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8"/>
  </p:notesMasterIdLst>
  <p:sldIdLst>
    <p:sldId id="327" r:id="rId2"/>
    <p:sldId id="271" r:id="rId3"/>
    <p:sldId id="268" r:id="rId4"/>
    <p:sldId id="285" r:id="rId5"/>
    <p:sldId id="273" r:id="rId6"/>
    <p:sldId id="32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41F83-BDB1-49F8-9B20-2854FAD14A80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14EDC-6EDA-49C0-AD2A-FA8B10D2E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37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cài</a:t>
            </a:r>
            <a:r>
              <a:rPr lang="en-GB" baseline="0" dirty="0"/>
              <a:t> Developer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tiến</a:t>
            </a:r>
            <a:r>
              <a:rPr lang="en-GB" baseline="0" dirty="0"/>
              <a:t> </a:t>
            </a:r>
            <a:r>
              <a:rPr lang="en-GB" baseline="0" dirty="0" err="1"/>
              <a:t>hành</a:t>
            </a:r>
            <a:r>
              <a:rPr lang="en-GB" baseline="0" dirty="0"/>
              <a:t> </a:t>
            </a:r>
            <a:r>
              <a:rPr lang="en-GB" baseline="0" dirty="0" err="1"/>
              <a:t>điền</a:t>
            </a:r>
            <a:r>
              <a:rPr lang="en-GB" baseline="0" dirty="0"/>
              <a:t> </a:t>
            </a:r>
            <a:r>
              <a:rPr lang="en-GB" baseline="0" dirty="0" err="1"/>
              <a:t>kết</a:t>
            </a:r>
            <a:r>
              <a:rPr lang="en-GB" baseline="0" dirty="0"/>
              <a:t> </a:t>
            </a:r>
            <a:r>
              <a:rPr lang="en-GB" baseline="0" dirty="0" err="1"/>
              <a:t>quả</a:t>
            </a:r>
            <a:r>
              <a:rPr lang="en-GB" baseline="0" dirty="0"/>
              <a:t> </a:t>
            </a:r>
            <a:r>
              <a:rPr lang="en-GB" baseline="0" dirty="0" err="1"/>
              <a:t>của</a:t>
            </a:r>
            <a:r>
              <a:rPr lang="en-GB" baseline="0" dirty="0"/>
              <a:t>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tập</a:t>
            </a:r>
            <a:r>
              <a:rPr lang="en-GB" baseline="0" dirty="0"/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5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cài</a:t>
            </a:r>
            <a:r>
              <a:rPr lang="en-GB" baseline="0" dirty="0"/>
              <a:t> Developer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tiến</a:t>
            </a:r>
            <a:r>
              <a:rPr lang="en-GB" baseline="0" dirty="0"/>
              <a:t> </a:t>
            </a:r>
            <a:r>
              <a:rPr lang="en-GB" baseline="0" dirty="0" err="1"/>
              <a:t>hành</a:t>
            </a:r>
            <a:r>
              <a:rPr lang="en-GB" baseline="0" dirty="0"/>
              <a:t> </a:t>
            </a:r>
            <a:r>
              <a:rPr lang="en-GB" baseline="0" dirty="0" err="1"/>
              <a:t>điền</a:t>
            </a:r>
            <a:r>
              <a:rPr lang="en-GB" baseline="0" dirty="0"/>
              <a:t> </a:t>
            </a:r>
            <a:r>
              <a:rPr lang="en-GB" baseline="0" dirty="0" err="1"/>
              <a:t>kết</a:t>
            </a:r>
            <a:r>
              <a:rPr lang="en-GB" baseline="0" dirty="0"/>
              <a:t> </a:t>
            </a:r>
            <a:r>
              <a:rPr lang="en-GB" baseline="0" dirty="0" err="1"/>
              <a:t>quả</a:t>
            </a:r>
            <a:r>
              <a:rPr lang="en-GB" baseline="0" dirty="0"/>
              <a:t> </a:t>
            </a:r>
            <a:r>
              <a:rPr lang="en-GB" baseline="0" dirty="0" err="1"/>
              <a:t>của</a:t>
            </a:r>
            <a:r>
              <a:rPr lang="en-GB" baseline="0" dirty="0"/>
              <a:t>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tập</a:t>
            </a:r>
            <a:r>
              <a:rPr lang="en-GB" baseline="0" dirty="0"/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11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9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3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659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2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529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6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38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25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10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75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1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79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50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38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6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89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31A23B72-1DCC-4C77-9F61-CF96605C05F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151" y="104774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0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73" y="203686"/>
            <a:ext cx="7672284" cy="4627515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37" name="Picture 5" descr="D:\acer\配图\0e6c7aa66eb413773ffe55293db78bc5.png">
            <a:extLst>
              <a:ext uri="{FF2B5EF4-FFF2-40B4-BE49-F238E27FC236}">
                <a16:creationId xmlns:a16="http://schemas.microsoft.com/office/drawing/2014/main" id="{80065241-602D-4DF3-806D-A8058EF6E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89247"/>
            <a:ext cx="1456667" cy="77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D:\acer\配图\0e6c7aa66eb413773ffe55293db78bc5.png">
            <a:extLst>
              <a:ext uri="{FF2B5EF4-FFF2-40B4-BE49-F238E27FC236}">
                <a16:creationId xmlns:a16="http://schemas.microsoft.com/office/drawing/2014/main" id="{8CBBA7F7-EEDD-4C34-9935-68A5F3209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51" y="352455"/>
            <a:ext cx="3316244" cy="17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" descr="cf6a03843171e56c4b8f06e4c8cde872">
            <a:extLst>
              <a:ext uri="{FF2B5EF4-FFF2-40B4-BE49-F238E27FC236}">
                <a16:creationId xmlns:a16="http://schemas.microsoft.com/office/drawing/2014/main" id="{49FC9C56-DEC3-4D1E-A0D3-EE77495BF9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40" name="Picture 5" descr="D:\acer\配图\0e6c7aa66eb413773ffe55293db78bc5.png">
            <a:extLst>
              <a:ext uri="{FF2B5EF4-FFF2-40B4-BE49-F238E27FC236}">
                <a16:creationId xmlns:a16="http://schemas.microsoft.com/office/drawing/2014/main" id="{F27DEA11-8D72-4643-906F-4C7280983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B4D3167-CEFE-4B00-BBB6-FAA78BDE49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362" y="-213587"/>
            <a:ext cx="1523956" cy="150886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90581B6-1455-4DA4-9C59-2C1B6CF83D2E}"/>
              </a:ext>
            </a:extLst>
          </p:cNvPr>
          <p:cNvSpPr txBox="1"/>
          <p:nvPr/>
        </p:nvSpPr>
        <p:spPr>
          <a:xfrm>
            <a:off x="133350" y="1245055"/>
            <a:ext cx="1344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0C2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0C2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75643D-288C-41EF-BE5B-23BBF200E6C4}"/>
              </a:ext>
            </a:extLst>
          </p:cNvPr>
          <p:cNvSpPr txBox="1"/>
          <p:nvPr/>
        </p:nvSpPr>
        <p:spPr>
          <a:xfrm>
            <a:off x="1949612" y="494993"/>
            <a:ext cx="2012787" cy="707886"/>
          </a:xfrm>
          <a:custGeom>
            <a:avLst/>
            <a:gdLst>
              <a:gd name="connsiteX0" fmla="*/ 0 w 1376405"/>
              <a:gd name="connsiteY0" fmla="*/ 0 h 707886"/>
              <a:gd name="connsiteX1" fmla="*/ 1376405 w 1376405"/>
              <a:gd name="connsiteY1" fmla="*/ 0 h 707886"/>
              <a:gd name="connsiteX2" fmla="*/ 1376405 w 1376405"/>
              <a:gd name="connsiteY2" fmla="*/ 707886 h 707886"/>
              <a:gd name="connsiteX3" fmla="*/ 0 w 1376405"/>
              <a:gd name="connsiteY3" fmla="*/ 707886 h 707886"/>
              <a:gd name="connsiteX4" fmla="*/ 0 w 1376405"/>
              <a:gd name="connsiteY4" fmla="*/ 0 h 707886"/>
              <a:gd name="connsiteX0" fmla="*/ 0 w 1376405"/>
              <a:gd name="connsiteY0" fmla="*/ 99363 h 807249"/>
              <a:gd name="connsiteX1" fmla="*/ 557540 w 1376405"/>
              <a:gd name="connsiteY1" fmla="*/ 0 h 807249"/>
              <a:gd name="connsiteX2" fmla="*/ 1376405 w 1376405"/>
              <a:gd name="connsiteY2" fmla="*/ 99363 h 807249"/>
              <a:gd name="connsiteX3" fmla="*/ 1376405 w 1376405"/>
              <a:gd name="connsiteY3" fmla="*/ 807249 h 807249"/>
              <a:gd name="connsiteX4" fmla="*/ 0 w 1376405"/>
              <a:gd name="connsiteY4" fmla="*/ 807249 h 807249"/>
              <a:gd name="connsiteX5" fmla="*/ 0 w 1376405"/>
              <a:gd name="connsiteY5" fmla="*/ 99363 h 807249"/>
              <a:gd name="connsiteX0" fmla="*/ 111201 w 1487606"/>
              <a:gd name="connsiteY0" fmla="*/ 99363 h 807249"/>
              <a:gd name="connsiteX1" fmla="*/ 668741 w 1487606"/>
              <a:gd name="connsiteY1" fmla="*/ 0 h 807249"/>
              <a:gd name="connsiteX2" fmla="*/ 1487606 w 1487606"/>
              <a:gd name="connsiteY2" fmla="*/ 99363 h 807249"/>
              <a:gd name="connsiteX3" fmla="*/ 1487606 w 1487606"/>
              <a:gd name="connsiteY3" fmla="*/ 807249 h 807249"/>
              <a:gd name="connsiteX4" fmla="*/ 111201 w 1487606"/>
              <a:gd name="connsiteY4" fmla="*/ 807249 h 807249"/>
              <a:gd name="connsiteX5" fmla="*/ 0 w 1487606"/>
              <a:gd name="connsiteY5" fmla="*/ 504968 h 807249"/>
              <a:gd name="connsiteX6" fmla="*/ 111201 w 1487606"/>
              <a:gd name="connsiteY6" fmla="*/ 99363 h 807249"/>
              <a:gd name="connsiteX0" fmla="*/ 111201 w 1487606"/>
              <a:gd name="connsiteY0" fmla="*/ 99363 h 807249"/>
              <a:gd name="connsiteX1" fmla="*/ 668741 w 1487606"/>
              <a:gd name="connsiteY1" fmla="*/ 0 h 807249"/>
              <a:gd name="connsiteX2" fmla="*/ 1487606 w 1487606"/>
              <a:gd name="connsiteY2" fmla="*/ 99363 h 807249"/>
              <a:gd name="connsiteX3" fmla="*/ 1282889 w 1487606"/>
              <a:gd name="connsiteY3" fmla="*/ 301310 h 807249"/>
              <a:gd name="connsiteX4" fmla="*/ 1487606 w 1487606"/>
              <a:gd name="connsiteY4" fmla="*/ 807249 h 807249"/>
              <a:gd name="connsiteX5" fmla="*/ 111201 w 1487606"/>
              <a:gd name="connsiteY5" fmla="*/ 807249 h 807249"/>
              <a:gd name="connsiteX6" fmla="*/ 0 w 1487606"/>
              <a:gd name="connsiteY6" fmla="*/ 504968 h 807249"/>
              <a:gd name="connsiteX7" fmla="*/ 111201 w 1487606"/>
              <a:gd name="connsiteY7" fmla="*/ 99363 h 807249"/>
              <a:gd name="connsiteX0" fmla="*/ 111201 w 1487606"/>
              <a:gd name="connsiteY0" fmla="*/ 99363 h 807249"/>
              <a:gd name="connsiteX1" fmla="*/ 668741 w 1487606"/>
              <a:gd name="connsiteY1" fmla="*/ 0 h 807249"/>
              <a:gd name="connsiteX2" fmla="*/ 1487606 w 1487606"/>
              <a:gd name="connsiteY2" fmla="*/ 99363 h 807249"/>
              <a:gd name="connsiteX3" fmla="*/ 1282889 w 1487606"/>
              <a:gd name="connsiteY3" fmla="*/ 301310 h 807249"/>
              <a:gd name="connsiteX4" fmla="*/ 1487606 w 1487606"/>
              <a:gd name="connsiteY4" fmla="*/ 807249 h 807249"/>
              <a:gd name="connsiteX5" fmla="*/ 111201 w 1487606"/>
              <a:gd name="connsiteY5" fmla="*/ 807249 h 807249"/>
              <a:gd name="connsiteX6" fmla="*/ 0 w 1487606"/>
              <a:gd name="connsiteY6" fmla="*/ 504968 h 807249"/>
              <a:gd name="connsiteX7" fmla="*/ 111201 w 1487606"/>
              <a:gd name="connsiteY7" fmla="*/ 99363 h 807249"/>
              <a:gd name="connsiteX0" fmla="*/ 111201 w 1487606"/>
              <a:gd name="connsiteY0" fmla="*/ 99363 h 807249"/>
              <a:gd name="connsiteX1" fmla="*/ 668741 w 1487606"/>
              <a:gd name="connsiteY1" fmla="*/ 0 h 807249"/>
              <a:gd name="connsiteX2" fmla="*/ 1487606 w 1487606"/>
              <a:gd name="connsiteY2" fmla="*/ 99363 h 807249"/>
              <a:gd name="connsiteX3" fmla="*/ 1282889 w 1487606"/>
              <a:gd name="connsiteY3" fmla="*/ 301310 h 807249"/>
              <a:gd name="connsiteX4" fmla="*/ 1487606 w 1487606"/>
              <a:gd name="connsiteY4" fmla="*/ 807249 h 807249"/>
              <a:gd name="connsiteX5" fmla="*/ 805217 w 1487606"/>
              <a:gd name="connsiteY5" fmla="*/ 738039 h 807249"/>
              <a:gd name="connsiteX6" fmla="*/ 111201 w 1487606"/>
              <a:gd name="connsiteY6" fmla="*/ 807249 h 807249"/>
              <a:gd name="connsiteX7" fmla="*/ 0 w 1487606"/>
              <a:gd name="connsiteY7" fmla="*/ 504968 h 807249"/>
              <a:gd name="connsiteX8" fmla="*/ 111201 w 1487606"/>
              <a:gd name="connsiteY8" fmla="*/ 99363 h 80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7606" h="807249">
                <a:moveTo>
                  <a:pt x="111201" y="99363"/>
                </a:moveTo>
                <a:cubicBezTo>
                  <a:pt x="274301" y="98087"/>
                  <a:pt x="505641" y="1276"/>
                  <a:pt x="668741" y="0"/>
                </a:cubicBezTo>
                <a:lnTo>
                  <a:pt x="1487606" y="99363"/>
                </a:lnTo>
                <a:cubicBezTo>
                  <a:pt x="1487606" y="203073"/>
                  <a:pt x="1282889" y="197600"/>
                  <a:pt x="1282889" y="301310"/>
                </a:cubicBezTo>
                <a:lnTo>
                  <a:pt x="1487606" y="807249"/>
                </a:lnTo>
                <a:cubicBezTo>
                  <a:pt x="1264692" y="802376"/>
                  <a:pt x="1028131" y="742912"/>
                  <a:pt x="805217" y="738039"/>
                </a:cubicBezTo>
                <a:lnTo>
                  <a:pt x="111201" y="807249"/>
                </a:lnTo>
                <a:cubicBezTo>
                  <a:pt x="110528" y="670095"/>
                  <a:pt x="673" y="642122"/>
                  <a:pt x="0" y="504968"/>
                </a:cubicBezTo>
                <a:lnTo>
                  <a:pt x="111201" y="99363"/>
                </a:lnTo>
                <a:close/>
              </a:path>
            </a:pathLst>
          </a:custGeom>
          <a:noFill/>
          <a:ln>
            <a:solidFill>
              <a:schemeClr val="accent4">
                <a:lumMod val="50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Bài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 62:</a:t>
            </a:r>
          </a:p>
        </p:txBody>
      </p:sp>
      <p:pic>
        <p:nvPicPr>
          <p:cNvPr id="44" name="图片 3">
            <a:extLst>
              <a:ext uri="{FF2B5EF4-FFF2-40B4-BE49-F238E27FC236}">
                <a16:creationId xmlns:a16="http://schemas.microsoft.com/office/drawing/2014/main" id="{B454BFB4-AE2A-4085-B41A-29F6C44EBA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369" y="4164682"/>
            <a:ext cx="1000050" cy="143290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295C5B3-4B38-4662-811C-1CE25E9B0B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89196" y="517993"/>
            <a:ext cx="5870957" cy="384081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500E20C-39D5-4B9E-A956-6BF3EE1B48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700" y="2209800"/>
            <a:ext cx="2114550" cy="58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0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97" y="228224"/>
            <a:ext cx="7672284" cy="4627515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91" y="657458"/>
            <a:ext cx="6019208" cy="370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5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94360" y="152400"/>
            <a:ext cx="11098530" cy="659155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7736" y="276225"/>
            <a:ext cx="2372728" cy="646331"/>
          </a:xfrm>
          <a:custGeom>
            <a:avLst/>
            <a:gdLst>
              <a:gd name="connsiteX0" fmla="*/ 0 w 4038600"/>
              <a:gd name="connsiteY0" fmla="*/ 0 h 461665"/>
              <a:gd name="connsiteX1" fmla="*/ 4038600 w 4038600"/>
              <a:gd name="connsiteY1" fmla="*/ 0 h 461665"/>
              <a:gd name="connsiteX2" fmla="*/ 4038600 w 4038600"/>
              <a:gd name="connsiteY2" fmla="*/ 461665 h 461665"/>
              <a:gd name="connsiteX3" fmla="*/ 0 w 4038600"/>
              <a:gd name="connsiteY3" fmla="*/ 461665 h 461665"/>
              <a:gd name="connsiteX4" fmla="*/ 0 w 4038600"/>
              <a:gd name="connsiteY4" fmla="*/ 0 h 461665"/>
              <a:gd name="connsiteX0" fmla="*/ 308610 w 4038600"/>
              <a:gd name="connsiteY0" fmla="*/ 0 h 473095"/>
              <a:gd name="connsiteX1" fmla="*/ 403860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4572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77571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73095">
                <a:moveTo>
                  <a:pt x="308610" y="0"/>
                </a:moveTo>
                <a:lnTo>
                  <a:pt x="3775710" y="11430"/>
                </a:lnTo>
                <a:lnTo>
                  <a:pt x="4038600" y="473095"/>
                </a:lnTo>
                <a:lnTo>
                  <a:pt x="0" y="473095"/>
                </a:lnTo>
                <a:lnTo>
                  <a:pt x="308610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F1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pic>
        <p:nvPicPr>
          <p:cNvPr id="39" name="Content Placeholder 38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1250"/>
            <a:ext cx="1933575" cy="19335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CFC003-0EB2-43EC-9D7D-8B80B8C685D2}"/>
              </a:ext>
            </a:extLst>
          </p:cNvPr>
          <p:cNvSpPr txBox="1"/>
          <p:nvPr/>
        </p:nvSpPr>
        <p:spPr>
          <a:xfrm>
            <a:off x="3667125" y="180975"/>
            <a:ext cx="6191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F3EB696E-9248-44F2-AC84-C8F3E763A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141198"/>
              </p:ext>
            </p:extLst>
          </p:nvPr>
        </p:nvGraphicFramePr>
        <p:xfrm>
          <a:off x="904875" y="1529291"/>
          <a:ext cx="10525125" cy="320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82569">
                  <a:extLst>
                    <a:ext uri="{9D8B030D-6E8A-4147-A177-3AD203B41FA5}">
                      <a16:colId xmlns:a16="http://schemas.microsoft.com/office/drawing/2014/main" val="2970022809"/>
                    </a:ext>
                  </a:extLst>
                </a:gridCol>
                <a:gridCol w="8342556">
                  <a:extLst>
                    <a:ext uri="{9D8B030D-6E8A-4147-A177-3AD203B41FA5}">
                      <a16:colId xmlns:a16="http://schemas.microsoft.com/office/drawing/2014/main" val="3898599211"/>
                    </a:ext>
                  </a:extLst>
                </a:gridCol>
              </a:tblGrid>
              <a:tr h="5799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10830"/>
                  </a:ext>
                </a:extLst>
              </a:tr>
              <a:tr h="5799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51 254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11068"/>
                  </a:ext>
                </a:extLst>
              </a:tr>
              <a:tr h="5799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mươi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tám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mười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081616"/>
                  </a:ext>
                </a:extLst>
              </a:tr>
              <a:tr h="5799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26 856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522883"/>
                  </a:ext>
                </a:extLst>
              </a:tr>
              <a:tr h="57996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Bảy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mươi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sáu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402171"/>
                  </a:ext>
                </a:extLst>
              </a:tr>
            </a:tbl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4D7E601-B253-463A-B5B0-3999A0FAD802}"/>
              </a:ext>
            </a:extLst>
          </p:cNvPr>
          <p:cNvSpPr/>
          <p:nvPr/>
        </p:nvSpPr>
        <p:spPr>
          <a:xfrm>
            <a:off x="3295650" y="2266950"/>
            <a:ext cx="8058150" cy="4667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ăm mươi mốt nghìn hai trăm năm mươi tư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91616D-98F3-4D5A-991E-6A46A5C1EE41}"/>
              </a:ext>
            </a:extLst>
          </p:cNvPr>
          <p:cNvSpPr/>
          <p:nvPr/>
        </p:nvSpPr>
        <p:spPr>
          <a:xfrm>
            <a:off x="981075" y="2838450"/>
            <a:ext cx="2105025" cy="4667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38 519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F06B996-8F2B-4ACE-9BC8-42513866F678}"/>
              </a:ext>
            </a:extLst>
          </p:cNvPr>
          <p:cNvSpPr/>
          <p:nvPr/>
        </p:nvSpPr>
        <p:spPr>
          <a:xfrm>
            <a:off x="3162300" y="3495675"/>
            <a:ext cx="8039100" cy="4667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mươi sáu nghìn tám trăm năm mươi sáu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D099FD4-BDC4-4480-829A-3E74E89BB577}"/>
              </a:ext>
            </a:extLst>
          </p:cNvPr>
          <p:cNvSpPr/>
          <p:nvPr/>
        </p:nvSpPr>
        <p:spPr>
          <a:xfrm>
            <a:off x="990601" y="4181475"/>
            <a:ext cx="1981200" cy="4667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79 600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03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94360" y="152400"/>
            <a:ext cx="11098530" cy="659155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9" name="Content Placeholder 38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1250"/>
            <a:ext cx="1933575" cy="19335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2F545C-14F4-432C-A93F-5CEBE5A1593F}"/>
              </a:ext>
            </a:extLst>
          </p:cNvPr>
          <p:cNvSpPr txBox="1"/>
          <p:nvPr/>
        </p:nvSpPr>
        <p:spPr>
          <a:xfrm>
            <a:off x="4889445" y="70864"/>
            <a:ext cx="2372728" cy="646331"/>
          </a:xfrm>
          <a:custGeom>
            <a:avLst/>
            <a:gdLst>
              <a:gd name="connsiteX0" fmla="*/ 0 w 4038600"/>
              <a:gd name="connsiteY0" fmla="*/ 0 h 461665"/>
              <a:gd name="connsiteX1" fmla="*/ 4038600 w 4038600"/>
              <a:gd name="connsiteY1" fmla="*/ 0 h 461665"/>
              <a:gd name="connsiteX2" fmla="*/ 4038600 w 4038600"/>
              <a:gd name="connsiteY2" fmla="*/ 461665 h 461665"/>
              <a:gd name="connsiteX3" fmla="*/ 0 w 4038600"/>
              <a:gd name="connsiteY3" fmla="*/ 461665 h 461665"/>
              <a:gd name="connsiteX4" fmla="*/ 0 w 4038600"/>
              <a:gd name="connsiteY4" fmla="*/ 0 h 461665"/>
              <a:gd name="connsiteX0" fmla="*/ 308610 w 4038600"/>
              <a:gd name="connsiteY0" fmla="*/ 0 h 473095"/>
              <a:gd name="connsiteX1" fmla="*/ 403860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4572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77571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73095">
                <a:moveTo>
                  <a:pt x="308610" y="0"/>
                </a:moveTo>
                <a:lnTo>
                  <a:pt x="3775710" y="11430"/>
                </a:lnTo>
                <a:lnTo>
                  <a:pt x="4038600" y="473095"/>
                </a:lnTo>
                <a:lnTo>
                  <a:pt x="0" y="473095"/>
                </a:lnTo>
                <a:lnTo>
                  <a:pt x="30861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F1A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2: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F1A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Số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C42F1A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CF4904-7C4F-4F36-AEA0-157A2F9674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342" y="1781174"/>
            <a:ext cx="11159634" cy="3038475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B2D8ECAC-7395-4615-BD1C-CB4509B4E2EE}"/>
              </a:ext>
            </a:extLst>
          </p:cNvPr>
          <p:cNvSpPr/>
          <p:nvPr/>
        </p:nvSpPr>
        <p:spPr>
          <a:xfrm rot="16200000">
            <a:off x="2428880" y="523875"/>
            <a:ext cx="404810" cy="2262189"/>
          </a:xfrm>
          <a:prstGeom prst="rightBrace">
            <a:avLst>
              <a:gd name="adj1" fmla="val 7954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0224B-3EB2-4ED6-AA2B-37624EF0C54A}"/>
              </a:ext>
            </a:extLst>
          </p:cNvPr>
          <p:cNvSpPr txBox="1"/>
          <p:nvPr/>
        </p:nvSpPr>
        <p:spPr>
          <a:xfrm>
            <a:off x="2009775" y="92392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+ 10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F262A157-1FD7-4DDC-95BF-CE3D662A7681}"/>
              </a:ext>
            </a:extLst>
          </p:cNvPr>
          <p:cNvSpPr/>
          <p:nvPr/>
        </p:nvSpPr>
        <p:spPr>
          <a:xfrm rot="16200000">
            <a:off x="5095880" y="561975"/>
            <a:ext cx="404810" cy="2262189"/>
          </a:xfrm>
          <a:prstGeom prst="rightBrace">
            <a:avLst>
              <a:gd name="adj1" fmla="val 7954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E3BFDF-296E-40E6-A1E9-7E51A1D1A6F8}"/>
              </a:ext>
            </a:extLst>
          </p:cNvPr>
          <p:cNvSpPr txBox="1"/>
          <p:nvPr/>
        </p:nvSpPr>
        <p:spPr>
          <a:xfrm>
            <a:off x="4629150" y="88582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+ 10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DFCD4C-FC1D-4B6E-B9F2-1565077F904C}"/>
              </a:ext>
            </a:extLst>
          </p:cNvPr>
          <p:cNvSpPr/>
          <p:nvPr/>
        </p:nvSpPr>
        <p:spPr>
          <a:xfrm>
            <a:off x="7600950" y="1952625"/>
            <a:ext cx="1466849" cy="5905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67 240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734DEF7-282F-49C7-8EA5-1F0B9B75DC94}"/>
              </a:ext>
            </a:extLst>
          </p:cNvPr>
          <p:cNvSpPr/>
          <p:nvPr/>
        </p:nvSpPr>
        <p:spPr>
          <a:xfrm>
            <a:off x="9801225" y="1962150"/>
            <a:ext cx="1466849" cy="5905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67 250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44A83070-EADC-4EA5-A794-D2B6091BC4E7}"/>
              </a:ext>
            </a:extLst>
          </p:cNvPr>
          <p:cNvSpPr/>
          <p:nvPr/>
        </p:nvSpPr>
        <p:spPr>
          <a:xfrm rot="16200000">
            <a:off x="2776543" y="1719263"/>
            <a:ext cx="223835" cy="2262189"/>
          </a:xfrm>
          <a:prstGeom prst="rightBrace">
            <a:avLst>
              <a:gd name="adj1" fmla="val 7954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5C2B6C-F8AE-4BD6-8DD3-2BBACF0EBEF2}"/>
              </a:ext>
            </a:extLst>
          </p:cNvPr>
          <p:cNvSpPr txBox="1"/>
          <p:nvPr/>
        </p:nvSpPr>
        <p:spPr>
          <a:xfrm>
            <a:off x="2219325" y="231457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+ 100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DA02619-5214-4066-A48D-2D9555F19396}"/>
              </a:ext>
            </a:extLst>
          </p:cNvPr>
          <p:cNvSpPr/>
          <p:nvPr/>
        </p:nvSpPr>
        <p:spPr>
          <a:xfrm>
            <a:off x="5381625" y="2990850"/>
            <a:ext cx="1466849" cy="5905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46 800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07EC3C-B9A1-42F6-A36F-469CC4BDC51C}"/>
              </a:ext>
            </a:extLst>
          </p:cNvPr>
          <p:cNvSpPr/>
          <p:nvPr/>
        </p:nvSpPr>
        <p:spPr>
          <a:xfrm>
            <a:off x="9801225" y="2952750"/>
            <a:ext cx="1466849" cy="5905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47 000</a:t>
            </a: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C00394E8-8164-4783-9674-622FEF7338D2}"/>
              </a:ext>
            </a:extLst>
          </p:cNvPr>
          <p:cNvSpPr/>
          <p:nvPr/>
        </p:nvSpPr>
        <p:spPr>
          <a:xfrm rot="5400000">
            <a:off x="7010405" y="3705226"/>
            <a:ext cx="404810" cy="2262189"/>
          </a:xfrm>
          <a:prstGeom prst="rightBrace">
            <a:avLst>
              <a:gd name="adj1" fmla="val 7954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1C49AB-2A37-48F5-BDF7-132E0FC5DF9E}"/>
              </a:ext>
            </a:extLst>
          </p:cNvPr>
          <p:cNvSpPr txBox="1"/>
          <p:nvPr/>
        </p:nvSpPr>
        <p:spPr>
          <a:xfrm>
            <a:off x="6105525" y="4972050"/>
            <a:ext cx="223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+ 1 000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672EA34-D3B8-44EC-944E-6486AF533123}"/>
              </a:ext>
            </a:extLst>
          </p:cNvPr>
          <p:cNvSpPr/>
          <p:nvPr/>
        </p:nvSpPr>
        <p:spPr>
          <a:xfrm>
            <a:off x="3143250" y="4019550"/>
            <a:ext cx="1466849" cy="5905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80 000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206F06B-9AB3-4339-A221-9D2290AD1D60}"/>
              </a:ext>
            </a:extLst>
          </p:cNvPr>
          <p:cNvSpPr/>
          <p:nvPr/>
        </p:nvSpPr>
        <p:spPr>
          <a:xfrm>
            <a:off x="9791700" y="3981450"/>
            <a:ext cx="1466849" cy="5905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83 000</a:t>
            </a:r>
          </a:p>
        </p:txBody>
      </p:sp>
    </p:spTree>
    <p:extLst>
      <p:ext uri="{BB962C8B-B14F-4D97-AF65-F5344CB8AC3E}">
        <p14:creationId xmlns:p14="http://schemas.microsoft.com/office/powerpoint/2010/main" val="38495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/>
      <p:bldP spid="21" grpId="0" animBg="1"/>
      <p:bldP spid="22" grpId="0"/>
      <p:bldP spid="10" grpId="0" animBg="1"/>
      <p:bldP spid="23" grpId="0" animBg="1"/>
      <p:bldP spid="24" grpId="0" animBg="1"/>
      <p:bldP spid="25" grpId="0"/>
      <p:bldP spid="28" grpId="0" animBg="1"/>
      <p:bldP spid="29" grpId="0" animBg="1"/>
      <p:bldP spid="30" grpId="0" animBg="1"/>
      <p:bldP spid="31" grpId="0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9558" y="133350"/>
            <a:ext cx="11133331" cy="661060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4625" y="318184"/>
            <a:ext cx="1782375" cy="646331"/>
          </a:xfrm>
          <a:custGeom>
            <a:avLst/>
            <a:gdLst>
              <a:gd name="connsiteX0" fmla="*/ 0 w 4038600"/>
              <a:gd name="connsiteY0" fmla="*/ 0 h 461665"/>
              <a:gd name="connsiteX1" fmla="*/ 4038600 w 4038600"/>
              <a:gd name="connsiteY1" fmla="*/ 0 h 461665"/>
              <a:gd name="connsiteX2" fmla="*/ 4038600 w 4038600"/>
              <a:gd name="connsiteY2" fmla="*/ 461665 h 461665"/>
              <a:gd name="connsiteX3" fmla="*/ 0 w 4038600"/>
              <a:gd name="connsiteY3" fmla="*/ 461665 h 461665"/>
              <a:gd name="connsiteX4" fmla="*/ 0 w 4038600"/>
              <a:gd name="connsiteY4" fmla="*/ 0 h 461665"/>
              <a:gd name="connsiteX0" fmla="*/ 308610 w 4038600"/>
              <a:gd name="connsiteY0" fmla="*/ 0 h 473095"/>
              <a:gd name="connsiteX1" fmla="*/ 403860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844290 w 4038600"/>
              <a:gd name="connsiteY1" fmla="*/ 4572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  <a:gd name="connsiteX0" fmla="*/ 308610 w 4038600"/>
              <a:gd name="connsiteY0" fmla="*/ 0 h 473095"/>
              <a:gd name="connsiteX1" fmla="*/ 3775710 w 4038600"/>
              <a:gd name="connsiteY1" fmla="*/ 11430 h 473095"/>
              <a:gd name="connsiteX2" fmla="*/ 4038600 w 4038600"/>
              <a:gd name="connsiteY2" fmla="*/ 473095 h 473095"/>
              <a:gd name="connsiteX3" fmla="*/ 0 w 4038600"/>
              <a:gd name="connsiteY3" fmla="*/ 473095 h 473095"/>
              <a:gd name="connsiteX4" fmla="*/ 308610 w 4038600"/>
              <a:gd name="connsiteY4" fmla="*/ 0 h 47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73095">
                <a:moveTo>
                  <a:pt x="308610" y="0"/>
                </a:moveTo>
                <a:lnTo>
                  <a:pt x="3775710" y="11430"/>
                </a:lnTo>
                <a:lnTo>
                  <a:pt x="4038600" y="473095"/>
                </a:lnTo>
                <a:lnTo>
                  <a:pt x="0" y="473095"/>
                </a:lnTo>
                <a:lnTo>
                  <a:pt x="30861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F1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6075" y="233849"/>
            <a:ext cx="8239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 cách từ vị trí ong vàng đến các vườn hoa được cho như hình sau: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32FBE-86C2-4E19-88C0-5B32E5CE4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1171575"/>
            <a:ext cx="8220075" cy="2960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EF34D3-8A60-4782-B2AD-7ADAA436C243}"/>
              </a:ext>
            </a:extLst>
          </p:cNvPr>
          <p:cNvSpPr txBox="1"/>
          <p:nvPr/>
        </p:nvSpPr>
        <p:spPr>
          <a:xfrm>
            <a:off x="1162050" y="4010025"/>
            <a:ext cx="10267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 vị trí ong vàng đến vườn hoa nào xa nhất? Từ vị trí ong vàng đến vườn hoa nào gần nhất?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D80EE3-7F7F-4187-88E5-0B4C3F22AEDA}"/>
              </a:ext>
            </a:extLst>
          </p:cNvPr>
          <p:cNvSpPr txBox="1"/>
          <p:nvPr/>
        </p:nvSpPr>
        <p:spPr>
          <a:xfrm>
            <a:off x="1704975" y="5095875"/>
            <a:ext cx="8924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 sánh: 25 090 m &lt; 35 000 m &lt; 42 890 m &lt; 45 050 m </a:t>
            </a:r>
          </a:p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vị trí ong vàng đến vườn hoa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cúc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xa nhất.</a:t>
            </a:r>
          </a:p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vị ong vàng đến vườn hoa hướng dương gần nhất.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1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8126" y="133350"/>
            <a:ext cx="11858624" cy="661060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8" name="Google Shape;2406;p59">
            <a:extLst>
              <a:ext uri="{FF2B5EF4-FFF2-40B4-BE49-F238E27FC236}">
                <a16:creationId xmlns:a16="http://schemas.microsoft.com/office/drawing/2014/main" id="{3F0EF705-FEF2-40BE-A118-91AADDEC8A93}"/>
              </a:ext>
            </a:extLst>
          </p:cNvPr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2407;p59">
            <a:extLst>
              <a:ext uri="{FF2B5EF4-FFF2-40B4-BE49-F238E27FC236}">
                <a16:creationId xmlns:a16="http://schemas.microsoft.com/office/drawing/2014/main" id="{A324B8BC-9E84-43BE-A608-057B2E1A1577}"/>
              </a:ext>
            </a:extLst>
          </p:cNvPr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2408;p59">
            <a:extLst>
              <a:ext uri="{FF2B5EF4-FFF2-40B4-BE49-F238E27FC236}">
                <a16:creationId xmlns:a16="http://schemas.microsoft.com/office/drawing/2014/main" id="{AAA3BB34-3A47-45E3-AFDF-8CDF1FAB5A64}"/>
              </a:ext>
            </a:extLst>
          </p:cNvPr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2409;p59">
            <a:extLst>
              <a:ext uri="{FF2B5EF4-FFF2-40B4-BE49-F238E27FC236}">
                <a16:creationId xmlns:a16="http://schemas.microsoft.com/office/drawing/2014/main" id="{8218F0DE-BA98-472E-BB0F-FC03A627731D}"/>
              </a:ext>
            </a:extLst>
          </p:cNvPr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2534;p59">
            <a:extLst>
              <a:ext uri="{FF2B5EF4-FFF2-40B4-BE49-F238E27FC236}">
                <a16:creationId xmlns:a16="http://schemas.microsoft.com/office/drawing/2014/main" id="{286F8BE1-22D1-4388-A419-A6DBAC7A3217}"/>
              </a:ext>
            </a:extLst>
          </p:cNvPr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2535;p59">
            <a:extLst>
              <a:ext uri="{FF2B5EF4-FFF2-40B4-BE49-F238E27FC236}">
                <a16:creationId xmlns:a16="http://schemas.microsoft.com/office/drawing/2014/main" id="{D5A35692-9336-4A31-9BC5-403705523057}"/>
              </a:ext>
            </a:extLst>
          </p:cNvPr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7" name="Google Shape;2549;p59">
            <a:extLst>
              <a:ext uri="{FF2B5EF4-FFF2-40B4-BE49-F238E27FC236}">
                <a16:creationId xmlns:a16="http://schemas.microsoft.com/office/drawing/2014/main" id="{F473290D-4B1E-4A85-8F87-AEE6A57ABE8D}"/>
              </a:ext>
            </a:extLst>
          </p:cNvPr>
          <p:cNvGrpSpPr/>
          <p:nvPr/>
        </p:nvGrpSpPr>
        <p:grpSpPr>
          <a:xfrm>
            <a:off x="9896474" y="4793596"/>
            <a:ext cx="2387931" cy="2064404"/>
            <a:chOff x="6601117" y="625235"/>
            <a:chExt cx="3154878" cy="2754475"/>
          </a:xfrm>
        </p:grpSpPr>
        <p:sp>
          <p:nvSpPr>
            <p:cNvPr id="118" name="Google Shape;2550;p59">
              <a:extLst>
                <a:ext uri="{FF2B5EF4-FFF2-40B4-BE49-F238E27FC236}">
                  <a16:creationId xmlns:a16="http://schemas.microsoft.com/office/drawing/2014/main" id="{5EE13A04-7DA1-4386-B2C2-BF28258BA53B}"/>
                </a:ext>
              </a:extLst>
            </p:cNvPr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551;p59">
              <a:extLst>
                <a:ext uri="{FF2B5EF4-FFF2-40B4-BE49-F238E27FC236}">
                  <a16:creationId xmlns:a16="http://schemas.microsoft.com/office/drawing/2014/main" id="{5D272256-2301-453A-8A16-0BC2AE5EE18C}"/>
                </a:ext>
              </a:extLst>
            </p:cNvPr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552;p59">
              <a:extLst>
                <a:ext uri="{FF2B5EF4-FFF2-40B4-BE49-F238E27FC236}">
                  <a16:creationId xmlns:a16="http://schemas.microsoft.com/office/drawing/2014/main" id="{061C4797-D28F-4F98-8B43-F1B682FD5C70}"/>
                </a:ext>
              </a:extLst>
            </p:cNvPr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553;p59">
              <a:extLst>
                <a:ext uri="{FF2B5EF4-FFF2-40B4-BE49-F238E27FC236}">
                  <a16:creationId xmlns:a16="http://schemas.microsoft.com/office/drawing/2014/main" id="{F88D14B2-F328-4F4E-93E9-8AB5DB74C00E}"/>
                </a:ext>
              </a:extLst>
            </p:cNvPr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554;p59">
              <a:extLst>
                <a:ext uri="{FF2B5EF4-FFF2-40B4-BE49-F238E27FC236}">
                  <a16:creationId xmlns:a16="http://schemas.microsoft.com/office/drawing/2014/main" id="{3D7B2A98-A098-4475-8B8C-6163973AF935}"/>
                </a:ext>
              </a:extLst>
            </p:cNvPr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555;p59">
              <a:extLst>
                <a:ext uri="{FF2B5EF4-FFF2-40B4-BE49-F238E27FC236}">
                  <a16:creationId xmlns:a16="http://schemas.microsoft.com/office/drawing/2014/main" id="{A0A45DC2-B0FC-4D62-9745-CECB448B1F12}"/>
                </a:ext>
              </a:extLst>
            </p:cNvPr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556;p59">
              <a:extLst>
                <a:ext uri="{FF2B5EF4-FFF2-40B4-BE49-F238E27FC236}">
                  <a16:creationId xmlns:a16="http://schemas.microsoft.com/office/drawing/2014/main" id="{1C2F7ED3-7ACE-4E3F-AC27-F3ACCFB2B29C}"/>
                </a:ext>
              </a:extLst>
            </p:cNvPr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557;p59">
              <a:extLst>
                <a:ext uri="{FF2B5EF4-FFF2-40B4-BE49-F238E27FC236}">
                  <a16:creationId xmlns:a16="http://schemas.microsoft.com/office/drawing/2014/main" id="{0868C230-964D-4A57-A45D-785402D62FB0}"/>
                </a:ext>
              </a:extLst>
            </p:cNvPr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558;p59">
              <a:extLst>
                <a:ext uri="{FF2B5EF4-FFF2-40B4-BE49-F238E27FC236}">
                  <a16:creationId xmlns:a16="http://schemas.microsoft.com/office/drawing/2014/main" id="{C1C8AD77-444B-469A-B6B5-58211C26A3AB}"/>
                </a:ext>
              </a:extLst>
            </p:cNvPr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2559;p59">
              <a:extLst>
                <a:ext uri="{FF2B5EF4-FFF2-40B4-BE49-F238E27FC236}">
                  <a16:creationId xmlns:a16="http://schemas.microsoft.com/office/drawing/2014/main" id="{DC9F04F9-25FE-4541-BEB6-C67507ACEA7E}"/>
                </a:ext>
              </a:extLst>
            </p:cNvPr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2560;p59">
              <a:extLst>
                <a:ext uri="{FF2B5EF4-FFF2-40B4-BE49-F238E27FC236}">
                  <a16:creationId xmlns:a16="http://schemas.microsoft.com/office/drawing/2014/main" id="{6B03589E-C17B-40C9-99B2-F39C359718C5}"/>
                </a:ext>
              </a:extLst>
            </p:cNvPr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561;p59">
              <a:extLst>
                <a:ext uri="{FF2B5EF4-FFF2-40B4-BE49-F238E27FC236}">
                  <a16:creationId xmlns:a16="http://schemas.microsoft.com/office/drawing/2014/main" id="{57B4EB49-C98F-4831-B76C-25C777493BFA}"/>
                </a:ext>
              </a:extLst>
            </p:cNvPr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562;p59">
              <a:extLst>
                <a:ext uri="{FF2B5EF4-FFF2-40B4-BE49-F238E27FC236}">
                  <a16:creationId xmlns:a16="http://schemas.microsoft.com/office/drawing/2014/main" id="{9514EAF4-F96C-48D6-817E-4F0905D5311B}"/>
                </a:ext>
              </a:extLst>
            </p:cNvPr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563;p59">
              <a:extLst>
                <a:ext uri="{FF2B5EF4-FFF2-40B4-BE49-F238E27FC236}">
                  <a16:creationId xmlns:a16="http://schemas.microsoft.com/office/drawing/2014/main" id="{ED100AA6-E425-40AA-906A-BCF733571094}"/>
                </a:ext>
              </a:extLst>
            </p:cNvPr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564;p59">
              <a:extLst>
                <a:ext uri="{FF2B5EF4-FFF2-40B4-BE49-F238E27FC236}">
                  <a16:creationId xmlns:a16="http://schemas.microsoft.com/office/drawing/2014/main" id="{7136C45C-8450-4D5D-922C-A171A49436CC}"/>
                </a:ext>
              </a:extLst>
            </p:cNvPr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565;p59">
              <a:extLst>
                <a:ext uri="{FF2B5EF4-FFF2-40B4-BE49-F238E27FC236}">
                  <a16:creationId xmlns:a16="http://schemas.microsoft.com/office/drawing/2014/main" id="{9D48B281-B8F4-4077-9779-30F452B86468}"/>
                </a:ext>
              </a:extLst>
            </p:cNvPr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566;p59">
              <a:extLst>
                <a:ext uri="{FF2B5EF4-FFF2-40B4-BE49-F238E27FC236}">
                  <a16:creationId xmlns:a16="http://schemas.microsoft.com/office/drawing/2014/main" id="{9B0F2FE8-1AB8-474E-90AF-D10805DD4F00}"/>
                </a:ext>
              </a:extLst>
            </p:cNvPr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567;p59">
              <a:extLst>
                <a:ext uri="{FF2B5EF4-FFF2-40B4-BE49-F238E27FC236}">
                  <a16:creationId xmlns:a16="http://schemas.microsoft.com/office/drawing/2014/main" id="{F3E43C0C-BBAF-48AC-8C82-0F17026E22D1}"/>
                </a:ext>
              </a:extLst>
            </p:cNvPr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568;p59">
              <a:extLst>
                <a:ext uri="{FF2B5EF4-FFF2-40B4-BE49-F238E27FC236}">
                  <a16:creationId xmlns:a16="http://schemas.microsoft.com/office/drawing/2014/main" id="{45AF7153-BC82-441C-AE05-65EC8348CC8D}"/>
                </a:ext>
              </a:extLst>
            </p:cNvPr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569;p59">
              <a:extLst>
                <a:ext uri="{FF2B5EF4-FFF2-40B4-BE49-F238E27FC236}">
                  <a16:creationId xmlns:a16="http://schemas.microsoft.com/office/drawing/2014/main" id="{7C847C7F-D26D-4F3A-BA3B-177E7E547AB3}"/>
                </a:ext>
              </a:extLst>
            </p:cNvPr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570;p59">
              <a:extLst>
                <a:ext uri="{FF2B5EF4-FFF2-40B4-BE49-F238E27FC236}">
                  <a16:creationId xmlns:a16="http://schemas.microsoft.com/office/drawing/2014/main" id="{04E685B7-D442-40EF-B23E-91FFB8913120}"/>
                </a:ext>
              </a:extLst>
            </p:cNvPr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571;p59">
              <a:extLst>
                <a:ext uri="{FF2B5EF4-FFF2-40B4-BE49-F238E27FC236}">
                  <a16:creationId xmlns:a16="http://schemas.microsoft.com/office/drawing/2014/main" id="{5076F24F-E691-4F2F-9E3E-74596A13E8F0}"/>
                </a:ext>
              </a:extLst>
            </p:cNvPr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572;p59">
              <a:extLst>
                <a:ext uri="{FF2B5EF4-FFF2-40B4-BE49-F238E27FC236}">
                  <a16:creationId xmlns:a16="http://schemas.microsoft.com/office/drawing/2014/main" id="{8F8E8A4B-98B6-4470-9B2F-D8AE444ACCDB}"/>
                </a:ext>
              </a:extLst>
            </p:cNvPr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573;p59">
              <a:extLst>
                <a:ext uri="{FF2B5EF4-FFF2-40B4-BE49-F238E27FC236}">
                  <a16:creationId xmlns:a16="http://schemas.microsoft.com/office/drawing/2014/main" id="{C650B243-FB09-4B3D-A7D7-9C63D5AE460E}"/>
                </a:ext>
              </a:extLst>
            </p:cNvPr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574;p59">
              <a:extLst>
                <a:ext uri="{FF2B5EF4-FFF2-40B4-BE49-F238E27FC236}">
                  <a16:creationId xmlns:a16="http://schemas.microsoft.com/office/drawing/2014/main" id="{70913B91-4CF1-4984-89B8-2B941C15FB78}"/>
                </a:ext>
              </a:extLst>
            </p:cNvPr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575;p59">
              <a:extLst>
                <a:ext uri="{FF2B5EF4-FFF2-40B4-BE49-F238E27FC236}">
                  <a16:creationId xmlns:a16="http://schemas.microsoft.com/office/drawing/2014/main" id="{AF66CC08-2A42-4856-B324-F913962DFC42}"/>
                </a:ext>
              </a:extLst>
            </p:cNvPr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576;p59">
              <a:extLst>
                <a:ext uri="{FF2B5EF4-FFF2-40B4-BE49-F238E27FC236}">
                  <a16:creationId xmlns:a16="http://schemas.microsoft.com/office/drawing/2014/main" id="{C6BDE3E0-CC82-458A-B3F1-98B5FF8907AA}"/>
                </a:ext>
              </a:extLst>
            </p:cNvPr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577;p59">
              <a:extLst>
                <a:ext uri="{FF2B5EF4-FFF2-40B4-BE49-F238E27FC236}">
                  <a16:creationId xmlns:a16="http://schemas.microsoft.com/office/drawing/2014/main" id="{FDE1045E-E643-490D-887F-89CE846C3FF6}"/>
                </a:ext>
              </a:extLst>
            </p:cNvPr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578;p59">
              <a:extLst>
                <a:ext uri="{FF2B5EF4-FFF2-40B4-BE49-F238E27FC236}">
                  <a16:creationId xmlns:a16="http://schemas.microsoft.com/office/drawing/2014/main" id="{33353A21-E0B7-443D-B1EB-BF1A397F02F2}"/>
                </a:ext>
              </a:extLst>
            </p:cNvPr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579;p59">
              <a:extLst>
                <a:ext uri="{FF2B5EF4-FFF2-40B4-BE49-F238E27FC236}">
                  <a16:creationId xmlns:a16="http://schemas.microsoft.com/office/drawing/2014/main" id="{BE689C8E-851E-4585-917E-9514052A3D80}"/>
                </a:ext>
              </a:extLst>
            </p:cNvPr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580;p59">
              <a:extLst>
                <a:ext uri="{FF2B5EF4-FFF2-40B4-BE49-F238E27FC236}">
                  <a16:creationId xmlns:a16="http://schemas.microsoft.com/office/drawing/2014/main" id="{27637FA7-B8B5-4DA9-8689-9B5A3856BC3A}"/>
                </a:ext>
              </a:extLst>
            </p:cNvPr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581;p59">
              <a:extLst>
                <a:ext uri="{FF2B5EF4-FFF2-40B4-BE49-F238E27FC236}">
                  <a16:creationId xmlns:a16="http://schemas.microsoft.com/office/drawing/2014/main" id="{3B351F8B-1723-4FCD-8775-C004220292BB}"/>
                </a:ext>
              </a:extLst>
            </p:cNvPr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582;p59">
              <a:extLst>
                <a:ext uri="{FF2B5EF4-FFF2-40B4-BE49-F238E27FC236}">
                  <a16:creationId xmlns:a16="http://schemas.microsoft.com/office/drawing/2014/main" id="{2C03E305-F8DA-41E4-A10B-DDCB0CFFA653}"/>
                </a:ext>
              </a:extLst>
            </p:cNvPr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583;p59">
              <a:extLst>
                <a:ext uri="{FF2B5EF4-FFF2-40B4-BE49-F238E27FC236}">
                  <a16:creationId xmlns:a16="http://schemas.microsoft.com/office/drawing/2014/main" id="{7E2EDB56-9683-44E5-BC7B-690FD966C2C7}"/>
                </a:ext>
              </a:extLst>
            </p:cNvPr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584;p59">
              <a:extLst>
                <a:ext uri="{FF2B5EF4-FFF2-40B4-BE49-F238E27FC236}">
                  <a16:creationId xmlns:a16="http://schemas.microsoft.com/office/drawing/2014/main" id="{7F839E19-57E9-480E-966E-D7C88257589C}"/>
                </a:ext>
              </a:extLst>
            </p:cNvPr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585;p59">
              <a:extLst>
                <a:ext uri="{FF2B5EF4-FFF2-40B4-BE49-F238E27FC236}">
                  <a16:creationId xmlns:a16="http://schemas.microsoft.com/office/drawing/2014/main" id="{161C1EA8-A6CB-4C45-AF80-02ADEB447F32}"/>
                </a:ext>
              </a:extLst>
            </p:cNvPr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586;p59">
              <a:extLst>
                <a:ext uri="{FF2B5EF4-FFF2-40B4-BE49-F238E27FC236}">
                  <a16:creationId xmlns:a16="http://schemas.microsoft.com/office/drawing/2014/main" id="{7E798029-4CBB-4A5B-932A-D19202AB6D84}"/>
                </a:ext>
              </a:extLst>
            </p:cNvPr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2587;p59">
              <a:extLst>
                <a:ext uri="{FF2B5EF4-FFF2-40B4-BE49-F238E27FC236}">
                  <a16:creationId xmlns:a16="http://schemas.microsoft.com/office/drawing/2014/main" id="{49F2FC07-B178-442F-8A84-592EA7DDA1F7}"/>
                </a:ext>
              </a:extLst>
            </p:cNvPr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2588;p59">
              <a:extLst>
                <a:ext uri="{FF2B5EF4-FFF2-40B4-BE49-F238E27FC236}">
                  <a16:creationId xmlns:a16="http://schemas.microsoft.com/office/drawing/2014/main" id="{59DA42FF-D55F-4DB3-84D1-BA6769D76FA5}"/>
                </a:ext>
              </a:extLst>
            </p:cNvPr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2589;p59">
              <a:extLst>
                <a:ext uri="{FF2B5EF4-FFF2-40B4-BE49-F238E27FC236}">
                  <a16:creationId xmlns:a16="http://schemas.microsoft.com/office/drawing/2014/main" id="{01637EE3-33FE-4D42-B276-2639DF2BBC02}"/>
                </a:ext>
              </a:extLst>
            </p:cNvPr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2590;p59">
              <a:extLst>
                <a:ext uri="{FF2B5EF4-FFF2-40B4-BE49-F238E27FC236}">
                  <a16:creationId xmlns:a16="http://schemas.microsoft.com/office/drawing/2014/main" id="{F7DF5666-FFCD-4755-8943-09251B8347D3}"/>
                </a:ext>
              </a:extLst>
            </p:cNvPr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2591;p59">
              <a:extLst>
                <a:ext uri="{FF2B5EF4-FFF2-40B4-BE49-F238E27FC236}">
                  <a16:creationId xmlns:a16="http://schemas.microsoft.com/office/drawing/2014/main" id="{7E10515B-DF97-44E7-AA03-4EC46F4002C7}"/>
                </a:ext>
              </a:extLst>
            </p:cNvPr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2592;p59">
              <a:extLst>
                <a:ext uri="{FF2B5EF4-FFF2-40B4-BE49-F238E27FC236}">
                  <a16:creationId xmlns:a16="http://schemas.microsoft.com/office/drawing/2014/main" id="{156A9912-C768-437E-926A-3B26CDC34FBE}"/>
                </a:ext>
              </a:extLst>
            </p:cNvPr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2593;p59">
              <a:extLst>
                <a:ext uri="{FF2B5EF4-FFF2-40B4-BE49-F238E27FC236}">
                  <a16:creationId xmlns:a16="http://schemas.microsoft.com/office/drawing/2014/main" id="{A90AA683-E62C-4164-92DE-0B5C2A8E48FB}"/>
                </a:ext>
              </a:extLst>
            </p:cNvPr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2594;p59">
              <a:extLst>
                <a:ext uri="{FF2B5EF4-FFF2-40B4-BE49-F238E27FC236}">
                  <a16:creationId xmlns:a16="http://schemas.microsoft.com/office/drawing/2014/main" id="{009DB535-7335-459A-AF79-A043EE7E29C0}"/>
                </a:ext>
              </a:extLst>
            </p:cNvPr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2595;p59">
              <a:extLst>
                <a:ext uri="{FF2B5EF4-FFF2-40B4-BE49-F238E27FC236}">
                  <a16:creationId xmlns:a16="http://schemas.microsoft.com/office/drawing/2014/main" id="{73B6FB36-71F4-45DD-A0AB-F4901DF9B28C}"/>
                </a:ext>
              </a:extLst>
            </p:cNvPr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2596;p59">
              <a:extLst>
                <a:ext uri="{FF2B5EF4-FFF2-40B4-BE49-F238E27FC236}">
                  <a16:creationId xmlns:a16="http://schemas.microsoft.com/office/drawing/2014/main" id="{DEBDBC9B-1E22-4E3E-970C-D8B6259C4FA2}"/>
                </a:ext>
              </a:extLst>
            </p:cNvPr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2597;p59">
              <a:extLst>
                <a:ext uri="{FF2B5EF4-FFF2-40B4-BE49-F238E27FC236}">
                  <a16:creationId xmlns:a16="http://schemas.microsoft.com/office/drawing/2014/main" id="{5686D4FB-DE3D-4396-8D9C-4A99F1C538AD}"/>
                </a:ext>
              </a:extLst>
            </p:cNvPr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2598;p59">
              <a:extLst>
                <a:ext uri="{FF2B5EF4-FFF2-40B4-BE49-F238E27FC236}">
                  <a16:creationId xmlns:a16="http://schemas.microsoft.com/office/drawing/2014/main" id="{67B56EB9-DA08-4646-86CE-44FE6B605096}"/>
                </a:ext>
              </a:extLst>
            </p:cNvPr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2599;p59">
              <a:extLst>
                <a:ext uri="{FF2B5EF4-FFF2-40B4-BE49-F238E27FC236}">
                  <a16:creationId xmlns:a16="http://schemas.microsoft.com/office/drawing/2014/main" id="{AD798824-5D1E-4857-B335-70A4D48E17BD}"/>
                </a:ext>
              </a:extLst>
            </p:cNvPr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2600;p59">
              <a:extLst>
                <a:ext uri="{FF2B5EF4-FFF2-40B4-BE49-F238E27FC236}">
                  <a16:creationId xmlns:a16="http://schemas.microsoft.com/office/drawing/2014/main" id="{5474D49E-0868-4385-8C8F-E6F0138AB871}"/>
                </a:ext>
              </a:extLst>
            </p:cNvPr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2601;p59">
              <a:extLst>
                <a:ext uri="{FF2B5EF4-FFF2-40B4-BE49-F238E27FC236}">
                  <a16:creationId xmlns:a16="http://schemas.microsoft.com/office/drawing/2014/main" id="{352F564C-A8D7-404B-8A0F-27ED05EA611D}"/>
                </a:ext>
              </a:extLst>
            </p:cNvPr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2602;p59">
              <a:extLst>
                <a:ext uri="{FF2B5EF4-FFF2-40B4-BE49-F238E27FC236}">
                  <a16:creationId xmlns:a16="http://schemas.microsoft.com/office/drawing/2014/main" id="{161E43DF-C32F-4E58-AF40-0C39DE5C31F1}"/>
                </a:ext>
              </a:extLst>
            </p:cNvPr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2603;p59">
              <a:extLst>
                <a:ext uri="{FF2B5EF4-FFF2-40B4-BE49-F238E27FC236}">
                  <a16:creationId xmlns:a16="http://schemas.microsoft.com/office/drawing/2014/main" id="{AE5BC036-0021-4132-A1BD-8C8872660909}"/>
                </a:ext>
              </a:extLst>
            </p:cNvPr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2604;p59">
              <a:extLst>
                <a:ext uri="{FF2B5EF4-FFF2-40B4-BE49-F238E27FC236}">
                  <a16:creationId xmlns:a16="http://schemas.microsoft.com/office/drawing/2014/main" id="{97F9ADC4-55DF-48FE-93AD-63B022DD8703}"/>
                </a:ext>
              </a:extLst>
            </p:cNvPr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2605;p59">
              <a:extLst>
                <a:ext uri="{FF2B5EF4-FFF2-40B4-BE49-F238E27FC236}">
                  <a16:creationId xmlns:a16="http://schemas.microsoft.com/office/drawing/2014/main" id="{B6A326A4-8931-462B-ADF9-9E8D6D438ECD}"/>
                </a:ext>
              </a:extLst>
            </p:cNvPr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2606;p59">
              <a:extLst>
                <a:ext uri="{FF2B5EF4-FFF2-40B4-BE49-F238E27FC236}">
                  <a16:creationId xmlns:a16="http://schemas.microsoft.com/office/drawing/2014/main" id="{D21863E3-4933-4A76-95B6-102E7B33694C}"/>
                </a:ext>
              </a:extLst>
            </p:cNvPr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2607;p59">
              <a:extLst>
                <a:ext uri="{FF2B5EF4-FFF2-40B4-BE49-F238E27FC236}">
                  <a16:creationId xmlns:a16="http://schemas.microsoft.com/office/drawing/2014/main" id="{43F1EA50-BC85-41D9-9173-ECCACC5BA3A4}"/>
                </a:ext>
              </a:extLst>
            </p:cNvPr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2608;p59">
              <a:extLst>
                <a:ext uri="{FF2B5EF4-FFF2-40B4-BE49-F238E27FC236}">
                  <a16:creationId xmlns:a16="http://schemas.microsoft.com/office/drawing/2014/main" id="{090AB62F-9C73-4108-81B6-2E54764B442F}"/>
                </a:ext>
              </a:extLst>
            </p:cNvPr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2609;p59">
              <a:extLst>
                <a:ext uri="{FF2B5EF4-FFF2-40B4-BE49-F238E27FC236}">
                  <a16:creationId xmlns:a16="http://schemas.microsoft.com/office/drawing/2014/main" id="{F6C1A239-4598-404D-94EC-B80A9AD1B548}"/>
                </a:ext>
              </a:extLst>
            </p:cNvPr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2610;p59">
              <a:extLst>
                <a:ext uri="{FF2B5EF4-FFF2-40B4-BE49-F238E27FC236}">
                  <a16:creationId xmlns:a16="http://schemas.microsoft.com/office/drawing/2014/main" id="{88EC6D7A-5F01-4DEF-A470-B9FAC37C22D9}"/>
                </a:ext>
              </a:extLst>
            </p:cNvPr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9" name="Nhóm 8">
            <a:extLst>
              <a:ext uri="{FF2B5EF4-FFF2-40B4-BE49-F238E27FC236}">
                <a16:creationId xmlns:a16="http://schemas.microsoft.com/office/drawing/2014/main" id="{715DE705-347A-4A5D-97D1-3A2B2F28C7FE}"/>
              </a:ext>
            </a:extLst>
          </p:cNvPr>
          <p:cNvGrpSpPr/>
          <p:nvPr/>
        </p:nvGrpSpPr>
        <p:grpSpPr>
          <a:xfrm>
            <a:off x="1313980" y="521583"/>
            <a:ext cx="2781276" cy="1019440"/>
            <a:chOff x="1573976" y="504645"/>
            <a:chExt cx="2085957" cy="764580"/>
          </a:xfrm>
        </p:grpSpPr>
        <p:grpSp>
          <p:nvGrpSpPr>
            <p:cNvPr id="180" name="Nhóm 6">
              <a:extLst>
                <a:ext uri="{FF2B5EF4-FFF2-40B4-BE49-F238E27FC236}">
                  <a16:creationId xmlns:a16="http://schemas.microsoft.com/office/drawing/2014/main" id="{15FABAF9-AD74-49BE-A7D5-4F5D0AB0B05E}"/>
                </a:ext>
              </a:extLst>
            </p:cNvPr>
            <p:cNvGrpSpPr/>
            <p:nvPr/>
          </p:nvGrpSpPr>
          <p:grpSpPr>
            <a:xfrm>
              <a:off x="1573976" y="506770"/>
              <a:ext cx="875803" cy="762455"/>
              <a:chOff x="1573976" y="506770"/>
              <a:chExt cx="875803" cy="762455"/>
            </a:xfrm>
          </p:grpSpPr>
          <p:sp>
            <p:nvSpPr>
              <p:cNvPr id="182" name="Tam giác Cân 4">
                <a:extLst>
                  <a:ext uri="{FF2B5EF4-FFF2-40B4-BE49-F238E27FC236}">
                    <a16:creationId xmlns:a16="http://schemas.microsoft.com/office/drawing/2014/main" id="{54F37360-9A9C-4244-AA9B-3A889EEC4E1E}"/>
                  </a:ext>
                </a:extLst>
              </p:cNvPr>
              <p:cNvSpPr/>
              <p:nvPr/>
            </p:nvSpPr>
            <p:spPr>
              <a:xfrm>
                <a:off x="1573976" y="506770"/>
                <a:ext cx="875803" cy="7197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5333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83" name="Hộp Văn bản 5">
                <a:extLst>
                  <a:ext uri="{FF2B5EF4-FFF2-40B4-BE49-F238E27FC236}">
                    <a16:creationId xmlns:a16="http://schemas.microsoft.com/office/drawing/2014/main" id="{E10B39EF-035F-463D-B6D1-930A4645B1DE}"/>
                  </a:ext>
                </a:extLst>
              </p:cNvPr>
              <p:cNvSpPr txBox="1"/>
              <p:nvPr/>
            </p:nvSpPr>
            <p:spPr>
              <a:xfrm>
                <a:off x="1804393" y="645977"/>
                <a:ext cx="36046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4800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4</a:t>
                </a:r>
              </a:p>
            </p:txBody>
          </p:sp>
        </p:grpSp>
        <p:sp>
          <p:nvSpPr>
            <p:cNvPr id="181" name="Hộp Văn bản 7">
              <a:extLst>
                <a:ext uri="{FF2B5EF4-FFF2-40B4-BE49-F238E27FC236}">
                  <a16:creationId xmlns:a16="http://schemas.microsoft.com/office/drawing/2014/main" id="{728B59F4-8353-46FF-A755-8098927CF510}"/>
                </a:ext>
              </a:extLst>
            </p:cNvPr>
            <p:cNvSpPr txBox="1"/>
            <p:nvPr/>
          </p:nvSpPr>
          <p:spPr>
            <a:xfrm>
              <a:off x="2254448" y="504645"/>
              <a:ext cx="140548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Đ, S?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735C3D97-9549-4D1E-82B7-A15750B15402}"/>
              </a:ext>
            </a:extLst>
          </p:cNvPr>
          <p:cNvGrpSpPr/>
          <p:nvPr/>
        </p:nvGrpSpPr>
        <p:grpSpPr>
          <a:xfrm>
            <a:off x="476250" y="1857375"/>
            <a:ext cx="5724525" cy="707886"/>
            <a:chOff x="1057275" y="1838325"/>
            <a:chExt cx="5724525" cy="707886"/>
          </a:xfrm>
        </p:grpSpPr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F23DA170-48EB-4A66-AE46-A551CB288294}"/>
                </a:ext>
              </a:extLst>
            </p:cNvPr>
            <p:cNvSpPr txBox="1"/>
            <p:nvPr/>
          </p:nvSpPr>
          <p:spPr>
            <a:xfrm>
              <a:off x="1057275" y="1838325"/>
              <a:ext cx="57245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a) 62 820 &gt; 7 382</a:t>
              </a:r>
            </a:p>
          </p:txBody>
        </p:sp>
        <p:sp>
          <p:nvSpPr>
            <p:cNvPr id="186" name="Rectangle: Rounded Corners 185">
              <a:extLst>
                <a:ext uri="{FF2B5EF4-FFF2-40B4-BE49-F238E27FC236}">
                  <a16:creationId xmlns:a16="http://schemas.microsoft.com/office/drawing/2014/main" id="{EAA6B44C-3FC4-4F2B-9F8E-ABB7F5CA3AA1}"/>
                </a:ext>
              </a:extLst>
            </p:cNvPr>
            <p:cNvSpPr/>
            <p:nvPr/>
          </p:nvSpPr>
          <p:spPr>
            <a:xfrm>
              <a:off x="5229225" y="1885950"/>
              <a:ext cx="685800" cy="62865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14B42DC3-5252-434A-8660-ED3AD1ADF4C7}"/>
              </a:ext>
            </a:extLst>
          </p:cNvPr>
          <p:cNvGrpSpPr/>
          <p:nvPr/>
        </p:nvGrpSpPr>
        <p:grpSpPr>
          <a:xfrm>
            <a:off x="390525" y="2943225"/>
            <a:ext cx="6438900" cy="726936"/>
            <a:chOff x="1057275" y="1819275"/>
            <a:chExt cx="6438900" cy="726936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0C99D8E6-1410-4439-9750-3FD49DB5FE63}"/>
                </a:ext>
              </a:extLst>
            </p:cNvPr>
            <p:cNvSpPr txBox="1"/>
            <p:nvPr/>
          </p:nvSpPr>
          <p:spPr>
            <a:xfrm>
              <a:off x="1057275" y="1838325"/>
              <a:ext cx="6438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c) 8 000 + 400 &gt; 9 000</a:t>
              </a:r>
            </a:p>
          </p:txBody>
        </p:sp>
        <p:sp>
          <p:nvSpPr>
            <p:cNvPr id="189" name="Rectangle: Rounded Corners 188">
              <a:extLst>
                <a:ext uri="{FF2B5EF4-FFF2-40B4-BE49-F238E27FC236}">
                  <a16:creationId xmlns:a16="http://schemas.microsoft.com/office/drawing/2014/main" id="{F68445BE-DD21-4386-A2A6-2ECDFBB7764C}"/>
                </a:ext>
              </a:extLst>
            </p:cNvPr>
            <p:cNvSpPr/>
            <p:nvPr/>
          </p:nvSpPr>
          <p:spPr>
            <a:xfrm>
              <a:off x="6334125" y="1819275"/>
              <a:ext cx="685800" cy="62865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5A67D0A2-1649-41DB-8E7D-5B88DF310F63}"/>
              </a:ext>
            </a:extLst>
          </p:cNvPr>
          <p:cNvGrpSpPr/>
          <p:nvPr/>
        </p:nvGrpSpPr>
        <p:grpSpPr>
          <a:xfrm>
            <a:off x="6715125" y="1924050"/>
            <a:ext cx="5724525" cy="707886"/>
            <a:chOff x="1057275" y="1838325"/>
            <a:chExt cx="5724525" cy="707886"/>
          </a:xfrm>
        </p:grpSpPr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146C9093-198E-45B0-8A5F-2D7F662CBAAD}"/>
                </a:ext>
              </a:extLst>
            </p:cNvPr>
            <p:cNvSpPr txBox="1"/>
            <p:nvPr/>
          </p:nvSpPr>
          <p:spPr>
            <a:xfrm>
              <a:off x="1057275" y="1838325"/>
              <a:ext cx="57245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b) 52 794 &lt; 60 000</a:t>
              </a:r>
            </a:p>
          </p:txBody>
        </p:sp>
        <p:sp>
          <p:nvSpPr>
            <p:cNvPr id="192" name="Rectangle: Rounded Corners 191">
              <a:extLst>
                <a:ext uri="{FF2B5EF4-FFF2-40B4-BE49-F238E27FC236}">
                  <a16:creationId xmlns:a16="http://schemas.microsoft.com/office/drawing/2014/main" id="{65CF0F6B-4FBE-4059-8013-0DCDE6320074}"/>
                </a:ext>
              </a:extLst>
            </p:cNvPr>
            <p:cNvSpPr/>
            <p:nvPr/>
          </p:nvSpPr>
          <p:spPr>
            <a:xfrm>
              <a:off x="5572125" y="1847850"/>
              <a:ext cx="685800" cy="62865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92E2C2D-497A-496B-A474-60B0B5BBD56A}"/>
              </a:ext>
            </a:extLst>
          </p:cNvPr>
          <p:cNvGrpSpPr/>
          <p:nvPr/>
        </p:nvGrpSpPr>
        <p:grpSpPr>
          <a:xfrm>
            <a:off x="6657975" y="2933700"/>
            <a:ext cx="5724525" cy="646331"/>
            <a:chOff x="1057275" y="1838325"/>
            <a:chExt cx="5724525" cy="646331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1042C605-6E03-4BFA-97EB-15AEA3CE0DF8}"/>
                </a:ext>
              </a:extLst>
            </p:cNvPr>
            <p:cNvSpPr txBox="1"/>
            <p:nvPr/>
          </p:nvSpPr>
          <p:spPr>
            <a:xfrm>
              <a:off x="1057275" y="1838325"/>
              <a:ext cx="57245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d) 5 400 – 400 = 5 000</a:t>
              </a:r>
            </a:p>
          </p:txBody>
        </p:sp>
        <p:sp>
          <p:nvSpPr>
            <p:cNvPr id="195" name="Rectangle: Rounded Corners 194">
              <a:extLst>
                <a:ext uri="{FF2B5EF4-FFF2-40B4-BE49-F238E27FC236}">
                  <a16:creationId xmlns:a16="http://schemas.microsoft.com/office/drawing/2014/main" id="{3C39A3FD-400A-497B-A29B-A6E2184E428D}"/>
                </a:ext>
              </a:extLst>
            </p:cNvPr>
            <p:cNvSpPr/>
            <p:nvPr/>
          </p:nvSpPr>
          <p:spPr>
            <a:xfrm>
              <a:off x="5800725" y="1838325"/>
              <a:ext cx="685800" cy="62865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7C38C0-50D0-42DF-8FC2-023C343D9C07}"/>
              </a:ext>
            </a:extLst>
          </p:cNvPr>
          <p:cNvSpPr/>
          <p:nvPr/>
        </p:nvSpPr>
        <p:spPr>
          <a:xfrm>
            <a:off x="4638675" y="1876425"/>
            <a:ext cx="704850" cy="64770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96" name="Rectangle: Rounded Corners 195">
            <a:extLst>
              <a:ext uri="{FF2B5EF4-FFF2-40B4-BE49-F238E27FC236}">
                <a16:creationId xmlns:a16="http://schemas.microsoft.com/office/drawing/2014/main" id="{732E5D98-BE9F-482E-A017-115014D24A2C}"/>
              </a:ext>
            </a:extLst>
          </p:cNvPr>
          <p:cNvSpPr/>
          <p:nvPr/>
        </p:nvSpPr>
        <p:spPr>
          <a:xfrm>
            <a:off x="11210925" y="1914525"/>
            <a:ext cx="704850" cy="64770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97" name="Right Brace 196">
            <a:extLst>
              <a:ext uri="{FF2B5EF4-FFF2-40B4-BE49-F238E27FC236}">
                <a16:creationId xmlns:a16="http://schemas.microsoft.com/office/drawing/2014/main" id="{269F9655-12F3-4C02-AFC2-2385C8DA472C}"/>
              </a:ext>
            </a:extLst>
          </p:cNvPr>
          <p:cNvSpPr/>
          <p:nvPr/>
        </p:nvSpPr>
        <p:spPr>
          <a:xfrm rot="5400000">
            <a:off x="2124080" y="2667001"/>
            <a:ext cx="404810" cy="2262189"/>
          </a:xfrm>
          <a:prstGeom prst="rightBrace">
            <a:avLst>
              <a:gd name="adj1" fmla="val 7954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288AC991-0B64-4B92-A9AC-2DB865BD3F98}"/>
              </a:ext>
            </a:extLst>
          </p:cNvPr>
          <p:cNvSpPr txBox="1"/>
          <p:nvPr/>
        </p:nvSpPr>
        <p:spPr>
          <a:xfrm>
            <a:off x="1562100" y="3914775"/>
            <a:ext cx="223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8 400</a:t>
            </a: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08E25F80-4760-40E7-819D-B797D05E4B3D}"/>
              </a:ext>
            </a:extLst>
          </p:cNvPr>
          <p:cNvSpPr/>
          <p:nvPr/>
        </p:nvSpPr>
        <p:spPr>
          <a:xfrm>
            <a:off x="5667375" y="2924175"/>
            <a:ext cx="704850" cy="64770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03" name="Right Brace 202">
            <a:extLst>
              <a:ext uri="{FF2B5EF4-FFF2-40B4-BE49-F238E27FC236}">
                <a16:creationId xmlns:a16="http://schemas.microsoft.com/office/drawing/2014/main" id="{A0C1745E-A3C9-4A88-A59E-A30205D29153}"/>
              </a:ext>
            </a:extLst>
          </p:cNvPr>
          <p:cNvSpPr/>
          <p:nvPr/>
        </p:nvSpPr>
        <p:spPr>
          <a:xfrm rot="5400000">
            <a:off x="8277232" y="2543176"/>
            <a:ext cx="404810" cy="2262189"/>
          </a:xfrm>
          <a:prstGeom prst="rightBrace">
            <a:avLst>
              <a:gd name="adj1" fmla="val 7954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CC9E6FA5-435C-4E74-8088-BD2C88073A0B}"/>
              </a:ext>
            </a:extLst>
          </p:cNvPr>
          <p:cNvSpPr txBox="1"/>
          <p:nvPr/>
        </p:nvSpPr>
        <p:spPr>
          <a:xfrm>
            <a:off x="7715252" y="3790950"/>
            <a:ext cx="223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5 000</a:t>
            </a:r>
          </a:p>
        </p:txBody>
      </p:sp>
      <p:sp>
        <p:nvSpPr>
          <p:cNvPr id="205" name="Rectangle: Rounded Corners 204">
            <a:extLst>
              <a:ext uri="{FF2B5EF4-FFF2-40B4-BE49-F238E27FC236}">
                <a16:creationId xmlns:a16="http://schemas.microsoft.com/office/drawing/2014/main" id="{5201942F-C862-41F0-A614-FF80D358B255}"/>
              </a:ext>
            </a:extLst>
          </p:cNvPr>
          <p:cNvSpPr/>
          <p:nvPr/>
        </p:nvSpPr>
        <p:spPr>
          <a:xfrm>
            <a:off x="11391900" y="2924175"/>
            <a:ext cx="704850" cy="64770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32491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8" grpId="0" animBg="1"/>
      <p:bldP spid="99" grpId="0" animBg="1"/>
      <p:bldP spid="100" grpId="0" animBg="1"/>
      <p:bldP spid="101" grpId="0" animBg="1"/>
      <p:bldP spid="2" grpId="0" animBg="1"/>
      <p:bldP spid="196" grpId="0" animBg="1"/>
      <p:bldP spid="197" grpId="0" animBg="1"/>
      <p:bldP spid="198" grpId="0"/>
      <p:bldP spid="199" grpId="0" animBg="1"/>
      <p:bldP spid="203" grpId="0" animBg="1"/>
      <p:bldP spid="204" grpId="0"/>
      <p:bldP spid="20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</TotalTime>
  <Words>248</Words>
  <Application>Microsoft Office PowerPoint</Application>
  <PresentationFormat>Widescreen</PresentationFormat>
  <Paragraphs>55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#9Slide05 SVNClementine</vt:lpstr>
      <vt:lpstr>Arial</vt:lpstr>
      <vt:lpstr>Calibri</vt:lpstr>
      <vt:lpstr>Cambria</vt:lpstr>
      <vt:lpstr>Trebuchet MS</vt:lpstr>
      <vt:lpstr>UTM Avo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28</cp:revision>
  <dcterms:created xsi:type="dcterms:W3CDTF">2022-12-27T11:54:45Z</dcterms:created>
  <dcterms:modified xsi:type="dcterms:W3CDTF">2026-03-22T04:13:49Z</dcterms:modified>
</cp:coreProperties>
</file>