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71" r:id="rId3"/>
    <p:sldId id="3795" r:id="rId4"/>
    <p:sldId id="3796" r:id="rId5"/>
    <p:sldId id="265" r:id="rId6"/>
    <p:sldId id="378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243C4-3B72-4F12-AE0C-7B6C176F0350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7F61A-FD8A-4FA2-9B19-F6D05399C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04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b71737ba3b_0_1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b71737ba3b_0_1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077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972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b71737ba3b_0_2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b71737ba3b_0_2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b706226281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b706226281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15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385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C7BE8F-89C2-4211-A4AE-F085D8A13FD5}" type="datetimeFigureOut">
              <a:rPr lang="en-US" smtClean="0"/>
              <a:pPr>
                <a:defRPr/>
              </a:pPr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EFB2-6262-4D57-B35D-54E462062AD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03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>
            <a:spLocks noGrp="1"/>
          </p:cNvSpPr>
          <p:nvPr>
            <p:ph type="title" hasCustomPrompt="1"/>
          </p:nvPr>
        </p:nvSpPr>
        <p:spPr>
          <a:xfrm>
            <a:off x="950967" y="1982833"/>
            <a:ext cx="10264800" cy="19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7" name="Google Shape;137;p11"/>
          <p:cNvSpPr txBox="1">
            <a:spLocks noGrp="1"/>
          </p:cNvSpPr>
          <p:nvPr>
            <p:ph type="subTitle" idx="1"/>
          </p:nvPr>
        </p:nvSpPr>
        <p:spPr>
          <a:xfrm>
            <a:off x="6832567" y="3559467"/>
            <a:ext cx="4383200" cy="11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38" name="Google Shape;138;p11"/>
          <p:cNvGrpSpPr/>
          <p:nvPr/>
        </p:nvGrpSpPr>
        <p:grpSpPr>
          <a:xfrm rot="-1325315" flipH="1">
            <a:off x="4518044" y="4496512"/>
            <a:ext cx="644425" cy="341520"/>
            <a:chOff x="2468025" y="734125"/>
            <a:chExt cx="980825" cy="519800"/>
          </a:xfrm>
        </p:grpSpPr>
        <p:sp>
          <p:nvSpPr>
            <p:cNvPr id="139" name="Google Shape;139;p11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2" name="Google Shape;142;p11"/>
          <p:cNvGrpSpPr/>
          <p:nvPr/>
        </p:nvGrpSpPr>
        <p:grpSpPr>
          <a:xfrm flipH="1">
            <a:off x="1650221" y="3819380"/>
            <a:ext cx="725552" cy="1294425"/>
            <a:chOff x="3734270" y="74249"/>
            <a:chExt cx="3046829" cy="5435717"/>
          </a:xfrm>
        </p:grpSpPr>
        <p:grpSp>
          <p:nvGrpSpPr>
            <p:cNvPr id="143" name="Google Shape;143;p1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1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1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2" name="Google Shape;152;p1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3" name="Google Shape;153;p11"/>
          <p:cNvSpPr/>
          <p:nvPr/>
        </p:nvSpPr>
        <p:spPr>
          <a:xfrm flipH="1">
            <a:off x="2850505" y="4192374"/>
            <a:ext cx="1427124" cy="1426497"/>
          </a:xfrm>
          <a:custGeom>
            <a:avLst/>
            <a:gdLst/>
            <a:ahLst/>
            <a:cxnLst/>
            <a:rect l="l" t="t" r="r" b="b"/>
            <a:pathLst>
              <a:path w="47874" h="47853" extrusionOk="0">
                <a:moveTo>
                  <a:pt x="23937" y="0"/>
                </a:moveTo>
                <a:cubicBezTo>
                  <a:pt x="10713" y="0"/>
                  <a:pt x="0" y="10713"/>
                  <a:pt x="0" y="23937"/>
                </a:cubicBezTo>
                <a:cubicBezTo>
                  <a:pt x="0" y="37140"/>
                  <a:pt x="10713" y="47853"/>
                  <a:pt x="23937" y="47853"/>
                </a:cubicBezTo>
                <a:cubicBezTo>
                  <a:pt x="37161" y="47853"/>
                  <a:pt x="47873" y="37140"/>
                  <a:pt x="47873" y="23937"/>
                </a:cubicBezTo>
                <a:cubicBezTo>
                  <a:pt x="47873" y="10713"/>
                  <a:pt x="37161" y="0"/>
                  <a:pt x="23937" y="0"/>
                </a:cubicBezTo>
                <a:close/>
              </a:path>
            </a:pathLst>
          </a:custGeom>
          <a:solidFill>
            <a:srgbClr val="F7A92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1"/>
          <p:cNvSpPr/>
          <p:nvPr/>
        </p:nvSpPr>
        <p:spPr>
          <a:xfrm flipH="1">
            <a:off x="-21910" y="4773514"/>
            <a:ext cx="6016311" cy="838815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1"/>
          <p:cNvSpPr/>
          <p:nvPr/>
        </p:nvSpPr>
        <p:spPr>
          <a:xfrm flipH="1">
            <a:off x="-114007" y="5395201"/>
            <a:ext cx="12420308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1"/>
          <p:cNvSpPr/>
          <p:nvPr/>
        </p:nvSpPr>
        <p:spPr>
          <a:xfrm flipH="1">
            <a:off x="1743122" y="5373376"/>
            <a:ext cx="4251279" cy="2694353"/>
          </a:xfrm>
          <a:custGeom>
            <a:avLst/>
            <a:gdLst/>
            <a:ahLst/>
            <a:cxnLst/>
            <a:rect l="l" t="t" r="r" b="b"/>
            <a:pathLst>
              <a:path w="97798" h="67982" extrusionOk="0">
                <a:moveTo>
                  <a:pt x="27326" y="0"/>
                </a:moveTo>
                <a:cubicBezTo>
                  <a:pt x="27138" y="565"/>
                  <a:pt x="26699" y="984"/>
                  <a:pt x="26134" y="1151"/>
                </a:cubicBezTo>
                <a:lnTo>
                  <a:pt x="26092" y="1151"/>
                </a:lnTo>
                <a:cubicBezTo>
                  <a:pt x="25548" y="1067"/>
                  <a:pt x="25046" y="816"/>
                  <a:pt x="24648" y="419"/>
                </a:cubicBezTo>
                <a:cubicBezTo>
                  <a:pt x="24397" y="523"/>
                  <a:pt x="24251" y="628"/>
                  <a:pt x="24251" y="754"/>
                </a:cubicBezTo>
                <a:cubicBezTo>
                  <a:pt x="23979" y="2637"/>
                  <a:pt x="43165" y="1528"/>
                  <a:pt x="43207" y="3348"/>
                </a:cubicBezTo>
                <a:cubicBezTo>
                  <a:pt x="43228" y="5148"/>
                  <a:pt x="23916" y="5210"/>
                  <a:pt x="24146" y="7365"/>
                </a:cubicBezTo>
                <a:cubicBezTo>
                  <a:pt x="24231" y="8129"/>
                  <a:pt x="26580" y="8335"/>
                  <a:pt x="29751" y="8335"/>
                </a:cubicBezTo>
                <a:cubicBezTo>
                  <a:pt x="33491" y="8335"/>
                  <a:pt x="38374" y="8048"/>
                  <a:pt x="42041" y="8048"/>
                </a:cubicBezTo>
                <a:cubicBezTo>
                  <a:pt x="45152" y="8048"/>
                  <a:pt x="47387" y="8255"/>
                  <a:pt x="47308" y="9018"/>
                </a:cubicBezTo>
                <a:cubicBezTo>
                  <a:pt x="47036" y="11446"/>
                  <a:pt x="20401" y="9521"/>
                  <a:pt x="20401" y="12471"/>
                </a:cubicBezTo>
                <a:cubicBezTo>
                  <a:pt x="20401" y="13416"/>
                  <a:pt x="22547" y="13672"/>
                  <a:pt x="25456" y="13672"/>
                </a:cubicBezTo>
                <a:cubicBezTo>
                  <a:pt x="28894" y="13672"/>
                  <a:pt x="33395" y="13314"/>
                  <a:pt x="36679" y="13314"/>
                </a:cubicBezTo>
                <a:cubicBezTo>
                  <a:pt x="39293" y="13314"/>
                  <a:pt x="41134" y="13541"/>
                  <a:pt x="41052" y="14354"/>
                </a:cubicBezTo>
                <a:cubicBezTo>
                  <a:pt x="40801" y="17032"/>
                  <a:pt x="26301" y="14605"/>
                  <a:pt x="26301" y="17032"/>
                </a:cubicBezTo>
                <a:cubicBezTo>
                  <a:pt x="26301" y="17721"/>
                  <a:pt x="28000" y="17924"/>
                  <a:pt x="30434" y="17924"/>
                </a:cubicBezTo>
                <a:cubicBezTo>
                  <a:pt x="33957" y="17924"/>
                  <a:pt x="39019" y="17498"/>
                  <a:pt x="42699" y="17498"/>
                </a:cubicBezTo>
                <a:cubicBezTo>
                  <a:pt x="45439" y="17498"/>
                  <a:pt x="47413" y="17734"/>
                  <a:pt x="47413" y="18560"/>
                </a:cubicBezTo>
                <a:cubicBezTo>
                  <a:pt x="47413" y="19395"/>
                  <a:pt x="44543" y="19612"/>
                  <a:pt x="40604" y="19612"/>
                </a:cubicBezTo>
                <a:cubicBezTo>
                  <a:pt x="36377" y="19612"/>
                  <a:pt x="30920" y="19363"/>
                  <a:pt x="26452" y="19363"/>
                </a:cubicBezTo>
                <a:cubicBezTo>
                  <a:pt x="21740" y="19363"/>
                  <a:pt x="18128" y="19640"/>
                  <a:pt x="18225" y="20777"/>
                </a:cubicBezTo>
                <a:cubicBezTo>
                  <a:pt x="18346" y="22220"/>
                  <a:pt x="22772" y="22421"/>
                  <a:pt x="27622" y="22421"/>
                </a:cubicBezTo>
                <a:cubicBezTo>
                  <a:pt x="29498" y="22421"/>
                  <a:pt x="31437" y="22391"/>
                  <a:pt x="33216" y="22391"/>
                </a:cubicBezTo>
                <a:cubicBezTo>
                  <a:pt x="37111" y="22391"/>
                  <a:pt x="40236" y="22535"/>
                  <a:pt x="40236" y="23456"/>
                </a:cubicBezTo>
                <a:cubicBezTo>
                  <a:pt x="40236" y="25883"/>
                  <a:pt x="24146" y="25360"/>
                  <a:pt x="24146" y="27222"/>
                </a:cubicBezTo>
                <a:cubicBezTo>
                  <a:pt x="24146" y="27890"/>
                  <a:pt x="27209" y="27998"/>
                  <a:pt x="31112" y="27998"/>
                </a:cubicBezTo>
                <a:cubicBezTo>
                  <a:pt x="32980" y="27998"/>
                  <a:pt x="35040" y="27973"/>
                  <a:pt x="37049" y="27973"/>
                </a:cubicBezTo>
                <a:cubicBezTo>
                  <a:pt x="42549" y="27973"/>
                  <a:pt x="47669" y="28159"/>
                  <a:pt x="47413" y="29544"/>
                </a:cubicBezTo>
                <a:cubicBezTo>
                  <a:pt x="47242" y="30470"/>
                  <a:pt x="44144" y="30692"/>
                  <a:pt x="39957" y="30692"/>
                </a:cubicBezTo>
                <a:cubicBezTo>
                  <a:pt x="36133" y="30692"/>
                  <a:pt x="31401" y="30507"/>
                  <a:pt x="27160" y="30507"/>
                </a:cubicBezTo>
                <a:cubicBezTo>
                  <a:pt x="21252" y="30507"/>
                  <a:pt x="16299" y="30865"/>
                  <a:pt x="16090" y="32578"/>
                </a:cubicBezTo>
                <a:cubicBezTo>
                  <a:pt x="15894" y="34138"/>
                  <a:pt x="18895" y="34536"/>
                  <a:pt x="22793" y="34536"/>
                </a:cubicBezTo>
                <a:cubicBezTo>
                  <a:pt x="26865" y="34536"/>
                  <a:pt x="31915" y="34102"/>
                  <a:pt x="35322" y="34102"/>
                </a:cubicBezTo>
                <a:cubicBezTo>
                  <a:pt x="37671" y="34102"/>
                  <a:pt x="39240" y="34308"/>
                  <a:pt x="39169" y="35006"/>
                </a:cubicBezTo>
                <a:cubicBezTo>
                  <a:pt x="38897" y="37684"/>
                  <a:pt x="12052" y="35257"/>
                  <a:pt x="11801" y="39295"/>
                </a:cubicBezTo>
                <a:cubicBezTo>
                  <a:pt x="11749" y="40045"/>
                  <a:pt x="12885" y="40332"/>
                  <a:pt x="14751" y="40332"/>
                </a:cubicBezTo>
                <a:cubicBezTo>
                  <a:pt x="20813" y="40332"/>
                  <a:pt x="34577" y="37303"/>
                  <a:pt x="40283" y="37303"/>
                </a:cubicBezTo>
                <a:cubicBezTo>
                  <a:pt x="41931" y="37303"/>
                  <a:pt x="42906" y="37556"/>
                  <a:pt x="42831" y="38207"/>
                </a:cubicBezTo>
                <a:cubicBezTo>
                  <a:pt x="42433" y="41806"/>
                  <a:pt x="6947" y="41806"/>
                  <a:pt x="6424" y="45739"/>
                </a:cubicBezTo>
                <a:cubicBezTo>
                  <a:pt x="6292" y="46715"/>
                  <a:pt x="8727" y="47059"/>
                  <a:pt x="12480" y="47059"/>
                </a:cubicBezTo>
                <a:cubicBezTo>
                  <a:pt x="21440" y="47059"/>
                  <a:pt x="37908" y="45099"/>
                  <a:pt x="44851" y="45099"/>
                </a:cubicBezTo>
                <a:cubicBezTo>
                  <a:pt x="46974" y="45099"/>
                  <a:pt x="48206" y="45282"/>
                  <a:pt x="48062" y="45760"/>
                </a:cubicBezTo>
                <a:cubicBezTo>
                  <a:pt x="47267" y="48438"/>
                  <a:pt x="13412" y="48690"/>
                  <a:pt x="13412" y="51368"/>
                </a:cubicBezTo>
                <a:cubicBezTo>
                  <a:pt x="13412" y="51832"/>
                  <a:pt x="14275" y="52015"/>
                  <a:pt x="15699" y="52015"/>
                </a:cubicBezTo>
                <a:cubicBezTo>
                  <a:pt x="20951" y="52015"/>
                  <a:pt x="33843" y="49533"/>
                  <a:pt x="39321" y="49533"/>
                </a:cubicBezTo>
                <a:cubicBezTo>
                  <a:pt x="40929" y="49533"/>
                  <a:pt x="41898" y="49747"/>
                  <a:pt x="41847" y="50301"/>
                </a:cubicBezTo>
                <a:cubicBezTo>
                  <a:pt x="41596" y="53251"/>
                  <a:pt x="0" y="52435"/>
                  <a:pt x="0" y="56201"/>
                </a:cubicBezTo>
                <a:cubicBezTo>
                  <a:pt x="0" y="57055"/>
                  <a:pt x="2093" y="57366"/>
                  <a:pt x="5318" y="57366"/>
                </a:cubicBezTo>
                <a:cubicBezTo>
                  <a:pt x="13981" y="57366"/>
                  <a:pt x="30813" y="55121"/>
                  <a:pt x="37189" y="55121"/>
                </a:cubicBezTo>
                <a:cubicBezTo>
                  <a:pt x="38849" y="55121"/>
                  <a:pt x="39800" y="55273"/>
                  <a:pt x="39713" y="55657"/>
                </a:cubicBezTo>
                <a:cubicBezTo>
                  <a:pt x="39190" y="58084"/>
                  <a:pt x="5921" y="58084"/>
                  <a:pt x="6173" y="59946"/>
                </a:cubicBezTo>
                <a:cubicBezTo>
                  <a:pt x="6277" y="60672"/>
                  <a:pt x="12403" y="60758"/>
                  <a:pt x="19897" y="60758"/>
                </a:cubicBezTo>
                <a:cubicBezTo>
                  <a:pt x="22223" y="60758"/>
                  <a:pt x="24681" y="60749"/>
                  <a:pt x="27132" y="60749"/>
                </a:cubicBezTo>
                <a:cubicBezTo>
                  <a:pt x="37284" y="60749"/>
                  <a:pt x="47308" y="60891"/>
                  <a:pt x="47308" y="62353"/>
                </a:cubicBezTo>
                <a:cubicBezTo>
                  <a:pt x="47308" y="65324"/>
                  <a:pt x="251" y="64257"/>
                  <a:pt x="251" y="67458"/>
                </a:cubicBezTo>
                <a:cubicBezTo>
                  <a:pt x="251" y="67667"/>
                  <a:pt x="419" y="67856"/>
                  <a:pt x="732" y="67981"/>
                </a:cubicBezTo>
                <a:lnTo>
                  <a:pt x="70262" y="67981"/>
                </a:lnTo>
                <a:cubicBezTo>
                  <a:pt x="63064" y="67500"/>
                  <a:pt x="57289" y="66872"/>
                  <a:pt x="57289" y="65763"/>
                </a:cubicBezTo>
                <a:cubicBezTo>
                  <a:pt x="57289" y="64623"/>
                  <a:pt x="62311" y="64358"/>
                  <a:pt x="68514" y="64358"/>
                </a:cubicBezTo>
                <a:cubicBezTo>
                  <a:pt x="73896" y="64358"/>
                  <a:pt x="80168" y="64557"/>
                  <a:pt x="84818" y="64557"/>
                </a:cubicBezTo>
                <a:cubicBezTo>
                  <a:pt x="88771" y="64557"/>
                  <a:pt x="91554" y="64413"/>
                  <a:pt x="91625" y="63880"/>
                </a:cubicBezTo>
                <a:cubicBezTo>
                  <a:pt x="91897" y="61997"/>
                  <a:pt x="58628" y="61997"/>
                  <a:pt x="58084" y="59591"/>
                </a:cubicBezTo>
                <a:cubicBezTo>
                  <a:pt x="58000" y="59202"/>
                  <a:pt x="58964" y="59048"/>
                  <a:pt x="60641" y="59048"/>
                </a:cubicBezTo>
                <a:cubicBezTo>
                  <a:pt x="67036" y="59048"/>
                  <a:pt x="83805" y="61288"/>
                  <a:pt x="92460" y="61288"/>
                </a:cubicBezTo>
                <a:cubicBezTo>
                  <a:pt x="95696" y="61288"/>
                  <a:pt x="97797" y="60975"/>
                  <a:pt x="97797" y="60114"/>
                </a:cubicBezTo>
                <a:cubicBezTo>
                  <a:pt x="97797" y="56369"/>
                  <a:pt x="48334" y="56682"/>
                  <a:pt x="48062" y="53732"/>
                </a:cubicBezTo>
                <a:cubicBezTo>
                  <a:pt x="48014" y="53213"/>
                  <a:pt x="49106" y="53008"/>
                  <a:pt x="50940" y="53008"/>
                </a:cubicBezTo>
                <a:cubicBezTo>
                  <a:pt x="57839" y="53008"/>
                  <a:pt x="75226" y="55911"/>
                  <a:pt x="81807" y="55911"/>
                </a:cubicBezTo>
                <a:cubicBezTo>
                  <a:pt x="83421" y="55911"/>
                  <a:pt x="84385" y="55736"/>
                  <a:pt x="84385" y="55301"/>
                </a:cubicBezTo>
                <a:cubicBezTo>
                  <a:pt x="84385" y="52623"/>
                  <a:pt x="56473" y="51807"/>
                  <a:pt x="55678" y="49129"/>
                </a:cubicBezTo>
                <a:cubicBezTo>
                  <a:pt x="55544" y="48691"/>
                  <a:pt x="56424" y="48518"/>
                  <a:pt x="57987" y="48518"/>
                </a:cubicBezTo>
                <a:cubicBezTo>
                  <a:pt x="63800" y="48518"/>
                  <a:pt x="79060" y="50907"/>
                  <a:pt x="86766" y="50907"/>
                </a:cubicBezTo>
                <a:cubicBezTo>
                  <a:pt x="89650" y="50907"/>
                  <a:pt x="91477" y="50572"/>
                  <a:pt x="91353" y="49652"/>
                </a:cubicBezTo>
                <a:cubicBezTo>
                  <a:pt x="90829" y="45677"/>
                  <a:pt x="55929" y="45635"/>
                  <a:pt x="54883" y="42517"/>
                </a:cubicBezTo>
                <a:lnTo>
                  <a:pt x="54883" y="42224"/>
                </a:lnTo>
                <a:cubicBezTo>
                  <a:pt x="55043" y="41802"/>
                  <a:pt x="55922" y="41632"/>
                  <a:pt x="57290" y="41632"/>
                </a:cubicBezTo>
                <a:cubicBezTo>
                  <a:pt x="62791" y="41632"/>
                  <a:pt x="76193" y="44369"/>
                  <a:pt x="82547" y="44369"/>
                </a:cubicBezTo>
                <a:cubicBezTo>
                  <a:pt x="84705" y="44369"/>
                  <a:pt x="86050" y="44053"/>
                  <a:pt x="85996" y="43208"/>
                </a:cubicBezTo>
                <a:cubicBezTo>
                  <a:pt x="85724" y="39190"/>
                  <a:pt x="49233" y="41115"/>
                  <a:pt x="48961" y="38437"/>
                </a:cubicBezTo>
                <a:cubicBezTo>
                  <a:pt x="48902" y="37804"/>
                  <a:pt x="50700" y="37598"/>
                  <a:pt x="53479" y="37598"/>
                </a:cubicBezTo>
                <a:cubicBezTo>
                  <a:pt x="58674" y="37598"/>
                  <a:pt x="67300" y="38318"/>
                  <a:pt x="73649" y="38318"/>
                </a:cubicBezTo>
                <a:cubicBezTo>
                  <a:pt x="78392" y="38318"/>
                  <a:pt x="81864" y="37916"/>
                  <a:pt x="81686" y="36512"/>
                </a:cubicBezTo>
                <a:cubicBezTo>
                  <a:pt x="81465" y="34704"/>
                  <a:pt x="76852" y="34372"/>
                  <a:pt x="71550" y="34372"/>
                </a:cubicBezTo>
                <a:cubicBezTo>
                  <a:pt x="68477" y="34372"/>
                  <a:pt x="65172" y="34483"/>
                  <a:pt x="62357" y="34483"/>
                </a:cubicBezTo>
                <a:cubicBezTo>
                  <a:pt x="58511" y="34483"/>
                  <a:pt x="55580" y="34275"/>
                  <a:pt x="55406" y="33290"/>
                </a:cubicBezTo>
                <a:cubicBezTo>
                  <a:pt x="55175" y="32036"/>
                  <a:pt x="58436" y="31802"/>
                  <a:pt x="62263" y="31802"/>
                </a:cubicBezTo>
                <a:cubicBezTo>
                  <a:pt x="64532" y="31802"/>
                  <a:pt x="66999" y="31884"/>
                  <a:pt x="69055" y="31884"/>
                </a:cubicBezTo>
                <a:cubicBezTo>
                  <a:pt x="71691" y="31884"/>
                  <a:pt x="73651" y="31750"/>
                  <a:pt x="73651" y="31135"/>
                </a:cubicBezTo>
                <a:cubicBezTo>
                  <a:pt x="73651" y="29252"/>
                  <a:pt x="57540" y="29796"/>
                  <a:pt x="57540" y="27389"/>
                </a:cubicBezTo>
                <a:cubicBezTo>
                  <a:pt x="57540" y="26461"/>
                  <a:pt x="60722" y="26319"/>
                  <a:pt x="64667" y="26319"/>
                </a:cubicBezTo>
                <a:cubicBezTo>
                  <a:pt x="66396" y="26319"/>
                  <a:pt x="68270" y="26346"/>
                  <a:pt x="70088" y="26346"/>
                </a:cubicBezTo>
                <a:cubicBezTo>
                  <a:pt x="74964" y="26346"/>
                  <a:pt x="79429" y="26151"/>
                  <a:pt x="79552" y="24711"/>
                </a:cubicBezTo>
                <a:cubicBezTo>
                  <a:pt x="79639" y="23681"/>
                  <a:pt x="76653" y="23395"/>
                  <a:pt x="72549" y="23395"/>
                </a:cubicBezTo>
                <a:cubicBezTo>
                  <a:pt x="67417" y="23395"/>
                  <a:pt x="60537" y="23843"/>
                  <a:pt x="55733" y="23843"/>
                </a:cubicBezTo>
                <a:cubicBezTo>
                  <a:pt x="52358" y="23843"/>
                  <a:pt x="50008" y="23622"/>
                  <a:pt x="50008" y="22870"/>
                </a:cubicBezTo>
                <a:cubicBezTo>
                  <a:pt x="50008" y="21945"/>
                  <a:pt x="52567" y="21719"/>
                  <a:pt x="55920" y="21719"/>
                </a:cubicBezTo>
                <a:cubicBezTo>
                  <a:pt x="59141" y="21719"/>
                  <a:pt x="63094" y="21928"/>
                  <a:pt x="66212" y="21928"/>
                </a:cubicBezTo>
                <a:cubicBezTo>
                  <a:pt x="69251" y="21928"/>
                  <a:pt x="71496" y="21729"/>
                  <a:pt x="71496" y="20945"/>
                </a:cubicBezTo>
                <a:cubicBezTo>
                  <a:pt x="71496" y="18539"/>
                  <a:pt x="57017" y="20945"/>
                  <a:pt x="56745" y="18267"/>
                </a:cubicBezTo>
                <a:cubicBezTo>
                  <a:pt x="56663" y="17461"/>
                  <a:pt x="58501" y="17236"/>
                  <a:pt x="61111" y="17236"/>
                </a:cubicBezTo>
                <a:cubicBezTo>
                  <a:pt x="64383" y="17236"/>
                  <a:pt x="68868" y="17589"/>
                  <a:pt x="72302" y="17589"/>
                </a:cubicBezTo>
                <a:cubicBezTo>
                  <a:pt x="75231" y="17589"/>
                  <a:pt x="77397" y="17333"/>
                  <a:pt x="77397" y="16384"/>
                </a:cubicBezTo>
                <a:cubicBezTo>
                  <a:pt x="77397" y="13433"/>
                  <a:pt x="50824" y="15337"/>
                  <a:pt x="50552" y="12931"/>
                </a:cubicBezTo>
                <a:cubicBezTo>
                  <a:pt x="50473" y="12168"/>
                  <a:pt x="52702" y="11961"/>
                  <a:pt x="55804" y="11961"/>
                </a:cubicBezTo>
                <a:cubicBezTo>
                  <a:pt x="59461" y="11961"/>
                  <a:pt x="64331" y="12248"/>
                  <a:pt x="68060" y="12248"/>
                </a:cubicBezTo>
                <a:cubicBezTo>
                  <a:pt x="71223" y="12248"/>
                  <a:pt x="73566" y="12042"/>
                  <a:pt x="73651" y="11278"/>
                </a:cubicBezTo>
                <a:cubicBezTo>
                  <a:pt x="73902" y="9102"/>
                  <a:pt x="58189" y="9102"/>
                  <a:pt x="55113" y="7763"/>
                </a:cubicBezTo>
                <a:lnTo>
                  <a:pt x="55113" y="6780"/>
                </a:lnTo>
                <a:cubicBezTo>
                  <a:pt x="58189" y="5587"/>
                  <a:pt x="73798" y="6361"/>
                  <a:pt x="73568" y="4666"/>
                </a:cubicBezTo>
                <a:cubicBezTo>
                  <a:pt x="73528" y="4419"/>
                  <a:pt x="72467" y="4343"/>
                  <a:pt x="70873" y="4343"/>
                </a:cubicBezTo>
                <a:cubicBezTo>
                  <a:pt x="68407" y="4343"/>
                  <a:pt x="64665" y="4523"/>
                  <a:pt x="61451" y="4523"/>
                </a:cubicBezTo>
                <a:cubicBezTo>
                  <a:pt x="57968" y="4523"/>
                  <a:pt x="55105" y="4312"/>
                  <a:pt x="55155" y="3432"/>
                </a:cubicBezTo>
                <a:cubicBezTo>
                  <a:pt x="55259" y="1193"/>
                  <a:pt x="68504" y="2951"/>
                  <a:pt x="68860" y="1298"/>
                </a:cubicBezTo>
                <a:cubicBezTo>
                  <a:pt x="68922" y="1026"/>
                  <a:pt x="68609" y="795"/>
                  <a:pt x="68023" y="607"/>
                </a:cubicBezTo>
                <a:cubicBezTo>
                  <a:pt x="67793" y="858"/>
                  <a:pt x="67500" y="1047"/>
                  <a:pt x="67186" y="1151"/>
                </a:cubicBezTo>
                <a:lnTo>
                  <a:pt x="67144" y="1151"/>
                </a:lnTo>
                <a:cubicBezTo>
                  <a:pt x="66621" y="1047"/>
                  <a:pt x="65805" y="775"/>
                  <a:pt x="65491" y="126"/>
                </a:cubicBezTo>
                <a:lnTo>
                  <a:pt x="65386" y="126"/>
                </a:lnTo>
                <a:cubicBezTo>
                  <a:pt x="65177" y="628"/>
                  <a:pt x="64759" y="1005"/>
                  <a:pt x="64256" y="1151"/>
                </a:cubicBezTo>
                <a:lnTo>
                  <a:pt x="64215" y="1151"/>
                </a:lnTo>
                <a:cubicBezTo>
                  <a:pt x="63650" y="1047"/>
                  <a:pt x="62771" y="733"/>
                  <a:pt x="62499" y="0"/>
                </a:cubicBezTo>
                <a:cubicBezTo>
                  <a:pt x="62311" y="565"/>
                  <a:pt x="61871" y="984"/>
                  <a:pt x="61327" y="1151"/>
                </a:cubicBezTo>
                <a:lnTo>
                  <a:pt x="61285" y="1151"/>
                </a:lnTo>
                <a:cubicBezTo>
                  <a:pt x="60720" y="1047"/>
                  <a:pt x="59821" y="733"/>
                  <a:pt x="59570" y="0"/>
                </a:cubicBezTo>
                <a:cubicBezTo>
                  <a:pt x="59381" y="565"/>
                  <a:pt x="58942" y="984"/>
                  <a:pt x="58398" y="1151"/>
                </a:cubicBezTo>
                <a:lnTo>
                  <a:pt x="58335" y="1151"/>
                </a:lnTo>
                <a:cubicBezTo>
                  <a:pt x="57791" y="1047"/>
                  <a:pt x="56891" y="733"/>
                  <a:pt x="56640" y="0"/>
                </a:cubicBezTo>
                <a:cubicBezTo>
                  <a:pt x="56452" y="565"/>
                  <a:pt x="56013" y="984"/>
                  <a:pt x="55448" y="1151"/>
                </a:cubicBezTo>
                <a:lnTo>
                  <a:pt x="55406" y="1151"/>
                </a:lnTo>
                <a:cubicBezTo>
                  <a:pt x="54862" y="1047"/>
                  <a:pt x="53962" y="733"/>
                  <a:pt x="53711" y="0"/>
                </a:cubicBezTo>
                <a:cubicBezTo>
                  <a:pt x="53523" y="565"/>
                  <a:pt x="53083" y="984"/>
                  <a:pt x="52518" y="1151"/>
                </a:cubicBezTo>
                <a:lnTo>
                  <a:pt x="52476" y="1151"/>
                </a:lnTo>
                <a:cubicBezTo>
                  <a:pt x="51932" y="1047"/>
                  <a:pt x="51033" y="733"/>
                  <a:pt x="50782" y="0"/>
                </a:cubicBezTo>
                <a:cubicBezTo>
                  <a:pt x="50593" y="565"/>
                  <a:pt x="50154" y="984"/>
                  <a:pt x="49589" y="1151"/>
                </a:cubicBezTo>
                <a:lnTo>
                  <a:pt x="49547" y="1151"/>
                </a:lnTo>
                <a:cubicBezTo>
                  <a:pt x="48982" y="1047"/>
                  <a:pt x="48103" y="733"/>
                  <a:pt x="47852" y="0"/>
                </a:cubicBezTo>
                <a:cubicBezTo>
                  <a:pt x="47664" y="565"/>
                  <a:pt x="47225" y="984"/>
                  <a:pt x="46660" y="1151"/>
                </a:cubicBezTo>
                <a:lnTo>
                  <a:pt x="46618" y="1151"/>
                </a:lnTo>
                <a:cubicBezTo>
                  <a:pt x="46053" y="1047"/>
                  <a:pt x="45174" y="733"/>
                  <a:pt x="44923" y="0"/>
                </a:cubicBezTo>
                <a:cubicBezTo>
                  <a:pt x="44735" y="565"/>
                  <a:pt x="44295" y="984"/>
                  <a:pt x="43730" y="1151"/>
                </a:cubicBezTo>
                <a:lnTo>
                  <a:pt x="43689" y="1151"/>
                </a:lnTo>
                <a:cubicBezTo>
                  <a:pt x="43124" y="1047"/>
                  <a:pt x="42245" y="733"/>
                  <a:pt x="41973" y="0"/>
                </a:cubicBezTo>
                <a:cubicBezTo>
                  <a:pt x="41785" y="565"/>
                  <a:pt x="41345" y="984"/>
                  <a:pt x="40801" y="1151"/>
                </a:cubicBezTo>
                <a:lnTo>
                  <a:pt x="40759" y="1151"/>
                </a:lnTo>
                <a:cubicBezTo>
                  <a:pt x="40194" y="1047"/>
                  <a:pt x="39295" y="733"/>
                  <a:pt x="39044" y="0"/>
                </a:cubicBezTo>
                <a:cubicBezTo>
                  <a:pt x="38855" y="565"/>
                  <a:pt x="38416" y="984"/>
                  <a:pt x="37872" y="1151"/>
                </a:cubicBezTo>
                <a:lnTo>
                  <a:pt x="37809" y="1151"/>
                </a:lnTo>
                <a:cubicBezTo>
                  <a:pt x="37265" y="1047"/>
                  <a:pt x="36365" y="733"/>
                  <a:pt x="36114" y="0"/>
                </a:cubicBezTo>
                <a:cubicBezTo>
                  <a:pt x="35926" y="565"/>
                  <a:pt x="35487" y="984"/>
                  <a:pt x="34922" y="1151"/>
                </a:cubicBezTo>
                <a:lnTo>
                  <a:pt x="34880" y="1151"/>
                </a:lnTo>
                <a:cubicBezTo>
                  <a:pt x="34336" y="1047"/>
                  <a:pt x="33436" y="733"/>
                  <a:pt x="33185" y="0"/>
                </a:cubicBezTo>
                <a:cubicBezTo>
                  <a:pt x="32997" y="565"/>
                  <a:pt x="32557" y="984"/>
                  <a:pt x="31992" y="1151"/>
                </a:cubicBezTo>
                <a:lnTo>
                  <a:pt x="31950" y="1151"/>
                </a:lnTo>
                <a:cubicBezTo>
                  <a:pt x="31406" y="1047"/>
                  <a:pt x="30507" y="733"/>
                  <a:pt x="30256" y="0"/>
                </a:cubicBezTo>
                <a:cubicBezTo>
                  <a:pt x="30067" y="565"/>
                  <a:pt x="29628" y="984"/>
                  <a:pt x="29063" y="1151"/>
                </a:cubicBezTo>
                <a:lnTo>
                  <a:pt x="29021" y="1151"/>
                </a:lnTo>
                <a:cubicBezTo>
                  <a:pt x="28456" y="1047"/>
                  <a:pt x="27577" y="733"/>
                  <a:pt x="27326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7" name="Google Shape;157;p11"/>
          <p:cNvGrpSpPr/>
          <p:nvPr/>
        </p:nvGrpSpPr>
        <p:grpSpPr>
          <a:xfrm>
            <a:off x="782765" y="4023957"/>
            <a:ext cx="790903" cy="1319959"/>
            <a:chOff x="658400" y="2876550"/>
            <a:chExt cx="663287" cy="1106977"/>
          </a:xfrm>
        </p:grpSpPr>
        <p:grpSp>
          <p:nvGrpSpPr>
            <p:cNvPr id="158" name="Google Shape;158;p11"/>
            <p:cNvGrpSpPr/>
            <p:nvPr/>
          </p:nvGrpSpPr>
          <p:grpSpPr>
            <a:xfrm>
              <a:off x="713235" y="2876550"/>
              <a:ext cx="608452" cy="1085513"/>
              <a:chOff x="3734270" y="74249"/>
              <a:chExt cx="3046829" cy="5435717"/>
            </a:xfrm>
          </p:grpSpPr>
          <p:grpSp>
            <p:nvGrpSpPr>
              <p:cNvPr id="159" name="Google Shape;159;p11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160" name="Google Shape;160;p11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1" name="Google Shape;161;p11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2" name="Google Shape;162;p11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3" name="Google Shape;163;p11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" name="Google Shape;164;p11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" name="Google Shape;165;p11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6" name="Google Shape;166;p11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7" name="Google Shape;167;p11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68" name="Google Shape;168;p11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9" name="Google Shape;169;p11"/>
            <p:cNvSpPr/>
            <p:nvPr/>
          </p:nvSpPr>
          <p:spPr>
            <a:xfrm>
              <a:off x="658400" y="3854852"/>
              <a:ext cx="224200" cy="128675"/>
            </a:xfrm>
            <a:custGeom>
              <a:avLst/>
              <a:gdLst/>
              <a:ahLst/>
              <a:cxnLst/>
              <a:rect l="l" t="t" r="r" b="b"/>
              <a:pathLst>
                <a:path w="8968" h="5147" extrusionOk="0">
                  <a:moveTo>
                    <a:pt x="1668" y="16"/>
                  </a:moveTo>
                  <a:cubicBezTo>
                    <a:pt x="2081" y="48"/>
                    <a:pt x="2477" y="810"/>
                    <a:pt x="3096" y="1064"/>
                  </a:cubicBezTo>
                  <a:cubicBezTo>
                    <a:pt x="3715" y="1318"/>
                    <a:pt x="4652" y="1445"/>
                    <a:pt x="5382" y="1540"/>
                  </a:cubicBezTo>
                  <a:cubicBezTo>
                    <a:pt x="6112" y="1635"/>
                    <a:pt x="6922" y="1619"/>
                    <a:pt x="7478" y="1635"/>
                  </a:cubicBezTo>
                  <a:cubicBezTo>
                    <a:pt x="8034" y="1651"/>
                    <a:pt x="8510" y="1381"/>
                    <a:pt x="8716" y="1635"/>
                  </a:cubicBezTo>
                  <a:cubicBezTo>
                    <a:pt x="8922" y="1889"/>
                    <a:pt x="9145" y="2588"/>
                    <a:pt x="8716" y="3159"/>
                  </a:cubicBezTo>
                  <a:cubicBezTo>
                    <a:pt x="8287" y="3731"/>
                    <a:pt x="7525" y="4858"/>
                    <a:pt x="6144" y="5064"/>
                  </a:cubicBezTo>
                  <a:cubicBezTo>
                    <a:pt x="4763" y="5270"/>
                    <a:pt x="1350" y="5096"/>
                    <a:pt x="429" y="4397"/>
                  </a:cubicBezTo>
                  <a:cubicBezTo>
                    <a:pt x="-492" y="3699"/>
                    <a:pt x="414" y="1603"/>
                    <a:pt x="620" y="873"/>
                  </a:cubicBezTo>
                  <a:cubicBezTo>
                    <a:pt x="827" y="143"/>
                    <a:pt x="1255" y="-16"/>
                    <a:pt x="1668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56946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16"/>
          <p:cNvGrpSpPr/>
          <p:nvPr/>
        </p:nvGrpSpPr>
        <p:grpSpPr>
          <a:xfrm>
            <a:off x="9409591" y="4149590"/>
            <a:ext cx="1377900" cy="1749493"/>
            <a:chOff x="7057193" y="3112192"/>
            <a:chExt cx="1033425" cy="1312120"/>
          </a:xfrm>
        </p:grpSpPr>
        <p:sp>
          <p:nvSpPr>
            <p:cNvPr id="449" name="Google Shape;449;p16"/>
            <p:cNvSpPr/>
            <p:nvPr/>
          </p:nvSpPr>
          <p:spPr>
            <a:xfrm>
              <a:off x="7193595" y="4254831"/>
              <a:ext cx="32069" cy="56014"/>
            </a:xfrm>
            <a:custGeom>
              <a:avLst/>
              <a:gdLst/>
              <a:ahLst/>
              <a:cxnLst/>
              <a:rect l="l" t="t" r="r" b="b"/>
              <a:pathLst>
                <a:path w="683" h="1193" fill="none" extrusionOk="0">
                  <a:moveTo>
                    <a:pt x="682" y="0"/>
                  </a:moveTo>
                  <a:lnTo>
                    <a:pt x="1" y="1193"/>
                  </a:lnTo>
                </a:path>
              </a:pathLst>
            </a:custGeom>
            <a:noFill/>
            <a:ln w="4250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7220264" y="4260136"/>
              <a:ext cx="16058" cy="50709"/>
            </a:xfrm>
            <a:custGeom>
              <a:avLst/>
              <a:gdLst/>
              <a:ahLst/>
              <a:cxnLst/>
              <a:rect l="l" t="t" r="r" b="b"/>
              <a:pathLst>
                <a:path w="342" h="1080" fill="none" extrusionOk="0">
                  <a:moveTo>
                    <a:pt x="342" y="1"/>
                  </a:moveTo>
                  <a:lnTo>
                    <a:pt x="58" y="484"/>
                  </a:lnTo>
                  <a:cubicBezTo>
                    <a:pt x="58" y="484"/>
                    <a:pt x="1" y="569"/>
                    <a:pt x="58" y="682"/>
                  </a:cubicBezTo>
                  <a:cubicBezTo>
                    <a:pt x="114" y="824"/>
                    <a:pt x="285" y="1080"/>
                    <a:pt x="285" y="1080"/>
                  </a:cubicBezTo>
                </a:path>
              </a:pathLst>
            </a:custGeom>
            <a:noFill/>
            <a:ln w="4250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7117624" y="4257460"/>
              <a:ext cx="42680" cy="77425"/>
            </a:xfrm>
            <a:custGeom>
              <a:avLst/>
              <a:gdLst/>
              <a:ahLst/>
              <a:cxnLst/>
              <a:rect l="l" t="t" r="r" b="b"/>
              <a:pathLst>
                <a:path w="909" h="1649" fill="none" extrusionOk="0">
                  <a:moveTo>
                    <a:pt x="909" y="1"/>
                  </a:moveTo>
                  <a:lnTo>
                    <a:pt x="0" y="1648"/>
                  </a:ln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7153590" y="4264128"/>
              <a:ext cx="22725" cy="72072"/>
            </a:xfrm>
            <a:custGeom>
              <a:avLst/>
              <a:gdLst/>
              <a:ahLst/>
              <a:cxnLst/>
              <a:rect l="l" t="t" r="r" b="b"/>
              <a:pathLst>
                <a:path w="484" h="1535" fill="none" extrusionOk="0">
                  <a:moveTo>
                    <a:pt x="484" y="1"/>
                  </a:moveTo>
                  <a:lnTo>
                    <a:pt x="86" y="711"/>
                  </a:lnTo>
                  <a:cubicBezTo>
                    <a:pt x="86" y="711"/>
                    <a:pt x="1" y="796"/>
                    <a:pt x="86" y="967"/>
                  </a:cubicBezTo>
                  <a:cubicBezTo>
                    <a:pt x="171" y="1165"/>
                    <a:pt x="398" y="1534"/>
                    <a:pt x="398" y="1534"/>
                  </a:cubicBez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7160258" y="4266804"/>
              <a:ext cx="89398" cy="26716"/>
            </a:xfrm>
            <a:custGeom>
              <a:avLst/>
              <a:gdLst/>
              <a:ahLst/>
              <a:cxnLst/>
              <a:rect l="l" t="t" r="r" b="b"/>
              <a:pathLst>
                <a:path w="1904" h="569" fill="none" extrusionOk="0">
                  <a:moveTo>
                    <a:pt x="1" y="569"/>
                  </a:moveTo>
                  <a:lnTo>
                    <a:pt x="1904" y="1"/>
                  </a:ln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4" name="Google Shape;454;p16"/>
            <p:cNvGrpSpPr/>
            <p:nvPr/>
          </p:nvGrpSpPr>
          <p:grpSpPr>
            <a:xfrm>
              <a:off x="7057193" y="3112192"/>
              <a:ext cx="1033425" cy="1312120"/>
              <a:chOff x="7065180" y="2634629"/>
              <a:chExt cx="1033425" cy="1312120"/>
            </a:xfrm>
          </p:grpSpPr>
          <p:sp>
            <p:nvSpPr>
              <p:cNvPr id="455" name="Google Shape;455;p16"/>
              <p:cNvSpPr/>
              <p:nvPr/>
            </p:nvSpPr>
            <p:spPr>
              <a:xfrm>
                <a:off x="7618528" y="2634629"/>
                <a:ext cx="40050" cy="118944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5333" extrusionOk="0">
                    <a:moveTo>
                      <a:pt x="1" y="0"/>
                    </a:moveTo>
                    <a:lnTo>
                      <a:pt x="484" y="25332"/>
                    </a:lnTo>
                    <a:lnTo>
                      <a:pt x="853" y="2533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16"/>
              <p:cNvSpPr/>
              <p:nvPr/>
            </p:nvSpPr>
            <p:spPr>
              <a:xfrm>
                <a:off x="7207872" y="2647964"/>
                <a:ext cx="441400" cy="1072066"/>
              </a:xfrm>
              <a:custGeom>
                <a:avLst/>
                <a:gdLst/>
                <a:ahLst/>
                <a:cxnLst/>
                <a:rect l="l" t="t" r="r" b="b"/>
                <a:pathLst>
                  <a:path w="9401" h="22833" extrusionOk="0">
                    <a:moveTo>
                      <a:pt x="9031" y="0"/>
                    </a:moveTo>
                    <a:cubicBezTo>
                      <a:pt x="9031" y="0"/>
                      <a:pt x="2244" y="19368"/>
                      <a:pt x="0" y="21811"/>
                    </a:cubicBezTo>
                    <a:cubicBezTo>
                      <a:pt x="4175" y="22407"/>
                      <a:pt x="9400" y="22833"/>
                      <a:pt x="9400" y="22833"/>
                    </a:cubicBezTo>
                    <a:lnTo>
                      <a:pt x="90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" name="Google Shape;457;p16"/>
              <p:cNvSpPr/>
              <p:nvPr/>
            </p:nvSpPr>
            <p:spPr>
              <a:xfrm>
                <a:off x="7207872" y="2687969"/>
                <a:ext cx="409379" cy="985439"/>
              </a:xfrm>
              <a:custGeom>
                <a:avLst/>
                <a:gdLst/>
                <a:ahLst/>
                <a:cxnLst/>
                <a:rect l="l" t="t" r="r" b="b"/>
                <a:pathLst>
                  <a:path w="8719" h="20988" extrusionOk="0">
                    <a:moveTo>
                      <a:pt x="8719" y="0"/>
                    </a:moveTo>
                    <a:lnTo>
                      <a:pt x="8719" y="0"/>
                    </a:lnTo>
                    <a:cubicBezTo>
                      <a:pt x="7384" y="3777"/>
                      <a:pt x="1960" y="18829"/>
                      <a:pt x="0" y="20959"/>
                    </a:cubicBezTo>
                    <a:lnTo>
                      <a:pt x="227" y="20987"/>
                    </a:lnTo>
                    <a:cubicBezTo>
                      <a:pt x="2812" y="19652"/>
                      <a:pt x="4828" y="17721"/>
                      <a:pt x="6106" y="12922"/>
                    </a:cubicBezTo>
                    <a:cubicBezTo>
                      <a:pt x="6986" y="9627"/>
                      <a:pt x="8179" y="5112"/>
                      <a:pt x="87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16"/>
              <p:cNvSpPr/>
              <p:nvPr/>
            </p:nvSpPr>
            <p:spPr>
              <a:xfrm>
                <a:off x="7305207" y="3429369"/>
                <a:ext cx="214714" cy="202694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317" extrusionOk="0">
                    <a:moveTo>
                      <a:pt x="4572" y="0"/>
                    </a:moveTo>
                    <a:cubicBezTo>
                      <a:pt x="4572" y="1"/>
                      <a:pt x="2840" y="3152"/>
                      <a:pt x="0" y="4317"/>
                    </a:cubicBezTo>
                    <a:cubicBezTo>
                      <a:pt x="2641" y="3266"/>
                      <a:pt x="3550" y="2357"/>
                      <a:pt x="4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" name="Google Shape;459;p16"/>
              <p:cNvSpPr/>
              <p:nvPr/>
            </p:nvSpPr>
            <p:spPr>
              <a:xfrm>
                <a:off x="7277175" y="3558679"/>
                <a:ext cx="220066" cy="96065"/>
              </a:xfrm>
              <a:custGeom>
                <a:avLst/>
                <a:gdLst/>
                <a:ahLst/>
                <a:cxnLst/>
                <a:rect l="l" t="t" r="r" b="b"/>
                <a:pathLst>
                  <a:path w="4687" h="2046" extrusionOk="0">
                    <a:moveTo>
                      <a:pt x="4687" y="1"/>
                    </a:moveTo>
                    <a:lnTo>
                      <a:pt x="4687" y="1"/>
                    </a:lnTo>
                    <a:cubicBezTo>
                      <a:pt x="2967" y="1535"/>
                      <a:pt x="385" y="1985"/>
                      <a:pt x="40" y="2040"/>
                    </a:cubicBezTo>
                    <a:lnTo>
                      <a:pt x="40" y="2040"/>
                    </a:lnTo>
                    <a:cubicBezTo>
                      <a:pt x="3019" y="1586"/>
                      <a:pt x="3923" y="1047"/>
                      <a:pt x="4687" y="1"/>
                    </a:cubicBezTo>
                    <a:close/>
                    <a:moveTo>
                      <a:pt x="40" y="2040"/>
                    </a:moveTo>
                    <a:cubicBezTo>
                      <a:pt x="27" y="2042"/>
                      <a:pt x="14" y="2044"/>
                      <a:pt x="1" y="2045"/>
                    </a:cubicBezTo>
                    <a:cubicBezTo>
                      <a:pt x="1" y="2045"/>
                      <a:pt x="14" y="2044"/>
                      <a:pt x="40" y="20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16"/>
              <p:cNvSpPr/>
              <p:nvPr/>
            </p:nvSpPr>
            <p:spPr>
              <a:xfrm>
                <a:off x="7190499" y="3670711"/>
                <a:ext cx="458773" cy="61367"/>
              </a:xfrm>
              <a:custGeom>
                <a:avLst/>
                <a:gdLst/>
                <a:ahLst/>
                <a:cxnLst/>
                <a:rect l="l" t="t" r="r" b="b"/>
                <a:pathLst>
                  <a:path w="9771" h="1307" extrusionOk="0">
                    <a:moveTo>
                      <a:pt x="143" y="0"/>
                    </a:moveTo>
                    <a:cubicBezTo>
                      <a:pt x="86" y="29"/>
                      <a:pt x="29" y="57"/>
                      <a:pt x="29" y="142"/>
                    </a:cubicBezTo>
                    <a:cubicBezTo>
                      <a:pt x="1" y="199"/>
                      <a:pt x="58" y="313"/>
                      <a:pt x="143" y="341"/>
                    </a:cubicBezTo>
                    <a:lnTo>
                      <a:pt x="9770" y="1307"/>
                    </a:lnTo>
                    <a:lnTo>
                      <a:pt x="9770" y="937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" name="Google Shape;461;p16"/>
              <p:cNvSpPr/>
              <p:nvPr/>
            </p:nvSpPr>
            <p:spPr>
              <a:xfrm>
                <a:off x="7653226" y="2819956"/>
                <a:ext cx="381395" cy="986754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2101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3" y="1307"/>
                      <a:pt x="881" y="2642"/>
                      <a:pt x="1165" y="3977"/>
                    </a:cubicBezTo>
                    <a:cubicBezTo>
                      <a:pt x="1250" y="4289"/>
                      <a:pt x="1307" y="4601"/>
                      <a:pt x="1392" y="4942"/>
                    </a:cubicBezTo>
                    <a:cubicBezTo>
                      <a:pt x="1420" y="5169"/>
                      <a:pt x="1449" y="5368"/>
                      <a:pt x="1505" y="5595"/>
                    </a:cubicBezTo>
                    <a:lnTo>
                      <a:pt x="1534" y="5794"/>
                    </a:lnTo>
                    <a:cubicBezTo>
                      <a:pt x="1534" y="5879"/>
                      <a:pt x="1562" y="5936"/>
                      <a:pt x="1562" y="5993"/>
                    </a:cubicBezTo>
                    <a:lnTo>
                      <a:pt x="1562" y="6021"/>
                    </a:lnTo>
                    <a:cubicBezTo>
                      <a:pt x="1591" y="6163"/>
                      <a:pt x="1619" y="6305"/>
                      <a:pt x="1619" y="6447"/>
                    </a:cubicBezTo>
                    <a:cubicBezTo>
                      <a:pt x="1619" y="6447"/>
                      <a:pt x="1619" y="6476"/>
                      <a:pt x="1619" y="6476"/>
                    </a:cubicBezTo>
                    <a:lnTo>
                      <a:pt x="1647" y="6646"/>
                    </a:lnTo>
                    <a:lnTo>
                      <a:pt x="1647" y="6703"/>
                    </a:lnTo>
                    <a:lnTo>
                      <a:pt x="1676" y="6873"/>
                    </a:lnTo>
                    <a:lnTo>
                      <a:pt x="1676" y="6902"/>
                    </a:lnTo>
                    <a:cubicBezTo>
                      <a:pt x="1704" y="7044"/>
                      <a:pt x="1733" y="7214"/>
                      <a:pt x="1733" y="7356"/>
                    </a:cubicBezTo>
                    <a:lnTo>
                      <a:pt x="1733" y="7384"/>
                    </a:lnTo>
                    <a:cubicBezTo>
                      <a:pt x="1733" y="7441"/>
                      <a:pt x="1733" y="7498"/>
                      <a:pt x="1761" y="7583"/>
                    </a:cubicBezTo>
                    <a:lnTo>
                      <a:pt x="1761" y="7612"/>
                    </a:lnTo>
                    <a:lnTo>
                      <a:pt x="1789" y="7810"/>
                    </a:lnTo>
                    <a:lnTo>
                      <a:pt x="1789" y="7839"/>
                    </a:lnTo>
                    <a:cubicBezTo>
                      <a:pt x="1789" y="8009"/>
                      <a:pt x="1818" y="8151"/>
                      <a:pt x="1818" y="8293"/>
                    </a:cubicBezTo>
                    <a:lnTo>
                      <a:pt x="1818" y="8350"/>
                    </a:lnTo>
                    <a:lnTo>
                      <a:pt x="1818" y="8520"/>
                    </a:lnTo>
                    <a:lnTo>
                      <a:pt x="1818" y="8606"/>
                    </a:lnTo>
                    <a:lnTo>
                      <a:pt x="1818" y="8776"/>
                    </a:lnTo>
                    <a:lnTo>
                      <a:pt x="1818" y="8833"/>
                    </a:lnTo>
                    <a:lnTo>
                      <a:pt x="1818" y="9032"/>
                    </a:lnTo>
                    <a:lnTo>
                      <a:pt x="1818" y="9259"/>
                    </a:lnTo>
                    <a:lnTo>
                      <a:pt x="1818" y="9316"/>
                    </a:lnTo>
                    <a:lnTo>
                      <a:pt x="1818" y="9514"/>
                    </a:lnTo>
                    <a:lnTo>
                      <a:pt x="1818" y="9571"/>
                    </a:lnTo>
                    <a:lnTo>
                      <a:pt x="1818" y="9742"/>
                    </a:lnTo>
                    <a:lnTo>
                      <a:pt x="1818" y="9798"/>
                    </a:lnTo>
                    <a:lnTo>
                      <a:pt x="1818" y="9997"/>
                    </a:lnTo>
                    <a:lnTo>
                      <a:pt x="1818" y="10026"/>
                    </a:lnTo>
                    <a:lnTo>
                      <a:pt x="1818" y="10281"/>
                    </a:lnTo>
                    <a:lnTo>
                      <a:pt x="1818" y="10338"/>
                    </a:lnTo>
                    <a:lnTo>
                      <a:pt x="1818" y="10508"/>
                    </a:lnTo>
                    <a:lnTo>
                      <a:pt x="1818" y="10594"/>
                    </a:lnTo>
                    <a:lnTo>
                      <a:pt x="1818" y="10736"/>
                    </a:lnTo>
                    <a:lnTo>
                      <a:pt x="1818" y="10821"/>
                    </a:lnTo>
                    <a:lnTo>
                      <a:pt x="1818" y="11020"/>
                    </a:lnTo>
                    <a:lnTo>
                      <a:pt x="1818" y="11076"/>
                    </a:lnTo>
                    <a:lnTo>
                      <a:pt x="1818" y="11332"/>
                    </a:lnTo>
                    <a:lnTo>
                      <a:pt x="1818" y="11389"/>
                    </a:lnTo>
                    <a:lnTo>
                      <a:pt x="1818" y="11559"/>
                    </a:lnTo>
                    <a:lnTo>
                      <a:pt x="1818" y="11644"/>
                    </a:lnTo>
                    <a:lnTo>
                      <a:pt x="1818" y="11815"/>
                    </a:lnTo>
                    <a:lnTo>
                      <a:pt x="1818" y="11871"/>
                    </a:lnTo>
                    <a:lnTo>
                      <a:pt x="1818" y="12070"/>
                    </a:lnTo>
                    <a:lnTo>
                      <a:pt x="1818" y="12127"/>
                    </a:lnTo>
                    <a:lnTo>
                      <a:pt x="1818" y="12354"/>
                    </a:lnTo>
                    <a:lnTo>
                      <a:pt x="1818" y="12411"/>
                    </a:lnTo>
                    <a:lnTo>
                      <a:pt x="1818" y="12610"/>
                    </a:lnTo>
                    <a:lnTo>
                      <a:pt x="1818" y="12695"/>
                    </a:lnTo>
                    <a:lnTo>
                      <a:pt x="1818" y="12837"/>
                    </a:lnTo>
                    <a:lnTo>
                      <a:pt x="1818" y="12922"/>
                    </a:lnTo>
                    <a:lnTo>
                      <a:pt x="1818" y="13121"/>
                    </a:lnTo>
                    <a:lnTo>
                      <a:pt x="1818" y="13178"/>
                    </a:lnTo>
                    <a:cubicBezTo>
                      <a:pt x="1818" y="13263"/>
                      <a:pt x="1818" y="13320"/>
                      <a:pt x="1789" y="13405"/>
                    </a:cubicBezTo>
                    <a:lnTo>
                      <a:pt x="1789" y="13462"/>
                    </a:lnTo>
                    <a:lnTo>
                      <a:pt x="1761" y="13661"/>
                    </a:lnTo>
                    <a:lnTo>
                      <a:pt x="1761" y="13746"/>
                    </a:lnTo>
                    <a:lnTo>
                      <a:pt x="1761" y="13916"/>
                    </a:lnTo>
                    <a:lnTo>
                      <a:pt x="1761" y="14001"/>
                    </a:lnTo>
                    <a:lnTo>
                      <a:pt x="1733" y="14172"/>
                    </a:lnTo>
                    <a:lnTo>
                      <a:pt x="1733" y="14229"/>
                    </a:lnTo>
                    <a:lnTo>
                      <a:pt x="1676" y="14484"/>
                    </a:lnTo>
                    <a:lnTo>
                      <a:pt x="1676" y="14541"/>
                    </a:lnTo>
                    <a:cubicBezTo>
                      <a:pt x="1676" y="14598"/>
                      <a:pt x="1676" y="14655"/>
                      <a:pt x="1647" y="14711"/>
                    </a:cubicBezTo>
                    <a:lnTo>
                      <a:pt x="1647" y="14797"/>
                    </a:lnTo>
                    <a:lnTo>
                      <a:pt x="1619" y="14967"/>
                    </a:lnTo>
                    <a:lnTo>
                      <a:pt x="1619" y="15052"/>
                    </a:lnTo>
                    <a:lnTo>
                      <a:pt x="1591" y="15223"/>
                    </a:lnTo>
                    <a:lnTo>
                      <a:pt x="1591" y="15308"/>
                    </a:lnTo>
                    <a:cubicBezTo>
                      <a:pt x="1591" y="15393"/>
                      <a:pt x="1562" y="15450"/>
                      <a:pt x="1534" y="15535"/>
                    </a:cubicBezTo>
                    <a:lnTo>
                      <a:pt x="1534" y="15592"/>
                    </a:lnTo>
                    <a:lnTo>
                      <a:pt x="1505" y="15791"/>
                    </a:lnTo>
                    <a:lnTo>
                      <a:pt x="1477" y="15876"/>
                    </a:lnTo>
                    <a:lnTo>
                      <a:pt x="1449" y="16018"/>
                    </a:lnTo>
                    <a:lnTo>
                      <a:pt x="1420" y="16103"/>
                    </a:lnTo>
                    <a:lnTo>
                      <a:pt x="1363" y="16273"/>
                    </a:lnTo>
                    <a:lnTo>
                      <a:pt x="1363" y="16359"/>
                    </a:lnTo>
                    <a:lnTo>
                      <a:pt x="1278" y="16586"/>
                    </a:lnTo>
                    <a:lnTo>
                      <a:pt x="1278" y="16643"/>
                    </a:lnTo>
                    <a:lnTo>
                      <a:pt x="1221" y="16841"/>
                    </a:lnTo>
                    <a:lnTo>
                      <a:pt x="1193" y="16926"/>
                    </a:lnTo>
                    <a:lnTo>
                      <a:pt x="1165" y="17097"/>
                    </a:lnTo>
                    <a:lnTo>
                      <a:pt x="1136" y="17182"/>
                    </a:lnTo>
                    <a:lnTo>
                      <a:pt x="1079" y="17352"/>
                    </a:lnTo>
                    <a:lnTo>
                      <a:pt x="1051" y="17409"/>
                    </a:lnTo>
                    <a:lnTo>
                      <a:pt x="966" y="17665"/>
                    </a:lnTo>
                    <a:lnTo>
                      <a:pt x="966" y="17693"/>
                    </a:lnTo>
                    <a:lnTo>
                      <a:pt x="909" y="17892"/>
                    </a:lnTo>
                    <a:lnTo>
                      <a:pt x="881" y="17977"/>
                    </a:lnTo>
                    <a:lnTo>
                      <a:pt x="795" y="18148"/>
                    </a:lnTo>
                    <a:lnTo>
                      <a:pt x="767" y="18233"/>
                    </a:lnTo>
                    <a:lnTo>
                      <a:pt x="710" y="18375"/>
                    </a:lnTo>
                    <a:lnTo>
                      <a:pt x="682" y="18460"/>
                    </a:lnTo>
                    <a:lnTo>
                      <a:pt x="568" y="18687"/>
                    </a:lnTo>
                    <a:lnTo>
                      <a:pt x="483" y="18914"/>
                    </a:lnTo>
                    <a:lnTo>
                      <a:pt x="455" y="19000"/>
                    </a:lnTo>
                    <a:lnTo>
                      <a:pt x="369" y="19142"/>
                    </a:lnTo>
                    <a:lnTo>
                      <a:pt x="341" y="19227"/>
                    </a:lnTo>
                    <a:lnTo>
                      <a:pt x="256" y="19397"/>
                    </a:lnTo>
                    <a:lnTo>
                      <a:pt x="227" y="19482"/>
                    </a:lnTo>
                    <a:lnTo>
                      <a:pt x="114" y="19710"/>
                    </a:lnTo>
                    <a:cubicBezTo>
                      <a:pt x="3806" y="20363"/>
                      <a:pt x="7043" y="20874"/>
                      <a:pt x="7924" y="20988"/>
                    </a:cubicBezTo>
                    <a:lnTo>
                      <a:pt x="8009" y="20988"/>
                    </a:lnTo>
                    <a:lnTo>
                      <a:pt x="8122" y="21016"/>
                    </a:lnTo>
                    <a:lnTo>
                      <a:pt x="8122" y="20988"/>
                    </a:lnTo>
                    <a:lnTo>
                      <a:pt x="8122" y="20959"/>
                    </a:lnTo>
                    <a:lnTo>
                      <a:pt x="8094" y="20874"/>
                    </a:lnTo>
                    <a:lnTo>
                      <a:pt x="8066" y="20817"/>
                    </a:lnTo>
                    <a:lnTo>
                      <a:pt x="8066" y="20789"/>
                    </a:lnTo>
                    <a:lnTo>
                      <a:pt x="8037" y="20704"/>
                    </a:lnTo>
                    <a:lnTo>
                      <a:pt x="7980" y="20590"/>
                    </a:lnTo>
                    <a:lnTo>
                      <a:pt x="7980" y="20562"/>
                    </a:lnTo>
                    <a:cubicBezTo>
                      <a:pt x="6731" y="17466"/>
                      <a:pt x="483" y="540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" name="Google Shape;462;p16"/>
              <p:cNvSpPr/>
              <p:nvPr/>
            </p:nvSpPr>
            <p:spPr>
              <a:xfrm>
                <a:off x="7653226" y="2819956"/>
                <a:ext cx="313408" cy="976096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20789" extrusionOk="0">
                    <a:moveTo>
                      <a:pt x="0" y="1"/>
                    </a:moveTo>
                    <a:cubicBezTo>
                      <a:pt x="483" y="1307"/>
                      <a:pt x="881" y="2642"/>
                      <a:pt x="1193" y="3977"/>
                    </a:cubicBezTo>
                    <a:cubicBezTo>
                      <a:pt x="2215" y="6646"/>
                      <a:pt x="2585" y="8322"/>
                      <a:pt x="3153" y="11502"/>
                    </a:cubicBezTo>
                    <a:cubicBezTo>
                      <a:pt x="3493" y="13433"/>
                      <a:pt x="3777" y="15081"/>
                      <a:pt x="3209" y="17068"/>
                    </a:cubicBezTo>
                    <a:cubicBezTo>
                      <a:pt x="2954" y="18062"/>
                      <a:pt x="1988" y="19511"/>
                      <a:pt x="1079" y="19908"/>
                    </a:cubicBezTo>
                    <a:cubicBezTo>
                      <a:pt x="3295" y="20278"/>
                      <a:pt x="5282" y="20590"/>
                      <a:pt x="6532" y="20789"/>
                    </a:cubicBezTo>
                    <a:cubicBezTo>
                      <a:pt x="6674" y="17324"/>
                      <a:pt x="341" y="39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" name="Google Shape;463;p16"/>
              <p:cNvSpPr/>
              <p:nvPr/>
            </p:nvSpPr>
            <p:spPr>
              <a:xfrm>
                <a:off x="7701213" y="3481347"/>
                <a:ext cx="101370" cy="260070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539" extrusionOk="0">
                    <a:moveTo>
                      <a:pt x="1903" y="1"/>
                    </a:moveTo>
                    <a:cubicBezTo>
                      <a:pt x="1903" y="2"/>
                      <a:pt x="1960" y="3466"/>
                      <a:pt x="1" y="5538"/>
                    </a:cubicBezTo>
                    <a:cubicBezTo>
                      <a:pt x="1818" y="3636"/>
                      <a:pt x="2159" y="2500"/>
                      <a:pt x="1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" name="Google Shape;464;p16"/>
              <p:cNvSpPr/>
              <p:nvPr/>
            </p:nvSpPr>
            <p:spPr>
              <a:xfrm>
                <a:off x="7229189" y="3785372"/>
                <a:ext cx="64043" cy="1873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99" fill="none" extrusionOk="0">
                    <a:moveTo>
                      <a:pt x="0" y="398"/>
                    </a:moveTo>
                    <a:lnTo>
                      <a:pt x="1364" y="1"/>
                    </a:lnTo>
                  </a:path>
                </a:pathLst>
              </a:custGeom>
              <a:noFill/>
              <a:ln w="4250" cap="flat" cmpd="sng">
                <a:solidFill>
                  <a:schemeClr val="accent2"/>
                </a:solidFill>
                <a:prstDash val="solid"/>
                <a:miter lim="283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" name="Google Shape;465;p16"/>
              <p:cNvSpPr/>
              <p:nvPr/>
            </p:nvSpPr>
            <p:spPr>
              <a:xfrm>
                <a:off x="7065180" y="3805891"/>
                <a:ext cx="1033425" cy="140857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3000" extrusionOk="0">
                    <a:moveTo>
                      <a:pt x="9355" y="1"/>
                    </a:moveTo>
                    <a:cubicBezTo>
                      <a:pt x="9127" y="1"/>
                      <a:pt x="8922" y="6"/>
                      <a:pt x="8747" y="18"/>
                    </a:cubicBezTo>
                    <a:cubicBezTo>
                      <a:pt x="7867" y="46"/>
                      <a:pt x="6986" y="160"/>
                      <a:pt x="6135" y="387"/>
                    </a:cubicBezTo>
                    <a:cubicBezTo>
                      <a:pt x="4857" y="501"/>
                      <a:pt x="3579" y="529"/>
                      <a:pt x="2329" y="529"/>
                    </a:cubicBezTo>
                    <a:cubicBezTo>
                      <a:pt x="1875" y="558"/>
                      <a:pt x="1449" y="700"/>
                      <a:pt x="1051" y="955"/>
                    </a:cubicBezTo>
                    <a:cubicBezTo>
                      <a:pt x="1051" y="955"/>
                      <a:pt x="994" y="983"/>
                      <a:pt x="512" y="1892"/>
                    </a:cubicBezTo>
                    <a:cubicBezTo>
                      <a:pt x="0" y="2801"/>
                      <a:pt x="341" y="3000"/>
                      <a:pt x="341" y="3000"/>
                    </a:cubicBezTo>
                    <a:lnTo>
                      <a:pt x="21072" y="2886"/>
                    </a:lnTo>
                    <a:cubicBezTo>
                      <a:pt x="21726" y="2517"/>
                      <a:pt x="22010" y="529"/>
                      <a:pt x="22010" y="529"/>
                    </a:cubicBezTo>
                    <a:lnTo>
                      <a:pt x="22010" y="529"/>
                    </a:lnTo>
                    <a:cubicBezTo>
                      <a:pt x="22009" y="529"/>
                      <a:pt x="18800" y="614"/>
                      <a:pt x="16614" y="614"/>
                    </a:cubicBezTo>
                    <a:cubicBezTo>
                      <a:pt x="15110" y="410"/>
                      <a:pt x="11344" y="1"/>
                      <a:pt x="9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7065180" y="3830730"/>
                <a:ext cx="1033425" cy="116020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2471" extrusionOk="0">
                    <a:moveTo>
                      <a:pt x="22010" y="0"/>
                    </a:moveTo>
                    <a:lnTo>
                      <a:pt x="21271" y="29"/>
                    </a:lnTo>
                    <a:lnTo>
                      <a:pt x="20930" y="29"/>
                    </a:lnTo>
                    <a:cubicBezTo>
                      <a:pt x="20590" y="29"/>
                      <a:pt x="20192" y="85"/>
                      <a:pt x="19851" y="114"/>
                    </a:cubicBezTo>
                    <a:cubicBezTo>
                      <a:pt x="19482" y="142"/>
                      <a:pt x="19198" y="114"/>
                      <a:pt x="18857" y="199"/>
                    </a:cubicBezTo>
                    <a:cubicBezTo>
                      <a:pt x="18658" y="227"/>
                      <a:pt x="18460" y="256"/>
                      <a:pt x="18261" y="284"/>
                    </a:cubicBezTo>
                    <a:cubicBezTo>
                      <a:pt x="16756" y="454"/>
                      <a:pt x="15251" y="511"/>
                      <a:pt x="13745" y="625"/>
                    </a:cubicBezTo>
                    <a:cubicBezTo>
                      <a:pt x="12453" y="734"/>
                      <a:pt x="11160" y="785"/>
                      <a:pt x="9867" y="785"/>
                    </a:cubicBezTo>
                    <a:cubicBezTo>
                      <a:pt x="9144" y="785"/>
                      <a:pt x="8420" y="769"/>
                      <a:pt x="7696" y="738"/>
                    </a:cubicBezTo>
                    <a:cubicBezTo>
                      <a:pt x="5652" y="596"/>
                      <a:pt x="3692" y="682"/>
                      <a:pt x="1647" y="625"/>
                    </a:cubicBezTo>
                    <a:cubicBezTo>
                      <a:pt x="1250" y="625"/>
                      <a:pt x="1080" y="568"/>
                      <a:pt x="1051" y="426"/>
                    </a:cubicBezTo>
                    <a:cubicBezTo>
                      <a:pt x="824" y="710"/>
                      <a:pt x="654" y="1022"/>
                      <a:pt x="512" y="1363"/>
                    </a:cubicBezTo>
                    <a:cubicBezTo>
                      <a:pt x="0" y="2272"/>
                      <a:pt x="341" y="2471"/>
                      <a:pt x="341" y="2471"/>
                    </a:cubicBezTo>
                    <a:lnTo>
                      <a:pt x="21072" y="2357"/>
                    </a:lnTo>
                    <a:cubicBezTo>
                      <a:pt x="21726" y="1988"/>
                      <a:pt x="22010" y="0"/>
                      <a:pt x="220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7387845" y="3829368"/>
                <a:ext cx="49394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328" extrusionOk="0">
                    <a:moveTo>
                      <a:pt x="285" y="1"/>
                    </a:moveTo>
                    <a:cubicBezTo>
                      <a:pt x="171" y="1"/>
                      <a:pt x="1" y="285"/>
                      <a:pt x="86" y="285"/>
                    </a:cubicBezTo>
                    <a:cubicBezTo>
                      <a:pt x="214" y="313"/>
                      <a:pt x="342" y="327"/>
                      <a:pt x="469" y="327"/>
                    </a:cubicBezTo>
                    <a:cubicBezTo>
                      <a:pt x="597" y="327"/>
                      <a:pt x="725" y="313"/>
                      <a:pt x="853" y="285"/>
                    </a:cubicBezTo>
                    <a:cubicBezTo>
                      <a:pt x="938" y="285"/>
                      <a:pt x="1052" y="58"/>
                      <a:pt x="995" y="58"/>
                    </a:cubicBezTo>
                    <a:cubicBezTo>
                      <a:pt x="739" y="58"/>
                      <a:pt x="512" y="29"/>
                      <a:pt x="2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7447852" y="3830730"/>
                <a:ext cx="49394" cy="1403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299" extrusionOk="0">
                    <a:moveTo>
                      <a:pt x="200" y="0"/>
                    </a:moveTo>
                    <a:cubicBezTo>
                      <a:pt x="114" y="0"/>
                      <a:pt x="1" y="256"/>
                      <a:pt x="86" y="256"/>
                    </a:cubicBezTo>
                    <a:cubicBezTo>
                      <a:pt x="214" y="284"/>
                      <a:pt x="342" y="298"/>
                      <a:pt x="469" y="298"/>
                    </a:cubicBezTo>
                    <a:cubicBezTo>
                      <a:pt x="597" y="298"/>
                      <a:pt x="725" y="284"/>
                      <a:pt x="853" y="256"/>
                    </a:cubicBezTo>
                    <a:cubicBezTo>
                      <a:pt x="910" y="256"/>
                      <a:pt x="1052" y="29"/>
                      <a:pt x="995" y="29"/>
                    </a:cubicBezTo>
                    <a:cubicBezTo>
                      <a:pt x="626" y="29"/>
                      <a:pt x="484" y="29"/>
                      <a:pt x="2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7513211" y="3828053"/>
                <a:ext cx="102732" cy="16058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42" extrusionOk="0">
                    <a:moveTo>
                      <a:pt x="483" y="0"/>
                    </a:moveTo>
                    <a:lnTo>
                      <a:pt x="86" y="284"/>
                    </a:lnTo>
                    <a:cubicBezTo>
                      <a:pt x="86" y="284"/>
                      <a:pt x="0" y="341"/>
                      <a:pt x="284" y="341"/>
                    </a:cubicBezTo>
                    <a:lnTo>
                      <a:pt x="1761" y="341"/>
                    </a:lnTo>
                    <a:cubicBezTo>
                      <a:pt x="1761" y="341"/>
                      <a:pt x="2187" y="0"/>
                      <a:pt x="20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7627872" y="3829368"/>
                <a:ext cx="98741" cy="12349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63" extrusionOk="0">
                    <a:moveTo>
                      <a:pt x="143" y="1"/>
                    </a:moveTo>
                    <a:cubicBezTo>
                      <a:pt x="143" y="1"/>
                      <a:pt x="1" y="228"/>
                      <a:pt x="1" y="256"/>
                    </a:cubicBezTo>
                    <a:cubicBezTo>
                      <a:pt x="5" y="260"/>
                      <a:pt x="48" y="262"/>
                      <a:pt x="120" y="262"/>
                    </a:cubicBezTo>
                    <a:cubicBezTo>
                      <a:pt x="549" y="262"/>
                      <a:pt x="1989" y="200"/>
                      <a:pt x="1989" y="200"/>
                    </a:cubicBezTo>
                    <a:cubicBezTo>
                      <a:pt x="1989" y="200"/>
                      <a:pt x="2102" y="86"/>
                      <a:pt x="1364" y="29"/>
                    </a:cubicBezTo>
                    <a:cubicBezTo>
                      <a:pt x="625" y="1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7242524" y="3770723"/>
                <a:ext cx="89398" cy="20049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427" extrusionOk="0">
                    <a:moveTo>
                      <a:pt x="114" y="0"/>
                    </a:moveTo>
                    <a:lnTo>
                      <a:pt x="0" y="426"/>
                    </a:lnTo>
                    <a:lnTo>
                      <a:pt x="1420" y="426"/>
                    </a:lnTo>
                    <a:cubicBezTo>
                      <a:pt x="1420" y="426"/>
                      <a:pt x="1903" y="85"/>
                      <a:pt x="14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7081097" y="3770629"/>
                <a:ext cx="230818" cy="20143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429" extrusionOk="0">
                    <a:moveTo>
                      <a:pt x="155" y="0"/>
                    </a:moveTo>
                    <a:cubicBezTo>
                      <a:pt x="109" y="0"/>
                      <a:pt x="1" y="37"/>
                      <a:pt x="116" y="428"/>
                    </a:cubicBezTo>
                    <a:lnTo>
                      <a:pt x="3779" y="428"/>
                    </a:lnTo>
                    <a:cubicBezTo>
                      <a:pt x="4120" y="201"/>
                      <a:pt x="4518" y="59"/>
                      <a:pt x="4915" y="2"/>
                    </a:cubicBezTo>
                    <a:lnTo>
                      <a:pt x="173" y="2"/>
                    </a:lnTo>
                    <a:cubicBezTo>
                      <a:pt x="173" y="2"/>
                      <a:pt x="165" y="0"/>
                      <a:pt x="1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7121196" y="3841388"/>
                <a:ext cx="954732" cy="41882"/>
              </a:xfrm>
              <a:custGeom>
                <a:avLst/>
                <a:gdLst/>
                <a:ahLst/>
                <a:cxnLst/>
                <a:rect l="l" t="t" r="r" b="b"/>
                <a:pathLst>
                  <a:path w="20334" h="892" extrusionOk="0">
                    <a:moveTo>
                      <a:pt x="20334" y="0"/>
                    </a:moveTo>
                    <a:cubicBezTo>
                      <a:pt x="20333" y="0"/>
                      <a:pt x="16102" y="142"/>
                      <a:pt x="15137" y="341"/>
                    </a:cubicBezTo>
                    <a:cubicBezTo>
                      <a:pt x="13497" y="664"/>
                      <a:pt x="11475" y="757"/>
                      <a:pt x="9583" y="757"/>
                    </a:cubicBezTo>
                    <a:cubicBezTo>
                      <a:pt x="7479" y="757"/>
                      <a:pt x="5535" y="642"/>
                      <a:pt x="4459" y="597"/>
                    </a:cubicBezTo>
                    <a:cubicBezTo>
                      <a:pt x="3698" y="608"/>
                      <a:pt x="3063" y="613"/>
                      <a:pt x="2534" y="613"/>
                    </a:cubicBezTo>
                    <a:cubicBezTo>
                      <a:pt x="419" y="613"/>
                      <a:pt x="0" y="540"/>
                      <a:pt x="0" y="540"/>
                    </a:cubicBezTo>
                    <a:lnTo>
                      <a:pt x="0" y="540"/>
                    </a:lnTo>
                    <a:cubicBezTo>
                      <a:pt x="679" y="686"/>
                      <a:pt x="1239" y="714"/>
                      <a:pt x="1862" y="714"/>
                    </a:cubicBezTo>
                    <a:cubicBezTo>
                      <a:pt x="2246" y="714"/>
                      <a:pt x="2653" y="704"/>
                      <a:pt x="3126" y="704"/>
                    </a:cubicBezTo>
                    <a:cubicBezTo>
                      <a:pt x="3525" y="704"/>
                      <a:pt x="3970" y="711"/>
                      <a:pt x="4487" y="739"/>
                    </a:cubicBezTo>
                    <a:cubicBezTo>
                      <a:pt x="6565" y="849"/>
                      <a:pt x="8230" y="892"/>
                      <a:pt x="9572" y="892"/>
                    </a:cubicBezTo>
                    <a:cubicBezTo>
                      <a:pt x="13051" y="892"/>
                      <a:pt x="14355" y="606"/>
                      <a:pt x="15052" y="483"/>
                    </a:cubicBezTo>
                    <a:cubicBezTo>
                      <a:pt x="15989" y="284"/>
                      <a:pt x="20333" y="0"/>
                      <a:pt x="20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74" name="Google Shape;474;p16"/>
          <p:cNvSpPr/>
          <p:nvPr/>
        </p:nvSpPr>
        <p:spPr>
          <a:xfrm>
            <a:off x="2590833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16"/>
          <p:cNvSpPr/>
          <p:nvPr/>
        </p:nvSpPr>
        <p:spPr>
          <a:xfrm flipH="1">
            <a:off x="9701847" y="1401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6" name="Google Shape;476;p16"/>
          <p:cNvGrpSpPr/>
          <p:nvPr/>
        </p:nvGrpSpPr>
        <p:grpSpPr>
          <a:xfrm>
            <a:off x="-785251" y="292124"/>
            <a:ext cx="9416092" cy="1336688"/>
            <a:chOff x="1068461" y="156718"/>
            <a:chExt cx="7062069" cy="1002516"/>
          </a:xfrm>
        </p:grpSpPr>
        <p:sp>
          <p:nvSpPr>
            <p:cNvPr id="477" name="Google Shape;477;p16"/>
            <p:cNvSpPr/>
            <p:nvPr/>
          </p:nvSpPr>
          <p:spPr>
            <a:xfrm>
              <a:off x="5321724" y="1567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9" name="Google Shape;479;p16"/>
          <p:cNvSpPr/>
          <p:nvPr/>
        </p:nvSpPr>
        <p:spPr>
          <a:xfrm flipH="1">
            <a:off x="-176" y="5842267"/>
            <a:ext cx="12319177" cy="1320619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0" name="Google Shape;480;p16"/>
          <p:cNvSpPr/>
          <p:nvPr/>
        </p:nvSpPr>
        <p:spPr>
          <a:xfrm flipH="1">
            <a:off x="-3473514" y="5232267"/>
            <a:ext cx="7315281" cy="2470323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1" name="Google Shape;481;p16"/>
          <p:cNvGrpSpPr/>
          <p:nvPr/>
        </p:nvGrpSpPr>
        <p:grpSpPr>
          <a:xfrm rot="-378412">
            <a:off x="-291335" y="1679562"/>
            <a:ext cx="3592131" cy="5539745"/>
            <a:chOff x="-138878" y="1089036"/>
            <a:chExt cx="2326695" cy="3588512"/>
          </a:xfrm>
        </p:grpSpPr>
        <p:grpSp>
          <p:nvGrpSpPr>
            <p:cNvPr id="482" name="Google Shape;482;p16"/>
            <p:cNvGrpSpPr/>
            <p:nvPr/>
          </p:nvGrpSpPr>
          <p:grpSpPr>
            <a:xfrm rot="-536374">
              <a:off x="104887" y="1212004"/>
              <a:ext cx="1839165" cy="3281175"/>
              <a:chOff x="3734270" y="74249"/>
              <a:chExt cx="3046829" cy="5435717"/>
            </a:xfrm>
          </p:grpSpPr>
          <p:grpSp>
            <p:nvGrpSpPr>
              <p:cNvPr id="483" name="Google Shape;483;p16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484" name="Google Shape;484;p16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5" name="Google Shape;485;p16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6" name="Google Shape;486;p16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7" name="Google Shape;487;p16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8" name="Google Shape;488;p16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9" name="Google Shape;489;p16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0" name="Google Shape;490;p16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1" name="Google Shape;491;p16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92" name="Google Shape;492;p16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3" name="Google Shape;493;p16"/>
            <p:cNvSpPr/>
            <p:nvPr/>
          </p:nvSpPr>
          <p:spPr>
            <a:xfrm>
              <a:off x="189111" y="4292798"/>
              <a:ext cx="648400" cy="384750"/>
            </a:xfrm>
            <a:custGeom>
              <a:avLst/>
              <a:gdLst/>
              <a:ahLst/>
              <a:cxnLst/>
              <a:rect l="l" t="t" r="r" b="b"/>
              <a:pathLst>
                <a:path w="25936" h="15390" extrusionOk="0">
                  <a:moveTo>
                    <a:pt x="5009" y="119"/>
                  </a:moveTo>
                  <a:cubicBezTo>
                    <a:pt x="7295" y="-357"/>
                    <a:pt x="11423" y="2596"/>
                    <a:pt x="13772" y="3167"/>
                  </a:cubicBezTo>
                  <a:cubicBezTo>
                    <a:pt x="16122" y="3739"/>
                    <a:pt x="17455" y="3612"/>
                    <a:pt x="19106" y="3548"/>
                  </a:cubicBezTo>
                  <a:cubicBezTo>
                    <a:pt x="20757" y="3485"/>
                    <a:pt x="22599" y="2183"/>
                    <a:pt x="23678" y="2786"/>
                  </a:cubicBezTo>
                  <a:cubicBezTo>
                    <a:pt x="24758" y="3389"/>
                    <a:pt x="26663" y="5168"/>
                    <a:pt x="25583" y="7168"/>
                  </a:cubicBezTo>
                  <a:cubicBezTo>
                    <a:pt x="24504" y="9168"/>
                    <a:pt x="20852" y="13677"/>
                    <a:pt x="17201" y="14788"/>
                  </a:cubicBezTo>
                  <a:cubicBezTo>
                    <a:pt x="13550" y="15899"/>
                    <a:pt x="6534" y="15296"/>
                    <a:pt x="3676" y="13835"/>
                  </a:cubicBezTo>
                  <a:cubicBezTo>
                    <a:pt x="819" y="12375"/>
                    <a:pt x="-166" y="8311"/>
                    <a:pt x="56" y="6025"/>
                  </a:cubicBezTo>
                  <a:cubicBezTo>
                    <a:pt x="278" y="3739"/>
                    <a:pt x="2723" y="595"/>
                    <a:pt x="5009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494" name="Google Shape;494;p16"/>
          <p:cNvSpPr txBox="1">
            <a:spLocks noGrp="1"/>
          </p:cNvSpPr>
          <p:nvPr>
            <p:ph type="subTitle" idx="1"/>
          </p:nvPr>
        </p:nvSpPr>
        <p:spPr>
          <a:xfrm>
            <a:off x="262856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95" name="Google Shape;495;p16"/>
          <p:cNvSpPr txBox="1">
            <a:spLocks noGrp="1"/>
          </p:cNvSpPr>
          <p:nvPr>
            <p:ph type="title"/>
          </p:nvPr>
        </p:nvSpPr>
        <p:spPr>
          <a:xfrm>
            <a:off x="262856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6" name="Google Shape;496;p16"/>
          <p:cNvSpPr txBox="1">
            <a:spLocks noGrp="1"/>
          </p:cNvSpPr>
          <p:nvPr>
            <p:ph type="title" idx="2" hasCustomPrompt="1"/>
          </p:nvPr>
        </p:nvSpPr>
        <p:spPr>
          <a:xfrm>
            <a:off x="2577933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6253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8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8"/>
          <p:cNvSpPr/>
          <p:nvPr/>
        </p:nvSpPr>
        <p:spPr>
          <a:xfrm flipH="1">
            <a:off x="9917747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18"/>
          <p:cNvSpPr/>
          <p:nvPr/>
        </p:nvSpPr>
        <p:spPr>
          <a:xfrm>
            <a:off x="-645552" y="10922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8" name="Google Shape;538;p18"/>
          <p:cNvGrpSpPr/>
          <p:nvPr/>
        </p:nvGrpSpPr>
        <p:grpSpPr>
          <a:xfrm rot="1325081">
            <a:off x="1381940" y="548176"/>
            <a:ext cx="972537" cy="515408"/>
            <a:chOff x="2468025" y="734125"/>
            <a:chExt cx="980825" cy="519800"/>
          </a:xfrm>
        </p:grpSpPr>
        <p:sp>
          <p:nvSpPr>
            <p:cNvPr id="539" name="Google Shape;539;p1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7010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19"/>
          <p:cNvGrpSpPr/>
          <p:nvPr/>
        </p:nvGrpSpPr>
        <p:grpSpPr>
          <a:xfrm>
            <a:off x="-134" y="3873767"/>
            <a:ext cx="12192267" cy="2984165"/>
            <a:chOff x="-100" y="2905325"/>
            <a:chExt cx="9144200" cy="2238124"/>
          </a:xfrm>
        </p:grpSpPr>
        <p:sp>
          <p:nvSpPr>
            <p:cNvPr id="544" name="Google Shape;544;p19"/>
            <p:cNvSpPr/>
            <p:nvPr/>
          </p:nvSpPr>
          <p:spPr>
            <a:xfrm flipH="1">
              <a:off x="-80" y="2905325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-100" y="3067048"/>
              <a:ext cx="9144095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6" name="Google Shape;546;p19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19"/>
          <p:cNvSpPr/>
          <p:nvPr/>
        </p:nvSpPr>
        <p:spPr>
          <a:xfrm flipH="1">
            <a:off x="9917747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19"/>
          <p:cNvSpPr/>
          <p:nvPr/>
        </p:nvSpPr>
        <p:spPr>
          <a:xfrm>
            <a:off x="-645552" y="10922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9" name="Google Shape;549;p19"/>
          <p:cNvGrpSpPr/>
          <p:nvPr/>
        </p:nvGrpSpPr>
        <p:grpSpPr>
          <a:xfrm rot="1325081">
            <a:off x="1381940" y="548176"/>
            <a:ext cx="972537" cy="515408"/>
            <a:chOff x="2468025" y="734125"/>
            <a:chExt cx="980825" cy="519800"/>
          </a:xfrm>
        </p:grpSpPr>
        <p:sp>
          <p:nvSpPr>
            <p:cNvPr id="550" name="Google Shape;550;p1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4161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592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091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671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1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Google Shape;796;p31"/>
          <p:cNvGrpSpPr/>
          <p:nvPr/>
        </p:nvGrpSpPr>
        <p:grpSpPr>
          <a:xfrm rot="-502947" flipH="1">
            <a:off x="9395035" y="353508"/>
            <a:ext cx="3678429" cy="6562528"/>
            <a:chOff x="3734270" y="74249"/>
            <a:chExt cx="3046829" cy="5435717"/>
          </a:xfrm>
        </p:grpSpPr>
        <p:grpSp>
          <p:nvGrpSpPr>
            <p:cNvPr id="797" name="Google Shape;797;p3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98" name="Google Shape;798;p3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9" name="Google Shape;799;p3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0" name="Google Shape;800;p3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1" name="Google Shape;801;p3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2" name="Google Shape;802;p3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3" name="Google Shape;803;p3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3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3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06" name="Google Shape;806;p3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7" name="Google Shape;807;p31"/>
          <p:cNvGrpSpPr/>
          <p:nvPr/>
        </p:nvGrpSpPr>
        <p:grpSpPr>
          <a:xfrm rot="-240851" flipH="1">
            <a:off x="-1463199" y="4813823"/>
            <a:ext cx="6008465" cy="3443293"/>
            <a:chOff x="1736990" y="7982527"/>
            <a:chExt cx="4506560" cy="2582591"/>
          </a:xfrm>
        </p:grpSpPr>
        <p:sp>
          <p:nvSpPr>
            <p:cNvPr id="808" name="Google Shape;808;p31"/>
            <p:cNvSpPr/>
            <p:nvPr/>
          </p:nvSpPr>
          <p:spPr>
            <a:xfrm>
              <a:off x="4720021" y="88203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2892437" y="80299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4014539" y="81836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3764843" y="82718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4001763" y="86431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4797909" y="86414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3551354" y="90959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4050795" y="90807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4324020" y="93955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4582397" y="90118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5108623" y="89509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5289112" y="92121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5720975" y="92550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3378708" y="91825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3480470" y="88862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3447914" y="8617569"/>
              <a:ext cx="332615" cy="325562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4435303" y="79825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4750111" y="83674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5031968" y="91033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3310290" y="92929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3799422" y="93106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3467300" y="92657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3590076" y="93848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rgbClr val="003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3709596" y="95175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4603805" y="90234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4705617" y="91759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rgbClr val="FEC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4850936" y="92929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3493246" y="84704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3627614" y="85804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rgbClr val="FF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3716601" y="86946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4202033" y="81700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4299701" y="82600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4518518" y="84609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065412" y="84494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2209596" y="90102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1736990" y="8812166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rgbClr val="2C7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2192726" y="82277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2606880" y="84292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9062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7333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66" r:id="rId4"/>
    <p:sldLayoutId id="2147483667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khuôn làm bánh quy&#10;&#10;Mô tả được tạo tự động">
            <a:extLst>
              <a:ext uri="{FF2B5EF4-FFF2-40B4-BE49-F238E27FC236}">
                <a16:creationId xmlns:a16="http://schemas.microsoft.com/office/drawing/2014/main" id="{9AB77A15-25A3-EF6C-3458-2420E4A73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76406" y="-239843"/>
            <a:ext cx="15487700" cy="7314888"/>
          </a:xfrm>
          <a:prstGeom prst="rect">
            <a:avLst/>
          </a:prstGeom>
        </p:spPr>
      </p:pic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474" y="2026397"/>
            <a:ext cx="3580049" cy="14261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1ECDAF-6A53-4CF3-9973-F85CF500E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817" y="3263390"/>
            <a:ext cx="7023201" cy="2060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" name="Google Shape;1617;p49"/>
          <p:cNvGrpSpPr/>
          <p:nvPr/>
        </p:nvGrpSpPr>
        <p:grpSpPr>
          <a:xfrm>
            <a:off x="8776602" y="2637747"/>
            <a:ext cx="2499796" cy="1244957"/>
            <a:chOff x="6582451" y="1978310"/>
            <a:chExt cx="1874847" cy="933718"/>
          </a:xfrm>
        </p:grpSpPr>
        <p:sp>
          <p:nvSpPr>
            <p:cNvPr id="1618" name="Google Shape;1618;p49"/>
            <p:cNvSpPr/>
            <p:nvPr/>
          </p:nvSpPr>
          <p:spPr>
            <a:xfrm>
              <a:off x="7830570" y="1978310"/>
              <a:ext cx="266737" cy="117663"/>
            </a:xfrm>
            <a:custGeom>
              <a:avLst/>
              <a:gdLst/>
              <a:ahLst/>
              <a:cxnLst/>
              <a:rect l="l" t="t" r="r" b="b"/>
              <a:pathLst>
                <a:path w="5681" h="2506" extrusionOk="0">
                  <a:moveTo>
                    <a:pt x="1750" y="0"/>
                  </a:moveTo>
                  <a:cubicBezTo>
                    <a:pt x="909" y="0"/>
                    <a:pt x="0" y="773"/>
                    <a:pt x="0" y="773"/>
                  </a:cubicBezTo>
                  <a:cubicBezTo>
                    <a:pt x="471" y="605"/>
                    <a:pt x="854" y="534"/>
                    <a:pt x="1173" y="534"/>
                  </a:cubicBezTo>
                  <a:cubicBezTo>
                    <a:pt x="1988" y="534"/>
                    <a:pt x="2379" y="1001"/>
                    <a:pt x="2727" y="1511"/>
                  </a:cubicBezTo>
                  <a:cubicBezTo>
                    <a:pt x="3125" y="1288"/>
                    <a:pt x="3486" y="1200"/>
                    <a:pt x="3806" y="1200"/>
                  </a:cubicBezTo>
                  <a:cubicBezTo>
                    <a:pt x="5036" y="1200"/>
                    <a:pt x="5680" y="2505"/>
                    <a:pt x="5680" y="2505"/>
                  </a:cubicBezTo>
                  <a:cubicBezTo>
                    <a:pt x="5472" y="1239"/>
                    <a:pt x="4887" y="639"/>
                    <a:pt x="4150" y="639"/>
                  </a:cubicBezTo>
                  <a:cubicBezTo>
                    <a:pt x="3780" y="639"/>
                    <a:pt x="3372" y="791"/>
                    <a:pt x="2954" y="1085"/>
                  </a:cubicBezTo>
                  <a:cubicBezTo>
                    <a:pt x="2703" y="261"/>
                    <a:pt x="2238" y="0"/>
                    <a:pt x="1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49"/>
            <p:cNvSpPr/>
            <p:nvPr/>
          </p:nvSpPr>
          <p:spPr>
            <a:xfrm>
              <a:off x="8077264" y="2738350"/>
              <a:ext cx="380034" cy="173677"/>
            </a:xfrm>
            <a:custGeom>
              <a:avLst/>
              <a:gdLst/>
              <a:ahLst/>
              <a:cxnLst/>
              <a:rect l="l" t="t" r="r" b="b"/>
              <a:pathLst>
                <a:path w="8094" h="3699" extrusionOk="0">
                  <a:moveTo>
                    <a:pt x="2301" y="0"/>
                  </a:moveTo>
                  <a:cubicBezTo>
                    <a:pt x="1149" y="0"/>
                    <a:pt x="0" y="915"/>
                    <a:pt x="0" y="915"/>
                  </a:cubicBezTo>
                  <a:cubicBezTo>
                    <a:pt x="574" y="747"/>
                    <a:pt x="1056" y="674"/>
                    <a:pt x="1468" y="674"/>
                  </a:cubicBezTo>
                  <a:cubicBezTo>
                    <a:pt x="2729" y="674"/>
                    <a:pt x="3334" y="1359"/>
                    <a:pt x="3891" y="2108"/>
                  </a:cubicBezTo>
                  <a:cubicBezTo>
                    <a:pt x="4381" y="1860"/>
                    <a:pt x="4835" y="1759"/>
                    <a:pt x="5248" y="1759"/>
                  </a:cubicBezTo>
                  <a:cubicBezTo>
                    <a:pt x="7058" y="1759"/>
                    <a:pt x="8094" y="3698"/>
                    <a:pt x="8094" y="3698"/>
                  </a:cubicBezTo>
                  <a:cubicBezTo>
                    <a:pt x="7704" y="1903"/>
                    <a:pt x="6790" y="1033"/>
                    <a:pt x="5722" y="1033"/>
                  </a:cubicBezTo>
                  <a:cubicBezTo>
                    <a:pt x="5236" y="1033"/>
                    <a:pt x="4718" y="1213"/>
                    <a:pt x="4203" y="1568"/>
                  </a:cubicBezTo>
                  <a:cubicBezTo>
                    <a:pt x="3763" y="368"/>
                    <a:pt x="3031" y="0"/>
                    <a:pt x="2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49"/>
            <p:cNvSpPr/>
            <p:nvPr/>
          </p:nvSpPr>
          <p:spPr>
            <a:xfrm>
              <a:off x="6785149" y="2180399"/>
              <a:ext cx="380080" cy="174241"/>
            </a:xfrm>
            <a:custGeom>
              <a:avLst/>
              <a:gdLst/>
              <a:ahLst/>
              <a:cxnLst/>
              <a:rect l="l" t="t" r="r" b="b"/>
              <a:pathLst>
                <a:path w="8095" h="3711" extrusionOk="0">
                  <a:moveTo>
                    <a:pt x="2305" y="0"/>
                  </a:moveTo>
                  <a:cubicBezTo>
                    <a:pt x="1152" y="0"/>
                    <a:pt x="1" y="927"/>
                    <a:pt x="1" y="927"/>
                  </a:cubicBezTo>
                  <a:cubicBezTo>
                    <a:pt x="590" y="748"/>
                    <a:pt x="1082" y="670"/>
                    <a:pt x="1502" y="670"/>
                  </a:cubicBezTo>
                  <a:cubicBezTo>
                    <a:pt x="2740" y="670"/>
                    <a:pt x="3340" y="1349"/>
                    <a:pt x="3891" y="2092"/>
                  </a:cubicBezTo>
                  <a:cubicBezTo>
                    <a:pt x="4379" y="1853"/>
                    <a:pt x="4828" y="1756"/>
                    <a:pt x="5237" y="1756"/>
                  </a:cubicBezTo>
                  <a:cubicBezTo>
                    <a:pt x="7069" y="1756"/>
                    <a:pt x="8094" y="3711"/>
                    <a:pt x="8094" y="3711"/>
                  </a:cubicBezTo>
                  <a:cubicBezTo>
                    <a:pt x="7705" y="1902"/>
                    <a:pt x="6797" y="1039"/>
                    <a:pt x="5735" y="1039"/>
                  </a:cubicBezTo>
                  <a:cubicBezTo>
                    <a:pt x="5245" y="1039"/>
                    <a:pt x="4723" y="1222"/>
                    <a:pt x="4204" y="1581"/>
                  </a:cubicBezTo>
                  <a:cubicBezTo>
                    <a:pt x="3764" y="371"/>
                    <a:pt x="3034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49"/>
            <p:cNvSpPr/>
            <p:nvPr/>
          </p:nvSpPr>
          <p:spPr>
            <a:xfrm>
              <a:off x="6582451" y="2659139"/>
              <a:ext cx="257394" cy="66203"/>
            </a:xfrm>
            <a:custGeom>
              <a:avLst/>
              <a:gdLst/>
              <a:ahLst/>
              <a:cxnLst/>
              <a:rect l="l" t="t" r="r" b="b"/>
              <a:pathLst>
                <a:path w="5482" h="1410" extrusionOk="0">
                  <a:moveTo>
                    <a:pt x="3881" y="1"/>
                  </a:moveTo>
                  <a:cubicBezTo>
                    <a:pt x="3412" y="1"/>
                    <a:pt x="2977" y="276"/>
                    <a:pt x="2642" y="785"/>
                  </a:cubicBezTo>
                  <a:cubicBezTo>
                    <a:pt x="2267" y="365"/>
                    <a:pt x="1906" y="210"/>
                    <a:pt x="1577" y="210"/>
                  </a:cubicBezTo>
                  <a:cubicBezTo>
                    <a:pt x="662" y="210"/>
                    <a:pt x="1" y="1409"/>
                    <a:pt x="1" y="1409"/>
                  </a:cubicBezTo>
                  <a:cubicBezTo>
                    <a:pt x="574" y="932"/>
                    <a:pt x="1042" y="763"/>
                    <a:pt x="1446" y="763"/>
                  </a:cubicBezTo>
                  <a:cubicBezTo>
                    <a:pt x="1883" y="763"/>
                    <a:pt x="2246" y="961"/>
                    <a:pt x="2585" y="1182"/>
                  </a:cubicBezTo>
                  <a:cubicBezTo>
                    <a:pt x="3019" y="680"/>
                    <a:pt x="3500" y="516"/>
                    <a:pt x="3944" y="516"/>
                  </a:cubicBezTo>
                  <a:cubicBezTo>
                    <a:pt x="4779" y="516"/>
                    <a:pt x="5482" y="1097"/>
                    <a:pt x="5482" y="1097"/>
                  </a:cubicBezTo>
                  <a:cubicBezTo>
                    <a:pt x="4972" y="347"/>
                    <a:pt x="4406" y="1"/>
                    <a:pt x="38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22" name="Google Shape;1622;p49"/>
          <p:cNvSpPr/>
          <p:nvPr/>
        </p:nvSpPr>
        <p:spPr>
          <a:xfrm>
            <a:off x="10730557" y="5109393"/>
            <a:ext cx="21411" cy="63"/>
          </a:xfrm>
          <a:custGeom>
            <a:avLst/>
            <a:gdLst/>
            <a:ahLst/>
            <a:cxnLst/>
            <a:rect l="l" t="t" r="r" b="b"/>
            <a:pathLst>
              <a:path w="342" h="1" extrusionOk="0">
                <a:moveTo>
                  <a:pt x="0" y="1"/>
                </a:moveTo>
                <a:lnTo>
                  <a:pt x="341" y="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23" name="Google Shape;1623;p49"/>
          <p:cNvSpPr/>
          <p:nvPr/>
        </p:nvSpPr>
        <p:spPr>
          <a:xfrm>
            <a:off x="3801367" y="6189150"/>
            <a:ext cx="10037624" cy="97372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9D0B8396-D25A-5768-2990-D6C19571A06A}"/>
              </a:ext>
            </a:extLst>
          </p:cNvPr>
          <p:cNvSpPr/>
          <p:nvPr/>
        </p:nvSpPr>
        <p:spPr>
          <a:xfrm>
            <a:off x="2225838" y="434513"/>
            <a:ext cx="2956143" cy="2816535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472BA816-D373-9F8A-3E28-990E26D9AC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16" b="46565"/>
          <a:stretch/>
        </p:blipFill>
        <p:spPr>
          <a:xfrm>
            <a:off x="9221951" y="-259719"/>
            <a:ext cx="3095468" cy="2600040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07677695-9AAD-F500-36A7-D10B36C0C6F4}"/>
              </a:ext>
            </a:extLst>
          </p:cNvPr>
          <p:cNvSpPr/>
          <p:nvPr/>
        </p:nvSpPr>
        <p:spPr>
          <a:xfrm>
            <a:off x="8253960" y="2340322"/>
            <a:ext cx="3783019" cy="187419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97E1E-49C5-4CAC-9941-C78E950E9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258" y="2032934"/>
            <a:ext cx="8632684" cy="1877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276226" y="352288"/>
            <a:ext cx="11801474" cy="612261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547DD3D1-E9F3-C128-7175-6EA39ACA0F1D}"/>
              </a:ext>
            </a:extLst>
          </p:cNvPr>
          <p:cNvGrpSpPr/>
          <p:nvPr/>
        </p:nvGrpSpPr>
        <p:grpSpPr>
          <a:xfrm>
            <a:off x="1313980" y="524417"/>
            <a:ext cx="9849320" cy="1016607"/>
            <a:chOff x="1573976" y="506770"/>
            <a:chExt cx="7386990" cy="762455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2050BF24-FA61-A4B2-F02D-6D53971D0F9A}"/>
                </a:ext>
              </a:extLst>
            </p:cNvPr>
            <p:cNvGrpSpPr/>
            <p:nvPr/>
          </p:nvGrpSpPr>
          <p:grpSpPr>
            <a:xfrm>
              <a:off x="1573976" y="506770"/>
              <a:ext cx="875803" cy="762455"/>
              <a:chOff x="1573976" y="506770"/>
              <a:chExt cx="875803" cy="762455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178D7F17-4F76-0052-7549-9DF450A29895}"/>
                  </a:ext>
                </a:extLst>
              </p:cNvPr>
              <p:cNvSpPr/>
              <p:nvPr/>
            </p:nvSpPr>
            <p:spPr>
              <a:xfrm>
                <a:off x="1573976" y="506770"/>
                <a:ext cx="875803" cy="7197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5333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C2D1E3F-8D8F-7CB8-D818-23269B598644}"/>
                  </a:ext>
                </a:extLst>
              </p:cNvPr>
              <p:cNvSpPr txBox="1"/>
              <p:nvPr/>
            </p:nvSpPr>
            <p:spPr>
              <a:xfrm>
                <a:off x="1804393" y="645977"/>
                <a:ext cx="36046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4800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8633D082-0260-E7E4-46D9-9940BFD13230}"/>
                </a:ext>
              </a:extLst>
            </p:cNvPr>
            <p:cNvSpPr txBox="1"/>
            <p:nvPr/>
          </p:nvSpPr>
          <p:spPr>
            <a:xfrm>
              <a:off x="2032991" y="568939"/>
              <a:ext cx="692797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Toa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tàu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cuối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cùng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ghi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nào</a:t>
              </a:r>
              <a:endParaRPr lang="en-US" sz="53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314" name="Nhóm 313">
            <a:extLst>
              <a:ext uri="{FF2B5EF4-FFF2-40B4-BE49-F238E27FC236}">
                <a16:creationId xmlns:a16="http://schemas.microsoft.com/office/drawing/2014/main" id="{A364210A-0087-9BD2-4BD6-2F0166C15CEE}"/>
              </a:ext>
            </a:extLst>
          </p:cNvPr>
          <p:cNvGrpSpPr/>
          <p:nvPr/>
        </p:nvGrpSpPr>
        <p:grpSpPr>
          <a:xfrm>
            <a:off x="8391351" y="4697020"/>
            <a:ext cx="2895767" cy="1764632"/>
            <a:chOff x="-318383" y="3781079"/>
            <a:chExt cx="2171825" cy="1323474"/>
          </a:xfrm>
        </p:grpSpPr>
        <p:pic>
          <p:nvPicPr>
            <p:cNvPr id="316" name="Hình ảnh 315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86BBACBA-932A-F151-C4E7-29F661F83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660" t="7647" r="53330" b="44216"/>
            <a:stretch/>
          </p:blipFill>
          <p:spPr>
            <a:xfrm>
              <a:off x="1183706" y="4055041"/>
              <a:ext cx="607613" cy="530545"/>
            </a:xfrm>
            <a:prstGeom prst="rect">
              <a:avLst/>
            </a:prstGeom>
          </p:spPr>
        </p:pic>
        <p:grpSp>
          <p:nvGrpSpPr>
            <p:cNvPr id="317" name="Nhóm 316">
              <a:extLst>
                <a:ext uri="{FF2B5EF4-FFF2-40B4-BE49-F238E27FC236}">
                  <a16:creationId xmlns:a16="http://schemas.microsoft.com/office/drawing/2014/main" id="{948F635E-82B8-9A1E-40DA-B13C9E9595A0}"/>
                </a:ext>
              </a:extLst>
            </p:cNvPr>
            <p:cNvGrpSpPr/>
            <p:nvPr/>
          </p:nvGrpSpPr>
          <p:grpSpPr>
            <a:xfrm>
              <a:off x="-318383" y="3781079"/>
              <a:ext cx="2171825" cy="1323474"/>
              <a:chOff x="-318383" y="3781079"/>
              <a:chExt cx="2171825" cy="1323474"/>
            </a:xfrm>
          </p:grpSpPr>
          <p:grpSp>
            <p:nvGrpSpPr>
              <p:cNvPr id="325" name="Nhóm 324">
                <a:extLst>
                  <a:ext uri="{FF2B5EF4-FFF2-40B4-BE49-F238E27FC236}">
                    <a16:creationId xmlns:a16="http://schemas.microsoft.com/office/drawing/2014/main" id="{7B86371F-B9A8-A0E6-AB5D-5955B100D28E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05896" cy="1323474"/>
                <a:chOff x="-318383" y="3781079"/>
                <a:chExt cx="2105896" cy="1323474"/>
              </a:xfrm>
            </p:grpSpPr>
            <p:pic>
              <p:nvPicPr>
                <p:cNvPr id="327" name="Hình ảnh 326">
                  <a:extLst>
                    <a:ext uri="{FF2B5EF4-FFF2-40B4-BE49-F238E27FC236}">
                      <a16:creationId xmlns:a16="http://schemas.microsoft.com/office/drawing/2014/main" id="{5D33D40E-9760-B32F-1F27-17D2A7342C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38174" r="54711" b="33364"/>
                <a:stretch/>
              </p:blipFill>
              <p:spPr>
                <a:xfrm>
                  <a:off x="-318383" y="3781079"/>
                  <a:ext cx="2105896" cy="1323474"/>
                </a:xfrm>
                <a:prstGeom prst="rect">
                  <a:avLst/>
                </a:prstGeom>
              </p:spPr>
            </p:pic>
            <p:pic>
              <p:nvPicPr>
                <p:cNvPr id="328" name="Hình ảnh 327">
                  <a:extLst>
                    <a:ext uri="{FF2B5EF4-FFF2-40B4-BE49-F238E27FC236}">
                      <a16:creationId xmlns:a16="http://schemas.microsoft.com/office/drawing/2014/main" id="{CD936DE4-27BF-6522-0CED-155AFB690E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6267" t="26385" r="6810" b="28037"/>
                <a:stretch/>
              </p:blipFill>
              <p:spPr>
                <a:xfrm flipV="1">
                  <a:off x="957954" y="3939703"/>
                  <a:ext cx="577190" cy="549639"/>
                </a:xfrm>
                <a:prstGeom prst="rect">
                  <a:avLst/>
                </a:prstGeom>
              </p:spPr>
            </p:pic>
            <p:pic>
              <p:nvPicPr>
                <p:cNvPr id="329" name="Hình ảnh 328">
                  <a:extLst>
                    <a:ext uri="{FF2B5EF4-FFF2-40B4-BE49-F238E27FC236}">
                      <a16:creationId xmlns:a16="http://schemas.microsoft.com/office/drawing/2014/main" id="{C0129A45-0BCC-3D19-3070-5A94EFD43E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4010" t="17213" r="49620" b="34984"/>
                <a:stretch/>
              </p:blipFill>
              <p:spPr>
                <a:xfrm>
                  <a:off x="852706" y="4378950"/>
                  <a:ext cx="707373" cy="410183"/>
                </a:xfrm>
                <a:prstGeom prst="rect">
                  <a:avLst/>
                </a:prstGeom>
              </p:spPr>
            </p:pic>
          </p:grpSp>
          <p:pic>
            <p:nvPicPr>
              <p:cNvPr id="326" name="Hình ảnh 325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5437B5D8-2AF4-4045-978D-E3FAAD80AF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5801" t="36564" r="33365" b="5909"/>
              <a:stretch/>
            </p:blipFill>
            <p:spPr>
              <a:xfrm rot="19399709">
                <a:off x="1184281" y="4057188"/>
                <a:ext cx="669161" cy="1039353"/>
              </a:xfrm>
              <a:prstGeom prst="rect">
                <a:avLst/>
              </a:prstGeom>
            </p:spPr>
          </p:pic>
        </p:grpSp>
        <p:pic>
          <p:nvPicPr>
            <p:cNvPr id="320" name="Hình ảnh 319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C9CC410E-5CA4-0DC2-8196-C660C9B44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393" t="14968" r="2022" b="37678"/>
            <a:stretch/>
          </p:blipFill>
          <p:spPr>
            <a:xfrm flipV="1">
              <a:off x="957954" y="4324822"/>
              <a:ext cx="798061" cy="74365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A279E95-B670-B059-0A1E-95BDE278E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461" y="1971674"/>
            <a:ext cx="10560021" cy="1685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181380A-AAEF-BA2D-F0F7-A42ECB21FCA0}"/>
              </a:ext>
            </a:extLst>
          </p:cNvPr>
          <p:cNvGrpSpPr/>
          <p:nvPr/>
        </p:nvGrpSpPr>
        <p:grpSpPr>
          <a:xfrm>
            <a:off x="3390900" y="3433764"/>
            <a:ext cx="1962150" cy="1117102"/>
            <a:chOff x="3390900" y="3433764"/>
            <a:chExt cx="1962150" cy="1117102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15381D13-AB7E-94C4-B018-477FAA7149B3}"/>
                </a:ext>
              </a:extLst>
            </p:cNvPr>
            <p:cNvSpPr/>
            <p:nvPr/>
          </p:nvSpPr>
          <p:spPr>
            <a:xfrm rot="5400000">
              <a:off x="4050505" y="3069431"/>
              <a:ext cx="404811" cy="1133477"/>
            </a:xfrm>
            <a:prstGeom prst="rightBrace">
              <a:avLst>
                <a:gd name="adj1" fmla="val 21766"/>
                <a:gd name="adj2" fmla="val 5000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1409CE-6320-83A1-A825-2EFE4390D764}"/>
                </a:ext>
              </a:extLst>
            </p:cNvPr>
            <p:cNvSpPr txBox="1"/>
            <p:nvPr/>
          </p:nvSpPr>
          <p:spPr>
            <a:xfrm>
              <a:off x="3390900" y="3781425"/>
              <a:ext cx="19621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</a:rPr>
                <a:t>10 000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90E32D-231D-F321-0373-C0AD66BC5D39}"/>
              </a:ext>
            </a:extLst>
          </p:cNvPr>
          <p:cNvGrpSpPr/>
          <p:nvPr/>
        </p:nvGrpSpPr>
        <p:grpSpPr>
          <a:xfrm>
            <a:off x="5067300" y="3443289"/>
            <a:ext cx="1962150" cy="1117102"/>
            <a:chOff x="3390900" y="3433764"/>
            <a:chExt cx="1962150" cy="1117102"/>
          </a:xfrm>
        </p:grpSpPr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B127D9ED-CCCD-252E-4015-A83EA944C708}"/>
                </a:ext>
              </a:extLst>
            </p:cNvPr>
            <p:cNvSpPr/>
            <p:nvPr/>
          </p:nvSpPr>
          <p:spPr>
            <a:xfrm rot="5400000">
              <a:off x="4050505" y="3069431"/>
              <a:ext cx="404811" cy="1133477"/>
            </a:xfrm>
            <a:prstGeom prst="rightBrace">
              <a:avLst>
                <a:gd name="adj1" fmla="val 21766"/>
                <a:gd name="adj2" fmla="val 5000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1FE5DB-A860-6BC5-DD78-C5F71D4B8005}"/>
                </a:ext>
              </a:extLst>
            </p:cNvPr>
            <p:cNvSpPr txBox="1"/>
            <p:nvPr/>
          </p:nvSpPr>
          <p:spPr>
            <a:xfrm>
              <a:off x="3390900" y="3781425"/>
              <a:ext cx="19621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</a:rPr>
                <a:t>10 000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88C651-4D57-D843-F053-39A480705999}"/>
              </a:ext>
            </a:extLst>
          </p:cNvPr>
          <p:cNvSpPr/>
          <p:nvPr/>
        </p:nvSpPr>
        <p:spPr>
          <a:xfrm>
            <a:off x="7410450" y="2752725"/>
            <a:ext cx="1123950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80 000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378392C-A571-AD70-1039-19AA1E234D73}"/>
              </a:ext>
            </a:extLst>
          </p:cNvPr>
          <p:cNvSpPr/>
          <p:nvPr/>
        </p:nvSpPr>
        <p:spPr>
          <a:xfrm>
            <a:off x="8772525" y="2733675"/>
            <a:ext cx="1123950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90 000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04E1C02-F3C5-4F64-9E67-4D8B6CC3DF81}"/>
              </a:ext>
            </a:extLst>
          </p:cNvPr>
          <p:cNvSpPr/>
          <p:nvPr/>
        </p:nvSpPr>
        <p:spPr>
          <a:xfrm>
            <a:off x="10182225" y="2705100"/>
            <a:ext cx="1295400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277813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276226" y="352288"/>
            <a:ext cx="11801474" cy="612261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547DD3D1-E9F3-C128-7175-6EA39ACA0F1D}"/>
              </a:ext>
            </a:extLst>
          </p:cNvPr>
          <p:cNvGrpSpPr/>
          <p:nvPr/>
        </p:nvGrpSpPr>
        <p:grpSpPr>
          <a:xfrm>
            <a:off x="466255" y="397759"/>
            <a:ext cx="11620970" cy="1323439"/>
            <a:chOff x="938182" y="411776"/>
            <a:chExt cx="8715728" cy="992579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2050BF24-FA61-A4B2-F02D-6D53971D0F9A}"/>
                </a:ext>
              </a:extLst>
            </p:cNvPr>
            <p:cNvGrpSpPr/>
            <p:nvPr/>
          </p:nvGrpSpPr>
          <p:grpSpPr>
            <a:xfrm>
              <a:off x="938182" y="471051"/>
              <a:ext cx="875803" cy="791031"/>
              <a:chOff x="938182" y="471051"/>
              <a:chExt cx="875803" cy="791031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178D7F17-4F76-0052-7549-9DF450A29895}"/>
                  </a:ext>
                </a:extLst>
              </p:cNvPr>
              <p:cNvSpPr/>
              <p:nvPr/>
            </p:nvSpPr>
            <p:spPr>
              <a:xfrm>
                <a:off x="938182" y="471051"/>
                <a:ext cx="875803" cy="7197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5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C2D1E3F-8D8F-7CB8-D818-23269B598644}"/>
                  </a:ext>
                </a:extLst>
              </p:cNvPr>
              <p:cNvSpPr txBox="1"/>
              <p:nvPr/>
            </p:nvSpPr>
            <p:spPr>
              <a:xfrm>
                <a:off x="1225749" y="638834"/>
                <a:ext cx="36046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2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8633D082-0260-E7E4-46D9-9940BFD13230}"/>
                </a:ext>
              </a:extLst>
            </p:cNvPr>
            <p:cNvSpPr txBox="1"/>
            <p:nvPr/>
          </p:nvSpPr>
          <p:spPr>
            <a:xfrm>
              <a:off x="1674342" y="411776"/>
              <a:ext cx="7979568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ô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tô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sẽ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đến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chỗ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rửa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xe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ghi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biểu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thức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có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giá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trị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là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số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ghi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trên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ô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tô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đó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.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Tìm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chỗ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rửa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cho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ô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tô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.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4" name="Nhóm 313">
            <a:extLst>
              <a:ext uri="{FF2B5EF4-FFF2-40B4-BE49-F238E27FC236}">
                <a16:creationId xmlns:a16="http://schemas.microsoft.com/office/drawing/2014/main" id="{A364210A-0087-9BD2-4BD6-2F0166C15CEE}"/>
              </a:ext>
            </a:extLst>
          </p:cNvPr>
          <p:cNvGrpSpPr/>
          <p:nvPr/>
        </p:nvGrpSpPr>
        <p:grpSpPr>
          <a:xfrm>
            <a:off x="9058101" y="5093368"/>
            <a:ext cx="2895767" cy="1764632"/>
            <a:chOff x="-318383" y="3781079"/>
            <a:chExt cx="2171825" cy="1323474"/>
          </a:xfrm>
        </p:grpSpPr>
        <p:pic>
          <p:nvPicPr>
            <p:cNvPr id="316" name="Hình ảnh 315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86BBACBA-932A-F151-C4E7-29F661F83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660" t="7647" r="53330" b="44216"/>
            <a:stretch/>
          </p:blipFill>
          <p:spPr>
            <a:xfrm>
              <a:off x="1183706" y="4055041"/>
              <a:ext cx="607613" cy="530545"/>
            </a:xfrm>
            <a:prstGeom prst="rect">
              <a:avLst/>
            </a:prstGeom>
          </p:spPr>
        </p:pic>
        <p:grpSp>
          <p:nvGrpSpPr>
            <p:cNvPr id="317" name="Nhóm 316">
              <a:extLst>
                <a:ext uri="{FF2B5EF4-FFF2-40B4-BE49-F238E27FC236}">
                  <a16:creationId xmlns:a16="http://schemas.microsoft.com/office/drawing/2014/main" id="{948F635E-82B8-9A1E-40DA-B13C9E9595A0}"/>
                </a:ext>
              </a:extLst>
            </p:cNvPr>
            <p:cNvGrpSpPr/>
            <p:nvPr/>
          </p:nvGrpSpPr>
          <p:grpSpPr>
            <a:xfrm>
              <a:off x="-318383" y="3781079"/>
              <a:ext cx="2171825" cy="1323474"/>
              <a:chOff x="-318383" y="3781079"/>
              <a:chExt cx="2171825" cy="1323474"/>
            </a:xfrm>
          </p:grpSpPr>
          <p:grpSp>
            <p:nvGrpSpPr>
              <p:cNvPr id="325" name="Nhóm 324">
                <a:extLst>
                  <a:ext uri="{FF2B5EF4-FFF2-40B4-BE49-F238E27FC236}">
                    <a16:creationId xmlns:a16="http://schemas.microsoft.com/office/drawing/2014/main" id="{7B86371F-B9A8-A0E6-AB5D-5955B100D28E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05896" cy="1323474"/>
                <a:chOff x="-318383" y="3781079"/>
                <a:chExt cx="2105896" cy="1323474"/>
              </a:xfrm>
            </p:grpSpPr>
            <p:pic>
              <p:nvPicPr>
                <p:cNvPr id="327" name="Hình ảnh 326">
                  <a:extLst>
                    <a:ext uri="{FF2B5EF4-FFF2-40B4-BE49-F238E27FC236}">
                      <a16:creationId xmlns:a16="http://schemas.microsoft.com/office/drawing/2014/main" id="{5D33D40E-9760-B32F-1F27-17D2A7342C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38174" r="54711" b="33364"/>
                <a:stretch/>
              </p:blipFill>
              <p:spPr>
                <a:xfrm>
                  <a:off x="-318383" y="3781079"/>
                  <a:ext cx="2105896" cy="1323474"/>
                </a:xfrm>
                <a:prstGeom prst="rect">
                  <a:avLst/>
                </a:prstGeom>
              </p:spPr>
            </p:pic>
            <p:pic>
              <p:nvPicPr>
                <p:cNvPr id="328" name="Hình ảnh 327">
                  <a:extLst>
                    <a:ext uri="{FF2B5EF4-FFF2-40B4-BE49-F238E27FC236}">
                      <a16:creationId xmlns:a16="http://schemas.microsoft.com/office/drawing/2014/main" id="{CD936DE4-27BF-6522-0CED-155AFB690E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6267" t="26385" r="6810" b="28037"/>
                <a:stretch/>
              </p:blipFill>
              <p:spPr>
                <a:xfrm flipV="1">
                  <a:off x="957954" y="3939703"/>
                  <a:ext cx="577190" cy="549639"/>
                </a:xfrm>
                <a:prstGeom prst="rect">
                  <a:avLst/>
                </a:prstGeom>
              </p:spPr>
            </p:pic>
            <p:pic>
              <p:nvPicPr>
                <p:cNvPr id="329" name="Hình ảnh 328">
                  <a:extLst>
                    <a:ext uri="{FF2B5EF4-FFF2-40B4-BE49-F238E27FC236}">
                      <a16:creationId xmlns:a16="http://schemas.microsoft.com/office/drawing/2014/main" id="{C0129A45-0BCC-3D19-3070-5A94EFD43E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4010" t="17213" r="49620" b="34984"/>
                <a:stretch/>
              </p:blipFill>
              <p:spPr>
                <a:xfrm>
                  <a:off x="852706" y="4378950"/>
                  <a:ext cx="707373" cy="410183"/>
                </a:xfrm>
                <a:prstGeom prst="rect">
                  <a:avLst/>
                </a:prstGeom>
              </p:spPr>
            </p:pic>
          </p:grpSp>
          <p:pic>
            <p:nvPicPr>
              <p:cNvPr id="326" name="Hình ảnh 325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5437B5D8-2AF4-4045-978D-E3FAAD80AF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5801" t="36564" r="33365" b="5909"/>
              <a:stretch/>
            </p:blipFill>
            <p:spPr>
              <a:xfrm rot="19399709">
                <a:off x="1184281" y="4057188"/>
                <a:ext cx="669161" cy="1039353"/>
              </a:xfrm>
              <a:prstGeom prst="rect">
                <a:avLst/>
              </a:prstGeom>
            </p:spPr>
          </p:pic>
        </p:grpSp>
        <p:pic>
          <p:nvPicPr>
            <p:cNvPr id="320" name="Hình ảnh 319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C9CC410E-5CA4-0DC2-8196-C660C9B44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393" t="14968" r="2022" b="37678"/>
            <a:stretch/>
          </p:blipFill>
          <p:spPr>
            <a:xfrm flipV="1">
              <a:off x="957954" y="4324822"/>
              <a:ext cx="798061" cy="743652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0E4719BE-4C2E-BA64-0E9D-22F1869B1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462" y="2657475"/>
            <a:ext cx="8224838" cy="3012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BA43CAF-CD51-CCF0-FB40-99E661318AE0}"/>
              </a:ext>
            </a:extLst>
          </p:cNvPr>
          <p:cNvSpPr/>
          <p:nvPr/>
        </p:nvSpPr>
        <p:spPr>
          <a:xfrm>
            <a:off x="2295525" y="2162175"/>
            <a:ext cx="196215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39 845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08E9C30-A63E-A170-8E8D-3A580F60ACE1}"/>
              </a:ext>
            </a:extLst>
          </p:cNvPr>
          <p:cNvSpPr/>
          <p:nvPr/>
        </p:nvSpPr>
        <p:spPr>
          <a:xfrm>
            <a:off x="4886325" y="2190750"/>
            <a:ext cx="196215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28 716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B06C7FC-A665-C2CE-AE61-E553480372EE}"/>
              </a:ext>
            </a:extLst>
          </p:cNvPr>
          <p:cNvSpPr/>
          <p:nvPr/>
        </p:nvSpPr>
        <p:spPr>
          <a:xfrm>
            <a:off x="7581900" y="2152650"/>
            <a:ext cx="196215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28 170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2EB2B4F-DE66-9723-C536-00A414EDFA59}"/>
              </a:ext>
            </a:extLst>
          </p:cNvPr>
          <p:cNvCxnSpPr>
            <a:cxnSpLocks/>
          </p:cNvCxnSpPr>
          <p:nvPr/>
        </p:nvCxnSpPr>
        <p:spPr>
          <a:xfrm flipV="1">
            <a:off x="3781425" y="3724275"/>
            <a:ext cx="2238375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18BFDEF-50F0-FBBB-D89F-CEAE5EDF6B93}"/>
              </a:ext>
            </a:extLst>
          </p:cNvPr>
          <p:cNvCxnSpPr>
            <a:cxnSpLocks/>
          </p:cNvCxnSpPr>
          <p:nvPr/>
        </p:nvCxnSpPr>
        <p:spPr>
          <a:xfrm flipH="1" flipV="1">
            <a:off x="3619500" y="3752850"/>
            <a:ext cx="2466975" cy="8191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2E5C081-0B12-882E-30BF-BE7474D7CAD0}"/>
              </a:ext>
            </a:extLst>
          </p:cNvPr>
          <p:cNvCxnSpPr>
            <a:cxnSpLocks/>
          </p:cNvCxnSpPr>
          <p:nvPr/>
        </p:nvCxnSpPr>
        <p:spPr>
          <a:xfrm flipV="1">
            <a:off x="8439150" y="3733800"/>
            <a:ext cx="0" cy="8953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56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43"/>
          <p:cNvSpPr/>
          <p:nvPr/>
        </p:nvSpPr>
        <p:spPr>
          <a:xfrm>
            <a:off x="764149" y="11130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" name="Google Shape;1409;p43"/>
          <p:cNvSpPr/>
          <p:nvPr/>
        </p:nvSpPr>
        <p:spPr>
          <a:xfrm flipH="1">
            <a:off x="8825486" y="622932"/>
            <a:ext cx="2445055" cy="624843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00C3311C-ABD6-2606-732D-98F3DEA6DE91}"/>
              </a:ext>
            </a:extLst>
          </p:cNvPr>
          <p:cNvSpPr/>
          <p:nvPr/>
        </p:nvSpPr>
        <p:spPr>
          <a:xfrm>
            <a:off x="520990" y="469295"/>
            <a:ext cx="11545527" cy="612261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D6F4FF"/>
                </a:solidFill>
                <a:latin typeface="Calibri"/>
                <a:sym typeface="Arial"/>
              </a:rPr>
              <a:t>z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45AD331C-AA1D-540C-1CFB-9D3162EB1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33" t="42417" r="33588" b="30491"/>
          <a:stretch/>
        </p:blipFill>
        <p:spPr>
          <a:xfrm flipH="1">
            <a:off x="446000" y="4114800"/>
            <a:ext cx="2248596" cy="23909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917F96-970E-637D-CB26-7D7C237E5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50" y="509587"/>
            <a:ext cx="5581650" cy="24228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C22DD5-3AD1-2521-74C1-A1177B7CBC68}"/>
              </a:ext>
            </a:extLst>
          </p:cNvPr>
          <p:cNvSpPr txBox="1"/>
          <p:nvPr/>
        </p:nvSpPr>
        <p:spPr>
          <a:xfrm>
            <a:off x="1828800" y="3329672"/>
            <a:ext cx="95059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</a:rPr>
              <a:t> Biết rằng bài hát có 74 381 lượt nghe. Nam và Việt làm tròn số đến hàng nghìn, ai đã làm tròn đúng?</a:t>
            </a:r>
            <a:endParaRPr lang="en-US" sz="3200" dirty="0"/>
          </a:p>
        </p:txBody>
      </p:sp>
      <p:sp>
        <p:nvSpPr>
          <p:cNvPr id="6" name="Tam giác Cân 13">
            <a:extLst>
              <a:ext uri="{FF2B5EF4-FFF2-40B4-BE49-F238E27FC236}">
                <a16:creationId xmlns:a16="http://schemas.microsoft.com/office/drawing/2014/main" id="{02562A0C-9C0F-9373-52AF-CAB255D0049D}"/>
              </a:ext>
            </a:extLst>
          </p:cNvPr>
          <p:cNvSpPr/>
          <p:nvPr/>
        </p:nvSpPr>
        <p:spPr>
          <a:xfrm>
            <a:off x="1329155" y="557450"/>
            <a:ext cx="1167737" cy="9596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5333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8" name="Hộp Văn bản 14">
            <a:extLst>
              <a:ext uri="{FF2B5EF4-FFF2-40B4-BE49-F238E27FC236}">
                <a16:creationId xmlns:a16="http://schemas.microsoft.com/office/drawing/2014/main" id="{39D99BFA-9333-6BAA-AD25-9554E76BF2FB}"/>
              </a:ext>
            </a:extLst>
          </p:cNvPr>
          <p:cNvSpPr txBox="1"/>
          <p:nvPr/>
        </p:nvSpPr>
        <p:spPr>
          <a:xfrm>
            <a:off x="1636378" y="743059"/>
            <a:ext cx="480615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8392E7-E2CA-8F28-9827-64DA60612852}"/>
              </a:ext>
            </a:extLst>
          </p:cNvPr>
          <p:cNvSpPr/>
          <p:nvPr/>
        </p:nvSpPr>
        <p:spPr>
          <a:xfrm>
            <a:off x="2628900" y="5038725"/>
            <a:ext cx="3619500" cy="552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tròn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đến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hàng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nghìn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13B8E7-58AE-1BD1-88C4-01F3F64C5AA7}"/>
              </a:ext>
            </a:extLst>
          </p:cNvPr>
          <p:cNvSpPr txBox="1"/>
          <p:nvPr/>
        </p:nvSpPr>
        <p:spPr>
          <a:xfrm>
            <a:off x="6515100" y="5000625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74 381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28CD4F1-030B-B9A4-6055-EFA0BD11ED5F}"/>
              </a:ext>
            </a:extLst>
          </p:cNvPr>
          <p:cNvCxnSpPr>
            <a:cxnSpLocks/>
          </p:cNvCxnSpPr>
          <p:nvPr/>
        </p:nvCxnSpPr>
        <p:spPr>
          <a:xfrm>
            <a:off x="7781925" y="5295900"/>
            <a:ext cx="2514600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47E49EE-85FC-0448-E033-007E2E379D16}"/>
              </a:ext>
            </a:extLst>
          </p:cNvPr>
          <p:cNvSpPr txBox="1"/>
          <p:nvPr/>
        </p:nvSpPr>
        <p:spPr>
          <a:xfrm>
            <a:off x="8067675" y="4743450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3 &lt;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A7FF61-A7BD-F787-99CA-B3CF3B9539DB}"/>
              </a:ext>
            </a:extLst>
          </p:cNvPr>
          <p:cNvSpPr txBox="1"/>
          <p:nvPr/>
        </p:nvSpPr>
        <p:spPr>
          <a:xfrm>
            <a:off x="7610475" y="52673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tròn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xuống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C43DD3-B802-5D49-1493-0195CCAB1615}"/>
              </a:ext>
            </a:extLst>
          </p:cNvPr>
          <p:cNvSpPr txBox="1"/>
          <p:nvPr/>
        </p:nvSpPr>
        <p:spPr>
          <a:xfrm>
            <a:off x="10410825" y="5048250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74 000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896811-7807-E692-545A-F105FE2B1AC0}"/>
              </a:ext>
            </a:extLst>
          </p:cNvPr>
          <p:cNvSpPr txBox="1"/>
          <p:nvPr/>
        </p:nvSpPr>
        <p:spPr>
          <a:xfrm>
            <a:off x="4143374" y="5838825"/>
            <a:ext cx="7077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Vậy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Việt</a:t>
            </a:r>
            <a:r>
              <a:rPr lang="en-US" sz="4000" dirty="0">
                <a:solidFill>
                  <a:srgbClr val="002060"/>
                </a:solidFill>
              </a:rPr>
              <a:t> (</a:t>
            </a:r>
            <a:r>
              <a:rPr lang="en-US" sz="4000" dirty="0" err="1">
                <a:solidFill>
                  <a:srgbClr val="002060"/>
                </a:solidFill>
              </a:rPr>
              <a:t>áo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vàng</a:t>
            </a:r>
            <a:r>
              <a:rPr lang="en-US" sz="4000" dirty="0">
                <a:solidFill>
                  <a:srgbClr val="002060"/>
                </a:solidFill>
              </a:rPr>
              <a:t>) </a:t>
            </a:r>
            <a:r>
              <a:rPr lang="en-US" sz="4000" dirty="0" err="1">
                <a:solidFill>
                  <a:srgbClr val="002060"/>
                </a:solidFill>
              </a:rPr>
              <a:t>nói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đúng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Hình chữ nhật: Góc Tròn 70">
            <a:extLst>
              <a:ext uri="{FF2B5EF4-FFF2-40B4-BE49-F238E27FC236}">
                <a16:creationId xmlns:a16="http://schemas.microsoft.com/office/drawing/2014/main" id="{7C62DF4A-DDCC-F900-C06E-D17F5CC2BC55}"/>
              </a:ext>
            </a:extLst>
          </p:cNvPr>
          <p:cNvSpPr/>
          <p:nvPr/>
        </p:nvSpPr>
        <p:spPr>
          <a:xfrm>
            <a:off x="161925" y="182601"/>
            <a:ext cx="11855903" cy="655157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5" name="Nhóm 8">
            <a:extLst>
              <a:ext uri="{FF2B5EF4-FFF2-40B4-BE49-F238E27FC236}">
                <a16:creationId xmlns:a16="http://schemas.microsoft.com/office/drawing/2014/main" id="{019D16FD-3166-92D1-6B12-0675E9CEA369}"/>
              </a:ext>
            </a:extLst>
          </p:cNvPr>
          <p:cNvGrpSpPr/>
          <p:nvPr/>
        </p:nvGrpSpPr>
        <p:grpSpPr>
          <a:xfrm>
            <a:off x="409105" y="105318"/>
            <a:ext cx="11563821" cy="1054709"/>
            <a:chOff x="938182" y="471051"/>
            <a:chExt cx="8672866" cy="791031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4FFDF45D-A275-B6DF-EF1E-4F7C47572B0A}"/>
                </a:ext>
              </a:extLst>
            </p:cNvPr>
            <p:cNvGrpSpPr/>
            <p:nvPr/>
          </p:nvGrpSpPr>
          <p:grpSpPr>
            <a:xfrm>
              <a:off x="938182" y="471051"/>
              <a:ext cx="875803" cy="791031"/>
              <a:chOff x="938182" y="471051"/>
              <a:chExt cx="875803" cy="791031"/>
            </a:xfrm>
          </p:grpSpPr>
          <p:sp>
            <p:nvSpPr>
              <p:cNvPr id="9" name="Tam giác Cân 4">
                <a:extLst>
                  <a:ext uri="{FF2B5EF4-FFF2-40B4-BE49-F238E27FC236}">
                    <a16:creationId xmlns:a16="http://schemas.microsoft.com/office/drawing/2014/main" id="{940E1AB1-2711-2E38-2CC5-45C55C88E66B}"/>
                  </a:ext>
                </a:extLst>
              </p:cNvPr>
              <p:cNvSpPr/>
              <p:nvPr/>
            </p:nvSpPr>
            <p:spPr>
              <a:xfrm>
                <a:off x="938182" y="471051"/>
                <a:ext cx="875803" cy="7197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5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" name="Hộp Văn bản 5">
                <a:extLst>
                  <a:ext uri="{FF2B5EF4-FFF2-40B4-BE49-F238E27FC236}">
                    <a16:creationId xmlns:a16="http://schemas.microsoft.com/office/drawing/2014/main" id="{03CD4F27-CD91-6F4D-5C68-655D80FEEC85}"/>
                  </a:ext>
                </a:extLst>
              </p:cNvPr>
              <p:cNvSpPr txBox="1"/>
              <p:nvPr/>
            </p:nvSpPr>
            <p:spPr>
              <a:xfrm>
                <a:off x="1225749" y="638834"/>
                <a:ext cx="36046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4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E956AB03-0D16-BCAD-734B-06E850042880}"/>
                </a:ext>
              </a:extLst>
            </p:cNvPr>
            <p:cNvSpPr txBox="1"/>
            <p:nvPr/>
          </p:nvSpPr>
          <p:spPr>
            <a:xfrm>
              <a:off x="1631480" y="540363"/>
              <a:ext cx="7979568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bạn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viết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một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trong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các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số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20 080, 52 080, 92 000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11B2695-70E0-5A17-2B0D-B3F055B47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262" y="842962"/>
            <a:ext cx="7186613" cy="26543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2964AD-93C4-3F36-1F6B-67A99AEAF090}"/>
              </a:ext>
            </a:extLst>
          </p:cNvPr>
          <p:cNvSpPr txBox="1"/>
          <p:nvPr/>
        </p:nvSpPr>
        <p:spPr>
          <a:xfrm>
            <a:off x="3162300" y="3381375"/>
            <a:ext cx="701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Mỗi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bạn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đã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số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nào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A7F15F8-5155-262C-68EE-F6A8AC52E1BE}"/>
              </a:ext>
            </a:extLst>
          </p:cNvPr>
          <p:cNvSpPr/>
          <p:nvPr/>
        </p:nvSpPr>
        <p:spPr>
          <a:xfrm>
            <a:off x="1581149" y="4086225"/>
            <a:ext cx="8572501" cy="552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nghìn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giống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2031E4-FFBC-7689-9A03-6ABBC1772664}"/>
              </a:ext>
            </a:extLst>
          </p:cNvPr>
          <p:cNvSpPr txBox="1"/>
          <p:nvPr/>
        </p:nvSpPr>
        <p:spPr>
          <a:xfrm>
            <a:off x="3400425" y="4543425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52 080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92 000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48197C7-18FD-CEA3-16B5-4D9AA125DB11}"/>
              </a:ext>
            </a:extLst>
          </p:cNvPr>
          <p:cNvSpPr/>
          <p:nvPr/>
        </p:nvSpPr>
        <p:spPr>
          <a:xfrm>
            <a:off x="1609724" y="5057775"/>
            <a:ext cx="8572501" cy="552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chục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giống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B659E-E7FF-0034-F5D8-C15A5C15F89A}"/>
              </a:ext>
            </a:extLst>
          </p:cNvPr>
          <p:cNvSpPr txBox="1"/>
          <p:nvPr/>
        </p:nvSpPr>
        <p:spPr>
          <a:xfrm>
            <a:off x="3438525" y="5600700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20 080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52 080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9E50F1-44BD-B971-C2CA-B1E33115065D}"/>
              </a:ext>
            </a:extLst>
          </p:cNvPr>
          <p:cNvSpPr txBox="1"/>
          <p:nvPr/>
        </p:nvSpPr>
        <p:spPr>
          <a:xfrm>
            <a:off x="762000" y="6086475"/>
            <a:ext cx="11563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Vậy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Mai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: 52 080,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Nam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92 000,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Việt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20 080</a:t>
            </a:r>
          </a:p>
        </p:txBody>
      </p:sp>
    </p:spTree>
    <p:extLst>
      <p:ext uri="{BB962C8B-B14F-4D97-AF65-F5344CB8AC3E}">
        <p14:creationId xmlns:p14="http://schemas.microsoft.com/office/powerpoint/2010/main" val="324717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/>
      <p:bldP spid="20" grpId="0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86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185</Words>
  <Application>Microsoft Office PowerPoint</Application>
  <PresentationFormat>Widescreen</PresentationFormat>
  <Paragraphs>29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Public Sans</vt:lpstr>
      <vt:lpstr>Satisfy</vt:lpstr>
      <vt:lpstr>Castaway in a Desert Island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22</cp:revision>
  <dcterms:created xsi:type="dcterms:W3CDTF">2022-12-27T13:09:44Z</dcterms:created>
  <dcterms:modified xsi:type="dcterms:W3CDTF">2026-03-22T04:17:21Z</dcterms:modified>
</cp:coreProperties>
</file>