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 id="2147483699" r:id="rId3"/>
  </p:sldMasterIdLst>
  <p:notesMasterIdLst>
    <p:notesMasterId r:id="rId21"/>
  </p:notesMasterIdLst>
  <p:sldIdLst>
    <p:sldId id="324" r:id="rId4"/>
    <p:sldId id="326" r:id="rId5"/>
    <p:sldId id="325" r:id="rId6"/>
    <p:sldId id="438" r:id="rId7"/>
    <p:sldId id="445" r:id="rId8"/>
    <p:sldId id="436" r:id="rId9"/>
    <p:sldId id="446" r:id="rId10"/>
    <p:sldId id="447" r:id="rId11"/>
    <p:sldId id="421" r:id="rId12"/>
    <p:sldId id="2673" r:id="rId13"/>
    <p:sldId id="2676" r:id="rId14"/>
    <p:sldId id="2675" r:id="rId15"/>
    <p:sldId id="439" r:id="rId16"/>
    <p:sldId id="441" r:id="rId17"/>
    <p:sldId id="2677" r:id="rId18"/>
    <p:sldId id="2678" r:id="rId19"/>
    <p:sldId id="26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10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7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87880-7EB1-4F69-8B4C-5DA36375D7EF}" type="datetimeFigureOut">
              <a:rPr lang="en-US" smtClean="0"/>
              <a:t>3/22/2026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46ACC-AE9B-4A9B-B510-999D01E2E401}" type="slidenum">
              <a:rPr lang="en-US" smtClean="0"/>
              <a:t>‹#›</a:t>
            </a:fld>
            <a:endParaRPr lang="en-US"/>
          </a:p>
        </p:txBody>
      </p:sp>
    </p:spTree>
    <p:extLst>
      <p:ext uri="{BB962C8B-B14F-4D97-AF65-F5344CB8AC3E}">
        <p14:creationId xmlns:p14="http://schemas.microsoft.com/office/powerpoint/2010/main" val="82908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20E16-959C-4F4C-9405-8126F9AE4E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186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2778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2778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5829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3/22/2026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3203781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3/22/2026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382100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3/22/2026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191729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458"/>
        <p:cNvGrpSpPr/>
        <p:nvPr/>
      </p:nvGrpSpPr>
      <p:grpSpPr>
        <a:xfrm>
          <a:off x="0" y="0"/>
          <a:ext cx="0" cy="0"/>
          <a:chOff x="0" y="0"/>
          <a:chExt cx="0" cy="0"/>
        </a:xfrm>
      </p:grpSpPr>
      <p:grpSp>
        <p:nvGrpSpPr>
          <p:cNvPr id="1459" name="Google Shape;1459;p15"/>
          <p:cNvGrpSpPr/>
          <p:nvPr/>
        </p:nvGrpSpPr>
        <p:grpSpPr>
          <a:xfrm>
            <a:off x="216201" y="-226149"/>
            <a:ext cx="11759611" cy="6858021"/>
            <a:chOff x="162150" y="-169612"/>
            <a:chExt cx="8819708" cy="5143516"/>
          </a:xfrm>
        </p:grpSpPr>
        <p:sp>
          <p:nvSpPr>
            <p:cNvPr id="1460" name="Google Shape;1460;p15"/>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5"/>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5"/>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15"/>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pic>
          <p:nvPicPr>
            <p:cNvPr id="1464" name="Google Shape;1464;p15"/>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1465" name="Google Shape;1465;p15"/>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5"/>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5"/>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5"/>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5"/>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5"/>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5"/>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15"/>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15"/>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5"/>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15"/>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15"/>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5"/>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15"/>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15"/>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5"/>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15"/>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15"/>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5"/>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15"/>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15"/>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5"/>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15"/>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5"/>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5"/>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5"/>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5"/>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5"/>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15"/>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15"/>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5"/>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5"/>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5"/>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5"/>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5"/>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15"/>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5"/>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5"/>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5"/>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5"/>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5"/>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5"/>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5"/>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5"/>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5"/>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5"/>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5"/>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5"/>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3" name="Google Shape;1513;p15"/>
          <p:cNvSpPr txBox="1">
            <a:spLocks noGrp="1"/>
          </p:cNvSpPr>
          <p:nvPr>
            <p:ph type="title" hasCustomPrompt="1"/>
          </p:nvPr>
        </p:nvSpPr>
        <p:spPr>
          <a:xfrm flipH="1">
            <a:off x="4741800" y="1270533"/>
            <a:ext cx="2708400" cy="16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10666"/>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1514" name="Google Shape;1514;p15"/>
          <p:cNvSpPr txBox="1">
            <a:spLocks noGrp="1"/>
          </p:cNvSpPr>
          <p:nvPr>
            <p:ph type="title" idx="2"/>
          </p:nvPr>
        </p:nvSpPr>
        <p:spPr>
          <a:xfrm>
            <a:off x="3759800" y="3070333"/>
            <a:ext cx="4672400" cy="11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515" name="Google Shape;1515;p15"/>
          <p:cNvSpPr txBox="1">
            <a:spLocks noGrp="1"/>
          </p:cNvSpPr>
          <p:nvPr>
            <p:ph type="subTitle" idx="1"/>
          </p:nvPr>
        </p:nvSpPr>
        <p:spPr>
          <a:xfrm>
            <a:off x="4014600" y="4328933"/>
            <a:ext cx="4162800" cy="87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1689094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797242"/>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2026/3/22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73732275"/>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22/03/2026</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6933720"/>
      </p:ext>
    </p:extLst>
  </p:cSld>
  <p:clrMapOvr>
    <a:masterClrMapping/>
  </p:clrMapOvr>
  <p:transition spd="slow">
    <p:cover dir="l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315614"/>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2885132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944451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57640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3/22/2026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4207260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2"/>
        </a:solidFill>
        <a:effectLst/>
      </p:bgPr>
    </p:bg>
    <p:spTree>
      <p:nvGrpSpPr>
        <p:cNvPr id="1" name="Shape 78"/>
        <p:cNvGrpSpPr/>
        <p:nvPr/>
      </p:nvGrpSpPr>
      <p:grpSpPr>
        <a:xfrm>
          <a:off x="0" y="0"/>
          <a:ext cx="0" cy="0"/>
          <a:chOff x="0" y="0"/>
          <a:chExt cx="0" cy="0"/>
        </a:xfrm>
      </p:grpSpPr>
      <p:grpSp>
        <p:nvGrpSpPr>
          <p:cNvPr id="79" name="Google Shape;79;p5"/>
          <p:cNvGrpSpPr/>
          <p:nvPr/>
        </p:nvGrpSpPr>
        <p:grpSpPr>
          <a:xfrm>
            <a:off x="314300" y="305800"/>
            <a:ext cx="11563200" cy="6246400"/>
            <a:chOff x="235725" y="229350"/>
            <a:chExt cx="8672400" cy="4684800"/>
          </a:xfrm>
        </p:grpSpPr>
        <p:sp>
          <p:nvSpPr>
            <p:cNvPr id="80" name="Google Shape;80;p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5"/>
          <p:cNvSpPr txBox="1">
            <a:spLocks noGrp="1"/>
          </p:cNvSpPr>
          <p:nvPr>
            <p:ph type="subTitle" idx="1"/>
          </p:nvPr>
        </p:nvSpPr>
        <p:spPr>
          <a:xfrm>
            <a:off x="960000" y="4891267"/>
            <a:ext cx="3876800" cy="65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3" name="Google Shape;83;p5"/>
          <p:cNvSpPr txBox="1">
            <a:spLocks noGrp="1"/>
          </p:cNvSpPr>
          <p:nvPr>
            <p:ph type="subTitle" idx="2"/>
          </p:nvPr>
        </p:nvSpPr>
        <p:spPr>
          <a:xfrm>
            <a:off x="7355300" y="2234267"/>
            <a:ext cx="3876800" cy="65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4" name="Google Shape;84;p5"/>
          <p:cNvSpPr txBox="1">
            <a:spLocks noGrp="1"/>
          </p:cNvSpPr>
          <p:nvPr>
            <p:ph type="subTitle" idx="3"/>
          </p:nvPr>
        </p:nvSpPr>
        <p:spPr>
          <a:xfrm>
            <a:off x="960000" y="5537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 name="Google Shape;85;p5"/>
          <p:cNvSpPr txBox="1">
            <a:spLocks noGrp="1"/>
          </p:cNvSpPr>
          <p:nvPr>
            <p:ph type="subTitle" idx="4"/>
          </p:nvPr>
        </p:nvSpPr>
        <p:spPr>
          <a:xfrm>
            <a:off x="7355300" y="2880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6" name="Google Shape;86;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7" name="Google Shape;87;p5"/>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2450950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2"/>
        </a:solidFill>
        <a:effectLst/>
      </p:bgPr>
    </p:bg>
    <p:spTree>
      <p:nvGrpSpPr>
        <p:cNvPr id="1" name="Shape 88"/>
        <p:cNvGrpSpPr/>
        <p:nvPr/>
      </p:nvGrpSpPr>
      <p:grpSpPr>
        <a:xfrm>
          <a:off x="0" y="0"/>
          <a:ext cx="0" cy="0"/>
          <a:chOff x="0" y="0"/>
          <a:chExt cx="0" cy="0"/>
        </a:xfrm>
      </p:grpSpPr>
      <p:grpSp>
        <p:nvGrpSpPr>
          <p:cNvPr id="89" name="Google Shape;89;p6"/>
          <p:cNvGrpSpPr/>
          <p:nvPr/>
        </p:nvGrpSpPr>
        <p:grpSpPr>
          <a:xfrm>
            <a:off x="314300" y="305800"/>
            <a:ext cx="11563200" cy="6246400"/>
            <a:chOff x="235725" y="229350"/>
            <a:chExt cx="8672400" cy="4684800"/>
          </a:xfrm>
        </p:grpSpPr>
        <p:sp>
          <p:nvSpPr>
            <p:cNvPr id="90" name="Google Shape;90;p6"/>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93" name="Google Shape;93;p6"/>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615680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94"/>
        <p:cNvGrpSpPr/>
        <p:nvPr/>
      </p:nvGrpSpPr>
      <p:grpSpPr>
        <a:xfrm>
          <a:off x="0" y="0"/>
          <a:ext cx="0" cy="0"/>
          <a:chOff x="0" y="0"/>
          <a:chExt cx="0" cy="0"/>
        </a:xfrm>
      </p:grpSpPr>
      <p:grpSp>
        <p:nvGrpSpPr>
          <p:cNvPr id="95" name="Google Shape;95;p7"/>
          <p:cNvGrpSpPr/>
          <p:nvPr/>
        </p:nvGrpSpPr>
        <p:grpSpPr>
          <a:xfrm>
            <a:off x="314300" y="305800"/>
            <a:ext cx="11563200" cy="6246400"/>
            <a:chOff x="235725" y="229350"/>
            <a:chExt cx="8672400" cy="4684800"/>
          </a:xfrm>
        </p:grpSpPr>
        <p:sp>
          <p:nvSpPr>
            <p:cNvPr id="96" name="Google Shape;96;p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 name="Google Shape;98;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subTitle" idx="1"/>
          </p:nvPr>
        </p:nvSpPr>
        <p:spPr>
          <a:xfrm>
            <a:off x="6376900" y="3603017"/>
            <a:ext cx="48552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00" name="Google Shape;100;p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101" name="Google Shape;101;p7"/>
          <p:cNvSpPr txBox="1">
            <a:spLocks noGrp="1"/>
          </p:cNvSpPr>
          <p:nvPr>
            <p:ph type="subTitle" idx="2"/>
          </p:nvPr>
        </p:nvSpPr>
        <p:spPr>
          <a:xfrm>
            <a:off x="6376767" y="2944617"/>
            <a:ext cx="4855200" cy="6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Tree>
    <p:extLst>
      <p:ext uri="{BB962C8B-B14F-4D97-AF65-F5344CB8AC3E}">
        <p14:creationId xmlns:p14="http://schemas.microsoft.com/office/powerpoint/2010/main" val="624219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314401" y="284734"/>
            <a:ext cx="11563191" cy="6288533"/>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8"/>
          <p:cNvSpPr txBox="1">
            <a:spLocks noGrp="1"/>
          </p:cNvSpPr>
          <p:nvPr>
            <p:ph type="title"/>
          </p:nvPr>
        </p:nvSpPr>
        <p:spPr>
          <a:xfrm>
            <a:off x="3366133" y="1742800"/>
            <a:ext cx="59496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551996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131"/>
        <p:cNvGrpSpPr/>
        <p:nvPr/>
      </p:nvGrpSpPr>
      <p:grpSpPr>
        <a:xfrm>
          <a:off x="0" y="0"/>
          <a:ext cx="0" cy="0"/>
          <a:chOff x="0" y="0"/>
          <a:chExt cx="0" cy="0"/>
        </a:xfrm>
      </p:grpSpPr>
      <p:grpSp>
        <p:nvGrpSpPr>
          <p:cNvPr id="132" name="Google Shape;132;p9"/>
          <p:cNvGrpSpPr/>
          <p:nvPr/>
        </p:nvGrpSpPr>
        <p:grpSpPr>
          <a:xfrm>
            <a:off x="314401" y="284734"/>
            <a:ext cx="11563191" cy="6288533"/>
            <a:chOff x="235800" y="213550"/>
            <a:chExt cx="8672393" cy="4716400"/>
          </a:xfrm>
        </p:grpSpPr>
        <p:sp>
          <p:nvSpPr>
            <p:cNvPr id="133" name="Google Shape;133;p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 name="Google Shape;159;p9"/>
          <p:cNvSpPr txBox="1">
            <a:spLocks noGrp="1"/>
          </p:cNvSpPr>
          <p:nvPr>
            <p:ph type="title"/>
          </p:nvPr>
        </p:nvSpPr>
        <p:spPr>
          <a:xfrm>
            <a:off x="3434133" y="2082217"/>
            <a:ext cx="5813600" cy="19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0" name="Google Shape;160;p9"/>
          <p:cNvSpPr txBox="1">
            <a:spLocks noGrp="1"/>
          </p:cNvSpPr>
          <p:nvPr>
            <p:ph type="subTitle" idx="1"/>
          </p:nvPr>
        </p:nvSpPr>
        <p:spPr>
          <a:xfrm>
            <a:off x="3434133" y="4116984"/>
            <a:ext cx="5813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2392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1664908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314401" y="284734"/>
            <a:ext cx="11563191" cy="6288533"/>
            <a:chOff x="235800" y="213550"/>
            <a:chExt cx="8672393" cy="4716400"/>
          </a:xfrm>
        </p:grpSpPr>
        <p:sp>
          <p:nvSpPr>
            <p:cNvPr id="174" name="Google Shape;174;p11"/>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1"/>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1"/>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1"/>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1"/>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 name="Google Shape;200;p11"/>
          <p:cNvSpPr txBox="1">
            <a:spLocks noGrp="1"/>
          </p:cNvSpPr>
          <p:nvPr>
            <p:ph type="title" hasCustomPrompt="1"/>
          </p:nvPr>
        </p:nvSpPr>
        <p:spPr>
          <a:xfrm>
            <a:off x="2261733"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1" name="Google Shape;201;p11"/>
          <p:cNvSpPr txBox="1">
            <a:spLocks noGrp="1"/>
          </p:cNvSpPr>
          <p:nvPr>
            <p:ph type="subTitle" idx="1"/>
          </p:nvPr>
        </p:nvSpPr>
        <p:spPr>
          <a:xfrm>
            <a:off x="2261733" y="4273400"/>
            <a:ext cx="8768000" cy="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980576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2287968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203"/>
        <p:cNvGrpSpPr/>
        <p:nvPr/>
      </p:nvGrpSpPr>
      <p:grpSpPr>
        <a:xfrm>
          <a:off x="0" y="0"/>
          <a:ext cx="0" cy="0"/>
          <a:chOff x="0" y="0"/>
          <a:chExt cx="0" cy="0"/>
        </a:xfrm>
      </p:grpSpPr>
      <p:grpSp>
        <p:nvGrpSpPr>
          <p:cNvPr id="204" name="Google Shape;204;p13"/>
          <p:cNvGrpSpPr/>
          <p:nvPr/>
        </p:nvGrpSpPr>
        <p:grpSpPr>
          <a:xfrm>
            <a:off x="314401" y="284734"/>
            <a:ext cx="11563191" cy="6288533"/>
            <a:chOff x="235800" y="213550"/>
            <a:chExt cx="8672393" cy="4716400"/>
          </a:xfrm>
        </p:grpSpPr>
        <p:sp>
          <p:nvSpPr>
            <p:cNvPr id="205" name="Google Shape;205;p1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1" name="Google Shape;231;p13"/>
          <p:cNvSpPr txBox="1">
            <a:spLocks noGrp="1"/>
          </p:cNvSpPr>
          <p:nvPr>
            <p:ph type="title"/>
          </p:nvPr>
        </p:nvSpPr>
        <p:spPr>
          <a:xfrm>
            <a:off x="3288908" y="4441551"/>
            <a:ext cx="6438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32" name="Google Shape;232;p13"/>
          <p:cNvSpPr txBox="1">
            <a:spLocks noGrp="1"/>
          </p:cNvSpPr>
          <p:nvPr>
            <p:ph type="subTitle" idx="1"/>
          </p:nvPr>
        </p:nvSpPr>
        <p:spPr>
          <a:xfrm>
            <a:off x="3288767" y="1707251"/>
            <a:ext cx="6438000" cy="26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886311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14"/>
          <p:cNvGrpSpPr/>
          <p:nvPr/>
        </p:nvGrpSpPr>
        <p:grpSpPr>
          <a:xfrm>
            <a:off x="314401" y="284734"/>
            <a:ext cx="11563191" cy="6288533"/>
            <a:chOff x="235800" y="213550"/>
            <a:chExt cx="8672393" cy="4716400"/>
          </a:xfrm>
        </p:grpSpPr>
        <p:sp>
          <p:nvSpPr>
            <p:cNvPr id="235" name="Google Shape;235;p14"/>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14"/>
          <p:cNvSpPr txBox="1">
            <a:spLocks noGrp="1"/>
          </p:cNvSpPr>
          <p:nvPr>
            <p:ph type="title"/>
          </p:nvPr>
        </p:nvSpPr>
        <p:spPr>
          <a:xfrm>
            <a:off x="2512284" y="23737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66"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3" name="Google Shape;263;p14"/>
          <p:cNvSpPr txBox="1">
            <a:spLocks noGrp="1"/>
          </p:cNvSpPr>
          <p:nvPr>
            <p:ph type="title" idx="2" hasCustomPrompt="1"/>
          </p:nvPr>
        </p:nvSpPr>
        <p:spPr>
          <a:xfrm>
            <a:off x="8377500" y="2373800"/>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4" name="Google Shape;264;p14"/>
          <p:cNvSpPr txBox="1">
            <a:spLocks noGrp="1"/>
          </p:cNvSpPr>
          <p:nvPr>
            <p:ph type="subTitle" idx="1"/>
          </p:nvPr>
        </p:nvSpPr>
        <p:spPr>
          <a:xfrm>
            <a:off x="2512284" y="37838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581054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3/22/2026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759462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1275824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2"/>
        </a:solidFill>
        <a:effectLst/>
      </p:bgPr>
    </p:bg>
    <p:spTree>
      <p:nvGrpSpPr>
        <p:cNvPr id="1" name="Shape 285"/>
        <p:cNvGrpSpPr/>
        <p:nvPr/>
      </p:nvGrpSpPr>
      <p:grpSpPr>
        <a:xfrm>
          <a:off x="0" y="0"/>
          <a:ext cx="0" cy="0"/>
          <a:chOff x="0" y="0"/>
          <a:chExt cx="0" cy="0"/>
        </a:xfrm>
      </p:grpSpPr>
      <p:grpSp>
        <p:nvGrpSpPr>
          <p:cNvPr id="286" name="Google Shape;286;p17"/>
          <p:cNvGrpSpPr/>
          <p:nvPr/>
        </p:nvGrpSpPr>
        <p:grpSpPr>
          <a:xfrm>
            <a:off x="314300" y="305800"/>
            <a:ext cx="11563200" cy="6246400"/>
            <a:chOff x="235725" y="229350"/>
            <a:chExt cx="8672400" cy="4684800"/>
          </a:xfrm>
        </p:grpSpPr>
        <p:sp>
          <p:nvSpPr>
            <p:cNvPr id="287" name="Google Shape;287;p1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0" name="Google Shape;290;p17"/>
          <p:cNvSpPr txBox="1">
            <a:spLocks noGrp="1"/>
          </p:cNvSpPr>
          <p:nvPr>
            <p:ph type="title" idx="2"/>
          </p:nvPr>
        </p:nvSpPr>
        <p:spPr>
          <a:xfrm>
            <a:off x="9600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1" name="Google Shape;291;p17"/>
          <p:cNvSpPr txBox="1">
            <a:spLocks noGrp="1"/>
          </p:cNvSpPr>
          <p:nvPr>
            <p:ph type="subTitle" idx="1"/>
          </p:nvPr>
        </p:nvSpPr>
        <p:spPr>
          <a:xfrm>
            <a:off x="90642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2" name="Google Shape;292;p17"/>
          <p:cNvSpPr txBox="1">
            <a:spLocks noGrp="1"/>
          </p:cNvSpPr>
          <p:nvPr>
            <p:ph type="title" idx="3"/>
          </p:nvPr>
        </p:nvSpPr>
        <p:spPr>
          <a:xfrm>
            <a:off x="45384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3" name="Google Shape;293;p17"/>
          <p:cNvSpPr txBox="1">
            <a:spLocks noGrp="1"/>
          </p:cNvSpPr>
          <p:nvPr>
            <p:ph type="subTitle" idx="4"/>
          </p:nvPr>
        </p:nvSpPr>
        <p:spPr>
          <a:xfrm>
            <a:off x="4450195"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4" name="Google Shape;294;p17"/>
          <p:cNvSpPr txBox="1">
            <a:spLocks noGrp="1"/>
          </p:cNvSpPr>
          <p:nvPr>
            <p:ph type="title" idx="5"/>
          </p:nvPr>
        </p:nvSpPr>
        <p:spPr>
          <a:xfrm>
            <a:off x="81168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5" name="Google Shape;295;p17"/>
          <p:cNvSpPr txBox="1">
            <a:spLocks noGrp="1"/>
          </p:cNvSpPr>
          <p:nvPr>
            <p:ph type="subTitle" idx="6"/>
          </p:nvPr>
        </p:nvSpPr>
        <p:spPr>
          <a:xfrm>
            <a:off x="808395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296" name="Google Shape;296;p1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660398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eight columns">
  <p:cSld name="Title and eight columns">
    <p:bg>
      <p:bgPr>
        <a:solidFill>
          <a:schemeClr val="accent2"/>
        </a:solidFill>
        <a:effectLst/>
      </p:bgPr>
    </p:bg>
    <p:spTree>
      <p:nvGrpSpPr>
        <p:cNvPr id="1" name="Shape 297"/>
        <p:cNvGrpSpPr/>
        <p:nvPr/>
      </p:nvGrpSpPr>
      <p:grpSpPr>
        <a:xfrm>
          <a:off x="0" y="0"/>
          <a:ext cx="0" cy="0"/>
          <a:chOff x="0" y="0"/>
          <a:chExt cx="0" cy="0"/>
        </a:xfrm>
      </p:grpSpPr>
      <p:grpSp>
        <p:nvGrpSpPr>
          <p:cNvPr id="298" name="Google Shape;298;p18"/>
          <p:cNvGrpSpPr/>
          <p:nvPr/>
        </p:nvGrpSpPr>
        <p:grpSpPr>
          <a:xfrm>
            <a:off x="314300" y="305800"/>
            <a:ext cx="11563200" cy="6246400"/>
            <a:chOff x="235725" y="229350"/>
            <a:chExt cx="8672400" cy="4684800"/>
          </a:xfrm>
        </p:grpSpPr>
        <p:sp>
          <p:nvSpPr>
            <p:cNvPr id="299" name="Google Shape;299;p18"/>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8"/>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1" name="Google Shape;301;p18"/>
          <p:cNvSpPr txBox="1">
            <a:spLocks noGrp="1"/>
          </p:cNvSpPr>
          <p:nvPr>
            <p:ph type="title"/>
          </p:nvPr>
        </p:nvSpPr>
        <p:spPr>
          <a:xfrm>
            <a:off x="9600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2" name="Google Shape;302;p18"/>
          <p:cNvSpPr txBox="1">
            <a:spLocks noGrp="1"/>
          </p:cNvSpPr>
          <p:nvPr>
            <p:ph type="subTitle" idx="1"/>
          </p:nvPr>
        </p:nvSpPr>
        <p:spPr>
          <a:xfrm>
            <a:off x="9600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303" name="Google Shape;303;p18"/>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304" name="Google Shape;304;p18"/>
          <p:cNvSpPr txBox="1">
            <a:spLocks noGrp="1"/>
          </p:cNvSpPr>
          <p:nvPr>
            <p:ph type="title" idx="2"/>
          </p:nvPr>
        </p:nvSpPr>
        <p:spPr>
          <a:xfrm>
            <a:off x="3723067"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5" name="Google Shape;305;p18"/>
          <p:cNvSpPr txBox="1">
            <a:spLocks noGrp="1"/>
          </p:cNvSpPr>
          <p:nvPr>
            <p:ph type="subTitle" idx="3"/>
          </p:nvPr>
        </p:nvSpPr>
        <p:spPr>
          <a:xfrm>
            <a:off x="3723067"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6" name="Google Shape;306;p18"/>
          <p:cNvSpPr txBox="1">
            <a:spLocks noGrp="1"/>
          </p:cNvSpPr>
          <p:nvPr>
            <p:ph type="title" idx="4"/>
          </p:nvPr>
        </p:nvSpPr>
        <p:spPr>
          <a:xfrm>
            <a:off x="6486133"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7" name="Google Shape;307;p18"/>
          <p:cNvSpPr txBox="1">
            <a:spLocks noGrp="1"/>
          </p:cNvSpPr>
          <p:nvPr>
            <p:ph type="subTitle" idx="5"/>
          </p:nvPr>
        </p:nvSpPr>
        <p:spPr>
          <a:xfrm>
            <a:off x="6486133"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8" name="Google Shape;308;p18"/>
          <p:cNvSpPr txBox="1">
            <a:spLocks noGrp="1"/>
          </p:cNvSpPr>
          <p:nvPr>
            <p:ph type="title" idx="6"/>
          </p:nvPr>
        </p:nvSpPr>
        <p:spPr>
          <a:xfrm>
            <a:off x="92492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9" name="Google Shape;309;p18"/>
          <p:cNvSpPr txBox="1">
            <a:spLocks noGrp="1"/>
          </p:cNvSpPr>
          <p:nvPr>
            <p:ph type="subTitle" idx="7"/>
          </p:nvPr>
        </p:nvSpPr>
        <p:spPr>
          <a:xfrm>
            <a:off x="92492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0" name="Google Shape;310;p18"/>
          <p:cNvSpPr txBox="1">
            <a:spLocks noGrp="1"/>
          </p:cNvSpPr>
          <p:nvPr>
            <p:ph type="title" idx="8"/>
          </p:nvPr>
        </p:nvSpPr>
        <p:spPr>
          <a:xfrm>
            <a:off x="9600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1" name="Google Shape;311;p18"/>
          <p:cNvSpPr txBox="1">
            <a:spLocks noGrp="1"/>
          </p:cNvSpPr>
          <p:nvPr>
            <p:ph type="subTitle" idx="9"/>
          </p:nvPr>
        </p:nvSpPr>
        <p:spPr>
          <a:xfrm>
            <a:off x="9600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2" name="Google Shape;312;p18"/>
          <p:cNvSpPr txBox="1">
            <a:spLocks noGrp="1"/>
          </p:cNvSpPr>
          <p:nvPr>
            <p:ph type="title" idx="13"/>
          </p:nvPr>
        </p:nvSpPr>
        <p:spPr>
          <a:xfrm>
            <a:off x="3723067"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3" name="Google Shape;313;p18"/>
          <p:cNvSpPr txBox="1">
            <a:spLocks noGrp="1"/>
          </p:cNvSpPr>
          <p:nvPr>
            <p:ph type="subTitle" idx="14"/>
          </p:nvPr>
        </p:nvSpPr>
        <p:spPr>
          <a:xfrm>
            <a:off x="3723067"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4" name="Google Shape;314;p18"/>
          <p:cNvSpPr txBox="1">
            <a:spLocks noGrp="1"/>
          </p:cNvSpPr>
          <p:nvPr>
            <p:ph type="title" idx="15"/>
          </p:nvPr>
        </p:nvSpPr>
        <p:spPr>
          <a:xfrm>
            <a:off x="6486133"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5" name="Google Shape;315;p18"/>
          <p:cNvSpPr txBox="1">
            <a:spLocks noGrp="1"/>
          </p:cNvSpPr>
          <p:nvPr>
            <p:ph type="subTitle" idx="16"/>
          </p:nvPr>
        </p:nvSpPr>
        <p:spPr>
          <a:xfrm>
            <a:off x="6486133"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6" name="Google Shape;316;p18"/>
          <p:cNvSpPr txBox="1">
            <a:spLocks noGrp="1"/>
          </p:cNvSpPr>
          <p:nvPr>
            <p:ph type="title" idx="17"/>
          </p:nvPr>
        </p:nvSpPr>
        <p:spPr>
          <a:xfrm>
            <a:off x="92492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18"/>
          <p:cNvSpPr txBox="1">
            <a:spLocks noGrp="1"/>
          </p:cNvSpPr>
          <p:nvPr>
            <p:ph type="subTitle" idx="18"/>
          </p:nvPr>
        </p:nvSpPr>
        <p:spPr>
          <a:xfrm>
            <a:off x="92492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8" name="Google Shape;318;p18"/>
          <p:cNvSpPr txBox="1">
            <a:spLocks noGrp="1"/>
          </p:cNvSpPr>
          <p:nvPr>
            <p:ph type="title" idx="19"/>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653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319"/>
        <p:cNvGrpSpPr/>
        <p:nvPr/>
      </p:nvGrpSpPr>
      <p:grpSpPr>
        <a:xfrm>
          <a:off x="0" y="0"/>
          <a:ext cx="0" cy="0"/>
          <a:chOff x="0" y="0"/>
          <a:chExt cx="0" cy="0"/>
        </a:xfrm>
      </p:grpSpPr>
      <p:grpSp>
        <p:nvGrpSpPr>
          <p:cNvPr id="320" name="Google Shape;320;p19"/>
          <p:cNvGrpSpPr/>
          <p:nvPr/>
        </p:nvGrpSpPr>
        <p:grpSpPr>
          <a:xfrm>
            <a:off x="314401" y="284734"/>
            <a:ext cx="11563191" cy="6288533"/>
            <a:chOff x="235800" y="213550"/>
            <a:chExt cx="8672393" cy="4716400"/>
          </a:xfrm>
        </p:grpSpPr>
        <p:sp>
          <p:nvSpPr>
            <p:cNvPr id="321" name="Google Shape;321;p1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19"/>
          <p:cNvSpPr txBox="1">
            <a:spLocks noGrp="1"/>
          </p:cNvSpPr>
          <p:nvPr>
            <p:ph type="ctrTitle"/>
          </p:nvPr>
        </p:nvSpPr>
        <p:spPr>
          <a:xfrm>
            <a:off x="3572400" y="720000"/>
            <a:ext cx="5047200" cy="209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lt1"/>
              </a:buClr>
              <a:buSzPts val="5200"/>
              <a:buNone/>
              <a:defRPr sz="6933" b="1">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48" name="Google Shape;348;p19"/>
          <p:cNvSpPr txBox="1">
            <a:spLocks noGrp="1"/>
          </p:cNvSpPr>
          <p:nvPr>
            <p:ph type="subTitle" idx="1"/>
          </p:nvPr>
        </p:nvSpPr>
        <p:spPr>
          <a:xfrm>
            <a:off x="3572400" y="29413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49" name="Google Shape;349;p19"/>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350" name="Google Shape;350;p19"/>
          <p:cNvSpPr txBox="1"/>
          <p:nvPr/>
        </p:nvSpPr>
        <p:spPr>
          <a:xfrm>
            <a:off x="3572400" y="4541600"/>
            <a:ext cx="50472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GB" sz="1600" b="1">
                <a:solidFill>
                  <a:schemeClr val="dk2"/>
                </a:solidFill>
                <a:latin typeface="Karla" panose="020B0004030503030003"/>
                <a:ea typeface="Karla" panose="020B0004030503030003"/>
                <a:cs typeface="Karla" panose="020B0004030503030003"/>
                <a:sym typeface="Karla" panose="020B0004030503030003"/>
              </a:rPr>
              <a:t>CREDITS:</a:t>
            </a:r>
            <a:r>
              <a:rPr lang="en-GB" sz="1600">
                <a:solidFill>
                  <a:schemeClr val="dk2"/>
                </a:solidFill>
                <a:latin typeface="Karla" panose="020B0004030503030003"/>
                <a:ea typeface="Karla" panose="020B0004030503030003"/>
                <a:cs typeface="Karla" panose="020B0004030503030003"/>
                <a:sym typeface="Karla" panose="020B0004030503030003"/>
              </a:rPr>
              <a:t> This presentation template was created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2"/>
              </a:rPr>
              <a:t>Slidesgo</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including icons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3"/>
              </a:rPr>
              <a:t>Flaticon</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and infographics &amp; images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4"/>
              </a:rPr>
              <a:t>Freepik</a:t>
            </a:r>
            <a:endParaRPr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endParaRPr>
          </a:p>
        </p:txBody>
      </p:sp>
      <p:cxnSp>
        <p:nvCxnSpPr>
          <p:cNvPr id="351" name="Google Shape;351;p19"/>
          <p:cNvCxnSpPr/>
          <p:nvPr/>
        </p:nvCxnSpPr>
        <p:spPr>
          <a:xfrm>
            <a:off x="5681400" y="2880200"/>
            <a:ext cx="829200" cy="0"/>
          </a:xfrm>
          <a:prstGeom prst="straightConnector1">
            <a:avLst/>
          </a:prstGeom>
          <a:noFill/>
          <a:ln w="19050" cap="flat" cmpd="sng">
            <a:solidFill>
              <a:schemeClr val="lt1"/>
            </a:solidFill>
            <a:prstDash val="dash"/>
            <a:round/>
            <a:headEnd type="none" w="med" len="med"/>
            <a:tailEnd type="none" w="med" len="med"/>
          </a:ln>
        </p:spPr>
      </p:cxnSp>
    </p:spTree>
    <p:extLst>
      <p:ext uri="{BB962C8B-B14F-4D97-AF65-F5344CB8AC3E}">
        <p14:creationId xmlns:p14="http://schemas.microsoft.com/office/powerpoint/2010/main" val="3172832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342358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520169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2753183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09118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3294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3/22/2026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8453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3/22/2026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154409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3/22/2026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89960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3/22/2026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763367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3/22/2026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425812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3/22/2026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869728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heme" Target="../theme/theme3.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12" name="Picture 4" descr="Đường Bộ Hồ Núi Non Bầu - Miễn Phí vector hình ảnh trên Pixabay">
            <a:extLst>
              <a:ext uri="{FF2B5EF4-FFF2-40B4-BE49-F238E27FC236}">
                <a16:creationId xmlns:a16="http://schemas.microsoft.com/office/drawing/2014/main" id="{38CE291B-3612-490A-9A95-76335756471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6879AEB-DDDE-AD8B-0D71-E388EFE2BDA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52575" y="304800"/>
            <a:ext cx="1295400" cy="1295400"/>
          </a:xfrm>
          <a:prstGeom prst="rect">
            <a:avLst/>
          </a:prstGeom>
        </p:spPr>
      </p:pic>
    </p:spTree>
    <p:extLst>
      <p:ext uri="{BB962C8B-B14F-4D97-AF65-F5344CB8AC3E}">
        <p14:creationId xmlns:p14="http://schemas.microsoft.com/office/powerpoint/2010/main" val="2111348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F0171-407E-4939-A8C3-483732C1F49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1220"/>
          <a:stretch/>
        </p:blipFill>
        <p:spPr>
          <a:xfrm>
            <a:off x="0" y="0"/>
            <a:ext cx="12192000" cy="6858000"/>
          </a:xfrm>
          <a:prstGeom prst="rect">
            <a:avLst/>
          </a:prstGeom>
        </p:spPr>
      </p:pic>
    </p:spTree>
    <p:extLst>
      <p:ext uri="{BB962C8B-B14F-4D97-AF65-F5344CB8AC3E}">
        <p14:creationId xmlns:p14="http://schemas.microsoft.com/office/powerpoint/2010/main" val="207063922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2pPr>
            <a:lvl3pPr lvl="2"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3pPr>
            <a:lvl4pPr lvl="3"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4pPr>
            <a:lvl5pPr lvl="4"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5pPr>
            <a:lvl6pPr lvl="5"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6pPr>
            <a:lvl7pPr lvl="6"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7pPr>
            <a:lvl8pPr lvl="7"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8pPr>
            <a:lvl9pPr lvl="8"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9pPr>
          </a:lstStyle>
          <a:p>
            <a:endParaRPr/>
          </a:p>
        </p:txBody>
      </p:sp>
      <p:sp>
        <p:nvSpPr>
          <p:cNvPr id="7" name="Google Shape;7;p1"/>
          <p:cNvSpPr txBox="1">
            <a:spLocks noGrp="1"/>
          </p:cNvSpPr>
          <p:nvPr>
            <p:ph type="body" idx="1"/>
          </p:nvPr>
        </p:nvSpPr>
        <p:spPr>
          <a:xfrm>
            <a:off x="960000" y="1649440"/>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1600"/>
              </a:spcBef>
              <a:spcAft>
                <a:spcPts val="160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Tree>
    <p:extLst>
      <p:ext uri="{BB962C8B-B14F-4D97-AF65-F5344CB8AC3E}">
        <p14:creationId xmlns:p14="http://schemas.microsoft.com/office/powerpoint/2010/main" val="239288872"/>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DAAA22-8364-46A2-B12F-307547BD2B17}"/>
              </a:ext>
            </a:extLst>
          </p:cNvPr>
          <p:cNvSpPr/>
          <p:nvPr/>
        </p:nvSpPr>
        <p:spPr>
          <a:xfrm>
            <a:off x="1533525" y="850891"/>
            <a:ext cx="9524999" cy="3425834"/>
          </a:xfrm>
          <a:custGeom>
            <a:avLst/>
            <a:gdLst>
              <a:gd name="connsiteX0" fmla="*/ 0 w 9524999"/>
              <a:gd name="connsiteY0" fmla="*/ 342926 h 3425834"/>
              <a:gd name="connsiteX1" fmla="*/ 342926 w 9524999"/>
              <a:gd name="connsiteY1" fmla="*/ 0 h 3425834"/>
              <a:gd name="connsiteX2" fmla="*/ 9182073 w 9524999"/>
              <a:gd name="connsiteY2" fmla="*/ 0 h 3425834"/>
              <a:gd name="connsiteX3" fmla="*/ 9524999 w 9524999"/>
              <a:gd name="connsiteY3" fmla="*/ 342926 h 3425834"/>
              <a:gd name="connsiteX4" fmla="*/ 9524999 w 9524999"/>
              <a:gd name="connsiteY4" fmla="*/ 3082908 h 3425834"/>
              <a:gd name="connsiteX5" fmla="*/ 9182073 w 9524999"/>
              <a:gd name="connsiteY5" fmla="*/ 3425834 h 3425834"/>
              <a:gd name="connsiteX6" fmla="*/ 342926 w 9524999"/>
              <a:gd name="connsiteY6" fmla="*/ 3425834 h 3425834"/>
              <a:gd name="connsiteX7" fmla="*/ 0 w 9524999"/>
              <a:gd name="connsiteY7" fmla="*/ 3082908 h 3425834"/>
              <a:gd name="connsiteX8" fmla="*/ 0 w 9524999"/>
              <a:gd name="connsiteY8" fmla="*/ 342926 h 342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4999" h="3425834" fill="none" extrusionOk="0">
                <a:moveTo>
                  <a:pt x="0" y="342926"/>
                </a:moveTo>
                <a:cubicBezTo>
                  <a:pt x="735" y="160872"/>
                  <a:pt x="170913" y="-12793"/>
                  <a:pt x="342926" y="0"/>
                </a:cubicBezTo>
                <a:cubicBezTo>
                  <a:pt x="3667563" y="139772"/>
                  <a:pt x="6849489" y="14259"/>
                  <a:pt x="9182073" y="0"/>
                </a:cubicBezTo>
                <a:cubicBezTo>
                  <a:pt x="9365940" y="-922"/>
                  <a:pt x="9530813" y="148799"/>
                  <a:pt x="9524999" y="342926"/>
                </a:cubicBezTo>
                <a:cubicBezTo>
                  <a:pt x="9484547" y="1450969"/>
                  <a:pt x="9632072" y="1930475"/>
                  <a:pt x="9524999" y="3082908"/>
                </a:cubicBezTo>
                <a:cubicBezTo>
                  <a:pt x="9499643" y="3299234"/>
                  <a:pt x="9405604" y="3424606"/>
                  <a:pt x="9182073" y="3425834"/>
                </a:cubicBezTo>
                <a:cubicBezTo>
                  <a:pt x="4980559" y="3313880"/>
                  <a:pt x="1401277" y="3399601"/>
                  <a:pt x="342926" y="3425834"/>
                </a:cubicBezTo>
                <a:cubicBezTo>
                  <a:pt x="152518" y="3419347"/>
                  <a:pt x="773" y="3309029"/>
                  <a:pt x="0" y="3082908"/>
                </a:cubicBezTo>
                <a:cubicBezTo>
                  <a:pt x="-155877" y="1715299"/>
                  <a:pt x="-40573" y="1586269"/>
                  <a:pt x="0" y="342926"/>
                </a:cubicBezTo>
                <a:close/>
              </a:path>
              <a:path w="9524999" h="3425834" stroke="0" extrusionOk="0">
                <a:moveTo>
                  <a:pt x="0" y="342926"/>
                </a:moveTo>
                <a:cubicBezTo>
                  <a:pt x="-3235" y="119349"/>
                  <a:pt x="177803" y="20149"/>
                  <a:pt x="342926" y="0"/>
                </a:cubicBezTo>
                <a:cubicBezTo>
                  <a:pt x="2739433" y="-123725"/>
                  <a:pt x="4892480" y="31472"/>
                  <a:pt x="9182073" y="0"/>
                </a:cubicBezTo>
                <a:cubicBezTo>
                  <a:pt x="9334894" y="2104"/>
                  <a:pt x="9538885" y="172572"/>
                  <a:pt x="9524999" y="342926"/>
                </a:cubicBezTo>
                <a:cubicBezTo>
                  <a:pt x="9442633" y="1706008"/>
                  <a:pt x="9691172" y="1766186"/>
                  <a:pt x="9524999" y="3082908"/>
                </a:cubicBezTo>
                <a:cubicBezTo>
                  <a:pt x="9512949" y="3292537"/>
                  <a:pt x="9350338" y="3403247"/>
                  <a:pt x="9182073" y="3425834"/>
                </a:cubicBezTo>
                <a:cubicBezTo>
                  <a:pt x="6170576" y="3362565"/>
                  <a:pt x="2033082" y="3288008"/>
                  <a:pt x="342926" y="3425834"/>
                </a:cubicBezTo>
                <a:cubicBezTo>
                  <a:pt x="138614" y="3393658"/>
                  <a:pt x="22740" y="3274183"/>
                  <a:pt x="0" y="3082908"/>
                </a:cubicBezTo>
                <a:cubicBezTo>
                  <a:pt x="-143197" y="2701994"/>
                  <a:pt x="-97552" y="1070332"/>
                  <a:pt x="0" y="34292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8" name="Picture 337">
            <a:extLst>
              <a:ext uri="{FF2B5EF4-FFF2-40B4-BE49-F238E27FC236}">
                <a16:creationId xmlns:a16="http://schemas.microsoft.com/office/drawing/2014/main" id="{CF24169A-1C9E-4543-8182-A057120C0B3E}"/>
              </a:ext>
            </a:extLst>
          </p:cNvPr>
          <p:cNvPicPr>
            <a:picLocks noChangeAspect="1"/>
          </p:cNvPicPr>
          <p:nvPr/>
        </p:nvPicPr>
        <p:blipFill>
          <a:blip r:embed="rId2"/>
          <a:stretch>
            <a:fillRect/>
          </a:stretch>
        </p:blipFill>
        <p:spPr>
          <a:xfrm>
            <a:off x="4545685" y="1104365"/>
            <a:ext cx="3084843" cy="1170533"/>
          </a:xfrm>
          <a:prstGeom prst="rect">
            <a:avLst/>
          </a:prstGeom>
        </p:spPr>
      </p:pic>
      <p:pic>
        <p:nvPicPr>
          <p:cNvPr id="339" name="图片 11">
            <a:extLst>
              <a:ext uri="{FF2B5EF4-FFF2-40B4-BE49-F238E27FC236}">
                <a16:creationId xmlns:a16="http://schemas.microsoft.com/office/drawing/2014/main" id="{E442A3BA-B9CA-4FD5-A675-A13EDE1EA8E3}"/>
              </a:ext>
            </a:extLst>
          </p:cNvPr>
          <p:cNvPicPr>
            <a:picLocks noChangeAspect="1"/>
          </p:cNvPicPr>
          <p:nvPr/>
        </p:nvPicPr>
        <p:blipFill>
          <a:blip r:embed="rId3" cstate="screen"/>
          <a:stretch>
            <a:fillRect/>
          </a:stretch>
        </p:blipFill>
        <p:spPr>
          <a:xfrm>
            <a:off x="166170" y="44158"/>
            <a:ext cx="2291157" cy="2081349"/>
          </a:xfrm>
          <a:prstGeom prst="rect">
            <a:avLst/>
          </a:prstGeom>
        </p:spPr>
      </p:pic>
      <p:grpSp>
        <p:nvGrpSpPr>
          <p:cNvPr id="13" name="Group 12">
            <a:extLst>
              <a:ext uri="{FF2B5EF4-FFF2-40B4-BE49-F238E27FC236}">
                <a16:creationId xmlns:a16="http://schemas.microsoft.com/office/drawing/2014/main" id="{D00FEE27-F9A3-49ED-AC3D-F4E2AAD7F4E8}"/>
              </a:ext>
            </a:extLst>
          </p:cNvPr>
          <p:cNvGrpSpPr/>
          <p:nvPr/>
        </p:nvGrpSpPr>
        <p:grpSpPr>
          <a:xfrm>
            <a:off x="2884679" y="4193313"/>
            <a:ext cx="6907999" cy="2664687"/>
            <a:chOff x="5119879" y="4287027"/>
            <a:chExt cx="6490424" cy="2503612"/>
          </a:xfrm>
        </p:grpSpPr>
        <p:grpSp>
          <p:nvGrpSpPr>
            <p:cNvPr id="14" name="Graphic 1068">
              <a:extLst>
                <a:ext uri="{FF2B5EF4-FFF2-40B4-BE49-F238E27FC236}">
                  <a16:creationId xmlns:a16="http://schemas.microsoft.com/office/drawing/2014/main" id="{1709F92A-B7F5-4B67-961E-70C39139AFA1}"/>
                </a:ext>
              </a:extLst>
            </p:cNvPr>
            <p:cNvGrpSpPr/>
            <p:nvPr/>
          </p:nvGrpSpPr>
          <p:grpSpPr>
            <a:xfrm>
              <a:off x="9359104" y="4373158"/>
              <a:ext cx="2251199" cy="2417481"/>
              <a:chOff x="8814612" y="1625020"/>
              <a:chExt cx="3381064" cy="3630802"/>
            </a:xfrm>
          </p:grpSpPr>
          <p:sp>
            <p:nvSpPr>
              <p:cNvPr id="172" name="Freeform: Shape 171">
                <a:extLst>
                  <a:ext uri="{FF2B5EF4-FFF2-40B4-BE49-F238E27FC236}">
                    <a16:creationId xmlns:a16="http://schemas.microsoft.com/office/drawing/2014/main" id="{5AB2D9AD-CBD0-4E81-8D47-639E36F96088}"/>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FED5152F-32CB-44F6-88ED-DF32BDE11D3C}"/>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3CA654A-5ECC-4897-A9FE-4D090229A134}"/>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5E3492BA-9A95-4B0A-A7C6-87949BFBDE06}"/>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DA96294C-9692-48E7-969E-39AC8EAB3982}"/>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D7F44B84-6B69-45CC-9C7E-68AFFE7EF386}"/>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76AAD9F2-4953-47DD-84A5-5788061493B9}"/>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0E9B6059-EC27-4B66-85AE-71A0065F137C}"/>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B0F8E4F5-711A-4D46-98FD-A9322610707B}"/>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CE116C79-E735-48CD-A525-37ED4F88E583}"/>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6A6FA1E-F5F2-4996-8741-5A70E684B79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CB488A43-C128-45D0-AD92-13AD11FDFC7E}"/>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692E9F62-1705-467B-B50D-34767140EE9F}"/>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0A3CFEED-0E78-4B45-B171-C562660BB521}"/>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1627B64C-8A92-4A1E-A574-5DD41FCF871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463C946-E2E2-4AB5-BED3-C9CFB39276D2}"/>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41137D5D-82A4-4E4B-879F-05D36C4FFF18}"/>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1E705D7-1D84-469D-9766-7A59D5C0AF18}"/>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9B0E6932-DBD0-4D62-B56A-0BFE5A037134}"/>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2EDD9A3D-690A-4992-A6D1-8F5B8CBAC251}"/>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A9A3F6B8-AC3E-43D3-9A2F-1A0EAEACBEA6}"/>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D4A95E21-6F75-44E0-85DA-E289DEFE12B7}"/>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03E59426-B0FA-4C5B-83B4-035429148B1A}"/>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B226F19E-6E27-40B0-AC80-9D6BC6360BE8}"/>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2E9BA66F-47EB-4FFC-A475-5B9DA3F8368F}"/>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782F0E37-35B2-4B8B-9493-643AF75E93D1}"/>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FA152E53-FF36-47DF-BF58-2B2D8D142A52}"/>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117E6D04-7007-470F-86E0-4D98812986A2}"/>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579D16E9-1421-4849-A384-87D86DEA3D81}"/>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13B4784E-9FCD-4D7B-8043-768E931D4C09}"/>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7D3296D2-AB8C-4B73-81B2-6758D0A609A1}"/>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F27500D1-9CA5-4979-8ECE-ED5EDF5002AE}"/>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10419AFB-325C-45D3-B6F5-BEBDF5BD923D}"/>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9198C2D0-9B9C-4124-9B86-ADE69CEC23D7}"/>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49BA2EAE-9D77-4F12-9BB5-A61214A4993F}"/>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8270C702-0C93-43B9-9C77-34B5F6BE48E5}"/>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B12EC6A4-07AD-4BCC-851B-AB61A287FA8B}"/>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F5856FD4-1E8E-4B0E-993B-FC7F160B06F9}"/>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906DAF0F-C168-4D3C-AF2A-40D7A5FF7170}"/>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3F5BA29A-4395-4DAC-B20B-080768EE494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7C7E69A1-4868-4AC1-84DD-31B3FB730E39}"/>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00C25F20-59B6-4826-BCF9-84EEFD4A3CB0}"/>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EC41D412-22C4-4D61-9B5B-3A6FDBEDDB7E}"/>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7979B448-4949-4607-BC15-B45C5A541E09}"/>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F4292067-87DD-4496-9FFF-07D1A953CC43}"/>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B7C0A421-03C7-4508-8661-D7CC3837EF7F}"/>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BCB9898B-158A-4A7E-9681-29E9FD842FE9}"/>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95C5D3B2-DF85-419B-8BDA-5EBF3BFF119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F8AB6B9C-158C-45C0-B178-ABE02C5F75CD}"/>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28FD82BB-0C7E-4A90-B983-67AE12D4B0E9}"/>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E4523053-7C63-411A-B1F2-2750A9E4BB8D}"/>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B8F39BA6-1259-4A8B-B7B2-61177C180545}"/>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A0B8BDAA-F263-4BDA-876B-0E603FAA1455}"/>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DD565DBE-C09F-46F0-95C1-5E17C0E5C746}"/>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aphic 1068">
              <a:extLst>
                <a:ext uri="{FF2B5EF4-FFF2-40B4-BE49-F238E27FC236}">
                  <a16:creationId xmlns:a16="http://schemas.microsoft.com/office/drawing/2014/main" id="{AF8FAAAC-138F-4AE6-82B5-1ACA29037D5B}"/>
                </a:ext>
              </a:extLst>
            </p:cNvPr>
            <p:cNvGrpSpPr/>
            <p:nvPr/>
          </p:nvGrpSpPr>
          <p:grpSpPr>
            <a:xfrm>
              <a:off x="5119879" y="4332869"/>
              <a:ext cx="1900796" cy="2432716"/>
              <a:chOff x="2916214" y="1602700"/>
              <a:chExt cx="2854795" cy="3653683"/>
            </a:xfrm>
          </p:grpSpPr>
          <p:sp>
            <p:nvSpPr>
              <p:cNvPr id="133" name="Freeform: Shape 132">
                <a:extLst>
                  <a:ext uri="{FF2B5EF4-FFF2-40B4-BE49-F238E27FC236}">
                    <a16:creationId xmlns:a16="http://schemas.microsoft.com/office/drawing/2014/main" id="{798CED64-A1DF-44A5-8F88-8E6CA217D51B}"/>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2350CB13-50C3-47A6-8807-AD6426FF9907}"/>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1DE470A8-D98F-46C9-B138-2A99C5D7FAF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F313FD79-859A-42BD-B55A-21B1FD15E87C}"/>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FCFD95E0-43F4-4EED-8BB8-49C146B7E915}"/>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3B1380F-3965-47B4-BAF4-E6AE39D44726}"/>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172C610A-A2A0-483C-8518-6F2CAF1C376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4F275EA2-9A9F-4514-8608-B98F39533E14}"/>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AA9CB2FF-9FC2-4E76-9FDC-A2640F064FA8}"/>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566DE331-42CF-44CC-9987-4641B69EC307}"/>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0C022489-0242-4810-90ED-2C03E0EE9885}"/>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D8B5D8-2263-4ADF-965A-13E2F1492365}"/>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1656CFBB-6498-43BE-AA7D-2F0FEEF531BB}"/>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135B6252-E068-437C-8CC6-9EEA0C64A925}"/>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1B4F7F09-F6FB-44C4-A61F-369BCD3C0BA6}"/>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BCC585B-6EBA-4F5E-993E-5D008909A0A2}"/>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689E4D52-393C-46EF-9078-E687B08C1FD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9EED2153-5911-4425-ACC5-D6BDE7F73138}"/>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CE30ACB2-FF7C-41B1-AE90-ABCC54735341}"/>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E6BB8A9F-44C3-4FCA-A927-5059D1A1719B}"/>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A8B0C5C5-614E-43BD-93CB-5FC3A61AC68F}"/>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38C9C71F-032A-4B8B-9067-25048432B383}"/>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25652203-6C31-4CAF-B2DA-4861DB9F960A}"/>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CCB7660D-38F3-4DCE-95F0-88D4ADC492B7}"/>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E1792AD4-C1C5-4435-AF2A-D11409A7DC4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BFC7907E-E504-46B8-9B1A-46735ABDFED2}"/>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9F0FA3DA-0960-452A-945A-7536E2AF75AB}"/>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95260AF4-AEC4-480D-BC9C-750A23E39E48}"/>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7D840243-5E88-460A-A12A-7AC3D09F2987}"/>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88ED6875-F5B0-40B0-A2ED-7F5764DB4D51}"/>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1B77A8B4-E7CF-40CD-B386-C1411876ACE7}"/>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2EF3CD18-76A4-467E-B968-F2332400D4F4}"/>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5B04534-33D0-4791-A022-8913099AE963}"/>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2272CE9-1981-4A74-AF8A-00D7C7F300AA}"/>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825DED35-EC02-4F56-8F03-17C50B62742C}"/>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27728407-B73A-4C37-8800-65DB28B2E1A7}"/>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F47EB2B9-51E1-46CF-9DAB-B43FEAA17C5F}"/>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C37BC259-3B43-47DE-86FA-89C01AFD2A37}"/>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FFC587FF-0C9B-4670-B146-3AF4E40B4A85}"/>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aphic 1068">
              <a:extLst>
                <a:ext uri="{FF2B5EF4-FFF2-40B4-BE49-F238E27FC236}">
                  <a16:creationId xmlns:a16="http://schemas.microsoft.com/office/drawing/2014/main" id="{A17B79F4-5AAA-4DAC-AAFC-8D5423CA3B6C}"/>
                </a:ext>
              </a:extLst>
            </p:cNvPr>
            <p:cNvGrpSpPr/>
            <p:nvPr/>
          </p:nvGrpSpPr>
          <p:grpSpPr>
            <a:xfrm>
              <a:off x="8112780" y="4287027"/>
              <a:ext cx="1682027" cy="2430897"/>
              <a:chOff x="-399" y="1606051"/>
              <a:chExt cx="2526227" cy="3650951"/>
            </a:xfrm>
          </p:grpSpPr>
          <p:sp>
            <p:nvSpPr>
              <p:cNvPr id="69" name="Freeform: Shape 68">
                <a:extLst>
                  <a:ext uri="{FF2B5EF4-FFF2-40B4-BE49-F238E27FC236}">
                    <a16:creationId xmlns:a16="http://schemas.microsoft.com/office/drawing/2014/main" id="{12A960FB-943A-4263-B37D-AA63FA0376D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93018E1C-850E-43F8-8164-EB2EEDB56FC6}"/>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7BB3756-68A4-43B1-BBCA-76C2A9966C78}"/>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7E2B8CD-5DD4-4504-B676-D028183D3097}"/>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D68080C8-2C0B-44F8-BE40-0E52EEB6783D}"/>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4946863A-E856-4450-9F7A-D045CCDC6C76}"/>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45F2117E-30EA-4642-8A23-B021378469EB}"/>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747F05F3-3658-4BE8-B3F5-C8EAC498192D}"/>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EED3B2AB-FB91-4288-ADC8-5463B7EA0A5C}"/>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6318F7B7-FAE8-486B-8337-A160357F4667}"/>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300259A-F3D8-47F9-A8E1-A5183B067F46}"/>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3A0C3E46-A6BF-45AF-B0EF-2935734238AA}"/>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D16B5BFD-D61F-4625-BFC1-E5ADBE7A1677}"/>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D7663A7D-2170-4584-B92E-5AE3C0F85CC0}"/>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ECC8DE93-8CF5-4B27-B817-23E199A2201E}"/>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58C309D6-3648-49A8-863B-492F31982054}"/>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85272B-CA0A-44AD-9929-2D10FD99EF15}"/>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23D659-2D19-47A3-846E-761852A43E17}"/>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579F1999-225F-436F-896E-0F9BA48A09EE}"/>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4D9EA684-6E16-409F-9080-0152514AEE0E}"/>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B1900CD2-7A1D-45DC-9BB1-1CEFDCB3F40F}"/>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5D5F260A-8F26-4B38-8A89-486ED5CD585E}"/>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C1B7BCEC-15EA-4E30-A737-996AE6DBAD5C}"/>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CD5CD3FD-FAFB-41A9-B329-34BA0342A798}"/>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2617162C-B003-4CF7-9757-2B78D6FA24A9}"/>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8208EEAC-FCAB-4C7B-A112-7A741CB0994B}"/>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A00ACAEF-4F9E-42F3-89B6-5015DDA70F3E}"/>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E0D4386F-04A3-47EB-B66C-F402F7F0183D}"/>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F3ADB5EF-F431-4100-970A-8C1FDAF258F8}"/>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30AA2D36-4BF3-4044-A017-771BB94BB487}"/>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AEF47F96-A86C-4EC7-8364-C226704BF52E}"/>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FED380AC-6935-4CB8-ACA8-627357C6A5E6}"/>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568E6276-511A-4A77-8BB4-A5430836A39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5129E7C1-B82A-416D-A3A7-AD514F12B2A5}"/>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B1878474-8515-47E0-ADA0-12E1C2602915}"/>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DF3D35C6-99BB-4289-8857-BF865182EEC8}"/>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04CBEA68-076C-49F2-B1C2-CE50D32A5DA1}"/>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75B53223-47EA-4699-BBDA-02E087E3AC03}"/>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C71435C-100D-4300-A673-A326D673EE86}"/>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26F4127A-48A3-46AD-B03B-A9BC41D43078}"/>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BB414763-4F9E-4337-95FA-AC44DBED65DE}"/>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25FAE67A-8F31-43C3-914D-19BC83895300}"/>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F6AC4982-0980-4C7F-BB43-7D69DAC6A04F}"/>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FB921707-3AE9-4EC6-9BF9-32B4A700C30B}"/>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D3A04015-0437-475E-8AAD-5738B684F03D}"/>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41A1E83C-7C53-4142-A861-17089B359B12}"/>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B2A5F5E7-3519-49AA-B777-4B1B79436AFF}"/>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1FDD24A2-3F2C-457E-AAA0-E7D8C64A7F4A}"/>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11071EE8-34B5-4042-B3A4-C95BDD7E44C8}"/>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06B23B11-A4C6-4058-916F-D8FC332D319F}"/>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42DE5806-A744-4E31-BDD6-7B407EAD23E6}"/>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E2F8AFEF-F601-44F2-AB50-99ABA4634DD6}"/>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2F0026DC-1F07-4DFC-8A53-5DB04B0202EF}"/>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6CEE11AC-1E3B-46D9-9138-D1404088FA6F}"/>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B21BE381-61E8-4F7B-AD2F-16794F73AA35}"/>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D018857F-EB49-4EA2-96B7-BEE41A27A497}"/>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032A117B-72E3-4CCD-8D66-9C991FD888A6}"/>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53C7733C-7CD9-4F89-8ABC-D8F32EB3E194}"/>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62CC5F6B-B3AC-4693-BE3F-7F3851CEBFE1}"/>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9BB1EDEC-0473-4D52-99AC-5D63971441AE}"/>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CF476CCC-8D4E-4D14-AC62-DFAACA79AAE0}"/>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362129D2-164D-4987-A83A-23FB9E750305}"/>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046DF48F-E0E0-44B2-BE33-72E9DBFE3C67}"/>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144A8C19-11B0-48B2-9FC4-630274599255}"/>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aphic 1068">
              <a:extLst>
                <a:ext uri="{FF2B5EF4-FFF2-40B4-BE49-F238E27FC236}">
                  <a16:creationId xmlns:a16="http://schemas.microsoft.com/office/drawing/2014/main" id="{498AC4C0-26F2-4859-9446-D2F8832345D4}"/>
                </a:ext>
              </a:extLst>
            </p:cNvPr>
            <p:cNvGrpSpPr/>
            <p:nvPr/>
          </p:nvGrpSpPr>
          <p:grpSpPr>
            <a:xfrm>
              <a:off x="6653998" y="4348837"/>
              <a:ext cx="1678895" cy="2411490"/>
              <a:chOff x="6160880" y="1636652"/>
              <a:chExt cx="2521524" cy="3621804"/>
            </a:xfrm>
          </p:grpSpPr>
          <p:sp>
            <p:nvSpPr>
              <p:cNvPr id="18" name="Freeform: Shape 17">
                <a:extLst>
                  <a:ext uri="{FF2B5EF4-FFF2-40B4-BE49-F238E27FC236}">
                    <a16:creationId xmlns:a16="http://schemas.microsoft.com/office/drawing/2014/main" id="{B2F1F155-1CC2-42DE-AA7C-AA6E1E150F4F}"/>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29AF3AB-88E9-4059-ADAC-2B6C8CB8EB76}"/>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C5F8D05A-EADA-4E5E-9750-12DED4F21E11}"/>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53A105F-210E-4F13-AD9F-CBBD72D1A2DF}"/>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FBEB200-F975-44F0-9C5C-6EE3245CB6A5}"/>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CE5884-0EE3-4F51-A697-1E9CD1F9DC91}"/>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673471-52EE-4756-A9DA-2C6D4307C637}"/>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3E1E88C-DBC9-4A5E-BC7F-CD610F7C964E}"/>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1785C54-FD45-40D4-86F5-DEB4B6A13C39}"/>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5B9B5523-4DAD-48B6-8CBA-40028C708A2C}"/>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3BC3B15-4F3A-41E0-87A6-F7F47AE28C50}"/>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D8D2EFD-8399-4CC5-AFB5-D0C99EA0E41E}"/>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DBEA5F34-B4C2-458F-95A5-3A2ED8B85FDE}"/>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CE2F6C9-772A-4235-9B23-4C04626744C6}"/>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7388A573-6E87-4A21-9166-86C6E81CE04D}"/>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26F7BD22-3A6A-4CD1-BF23-AE8DA3360CED}"/>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26D6B16-CFF3-4CA8-975E-C7BB1FE98EC4}"/>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623A64B1-C1D7-4BD3-BC8E-7925ED070BD1}"/>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DE5787F6-F739-424F-B7DB-52ED1F171281}"/>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6B5557C-9001-4D71-A300-1A8BE883E8BD}"/>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CB92861-BB3B-4793-A7E1-CB34303C4017}"/>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6CB9EE7-EC50-4C71-B8E9-F79594023D1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92B74047-6313-4315-99ED-D61EB4D16991}"/>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D26A474-9012-4088-B88D-D294EBB4C416}"/>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002C1B5-66E2-49C5-8100-2C1825E59811}"/>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A1480864-5A6D-4105-BDE8-A792AACC7472}"/>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BFF1CE99-A355-40EE-BD2D-08A836421182}"/>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64CB5593-F58E-478A-BB1C-086472411255}"/>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93D9DA63-A309-48E4-A8C7-3BDA05ECB635}"/>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F0B94C66-CD76-4CAF-BF71-0EE05A2075A8}"/>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015CDE4E-AA66-4C58-AFE9-A3BE3608768E}"/>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923F4F14-0C87-4B14-B170-DC3B53C7FFA7}"/>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629C1C44-A84F-4704-8E01-7D9EC3F7F8FA}"/>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9F79171F-86E0-4B63-B510-6B44E1D5ABCB}"/>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5523D7A5-5276-4C86-B50D-731D69A6C650}"/>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B6657FE7-D8D8-4EA3-AB7E-0054B01A753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C34B681A-4C87-4440-8B50-0A68B21AF55C}"/>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AEC8352C-90FB-48A7-ABC0-4477CD7AC0A6}"/>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82A165D6-FFB7-422C-AD79-50E2FB0B18F2}"/>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49A8E438-1B07-492A-BDA5-E909012CBC59}"/>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9B9E2ED0-1CCC-4105-A5D8-A687268677BD}"/>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B9244AA1-EA4E-4533-8CAC-061B4EF58429}"/>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D6257D0-B623-4105-94CE-1BDF54983361}"/>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07BD9B57-2418-4E98-B41C-C88F28517732}"/>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252F3738-BC74-4861-8306-429313AF1798}"/>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CED8BA5-2F91-4A66-AEFF-8D42F1A0B8A4}"/>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079E3B74-4F89-422E-991C-3D1F3C75A38C}"/>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AB19B7EF-CC32-4E1F-B012-DC66936C97F6}"/>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22B1025F-DF73-4326-8ECE-A7402B68C5C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4AC979AD-0502-4F5E-97B8-09E3C5747EA9}"/>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3B9686CB-5550-43DC-AE65-8141F171E1C7}"/>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 name="TextBox 1">
            <a:extLst>
              <a:ext uri="{FF2B5EF4-FFF2-40B4-BE49-F238E27FC236}">
                <a16:creationId xmlns:a16="http://schemas.microsoft.com/office/drawing/2014/main" id="{4B932571-6E22-64CE-CC25-C9A5EE7171EF}"/>
              </a:ext>
            </a:extLst>
          </p:cNvPr>
          <p:cNvSpPr txBox="1"/>
          <p:nvPr/>
        </p:nvSpPr>
        <p:spPr>
          <a:xfrm>
            <a:off x="5581650" y="3590925"/>
            <a:ext cx="18002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微软雅黑"/>
                <a:cs typeface="+mn-cs"/>
              </a:rPr>
              <a:t>(</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Tiết</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2)</a:t>
            </a:r>
          </a:p>
        </p:txBody>
      </p:sp>
      <p:pic>
        <p:nvPicPr>
          <p:cNvPr id="4" name="Picture 3">
            <a:extLst>
              <a:ext uri="{FF2B5EF4-FFF2-40B4-BE49-F238E27FC236}">
                <a16:creationId xmlns:a16="http://schemas.microsoft.com/office/drawing/2014/main" id="{B0CDFA21-3448-30CA-14A2-C9DE28C8B2FF}"/>
              </a:ext>
            </a:extLst>
          </p:cNvPr>
          <p:cNvPicPr>
            <a:picLocks noChangeAspect="1"/>
          </p:cNvPicPr>
          <p:nvPr/>
        </p:nvPicPr>
        <p:blipFill>
          <a:blip r:embed="rId4"/>
          <a:stretch>
            <a:fillRect/>
          </a:stretch>
        </p:blipFill>
        <p:spPr>
          <a:xfrm>
            <a:off x="1716765" y="1839773"/>
            <a:ext cx="9272820" cy="1749704"/>
          </a:xfrm>
          <a:prstGeom prst="rect">
            <a:avLst/>
          </a:prstGeom>
        </p:spPr>
      </p:pic>
    </p:spTree>
    <p:extLst>
      <p:ext uri="{BB962C8B-B14F-4D97-AF65-F5344CB8AC3E}">
        <p14:creationId xmlns:p14="http://schemas.microsoft.com/office/powerpoint/2010/main" val="938066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23 459 + 45 816 </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619501" y="1397872"/>
            <a:ext cx="4583472"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23 459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648075" y="2634474"/>
            <a:ext cx="5144034"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45 816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121479"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5</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401816" y="384437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589609" y="38388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450733" y="3888923"/>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7" name="Oval 76">
            <a:extLst>
              <a:ext uri="{FF2B5EF4-FFF2-40B4-BE49-F238E27FC236}">
                <a16:creationId xmlns:a16="http://schemas.microsoft.com/office/drawing/2014/main" id="{4E896C23-AE77-405E-A0B2-78A9A88BDC07}"/>
              </a:ext>
            </a:extLst>
          </p:cNvPr>
          <p:cNvSpPr/>
          <p:nvPr/>
        </p:nvSpPr>
        <p:spPr>
          <a:xfrm>
            <a:off x="6605736" y="2772091"/>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15" name="TextBox 14">
            <a:extLst>
              <a:ext uri="{FF2B5EF4-FFF2-40B4-BE49-F238E27FC236}">
                <a16:creationId xmlns:a16="http://schemas.microsoft.com/office/drawing/2014/main" id="{75509208-B642-4390-8B4F-F4419B4E2CD7}"/>
              </a:ext>
            </a:extLst>
          </p:cNvPr>
          <p:cNvSpPr txBox="1"/>
          <p:nvPr/>
        </p:nvSpPr>
        <p:spPr>
          <a:xfrm>
            <a:off x="3726833" y="3879398"/>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a:t>
            </a:r>
          </a:p>
        </p:txBody>
      </p:sp>
      <p:sp>
        <p:nvSpPr>
          <p:cNvPr id="2" name="Oval 1">
            <a:extLst>
              <a:ext uri="{FF2B5EF4-FFF2-40B4-BE49-F238E27FC236}">
                <a16:creationId xmlns:a16="http://schemas.microsoft.com/office/drawing/2014/main" id="{1A58305A-7C6A-2991-C643-FC7513D7901A}"/>
              </a:ext>
            </a:extLst>
          </p:cNvPr>
          <p:cNvSpPr/>
          <p:nvPr/>
        </p:nvSpPr>
        <p:spPr>
          <a:xfrm>
            <a:off x="4662636" y="268636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053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childTnLst>
                          </p:cTn>
                        </p:par>
                        <p:par>
                          <p:cTn id="36" fill="hold">
                            <p:stCondLst>
                              <p:cond delay="500"/>
                            </p:stCondLst>
                            <p:childTnLst>
                              <p:par>
                                <p:cTn id="37" presetID="10" presetClass="exit" presetSubtype="0" fill="hold" grpId="1" nodeType="afterEffect">
                                  <p:stCondLst>
                                    <p:cond delay="0"/>
                                  </p:stCondLst>
                                  <p:childTnLst>
                                    <p:animEffect transition="out" filter="fade">
                                      <p:cBhvr>
                                        <p:cTn id="38" dur="500"/>
                                        <p:tgtEl>
                                          <p:spTgt spid="77"/>
                                        </p:tgtEl>
                                      </p:cBhvr>
                                    </p:animEffect>
                                    <p:set>
                                      <p:cBhvr>
                                        <p:cTn id="39" dur="1" fill="hold">
                                          <p:stCondLst>
                                            <p:cond delay="499"/>
                                          </p:stCondLst>
                                        </p:cTn>
                                        <p:tgtEl>
                                          <p:spTgt spid="7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up)">
                                      <p:cBhvr>
                                        <p:cTn id="44" dur="500"/>
                                        <p:tgtEl>
                                          <p:spTgt spid="6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up)">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par>
                          <p:cTn id="55" fill="hold">
                            <p:stCondLst>
                              <p:cond delay="500"/>
                            </p:stCondLst>
                            <p:childTnLst>
                              <p:par>
                                <p:cTn id="56" presetID="10" presetClass="exit" presetSubtype="0" fill="hold" grpId="1" nodeType="afterEffect">
                                  <p:stCondLst>
                                    <p:cond delay="0"/>
                                  </p:stCondLst>
                                  <p:childTnLst>
                                    <p:animEffect transition="out" filter="fade">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up)">
                                      <p:cBhvr>
                                        <p:cTn id="63" dur="500"/>
                                        <p:tgtEl>
                                          <p:spTgt spid="7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up)">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14" grpId="0" animBg="1"/>
      <p:bldP spid="15" grpId="0"/>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82 750 + 643</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619501" y="1397872"/>
            <a:ext cx="4583472"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82 750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5686425" y="2634474"/>
            <a:ext cx="3105683"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643</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121479"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401816" y="384437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589609" y="38388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450733" y="3888923"/>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7" name="Oval 76">
            <a:extLst>
              <a:ext uri="{FF2B5EF4-FFF2-40B4-BE49-F238E27FC236}">
                <a16:creationId xmlns:a16="http://schemas.microsoft.com/office/drawing/2014/main" id="{4E896C23-AE77-405E-A0B2-78A9A88BDC07}"/>
              </a:ext>
            </a:extLst>
          </p:cNvPr>
          <p:cNvSpPr/>
          <p:nvPr/>
        </p:nvSpPr>
        <p:spPr>
          <a:xfrm>
            <a:off x="4653111" y="2733991"/>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15" name="TextBox 14">
            <a:extLst>
              <a:ext uri="{FF2B5EF4-FFF2-40B4-BE49-F238E27FC236}">
                <a16:creationId xmlns:a16="http://schemas.microsoft.com/office/drawing/2014/main" id="{75509208-B642-4390-8B4F-F4419B4E2CD7}"/>
              </a:ext>
            </a:extLst>
          </p:cNvPr>
          <p:cNvSpPr txBox="1"/>
          <p:nvPr/>
        </p:nvSpPr>
        <p:spPr>
          <a:xfrm>
            <a:off x="3726833" y="3879398"/>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Tree>
    <p:extLst>
      <p:ext uri="{BB962C8B-B14F-4D97-AF65-F5344CB8AC3E}">
        <p14:creationId xmlns:p14="http://schemas.microsoft.com/office/powerpoint/2010/main" val="779595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500"/>
                                        <p:tgtEl>
                                          <p:spTgt spid="77"/>
                                        </p:tgtEl>
                                      </p:cBhvr>
                                    </p:animEffect>
                                  </p:childTnLst>
                                </p:cTn>
                              </p:par>
                            </p:childTnLst>
                          </p:cTn>
                        </p:par>
                        <p:par>
                          <p:cTn id="46" fill="hold">
                            <p:stCondLst>
                              <p:cond delay="500"/>
                            </p:stCondLst>
                            <p:childTnLst>
                              <p:par>
                                <p:cTn id="47" presetID="10" presetClass="exit" presetSubtype="0" fill="hold" grpId="1" nodeType="afterEffect">
                                  <p:stCondLst>
                                    <p:cond delay="0"/>
                                  </p:stCondLst>
                                  <p:childTnLst>
                                    <p:animEffect transition="out" filter="fade">
                                      <p:cBhvr>
                                        <p:cTn id="48" dur="500"/>
                                        <p:tgtEl>
                                          <p:spTgt spid="77"/>
                                        </p:tgtEl>
                                      </p:cBhvr>
                                    </p:animEffect>
                                    <p:set>
                                      <p:cBhvr>
                                        <p:cTn id="49" dur="1" fill="hold">
                                          <p:stCondLst>
                                            <p:cond delay="499"/>
                                          </p:stCondLst>
                                        </p:cTn>
                                        <p:tgtEl>
                                          <p:spTgt spid="7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up)">
                                      <p:cBhvr>
                                        <p:cTn id="54" dur="500"/>
                                        <p:tgtEl>
                                          <p:spTgt spid="7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up)">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3 548 + 94 627</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4495799" y="1397872"/>
            <a:ext cx="3707173"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3 548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810000" y="2624949"/>
            <a:ext cx="6296025"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94 627</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739717" y="256567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207204"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dirty="0">
                <a:solidFill>
                  <a:prstClr val="white"/>
                </a:solidFill>
                <a:latin typeface="Arial"/>
                <a:cs typeface="Arial" panose="020B0604020202020204" pitchFamily="34" charset="0"/>
              </a:rPr>
              <a:t>5</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7" name="TextBox 66">
            <a:extLst>
              <a:ext uri="{FF2B5EF4-FFF2-40B4-BE49-F238E27FC236}">
                <a16:creationId xmlns:a16="http://schemas.microsoft.com/office/drawing/2014/main" id="{13265650-E745-4115-8019-6E26B1648DC4}"/>
              </a:ext>
            </a:extLst>
          </p:cNvPr>
          <p:cNvSpPr txBox="1"/>
          <p:nvPr/>
        </p:nvSpPr>
        <p:spPr>
          <a:xfrm>
            <a:off x="6487541" y="383484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770584" y="384833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667249" y="3850823"/>
            <a:ext cx="12096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
        <p:nvSpPr>
          <p:cNvPr id="77" name="Oval 76">
            <a:extLst>
              <a:ext uri="{FF2B5EF4-FFF2-40B4-BE49-F238E27FC236}">
                <a16:creationId xmlns:a16="http://schemas.microsoft.com/office/drawing/2014/main" id="{4E896C23-AE77-405E-A0B2-78A9A88BDC07}"/>
              </a:ext>
            </a:extLst>
          </p:cNvPr>
          <p:cNvSpPr/>
          <p:nvPr/>
        </p:nvSpPr>
        <p:spPr>
          <a:xfrm>
            <a:off x="6767661" y="272446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730192" y="257519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Oval 1">
            <a:extLst>
              <a:ext uri="{FF2B5EF4-FFF2-40B4-BE49-F238E27FC236}">
                <a16:creationId xmlns:a16="http://schemas.microsoft.com/office/drawing/2014/main" id="{027AAAF1-B4AC-E772-8D91-84D9A1BD8272}"/>
              </a:ext>
            </a:extLst>
          </p:cNvPr>
          <p:cNvSpPr/>
          <p:nvPr/>
        </p:nvSpPr>
        <p:spPr>
          <a:xfrm>
            <a:off x="4891236" y="272446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E196643-4247-D8C6-29C3-8C29789FA07D}"/>
              </a:ext>
            </a:extLst>
          </p:cNvPr>
          <p:cNvSpPr txBox="1"/>
          <p:nvPr/>
        </p:nvSpPr>
        <p:spPr>
          <a:xfrm>
            <a:off x="3867149" y="3850823"/>
            <a:ext cx="12096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Tree>
    <p:extLst>
      <p:ext uri="{BB962C8B-B14F-4D97-AF65-F5344CB8AC3E}">
        <p14:creationId xmlns:p14="http://schemas.microsoft.com/office/powerpoint/2010/main" val="2492657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childTnLst>
                          </p:cTn>
                        </p:par>
                        <p:par>
                          <p:cTn id="36" fill="hold">
                            <p:stCondLst>
                              <p:cond delay="500"/>
                            </p:stCondLst>
                            <p:childTnLst>
                              <p:par>
                                <p:cTn id="37" presetID="10" presetClass="exit" presetSubtype="0" fill="hold" grpId="1" nodeType="afterEffect">
                                  <p:stCondLst>
                                    <p:cond delay="0"/>
                                  </p:stCondLst>
                                  <p:childTnLst>
                                    <p:animEffect transition="out" filter="fade">
                                      <p:cBhvr>
                                        <p:cTn id="38" dur="500"/>
                                        <p:tgtEl>
                                          <p:spTgt spid="77"/>
                                        </p:tgtEl>
                                      </p:cBhvr>
                                    </p:animEffect>
                                    <p:set>
                                      <p:cBhvr>
                                        <p:cTn id="39" dur="1" fill="hold">
                                          <p:stCondLst>
                                            <p:cond delay="499"/>
                                          </p:stCondLst>
                                        </p:cTn>
                                        <p:tgtEl>
                                          <p:spTgt spid="7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up)">
                                      <p:cBhvr>
                                        <p:cTn id="44" dur="500"/>
                                        <p:tgtEl>
                                          <p:spTgt spid="6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up)">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par>
                          <p:cTn id="55" fill="hold">
                            <p:stCondLst>
                              <p:cond delay="500"/>
                            </p:stCondLst>
                            <p:childTnLst>
                              <p:par>
                                <p:cTn id="56" presetID="10" presetClass="exit" presetSubtype="0" fill="hold" grpId="1" nodeType="afterEffect">
                                  <p:stCondLst>
                                    <p:cond delay="0"/>
                                  </p:stCondLst>
                                  <p:childTnLst>
                                    <p:animEffect transition="out" filter="fade">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up)">
                                      <p:cBhvr>
                                        <p:cTn id="63" dur="500"/>
                                        <p:tgtEl>
                                          <p:spTgt spid="7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up)">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14" grpId="0" animBg="1"/>
      <p:bldP spid="2" grpId="0" animBg="1"/>
      <p:bldP spid="2" grpId="1"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4" name="TextBox 3">
            <a:extLst>
              <a:ext uri="{FF2B5EF4-FFF2-40B4-BE49-F238E27FC236}">
                <a16:creationId xmlns:a16="http://schemas.microsoft.com/office/drawing/2014/main" id="{D01F59C0-6269-4A15-B269-FF053902F727}"/>
              </a:ext>
            </a:extLst>
          </p:cNvPr>
          <p:cNvSpPr txBox="1"/>
          <p:nvPr/>
        </p:nvSpPr>
        <p:spPr>
          <a:xfrm>
            <a:off x="1017143" y="548641"/>
            <a:ext cx="11054992"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Tính giá trị của biểu thức:</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F0E8A7CB-52BA-2FE7-B9FD-80EE22EE30AD}"/>
              </a:ext>
            </a:extLst>
          </p:cNvPr>
          <p:cNvPicPr>
            <a:picLocks noChangeAspect="1"/>
          </p:cNvPicPr>
          <p:nvPr/>
        </p:nvPicPr>
        <p:blipFill>
          <a:blip r:embed="rId2"/>
          <a:stretch>
            <a:fillRect/>
          </a:stretch>
        </p:blipFill>
        <p:spPr>
          <a:xfrm>
            <a:off x="1724025" y="1500187"/>
            <a:ext cx="8724900" cy="2924175"/>
          </a:xfrm>
          <a:prstGeom prst="rect">
            <a:avLst/>
          </a:prstGeom>
        </p:spPr>
      </p:pic>
    </p:spTree>
    <p:extLst>
      <p:ext uri="{BB962C8B-B14F-4D97-AF65-F5344CB8AC3E}">
        <p14:creationId xmlns:p14="http://schemas.microsoft.com/office/powerpoint/2010/main" val="240832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400050" y="533400"/>
            <a:ext cx="11791950" cy="5362576"/>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153C29A-A3EF-0020-CD8F-09D9B86F0A04}"/>
              </a:ext>
            </a:extLst>
          </p:cNvPr>
          <p:cNvSpPr txBox="1"/>
          <p:nvPr/>
        </p:nvSpPr>
        <p:spPr>
          <a:xfrm>
            <a:off x="3114675" y="1066800"/>
            <a:ext cx="8239125" cy="1754326"/>
          </a:xfrm>
          <a:prstGeom prst="rect">
            <a:avLst/>
          </a:prstGeom>
          <a:noFill/>
        </p:spPr>
        <p:txBody>
          <a:bodyPr wrap="square" rtlCol="0">
            <a:spAutoFit/>
          </a:bodyPr>
          <a:lstStyle/>
          <a:p>
            <a:pPr algn="just"/>
            <a:r>
              <a:rPr lang="pt-BR" sz="3600" b="1" dirty="0">
                <a:solidFill>
                  <a:srgbClr val="002060"/>
                </a:solidFill>
              </a:rPr>
              <a:t>a) 35 000 + 27 000 + 13 000</a:t>
            </a:r>
          </a:p>
          <a:p>
            <a:pPr algn="just"/>
            <a:r>
              <a:rPr lang="pt-BR" sz="3600" b="1" dirty="0">
                <a:solidFill>
                  <a:srgbClr val="002060"/>
                </a:solidFill>
              </a:rPr>
              <a:t>= 62 000 + 13 000</a:t>
            </a:r>
          </a:p>
          <a:p>
            <a:pPr algn="just"/>
            <a:r>
              <a:rPr lang="pt-BR" sz="3600" b="1" dirty="0">
                <a:solidFill>
                  <a:srgbClr val="002060"/>
                </a:solidFill>
              </a:rPr>
              <a:t>= 75 000</a:t>
            </a:r>
            <a:endParaRPr lang="en-US" sz="3600" b="1" dirty="0">
              <a:solidFill>
                <a:srgbClr val="002060"/>
              </a:solidFill>
            </a:endParaRPr>
          </a:p>
        </p:txBody>
      </p:sp>
      <p:sp>
        <p:nvSpPr>
          <p:cNvPr id="7" name="TextBox 6">
            <a:extLst>
              <a:ext uri="{FF2B5EF4-FFF2-40B4-BE49-F238E27FC236}">
                <a16:creationId xmlns:a16="http://schemas.microsoft.com/office/drawing/2014/main" id="{3E298039-E765-3264-5C21-764E60967E9D}"/>
              </a:ext>
            </a:extLst>
          </p:cNvPr>
          <p:cNvSpPr txBox="1"/>
          <p:nvPr/>
        </p:nvSpPr>
        <p:spPr>
          <a:xfrm>
            <a:off x="3152775" y="3028950"/>
            <a:ext cx="8239125" cy="1754326"/>
          </a:xfrm>
          <a:prstGeom prst="rect">
            <a:avLst/>
          </a:prstGeom>
          <a:noFill/>
        </p:spPr>
        <p:txBody>
          <a:bodyPr wrap="square" rtlCol="0">
            <a:spAutoFit/>
          </a:bodyPr>
          <a:lstStyle/>
          <a:p>
            <a:pPr algn="just"/>
            <a:r>
              <a:rPr lang="pl-PL" sz="3600" b="1" dirty="0">
                <a:solidFill>
                  <a:srgbClr val="002060"/>
                </a:solidFill>
              </a:rPr>
              <a:t>b) 20 500 + 50 900 + 8 500</a:t>
            </a:r>
          </a:p>
          <a:p>
            <a:pPr algn="just"/>
            <a:r>
              <a:rPr lang="pl-PL" sz="3600" b="1" dirty="0">
                <a:solidFill>
                  <a:srgbClr val="002060"/>
                </a:solidFill>
              </a:rPr>
              <a:t>= 71 400 + 8 500 </a:t>
            </a:r>
          </a:p>
          <a:p>
            <a:pPr algn="just"/>
            <a:r>
              <a:rPr lang="pl-PL" sz="3600" b="1" dirty="0">
                <a:solidFill>
                  <a:srgbClr val="002060"/>
                </a:solidFill>
              </a:rPr>
              <a:t>= 79 900</a:t>
            </a:r>
            <a:endParaRPr lang="en-US" sz="3600" b="1" dirty="0">
              <a:solidFill>
                <a:srgbClr val="002060"/>
              </a:solidFill>
            </a:endParaRPr>
          </a:p>
        </p:txBody>
      </p:sp>
    </p:spTree>
    <p:extLst>
      <p:ext uri="{BB962C8B-B14F-4D97-AF65-F5344CB8AC3E}">
        <p14:creationId xmlns:p14="http://schemas.microsoft.com/office/powerpoint/2010/main" val="2520403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down)">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down)">
                                      <p:cBhvr>
                                        <p:cTn id="3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p:txBody>
      </p:sp>
      <p:sp>
        <p:nvSpPr>
          <p:cNvPr id="4" name="TextBox 3">
            <a:extLst>
              <a:ext uri="{FF2B5EF4-FFF2-40B4-BE49-F238E27FC236}">
                <a16:creationId xmlns:a16="http://schemas.microsoft.com/office/drawing/2014/main" id="{D01F59C0-6269-4A15-B269-FF053902F727}"/>
              </a:ext>
            </a:extLst>
          </p:cNvPr>
          <p:cNvSpPr txBox="1"/>
          <p:nvPr/>
        </p:nvSpPr>
        <p:spPr>
          <a:xfrm>
            <a:off x="1017143" y="548641"/>
            <a:ext cx="11054992" cy="2062103"/>
          </a:xfrm>
          <a:prstGeom prst="rect">
            <a:avLst/>
          </a:prstGeom>
          <a:noFill/>
        </p:spPr>
        <p:txBody>
          <a:bodyPr wrap="square" rtlCol="0">
            <a:spAutoFit/>
          </a:bodyPr>
          <a:lstStyle/>
          <a:p>
            <a:pPr lvl="0" algn="just">
              <a:defRPr/>
            </a:pPr>
            <a:r>
              <a:rPr lang="vi-VN" sz="3200" b="1" dirty="0">
                <a:solidFill>
                  <a:prstClr val="black"/>
                </a:solidFill>
                <a:latin typeface="Calibri" panose="020F0502020204030204" pitchFamily="34" charset="0"/>
                <a:cs typeface="Calibri" panose="020F0502020204030204" pitchFamily="34" charset="0"/>
              </a:rPr>
              <a:t>Trong một hồ nuôi cá của bác Tư, lần thứ nhất bác thả xuống hồ 10 800 con cá ba sa, lần thứ hai bác thả nhiều hơn lần thứ nhất 950 con cá ba sa. Hỏi cả hai lần bác tư đã thả xuống hồ bao nhiêu con cá ba sa?</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FC5FEAD-B18C-BD1F-6B8D-BAB212D59012}"/>
              </a:ext>
            </a:extLst>
          </p:cNvPr>
          <p:cNvPicPr>
            <a:picLocks noChangeAspect="1"/>
          </p:cNvPicPr>
          <p:nvPr/>
        </p:nvPicPr>
        <p:blipFill>
          <a:blip r:embed="rId2"/>
          <a:stretch>
            <a:fillRect/>
          </a:stretch>
        </p:blipFill>
        <p:spPr>
          <a:xfrm>
            <a:off x="2333625" y="2662237"/>
            <a:ext cx="8705850" cy="3724275"/>
          </a:xfrm>
          <a:prstGeom prst="rect">
            <a:avLst/>
          </a:prstGeom>
        </p:spPr>
      </p:pic>
      <p:cxnSp>
        <p:nvCxnSpPr>
          <p:cNvPr id="9" name="Straight Connector 8">
            <a:extLst>
              <a:ext uri="{FF2B5EF4-FFF2-40B4-BE49-F238E27FC236}">
                <a16:creationId xmlns:a16="http://schemas.microsoft.com/office/drawing/2014/main" id="{8A49904F-8C11-FA57-2895-BC12639D17F5}"/>
              </a:ext>
            </a:extLst>
          </p:cNvPr>
          <p:cNvCxnSpPr/>
          <p:nvPr/>
        </p:nvCxnSpPr>
        <p:spPr>
          <a:xfrm>
            <a:off x="6943725" y="1019175"/>
            <a:ext cx="3371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1A2A2A6-FB36-619E-AFA0-338D30F354EC}"/>
              </a:ext>
            </a:extLst>
          </p:cNvPr>
          <p:cNvCxnSpPr/>
          <p:nvPr/>
        </p:nvCxnSpPr>
        <p:spPr>
          <a:xfrm>
            <a:off x="1190625" y="1524000"/>
            <a:ext cx="3371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A90437-B922-5E1F-5C3C-3D2D4BE72D66}"/>
              </a:ext>
            </a:extLst>
          </p:cNvPr>
          <p:cNvCxnSpPr>
            <a:cxnSpLocks/>
          </p:cNvCxnSpPr>
          <p:nvPr/>
        </p:nvCxnSpPr>
        <p:spPr>
          <a:xfrm>
            <a:off x="4714875" y="1514475"/>
            <a:ext cx="5048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664BFA0-2593-1544-C006-D047036F2276}"/>
              </a:ext>
            </a:extLst>
          </p:cNvPr>
          <p:cNvCxnSpPr>
            <a:cxnSpLocks/>
          </p:cNvCxnSpPr>
          <p:nvPr/>
        </p:nvCxnSpPr>
        <p:spPr>
          <a:xfrm>
            <a:off x="1190625" y="1990725"/>
            <a:ext cx="31146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692A88F-9A71-2425-C9B7-93E48863E6C1}"/>
              </a:ext>
            </a:extLst>
          </p:cNvPr>
          <p:cNvCxnSpPr>
            <a:cxnSpLocks/>
          </p:cNvCxnSpPr>
          <p:nvPr/>
        </p:nvCxnSpPr>
        <p:spPr>
          <a:xfrm>
            <a:off x="5153025" y="2009775"/>
            <a:ext cx="16287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460F45-EB7F-82EC-213F-6CC0F554E863}"/>
              </a:ext>
            </a:extLst>
          </p:cNvPr>
          <p:cNvCxnSpPr>
            <a:cxnSpLocks/>
          </p:cNvCxnSpPr>
          <p:nvPr/>
        </p:nvCxnSpPr>
        <p:spPr>
          <a:xfrm>
            <a:off x="8343900" y="2028825"/>
            <a:ext cx="35337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1023DC-AF3C-32D6-0B6B-553F7BACD09C}"/>
              </a:ext>
            </a:extLst>
          </p:cNvPr>
          <p:cNvCxnSpPr>
            <a:cxnSpLocks/>
          </p:cNvCxnSpPr>
          <p:nvPr/>
        </p:nvCxnSpPr>
        <p:spPr>
          <a:xfrm>
            <a:off x="1123950" y="2533650"/>
            <a:ext cx="3124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429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400050" y="533400"/>
            <a:ext cx="11791950" cy="5362576"/>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153C29A-A3EF-0020-CD8F-09D9B86F0A04}"/>
              </a:ext>
            </a:extLst>
          </p:cNvPr>
          <p:cNvSpPr txBox="1"/>
          <p:nvPr/>
        </p:nvSpPr>
        <p:spPr>
          <a:xfrm>
            <a:off x="1581151" y="1066800"/>
            <a:ext cx="9772650" cy="3416320"/>
          </a:xfrm>
          <a:prstGeom prst="rect">
            <a:avLst/>
          </a:prstGeom>
          <a:noFill/>
        </p:spPr>
        <p:txBody>
          <a:bodyPr wrap="square" rtlCol="0">
            <a:spAutoFit/>
          </a:bodyPr>
          <a:lstStyle/>
          <a:p>
            <a:pPr lvl="0" algn="ctr"/>
            <a:r>
              <a:rPr lang="vi-VN" sz="3600" b="1" u="sng" dirty="0">
                <a:solidFill>
                  <a:srgbClr val="002060"/>
                </a:solidFill>
                <a:latin typeface="Calibri" panose="020F0502020204030204"/>
              </a:rPr>
              <a:t>Bài giải</a:t>
            </a:r>
            <a:r>
              <a:rPr lang="en-US" sz="3600" b="1" u="sng" dirty="0">
                <a:solidFill>
                  <a:srgbClr val="002060"/>
                </a:solidFill>
                <a:latin typeface="Calibri" panose="020F0502020204030204"/>
              </a:rPr>
              <a:t>:</a:t>
            </a:r>
            <a:endParaRPr lang="vi-VN" sz="3600" b="1" u="sng" dirty="0">
              <a:solidFill>
                <a:srgbClr val="002060"/>
              </a:solidFill>
              <a:latin typeface="Calibri" panose="020F0502020204030204"/>
            </a:endParaRPr>
          </a:p>
          <a:p>
            <a:pPr lvl="0" algn="ctr"/>
            <a:r>
              <a:rPr lang="vi-VN" sz="3600" b="1" dirty="0">
                <a:solidFill>
                  <a:srgbClr val="002060"/>
                </a:solidFill>
                <a:latin typeface="Calibri" panose="020F0502020204030204"/>
              </a:rPr>
              <a:t>Số cá ba sa bác Tư thả xuống hồ lần thứ hai là:</a:t>
            </a:r>
          </a:p>
          <a:p>
            <a:pPr lvl="0" algn="ctr"/>
            <a:r>
              <a:rPr lang="vi-VN" sz="3600" b="1" dirty="0">
                <a:solidFill>
                  <a:srgbClr val="002060"/>
                </a:solidFill>
                <a:latin typeface="Calibri" panose="020F0502020204030204"/>
              </a:rPr>
              <a:t>10 800 + 950 = 11 750 (con cá)</a:t>
            </a:r>
          </a:p>
          <a:p>
            <a:pPr lvl="0" algn="ctr"/>
            <a:r>
              <a:rPr lang="vi-VN" sz="3600" b="1" dirty="0">
                <a:solidFill>
                  <a:srgbClr val="002060"/>
                </a:solidFill>
                <a:latin typeface="Calibri" panose="020F0502020204030204"/>
              </a:rPr>
              <a:t>Số cá ba sa bác Tư thả xuống h</a:t>
            </a:r>
            <a:r>
              <a:rPr lang="en-US" sz="3600" b="1" dirty="0">
                <a:solidFill>
                  <a:srgbClr val="002060"/>
                </a:solidFill>
                <a:latin typeface="Calibri" panose="020F0502020204030204"/>
              </a:rPr>
              <a:t>ồ</a:t>
            </a:r>
            <a:r>
              <a:rPr lang="vi-VN" sz="3600" b="1" dirty="0">
                <a:solidFill>
                  <a:srgbClr val="002060"/>
                </a:solidFill>
                <a:latin typeface="Calibri" panose="020F0502020204030204"/>
              </a:rPr>
              <a:t> có tất cả là:</a:t>
            </a:r>
          </a:p>
          <a:p>
            <a:pPr lvl="0" algn="ctr"/>
            <a:r>
              <a:rPr lang="vi-VN" sz="3600" b="1" dirty="0">
                <a:solidFill>
                  <a:srgbClr val="002060"/>
                </a:solidFill>
                <a:latin typeface="Calibri" panose="020F0502020204030204"/>
              </a:rPr>
              <a:t>10 800 + 11 750 = 22 550 (con cá)</a:t>
            </a:r>
          </a:p>
          <a:p>
            <a:pPr lvl="0" algn="r"/>
            <a:r>
              <a:rPr lang="vi-VN" sz="3600" b="1" dirty="0">
                <a:solidFill>
                  <a:srgbClr val="002060"/>
                </a:solidFill>
                <a:latin typeface="Calibri" panose="020F0502020204030204"/>
              </a:rPr>
              <a:t>         Đáp số: 22 550 con cá.</a:t>
            </a:r>
          </a:p>
        </p:txBody>
      </p:sp>
    </p:spTree>
    <p:extLst>
      <p:ext uri="{BB962C8B-B14F-4D97-AF65-F5344CB8AC3E}">
        <p14:creationId xmlns:p14="http://schemas.microsoft.com/office/powerpoint/2010/main" val="4189500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5</a:t>
            </a:r>
          </a:p>
        </p:txBody>
      </p:sp>
      <p:sp>
        <p:nvSpPr>
          <p:cNvPr id="4" name="TextBox 3">
            <a:extLst>
              <a:ext uri="{FF2B5EF4-FFF2-40B4-BE49-F238E27FC236}">
                <a16:creationId xmlns:a16="http://schemas.microsoft.com/office/drawing/2014/main" id="{D01F59C0-6269-4A15-B269-FF053902F727}"/>
              </a:ext>
            </a:extLst>
          </p:cNvPr>
          <p:cNvSpPr txBox="1"/>
          <p:nvPr/>
        </p:nvSpPr>
        <p:spPr>
          <a:xfrm>
            <a:off x="969518" y="653416"/>
            <a:ext cx="11054992"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Tìm chữ số thích hợp:</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550E7CB6-171D-AFAC-9BA5-01E7D187A5EE}"/>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642937" y="1671637"/>
            <a:ext cx="4214340" cy="2900363"/>
          </a:xfrm>
          <a:prstGeom prst="rect">
            <a:avLst/>
          </a:prstGeom>
        </p:spPr>
      </p:pic>
      <p:grpSp>
        <p:nvGrpSpPr>
          <p:cNvPr id="8" name="Group 7">
            <a:extLst>
              <a:ext uri="{FF2B5EF4-FFF2-40B4-BE49-F238E27FC236}">
                <a16:creationId xmlns:a16="http://schemas.microsoft.com/office/drawing/2014/main" id="{AEA536EA-C8CD-E88E-EE3B-C371C921D756}"/>
              </a:ext>
            </a:extLst>
          </p:cNvPr>
          <p:cNvGrpSpPr/>
          <p:nvPr/>
        </p:nvGrpSpPr>
        <p:grpSpPr>
          <a:xfrm>
            <a:off x="5343058" y="0"/>
            <a:ext cx="6467942" cy="1361513"/>
            <a:chOff x="5266879" y="1674341"/>
            <a:chExt cx="6467942" cy="1361513"/>
          </a:xfrm>
        </p:grpSpPr>
        <p:sp>
          <p:nvSpPr>
            <p:cNvPr id="12" name="Rectangle: Rounded Corners 11">
              <a:extLst>
                <a:ext uri="{FF2B5EF4-FFF2-40B4-BE49-F238E27FC236}">
                  <a16:creationId xmlns:a16="http://schemas.microsoft.com/office/drawing/2014/main" id="{39709A33-DB4B-C5AD-2B3A-215A0C621B0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đơn vị: (nhẩm </a:t>
              </a:r>
              <a:r>
                <a:rPr lang="en-US"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cộng mấy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bằng</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5?)</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E9B81074-0A84-84AB-202D-8F4BC43D13D2}"/>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15" name="Rectangle: Rounded Corners 14">
            <a:extLst>
              <a:ext uri="{FF2B5EF4-FFF2-40B4-BE49-F238E27FC236}">
                <a16:creationId xmlns:a16="http://schemas.microsoft.com/office/drawing/2014/main" id="{70B7B147-4CDD-826F-59CE-5D75629037A3}"/>
              </a:ext>
            </a:extLst>
          </p:cNvPr>
          <p:cNvSpPr/>
          <p:nvPr/>
        </p:nvSpPr>
        <p:spPr>
          <a:xfrm>
            <a:off x="3762375" y="278130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4</a:t>
            </a:r>
          </a:p>
        </p:txBody>
      </p:sp>
      <p:grpSp>
        <p:nvGrpSpPr>
          <p:cNvPr id="16" name="Group 15">
            <a:extLst>
              <a:ext uri="{FF2B5EF4-FFF2-40B4-BE49-F238E27FC236}">
                <a16:creationId xmlns:a16="http://schemas.microsoft.com/office/drawing/2014/main" id="{7275217E-846C-CA26-0ED1-41C67FCF58EF}"/>
              </a:ext>
            </a:extLst>
          </p:cNvPr>
          <p:cNvGrpSpPr/>
          <p:nvPr/>
        </p:nvGrpSpPr>
        <p:grpSpPr>
          <a:xfrm>
            <a:off x="5447833" y="1276350"/>
            <a:ext cx="6467942" cy="1361513"/>
            <a:chOff x="5266879" y="1674341"/>
            <a:chExt cx="6467942" cy="1361513"/>
          </a:xfrm>
        </p:grpSpPr>
        <p:sp>
          <p:nvSpPr>
            <p:cNvPr id="17" name="Rectangle: Rounded Corners 16">
              <a:extLst>
                <a:ext uri="{FF2B5EF4-FFF2-40B4-BE49-F238E27FC236}">
                  <a16:creationId xmlns:a16="http://schemas.microsoft.com/office/drawing/2014/main" id="{08CC0EAA-940C-A4F5-0DDF-35B36247C740}"/>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chục: 2 cộng 9 bằng 11, viết 1 nhớ 1. Vậy chữ sồ phải tìm là 1.</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B640A8A7-05AD-8320-95AA-972631FEE018}"/>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19" name="Rectangle: Rounded Corners 18">
            <a:extLst>
              <a:ext uri="{FF2B5EF4-FFF2-40B4-BE49-F238E27FC236}">
                <a16:creationId xmlns:a16="http://schemas.microsoft.com/office/drawing/2014/main" id="{39C957F6-EA6A-078E-4738-4D8A22FCCAA5}"/>
              </a:ext>
            </a:extLst>
          </p:cNvPr>
          <p:cNvSpPr/>
          <p:nvPr/>
        </p:nvSpPr>
        <p:spPr>
          <a:xfrm>
            <a:off x="3200400" y="3838575"/>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1</a:t>
            </a:r>
          </a:p>
        </p:txBody>
      </p:sp>
      <p:grpSp>
        <p:nvGrpSpPr>
          <p:cNvPr id="20" name="Group 19">
            <a:extLst>
              <a:ext uri="{FF2B5EF4-FFF2-40B4-BE49-F238E27FC236}">
                <a16:creationId xmlns:a16="http://schemas.microsoft.com/office/drawing/2014/main" id="{8A748306-4B8B-41FB-D462-0EC488FE6AF1}"/>
              </a:ext>
            </a:extLst>
          </p:cNvPr>
          <p:cNvGrpSpPr/>
          <p:nvPr/>
        </p:nvGrpSpPr>
        <p:grpSpPr>
          <a:xfrm>
            <a:off x="5352583" y="2581275"/>
            <a:ext cx="6467942" cy="1361513"/>
            <a:chOff x="5266879" y="1674341"/>
            <a:chExt cx="6467942" cy="1361513"/>
          </a:xfrm>
        </p:grpSpPr>
        <p:sp>
          <p:nvSpPr>
            <p:cNvPr id="21" name="Rectangle: Rounded Corners 20">
              <a:extLst>
                <a:ext uri="{FF2B5EF4-FFF2-40B4-BE49-F238E27FC236}">
                  <a16:creationId xmlns:a16="http://schemas.microsoft.com/office/drawing/2014/main" id="{3D492FF0-CBB9-E645-5F9E-E7B54CF3D31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trăm: 2 thêm 1 là 3 (nh</a:t>
              </a:r>
              <a:r>
                <a:rPr lang="en-US"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ẩ</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m 3 cộng mấy bằng 4?). Vậy chữ số phải tìm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là</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1.</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BD73DFCE-931B-FE4A-D409-ACB3B9F2663D}"/>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23" name="Rectangle: Rounded Corners 22">
            <a:extLst>
              <a:ext uri="{FF2B5EF4-FFF2-40B4-BE49-F238E27FC236}">
                <a16:creationId xmlns:a16="http://schemas.microsoft.com/office/drawing/2014/main" id="{714DBDFC-462F-9702-51F2-EEFAB47FFB98}"/>
              </a:ext>
            </a:extLst>
          </p:cNvPr>
          <p:cNvSpPr/>
          <p:nvPr/>
        </p:nvSpPr>
        <p:spPr>
          <a:xfrm>
            <a:off x="2619375" y="196215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1</a:t>
            </a:r>
          </a:p>
        </p:txBody>
      </p:sp>
      <p:grpSp>
        <p:nvGrpSpPr>
          <p:cNvPr id="24" name="Group 23">
            <a:extLst>
              <a:ext uri="{FF2B5EF4-FFF2-40B4-BE49-F238E27FC236}">
                <a16:creationId xmlns:a16="http://schemas.microsoft.com/office/drawing/2014/main" id="{05363A10-A351-DE48-8240-44AA77C5D3DE}"/>
              </a:ext>
            </a:extLst>
          </p:cNvPr>
          <p:cNvGrpSpPr/>
          <p:nvPr/>
        </p:nvGrpSpPr>
        <p:grpSpPr>
          <a:xfrm>
            <a:off x="5419258" y="3895725"/>
            <a:ext cx="6467942" cy="1361513"/>
            <a:chOff x="5266879" y="1674341"/>
            <a:chExt cx="6467942" cy="1361513"/>
          </a:xfrm>
        </p:grpSpPr>
        <p:sp>
          <p:nvSpPr>
            <p:cNvPr id="25" name="Rectangle: Rounded Corners 24">
              <a:extLst>
                <a:ext uri="{FF2B5EF4-FFF2-40B4-BE49-F238E27FC236}">
                  <a16:creationId xmlns:a16="http://schemas.microsoft.com/office/drawing/2014/main" id="{17D3168D-E6B3-7371-EEF1-F9DA45F39D0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nghìn: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nhẩm</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3 cộng mấy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bằng</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11?)  Vậy chữ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số</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phải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tìm</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là 8.</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26" name="Picture 25">
              <a:extLst>
                <a:ext uri="{FF2B5EF4-FFF2-40B4-BE49-F238E27FC236}">
                  <a16:creationId xmlns:a16="http://schemas.microsoft.com/office/drawing/2014/main" id="{1776D1DD-2EB8-8CA6-D151-2E146F39C683}"/>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27" name="Rectangle: Rounded Corners 26">
            <a:extLst>
              <a:ext uri="{FF2B5EF4-FFF2-40B4-BE49-F238E27FC236}">
                <a16:creationId xmlns:a16="http://schemas.microsoft.com/office/drawing/2014/main" id="{1F563812-46FA-A2FC-D8B0-9F69664F044F}"/>
              </a:ext>
            </a:extLst>
          </p:cNvPr>
          <p:cNvSpPr/>
          <p:nvPr/>
        </p:nvSpPr>
        <p:spPr>
          <a:xfrm>
            <a:off x="2000250" y="2809875"/>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8</a:t>
            </a:r>
          </a:p>
        </p:txBody>
      </p:sp>
      <p:grpSp>
        <p:nvGrpSpPr>
          <p:cNvPr id="28" name="Group 27">
            <a:extLst>
              <a:ext uri="{FF2B5EF4-FFF2-40B4-BE49-F238E27FC236}">
                <a16:creationId xmlns:a16="http://schemas.microsoft.com/office/drawing/2014/main" id="{FFCF0739-1DA7-B129-20C2-AE01408D7E9B}"/>
              </a:ext>
            </a:extLst>
          </p:cNvPr>
          <p:cNvGrpSpPr/>
          <p:nvPr/>
        </p:nvGrpSpPr>
        <p:grpSpPr>
          <a:xfrm>
            <a:off x="5333533" y="5181600"/>
            <a:ext cx="6467942" cy="1361513"/>
            <a:chOff x="5266879" y="1674341"/>
            <a:chExt cx="6467942" cy="1361513"/>
          </a:xfrm>
        </p:grpSpPr>
        <p:sp>
          <p:nvSpPr>
            <p:cNvPr id="29" name="Rectangle: Rounded Corners 28">
              <a:extLst>
                <a:ext uri="{FF2B5EF4-FFF2-40B4-BE49-F238E27FC236}">
                  <a16:creationId xmlns:a16="http://schemas.microsoft.com/office/drawing/2014/main" id="{4FE4C33A-D452-9D1C-0BE2-119C1E956C0E}"/>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chục nghìn: 6 thêm 1 là 7. Vậy chữ s</a:t>
              </a:r>
              <a:r>
                <a:rPr lang="en-US"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ố</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phải tìm là 7.</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id="{480BC10E-9676-5221-DADD-4B8200487697}"/>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31" name="Rectangle: Rounded Corners 30">
            <a:extLst>
              <a:ext uri="{FF2B5EF4-FFF2-40B4-BE49-F238E27FC236}">
                <a16:creationId xmlns:a16="http://schemas.microsoft.com/office/drawing/2014/main" id="{C0C8D074-A88B-283B-16F7-3CE639A21C0D}"/>
              </a:ext>
            </a:extLst>
          </p:cNvPr>
          <p:cNvSpPr/>
          <p:nvPr/>
        </p:nvSpPr>
        <p:spPr>
          <a:xfrm>
            <a:off x="1409700" y="388620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7</a:t>
            </a:r>
          </a:p>
        </p:txBody>
      </p:sp>
    </p:spTree>
    <p:extLst>
      <p:ext uri="{BB962C8B-B14F-4D97-AF65-F5344CB8AC3E}">
        <p14:creationId xmlns:p14="http://schemas.microsoft.com/office/powerpoint/2010/main" val="3742913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3" grpId="0" animBg="1"/>
      <p:bldP spid="27"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5" name="Picture 4" descr="Đường Bộ Hồ Núi Non Bầu - Miễn Phí vector hình ảnh trên Pixabay">
            <a:extLst>
              <a:ext uri="{FF2B5EF4-FFF2-40B4-BE49-F238E27FC236}">
                <a16:creationId xmlns:a16="http://schemas.microsoft.com/office/drawing/2014/main" id="{198B8757-033E-4034-9399-810342FC1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E783B9A2-FF71-4933-BEBB-6097D4A0C48C}"/>
              </a:ext>
            </a:extLst>
          </p:cNvPr>
          <p:cNvGrpSpPr/>
          <p:nvPr/>
        </p:nvGrpSpPr>
        <p:grpSpPr>
          <a:xfrm>
            <a:off x="1453081" y="1755697"/>
            <a:ext cx="9054208" cy="4764927"/>
            <a:chOff x="1230343" y="1802589"/>
            <a:chExt cx="9054208" cy="4764927"/>
          </a:xfrm>
        </p:grpSpPr>
        <p:grpSp>
          <p:nvGrpSpPr>
            <p:cNvPr id="3" name="Group 2">
              <a:extLst>
                <a:ext uri="{FF2B5EF4-FFF2-40B4-BE49-F238E27FC236}">
                  <a16:creationId xmlns:a16="http://schemas.microsoft.com/office/drawing/2014/main" id="{266A1A17-B1AA-49F2-8BA1-58890C6E1FCE}"/>
                </a:ext>
              </a:extLst>
            </p:cNvPr>
            <p:cNvGrpSpPr/>
            <p:nvPr/>
          </p:nvGrpSpPr>
          <p:grpSpPr>
            <a:xfrm>
              <a:off x="2516303" y="1802589"/>
              <a:ext cx="6644747" cy="4672852"/>
              <a:chOff x="2516303" y="1802589"/>
              <a:chExt cx="6644747" cy="4672852"/>
            </a:xfrm>
          </p:grpSpPr>
          <p:sp>
            <p:nvSpPr>
              <p:cNvPr id="682" name="Freeform: Shape 681">
                <a:extLst>
                  <a:ext uri="{FF2B5EF4-FFF2-40B4-BE49-F238E27FC236}">
                    <a16:creationId xmlns:a16="http://schemas.microsoft.com/office/drawing/2014/main" id="{509E0FF4-4878-4F48-BC64-C68E69A54FCF}"/>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0671ACE7-0946-43B9-B500-EFF0B8CEEE8A}"/>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3B1C08DF-315E-4E65-B975-4E8A4D8C95E6}"/>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92771154-566E-4526-9FF5-68E41A63D2F8}"/>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6BD00AC1-3113-4729-A70D-5F8A73766D99}"/>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9A952F6C-8937-4BCE-AFC5-A4415233AB53}"/>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FA62FFF4-010E-4135-9BCC-B9E48A39C010}"/>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8D6C019D-F24E-4CCF-8F2E-B95B8F8F5927}"/>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5F617187-2ABD-4676-82E4-7DF0ED13E074}"/>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73B11D08-A808-4A13-9EA7-61870B63D934}"/>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50AF903A-700B-44D1-985D-A0C87B40A177}"/>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4E730C3D-8CE6-41AF-B994-0B5E4CB01B41}"/>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B48AEB19-03FB-486D-8E86-AD7CF0AE12EB}"/>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A90B17C9-E65E-437C-80C7-5EF96A95A6B6}"/>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2CCC014D-EC51-4F10-A0E3-1447568DB3E7}"/>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9E202255-7D44-4D8B-A96E-1E1FD9DDD5EA}"/>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8926BC99-FB42-4A78-93F8-15A2191B7E25}"/>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B645481-B362-4289-AC89-10550F879737}"/>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CB8FBF9-4915-4716-A3BF-43214FC26183}"/>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C1410417-48F4-4B77-8C37-C7A4914757EC}"/>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 name="Group 3">
              <a:extLst>
                <a:ext uri="{FF2B5EF4-FFF2-40B4-BE49-F238E27FC236}">
                  <a16:creationId xmlns:a16="http://schemas.microsoft.com/office/drawing/2014/main" id="{208482C8-F333-428B-A018-DCAB215B1A7C}"/>
                </a:ext>
              </a:extLst>
            </p:cNvPr>
            <p:cNvGrpSpPr/>
            <p:nvPr/>
          </p:nvGrpSpPr>
          <p:grpSpPr>
            <a:xfrm>
              <a:off x="1230343" y="2960294"/>
              <a:ext cx="2673104" cy="3607222"/>
              <a:chOff x="1230343" y="2960294"/>
              <a:chExt cx="2673104" cy="3607222"/>
            </a:xfrm>
          </p:grpSpPr>
          <p:sp>
            <p:nvSpPr>
              <p:cNvPr id="262" name="Freeform: Shape 261">
                <a:extLst>
                  <a:ext uri="{FF2B5EF4-FFF2-40B4-BE49-F238E27FC236}">
                    <a16:creationId xmlns:a16="http://schemas.microsoft.com/office/drawing/2014/main" id="{D31F1818-1193-493A-901E-520382A94E58}"/>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B2F5F74F-F1DA-430E-9651-2A3FA7BD1A8D}"/>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AE60F7D2-74AF-4C79-AB6E-5280B34ADC8B}"/>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BD8002DA-698B-42DC-AC7A-81DA09C30E5B}"/>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39AC47AC-D621-4431-8C89-BA013C3E8026}"/>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0455687A-EAAD-43E4-BC76-47E5D293B4CF}"/>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E2877204-B26E-4299-BAD6-2ED78E5529E1}"/>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467204C7-E27E-407E-80EB-49D678820338}"/>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9A9DA011-A8CC-48AD-BB4C-AE2C98D443FA}"/>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58083A48-7973-4FD7-9C24-AAADF613BA5A}"/>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A4D3CEF1-7D00-46C4-8945-6B50097D4249}"/>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815C954F-7203-4BA5-8C7F-4756C7E26383}"/>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B7EEA0EF-04C7-4306-ACC1-B27BB5421473}"/>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96CAD271-06A1-4357-A3B0-26C942EB4FD7}"/>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5BD851A8-0222-4BC3-B73D-CDBD0910F119}"/>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18077192-6110-44AC-ADBC-40CD57146F52}"/>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A4ECD01E-37DB-4AB5-9DD6-BD3C588B694E}"/>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B3C0B83D-FC5D-4108-AE26-5969700CCF11}"/>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B08DCED5-647A-4AAA-9E78-D64CBD622E5B}"/>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2FE9C280-69A6-4D16-8BED-5938C7207C2D}"/>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C12B1253-AC53-4285-A44B-853A51BF125C}"/>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03755681-C993-43E8-B24E-A073E951BA51}"/>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021779E1-ED6F-453B-B150-A2669F51FE0F}"/>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BA86CDAF-0E9A-4DD7-9CC0-01F50E8ADC68}"/>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D246F553-6EA1-45C4-A441-3DE7F03B1AB3}"/>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3DAB337F-FD91-4E10-BD71-555BF4F4EA56}"/>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39DCD82E-8464-4C23-94FF-51B6247E7A15}"/>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498E9F87-C0B0-49B1-B5A5-91C77BAF9AE3}"/>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C0CAFFB0-9F52-4E12-BA29-8C1123C39903}"/>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3040B943-D12F-4FB5-8DB8-1EFA1558956A}"/>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F4635E4A-0211-4F93-8B72-A296FEC0AEF8}"/>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729FFE11-E345-43A6-A265-FBB1E2F59F93}"/>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F8B33C9-A808-425F-83C3-4C332BDABAED}"/>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E1B2644-49D7-4175-87D4-55260E079BFB}"/>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4312143F-E0B0-4B17-ADFF-1267F0AA3FCA}"/>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A79D9C14-2430-4BE4-968A-C112F059CFF2}"/>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DFB3F4FF-25E3-40D6-ACF6-3092D85A175A}"/>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AFD0611F-B200-4C1C-A0EA-C3092EF04F13}"/>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254C744C-57D8-4DD0-B504-8CCC5B9A0EB2}"/>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0AABE0E3-E1AA-4EF0-9DE8-066D8992DB2C}"/>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00A19558-BD9D-48FA-998A-0F94E4C6F634}"/>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9F7DB7D4-4C40-419A-9BD9-D2FF1798D2DE}"/>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CB794A96-51CD-4953-9B8E-5C6F3A86BCAB}"/>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E6702F3E-D2BE-4098-92EE-41097069F11D}"/>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C10B6E80-B246-425F-AE42-B86CCA436C48}"/>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607A8F3A-374D-47DE-AF53-F9DA2FA4D993}"/>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5157AF5E-C05D-40B6-940C-301C8F915851}"/>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F29D3E83-B95E-47D9-8A17-38C1CA245D6D}"/>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822DFA97-BB61-467A-BF62-6F6B75361E0E}"/>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F838216A-3AC5-4146-BCC8-A82961C14545}"/>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CE239414-E234-4C8C-B847-2456E778B25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8DDB80A1-2783-4228-8F04-DC4F4E82C90A}"/>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3EF54A12-B19E-468F-9ED4-42A9A799CF09}"/>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747EC8EC-35AC-48AD-9FA8-301C51EEF1CF}"/>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009EF5EA-A858-45A6-89D0-9AA13474E93E}"/>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F97AE1B9-7198-4DF0-ABBA-8EA39CD809D6}"/>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46C1BF88-DCD4-47CE-AA6B-DEAC5AA72B1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FE3F7159-13E4-4BDE-BD84-E5E05E5C01D8}"/>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F112AD5F-A562-4045-8BC7-9FF8A576B337}"/>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702F9D-79C0-4C46-856D-4BEF79718440}"/>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B860D4B3-B5BC-41ED-8031-E5DCA5EBEE5B}"/>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E5418E94-9FF3-4BAE-BF7A-99BBDFE020B1}"/>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05000159-2EE2-44DD-9AE3-8D7A5F76DE4D}"/>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FA66A06E-13AB-4F8F-BB21-3D37E350C6EB}"/>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A67C1634-1467-4AF9-8544-0A1E83DB29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916A88BB-F6DF-497A-8798-AF83CE672F83}"/>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50C5F077-906B-4C45-B9FB-9DA10C1F0F33}"/>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05A4094B-8EC4-449A-A0FA-C0ACAE583314}"/>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87F63168-CA37-45C9-A7DF-0283DF12D540}"/>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648D399A-6B61-4F7E-91ED-38348426BB7A}"/>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532978B0-BA85-4F9B-B7BD-6149AD624582}"/>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E89ABB34-CB3F-4E1B-8F60-19D87CFAB4A5}"/>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4E5D127C-BB69-4F4A-ABBE-A055A6E00943}"/>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D4AF5B5D-832F-4FB5-AD87-AD10627FF351}"/>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335522B1-5C01-4807-BF7F-980960F8807A}"/>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1F728CDB-05C9-4160-94AA-A70C2BB6275C}"/>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8205DD6D-1B6B-48F1-8E59-7065744BE2FD}"/>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5113AC0A-38EB-4429-8118-B6CBA4B66BBE}"/>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D8C29021-29AA-4CEA-B138-44F81077F364}"/>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5F7F4193-52CD-45A0-8E19-556345EC4547}"/>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9EF959E5-4473-44E8-A0E4-C35E59E5581E}"/>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6EDF69EB-6ADC-4A94-AA2D-7CF124A22255}"/>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AB8ED31C-CD18-48A7-85F3-50867A761F6A}"/>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5E7C47AF-E7B6-41EE-A30B-97CB29664B2E}"/>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BD7F932D-3CF0-44CE-88CB-0E827AF6CFE9}"/>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46095F94-BF5A-42B8-B3C4-6A212E3EBEC0}"/>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412E68D8-9773-45F4-B313-B6D372FBEF92}"/>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4254A219-E3C8-4697-9249-FEC72B81ADF8}"/>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57BF9543-586C-4C6E-A849-58EF3DD510E0}"/>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DB8D1B1E-7021-4864-A4C2-9B180F7ABE7A}"/>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AB696EF8-E655-463D-9CB2-3B92B0A5528B}"/>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36DB3-61C8-4EAF-9767-1C922BFF7EC6}"/>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E7B6905A-D72A-48BE-8606-65AD0AB17225}"/>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D93A6446-77DE-49B2-A263-2F4E69AFEB97}"/>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3C2810B7-EEFE-4887-A139-014878E64AF6}"/>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BF45859E-B790-41A8-A20C-6364A7A452BD}"/>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4DC6204-2546-4B55-A4D5-FA3304B17AE7}"/>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B14C79E1-1DB9-457E-B9C4-49137F1E240A}"/>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A2B5AA16-23BF-4112-96A6-FBE7149F96EF}"/>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A8FC5BAD-E507-47C3-8502-6864B27C398D}"/>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C31B2D26-C3F3-4D3D-AE1F-6863C00CC9FA}"/>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E041C17D-E5CD-4D22-95A6-D54094804554}"/>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DC5093A5-D7A7-4563-8EEE-96880A483907}"/>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D3C1A024-2B7C-40CE-AFB0-DF3E7859D5B0}"/>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1AA5D44A-42FD-4CF2-81B6-BECAC89CE722}"/>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14FE5B30-1DBD-476D-BBBF-9BBC9251B865}"/>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6FE9CE0B-118B-4302-A9C3-8B96CF1499EC}"/>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A9D6EB6F-4BFC-48A8-A01A-2830092D722D}"/>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DFDB55A1-0C94-4200-8FDF-FC50E4B73225}"/>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93E86CC7-8E02-4B2C-9CF4-F93677E98456}"/>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6BE00EB3-A183-476E-AF9A-3C677BACBE61}"/>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75D4BEC1-EB39-4253-8F61-2AD8A313AEE1}"/>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F10DEBBD-704C-4653-AB79-ACD07F6A423C}"/>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E2DCE940-F4D1-45DC-B62E-F0B24D4E037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2301536F-1B72-4E6C-8981-43540E630B28}"/>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FB00DCC6-6066-4C50-8B4D-C37713B29D3A}"/>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A3953F83-55A6-47D3-8FAD-2A63E27AD888}"/>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9D89909C-204E-4013-836A-802E960A0965}"/>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5DF8339-D7E5-4C3A-8939-72AF111B1260}"/>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BE3E116F-C841-4B2A-9399-1A31208E3FCA}"/>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1D23D7E6-DC96-47E3-B28C-E2F5163DCDDE}"/>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B0EF9CA5-2995-48B9-BC39-9563C48B3B8B}"/>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A88342AF-E556-4E57-985D-E4BD287AE879}"/>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CBE785A7-38AD-45CA-93C3-7C9A1112A245}"/>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BEBDC45A-7F16-4BBB-AB8D-6421B889D8E5}"/>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085913DA-5ADA-4DC9-A1CB-A4EF61842E2E}"/>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828E99D8-110D-4152-A8C9-695710C73922}"/>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2D61883E-493A-4793-A3E7-A94CD2F810AE}"/>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700CB003-A44D-4C07-AA3A-160AB047A056}"/>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9E2786C8-23B3-4C37-A5A1-C941B2149747}"/>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0C9EAA51-D913-4594-8294-758454E35400}"/>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4BD21133-A162-4CD5-B0ED-57370FFF4F0F}"/>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4E898666-DAE7-4872-9057-FFB278754D2F}"/>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D6BBF472-49D1-42AD-8109-2DA4796D3317}"/>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76ADD787-DEFF-48D7-9AA6-15D9A6A5B7C3}"/>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9B8EDF22-9A18-4C44-AE6D-54D2E679B33D}"/>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9E231FFC-0F93-4862-B372-4DA42AF07C5B}"/>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6918762E-E85B-43D4-BD8E-F54618175021}"/>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E642889F-E7E9-4C4A-998A-9A1F7E62B803}"/>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91C13835-B705-4467-A070-025601302355}"/>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C0D19633-60C7-4195-8F09-F4F75F6514C9}"/>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D821818E-8E11-4EE1-BCEE-3F203CE76918}"/>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D406761-7048-458B-97C3-429A97F5CF0E}"/>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07ABECDF-7391-49FB-9297-F8A8F996F028}"/>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B241844B-2DFD-4CA8-AD8A-A60FE64BD756}"/>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260E2B36-0693-4F1F-98ED-22FDA721BE8C}"/>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98181F0E-BC3C-481F-BFC7-6EB9DA690E6E}"/>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83A13265-43D1-47E4-AC5C-BD77A5804F73}"/>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C0AAD88C-A26D-4ABA-8A4C-E965B94702B4}"/>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FFC6298B-F78F-40EB-BC2C-8BDAF887CACB}"/>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9A7EAC84-52E1-421A-B362-7D05B65AEE24}"/>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34F762F-DEEC-416C-8F47-7566CF63A50B}"/>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BD8DB96A-E1B8-44B7-8B7E-386E3C682B72}"/>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8AED4F05-34B8-451E-A82A-348F906C7169}"/>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43121BB5-3D73-4066-871D-A1772477B5F9}"/>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69CBF92E-7B57-479F-948A-E30694E613D4}"/>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F2AC3C82-FE89-4614-98E8-CD6A27D67D88}"/>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5C5E89B8-A3B2-428A-AF83-9FEC0D44EF81}"/>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3785BA8A-6CCC-4C31-BCB0-874C83EEB1EB}"/>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88728BFC-08DF-4E64-8371-99ED9632E081}"/>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9AEADC3-9A54-426D-BF16-915EF1A2E93C}"/>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F3217357-FA34-423C-8144-E9F613CEE1D0}"/>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66915E1C-6900-42BD-B4C5-F43182FC7ACA}"/>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C4F8F5E8-CB06-45A8-815F-EF584F46F24E}"/>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307D9FED-1DF6-4FDB-AB3D-BB33D6C86DB0}"/>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36A0D40D-05A4-4B45-BE5E-89A3B00E67CD}"/>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D03C6DAC-44E2-432D-86CE-D69D9AEC038D}"/>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7758B874-D2E7-40AC-AF15-CE56FD8344F5}"/>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AC863D64-964C-442C-8D50-0418A2818A8F}"/>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804B593-05F4-43B7-B3C3-0B25DE299F88}"/>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E5945424-1B09-4D8E-8DED-136344D67AEF}"/>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E2697466-ECFD-4A8A-AA6A-AECCC84A500F}"/>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87EC09CD-A0AD-4850-9651-6619743AAE09}"/>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1A53F25-AA3D-4DEB-9259-5E52AAD438BF}"/>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3DD973D9-52F4-4268-AA8D-4A6F03AC44F5}"/>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726E796A-9B8D-45DE-AF24-52B7280BAF91}"/>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49F0F149-2D76-400A-A001-5367745F1A71}"/>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D927789C-00E9-48AB-9356-3E73A81A0670}"/>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262EE860-FB4C-4503-84C3-B9011F5FDB2B}"/>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4FA0A93-DF76-4816-AE0E-2BC7515846E8}"/>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DEC6640E-8603-4140-9270-D2B478336511}"/>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769A087E-FC54-4B38-8C9B-DFA3EA2EBBD8}"/>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908AC12D-684F-44DE-AFD6-79E69F67C370}"/>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27DEA82E-F76C-4782-9C06-F61898DBA517}"/>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E4B46965-A7AD-4A9E-8FC3-418AC949F3F6}"/>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826F4E73-4A1B-4C09-B4B8-93387DA867D1}"/>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C40BE620-1FEE-4579-99C0-FCD1F43FC8DD}"/>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13E295C6-D1BA-4FB9-A2F3-95F338496284}"/>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F7DFB39-447F-4A07-903F-A691D00E4F59}"/>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E8E3A580-2AD1-4BC4-9225-4EB3127DD3F3}"/>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D69E7E82-FF30-47BD-843D-BAA038D053B4}"/>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57304E1D-415D-4C9C-9E52-6E58C64A1A7A}"/>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17A0B032-E0D1-4AB6-AE20-7B493A59BA7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9E84E7F-E93B-4F49-B53D-41412DFFC2FB}"/>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BEBA9B61-D2E3-4288-9A39-EEB106240F2D}"/>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6EDD51CD-DAFE-4140-BCEB-2085E68998B7}"/>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800912CD-C84A-4D43-AD93-12ED0EB34A35}"/>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A2615564-A639-4E46-B266-0A424441C723}"/>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E2F74B67-741A-4D4D-A56B-B40B8D3C380B}"/>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4B1C11FD-22A7-433F-B589-C6355101A643}"/>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FCEF58E6-4303-4301-A2EF-63AA3BFCAD43}"/>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8C79E87F-5684-4815-BFC2-F0C447E22530}"/>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3C91AE0B-FBA7-4A9C-A019-229F70462CB7}"/>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F6FB87E8-AA49-41D3-8A6B-59A9528C5B71}"/>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4F4AEA4F-E998-43BF-A78E-91B9D1D65B19}"/>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EC878531-3E07-4AE5-9C7E-F387B4213AC1}"/>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31B511D3-2B0B-4E4F-9749-A18BA5A76649}"/>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E06E1C2-7755-42EC-BA99-749FF7FDE1A0}"/>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4492B520-C680-4B83-B722-90515789F982}"/>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2F34939E-8E74-4EE3-BD79-D275A537D926}"/>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2626DAEA-1191-478D-B051-3A90953B8DD7}"/>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6FE61AC9-E35F-48D5-948E-45A45C5BDE67}"/>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431FC45F-88B5-4721-8798-B7278E17788F}"/>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9699EBE6-3AF1-4662-9CF8-F51D7910807B}"/>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AC8D0FC6-9584-459F-ABC5-4ADA58392AFF}"/>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B273DE98-6976-43F2-883F-BA85AAFE65F0}"/>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078DA229-AC39-44EF-900E-26E7B3CC20A0}"/>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87D0256A-2831-4403-B1C6-344A1F0DCC6A}"/>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03076D0B-B199-4C21-915E-D20D4F0754ED}"/>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DC473353-A9CA-41C3-B7E3-302AFCAC33A8}"/>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C3213A6F-F028-4033-95F0-90839B243AC4}"/>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DD561932-9CDF-4BB7-8950-25B606980CD2}"/>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36ACA8B8-2644-4696-90E9-CA104FB997C5}"/>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CAC1F651-3C2F-4D40-9A1C-8F3673BDC93A}"/>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48ACD1E-264D-4B63-A102-CC0245F4B9EA}"/>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E4AC7C46-0FAB-4A73-B0C6-95E220A8E541}"/>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2D8A45C7-FF5B-4259-902E-072F10D91116}"/>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8CB4F3CE-3B2B-4665-A3F0-53193791D755}"/>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3F7F030F-6E19-4362-8461-EB3B01EED18F}"/>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ECC43595-9704-491E-A279-C53C1CA2CC06}"/>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17E09E69-5E70-4511-B8D4-83D422BE1902}"/>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105A64D7-F983-4F58-A031-4D203546FE8C}"/>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00C95B70-0003-4839-9606-E54E9BAA4760}"/>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1B530DD5-A43A-4D08-82B8-5C8CF4D041EC}"/>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549D7F16-FDF2-4B00-A15E-63705CFE0ABF}"/>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0E2EED03-45B1-4869-A06A-D377DD90ABF9}"/>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A2B79EF6-DAE3-48B4-BBF1-52881E03A1E2}"/>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E0FB09E8-F956-4608-AEE7-290C10E40F67}"/>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F54AE6C6-97FA-4EA3-9BB6-BFAA134396B2}"/>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4B861AD6-F2D1-49BA-BDB4-A3F468D247CF}"/>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92842FA9-3C4D-4E61-BCEC-8182F1794479}"/>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8990AC65-902E-4CB5-AF82-F17622983447}"/>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0AED0D20-70FF-4484-BBEB-5AAE8C223552}"/>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CDA02E26-96B3-4B29-BA13-FAC0FA1095D5}"/>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EB8E3C0E-BF52-4B9C-A284-E0C7BB1FE320}"/>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5110F900-2504-413E-BC5F-7E24A03D9E7A}"/>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B9B83623-131B-4B5E-B570-364A36E28619}"/>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3EEA87-63E7-4F04-90CE-DD8B1F87E05E}"/>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0A2664AB-27DC-43EC-9CD2-7964EA1032F0}"/>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C204A261-D9FD-4E70-A8E1-A0F78D51EF7A}"/>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BC4C411B-E71E-4101-92B6-72A8FEAFD44F}"/>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D5F0D22-B8C9-43A5-8C4B-830A850B30B8}"/>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802A1999-DBDD-46AE-ACC6-B401716C7DB7}"/>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E3B96A03-FA76-4FB2-91BA-8CD026112216}"/>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2E27274D-9510-4B3F-B96D-29BBC6B60B6C}"/>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22D26CD9-8020-4D4E-9D33-051A023B3436}"/>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452B7865-3D07-4E09-B17F-F12F291E45F6}"/>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D4C32EEA-C85F-41DE-9CC6-6ECBC912B4B7}"/>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B0E208A1-85C7-4E08-A9CC-22A16669C5A4}"/>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407FF1E-CB2A-4036-A1B4-E4E51A6692F1}"/>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7D83D73F-DC24-4886-A628-FB74B3537C38}"/>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9BCFC35D-02D8-4FA4-9832-75F70B41EC88}"/>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911BFF41-7214-4F79-B2A6-2B49BDE1ABB1}"/>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0B03A7A2-8B0D-48CC-8406-CE45542E134A}"/>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16B0269-D938-477D-B115-7B2D4837B2E7}"/>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72A09CCE-A927-4AE4-A69C-0E45C8B08F62}"/>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70D47E78-3E4C-42E3-A9CD-E2865D263037}"/>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605AE1CE-8529-4DDA-9005-D3744D6F22F3}"/>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0CD1775E-CCE9-46E9-93A9-06CE93BEBBD9}"/>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10937940-18CD-473E-A034-2A751A45D888}"/>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8AE68804-2A31-4C94-B019-9A6AE4E569E2}"/>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3953CD18-C9DE-46C1-981D-298CFB6C9061}"/>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A3EA6004-6804-4F98-95FA-287A85D84985}"/>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27764AC7-B505-4FC2-AF93-AAD05E834A24}"/>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D8B7584F-29CE-4B03-8D99-62611A2AE51D}"/>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7829E581-8B06-4B94-85AD-B08BC8DA65F7}"/>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BD2E90FC-E5C4-4751-B988-6F01C90AB6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08BFD3F0-FC07-4D1A-83C4-EE5007B496E4}"/>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260A649E-B21B-4183-A9C6-D978DAD291DC}"/>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2CCF2969-D502-4E64-81EE-0471845ABD28}"/>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FD4DEB44-6D6C-4159-9B17-3C6C3CE033E5}"/>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2DF857EA-6665-4761-A231-B9905EEC1757}"/>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B94FE3A2-DADE-445E-9EDD-6F9577160074}"/>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22F2BFF6-B6C7-4D29-BEE7-618F8CE416D4}"/>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BFD1E94F-3D08-45C0-AC77-11DAEDABDB1B}"/>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7DBC399A-C30D-45FB-A4B8-A0B14E90C60A}"/>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1656161-B2EE-4F61-8123-0987A7EA3477}"/>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A152DCF2-3DFF-43BD-B506-3872A59F87EF}"/>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D44844BF-9965-4BD4-AF0E-63341F9AE154}"/>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093FA30A-7448-44EE-8B58-1B50EC83FE2E}"/>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6E12F9F8-38C3-4CE6-9170-6C2610097C3C}"/>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D2168316-E867-4812-A99D-B83897131E4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65860DC5-AB62-4F0F-9979-5C4298B6333F}"/>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94AF55DA-2E0D-430E-A854-69926FA77FED}"/>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FDCB406A-3741-4415-B1A5-427E53BDC04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5D017B64-3A39-4AFB-9987-9BF8A0A5038C}"/>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77069B2F-0DC5-43F0-9C87-621A097A4FCD}"/>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1034816E-AF4C-4A60-A1BF-68973ACBB456}"/>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EF2A1740-5D93-4A6E-AB99-767ABC9937B7}"/>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5B8EADF6-56D7-40FE-8328-E7C826516DDD}"/>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BAD2DA2A-C51D-4D4E-928E-E97EEDF69012}"/>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EAC57D59-7ED5-46D3-AAD2-2B0B1E31122F}"/>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E0EF4CCA-DBDE-4B6D-A2AE-D67AABEB194C}"/>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C7353863-C49B-4DB8-BECE-B778258EEC79}"/>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85E38331-10D0-4B60-8FA5-28E6C57E3A8D}"/>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105F7ACD-8787-42AF-92F6-10C639DDD059}"/>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F0368FC6-067F-45DC-9BAD-B7D50803E7FA}"/>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9FF7FD77-94B7-4143-BD92-E5A2CC32D964}"/>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3571AA81-56E8-4E8C-9F85-C10D189899F2}"/>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9BDEA53C-D471-401D-962C-A85BCAB9497C}"/>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DBCE70A-F916-4E7C-A9B1-501A4C4773BC}"/>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94708EC-8A2D-4DEB-9378-137BDEE6209F}"/>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B9CF7470-50C4-4103-AFE6-07CD6C5B6F5B}"/>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B5E7EA5C-6608-42EE-9515-61314C54883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B4DCE7D6-EEB8-4554-BD6C-D52B7CF1A503}"/>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9647E3AC-0155-42E4-9383-CCF1099D973C}"/>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801F2F31-4749-476B-A7F6-6514BE7CE779}"/>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EF7F2679-BE29-46F3-B0E5-080EE9C34D6E}"/>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468A5228-9B03-4114-9BBF-C842D2064D30}"/>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792A9942-C892-41C1-959F-30A3497095E0}"/>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747B28D-4D3B-480E-B983-81348685F9B0}"/>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1B4E30B-21A4-4F48-A5AE-6390D39778E3}"/>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ECB3A53E-6479-46B6-B2FC-19D0B6D7C01E}"/>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882769EE-A447-4D2B-B7E2-227929F633FA}"/>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0AF7F112-F794-41CA-A40B-4DDC6C957CB7}"/>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46EC170A-C054-4DD1-80B3-2F1BDFD94A37}"/>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B69316A8-8A09-48A0-95F1-6839AFDF80D6}"/>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6A1E4885-C889-4939-AFED-FFEBACCD31D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B0D75B3B-DBF1-4DCF-9C65-A8D615135976}"/>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B6F2739-8A43-41BC-964C-C2B495A17699}"/>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1BF84128-1CDB-4D17-BB7C-5012994E0956}"/>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A9D02957-64AC-4D96-BB96-AD25338196FE}"/>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6B5F6E29-6E57-40E6-A031-7D60259B6395}"/>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1D1307F7-D722-4FF0-8F4F-0C802228B13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30764068-96F4-4F63-A8A6-E03F56587D5E}"/>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DD04EBEB-5B3D-496E-AE09-78AF737041E1}"/>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EA768FB6-1152-4257-BB19-43C46AAC82F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BE7CC3DF-3A22-4F04-BCAF-AA296EC93CFD}"/>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E2C95D73-5A38-4F5C-9325-B406046D32C8}"/>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FC2CCF10-37EC-447E-8759-B7779E08DE29}"/>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D11587DF-530F-4CFB-9D81-A8431F16C21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2A36EE5F-5911-46F3-ABBD-8BF11BAC5ED8}"/>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6843D9A8-17A6-4F6B-9802-801024A6EEFC}"/>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99A1BF5E-616D-4F34-8001-53AE4E3B1D97}"/>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56C559A7-6717-4941-8F44-7EE1F1CA887A}"/>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A37B8F44-D405-4057-A0EF-B0143BF0CC24}"/>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F832ED67-89CC-4E70-90D6-95A9A4170C64}"/>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D6EBBDF2-6EFD-4C1D-B3FF-938AAF9120FC}"/>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0ECBB83F-B146-470D-A0C2-49924A0BE946}"/>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A0B0F0AB-43F4-48A4-B5C9-414C3476C0FC}"/>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4AA705E-A9F8-403E-B87A-0A677E60CDF6}"/>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22C447EF-B272-41DB-9B2E-7AADBB999FC3}"/>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647B7723-A015-46C2-82A9-476EC74E4148}"/>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FAF8F9DC-FFC8-446F-B20F-4B8FBEE23F65}"/>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E618C95-1A96-4E47-8571-9DF23E9BE1DA}"/>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CD339205-E073-45BE-8FF9-865532CB23C9}"/>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F4031746-E9E2-4AC5-9A2A-A2E6E6A0840B}"/>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D89729AD-479D-4FEF-ADD2-BB1C58A35ECD}"/>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97D1342A-9250-491E-8648-E9CD619002E5}"/>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13DB0EC5-957D-4916-8967-EA929B434FD9}"/>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459CE01B-D4F1-4880-8060-CDBAE4C00E9D}"/>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B1C8A534-565A-4AD9-A54F-39F8C8050BF9}"/>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270E63F-F6DA-45E5-8EF7-901E911EF679}"/>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01DA6EF1-1C4C-484D-8E3C-ABC5E2495588}"/>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81F43D0C-9AA3-454A-A66D-F1C4E642A1EA}"/>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26299DB9-6B03-4C5F-B3E9-E67F4D8998B9}"/>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DB03D40-22B3-4135-8235-68CEE4F7FD8E}"/>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D3E5CFD6-4FA1-43E2-878D-B973D8A92536}"/>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FC011F67-C073-44AA-A8D8-0D400BF875DE}"/>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0653A5E7-41B2-4ADA-BD6B-6C233770BD17}"/>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1574BD57-4057-4473-B11E-5EA21373471C}"/>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19BE9215-0F6D-4428-A758-B2DBA1DFB299}"/>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C639533A-FF79-41FE-82E1-61E1386522A2}"/>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1B61DB94-BA10-4DF4-895A-783D28048DB8}"/>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52864E9-EE7E-4789-95EC-D9ABACF7C241}"/>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16BC8A3F-4E7E-4522-B99D-2E9F6BCC090A}"/>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145D35BC-F304-488F-9E8C-F401EC2999D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4006FBBE-9598-4572-81A0-F15E23E1B757}"/>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0C263DCE-D328-4307-A447-818803FCA4BE}"/>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A885E698-4CAE-49D0-A5B8-FDBB7A71C277}"/>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03DB3281-F5A3-4CAC-89C5-8F6FE765662E}"/>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98324807-F892-4E08-AD96-83454F1723DD}"/>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03A95E13-DE31-4EE7-AA2D-6F0664A55006}"/>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430C4511-3DB1-4908-9F26-84DD5CD1E593}"/>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BAC56F62-0EEB-47E5-82FF-B41413035470}"/>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3FC2045C-B1C3-4F9E-A620-04E7A7F2D613}"/>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9B929A95-FB7F-44D4-8CA1-92639519E1D0}"/>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CA5C9788-8788-4F42-8CCA-348E6D7B96AD}"/>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C10AB6C0-EEB7-4898-BCC7-C17F8380EABF}"/>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4CEAAD31-4F2E-419D-88A3-A8D195152F68}"/>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9FE62CA6-11A1-46FF-9AA2-B84AF3457E86}"/>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7ECFD09E-9AAD-4900-A25C-1683F8EADC59}"/>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55FD6185-867F-4120-AEFC-8CF198E8A54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006DD0C9-C2A0-405D-A8FF-C88A20014C2D}"/>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53BFF2C8-40CC-4570-AF32-4E9465FB234C}"/>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07C703B5-72BC-4809-9A3B-DABCB7005CA9}"/>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7FB46E76-8409-4ACE-8303-A154A76E42D4}"/>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E03F0011-C50B-49A9-9764-A079B730A48D}"/>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8D87FACE-3CAA-4CE8-97D3-0F5206E153E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C2EC3393-2597-4E49-904B-869A06BD19AC}"/>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FA3D7C1E-B8F3-4266-B556-492F581124D3}"/>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61513410-F42F-4D05-8AA1-74ED80903961}"/>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846F5260-2988-4F6F-A952-A08523F163A1}"/>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0AC78C5-999B-48F0-BD12-87C80CE17A56}"/>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CD200397-A7A7-4480-A1F8-402EB676D3F3}"/>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6099D709-CF3C-4864-B5B2-CA419DA10821}"/>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A17038FE-3735-4473-A5F3-78FCAE39B74F}"/>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ADA4CC86-6536-41A4-8A10-22077F211595}"/>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79D668E8-6647-4AB2-A333-2E21EB2145D3}"/>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9CFFDCC9-37B1-4005-84CA-46C8F4476755}"/>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49E97846-FFE4-4D6C-A6B6-BE30F258A3B4}"/>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4C5E8728-8929-4B8B-A9C6-C0DE04C72A55}"/>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36CD7EF6-6D96-440B-91B2-699B46694DC8}"/>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BBC38965-7334-4ED2-B51F-FFA6FC0305BC}"/>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E15314D3-AB85-489D-9D9E-367C308ECBA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A31C0E64-7FA8-4A86-A8CE-70BA7324B943}"/>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93C48501-7338-4953-9A0C-078BB82D1A9D}"/>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00C4E53A-0ACA-4944-AE9C-D80A81CC845B}"/>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80D76B48-9FEB-42E7-B4CC-E1A809A11AC7}"/>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C793C6DA-22D8-473B-B866-031F70552678}"/>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79115931-92C7-4269-B034-43E6CC03FEC7}"/>
                </a:ext>
              </a:extLst>
            </p:cNvPr>
            <p:cNvGrpSpPr/>
            <p:nvPr/>
          </p:nvGrpSpPr>
          <p:grpSpPr>
            <a:xfrm>
              <a:off x="7925561" y="2756913"/>
              <a:ext cx="2358990" cy="3749758"/>
              <a:chOff x="7925561" y="2756913"/>
              <a:chExt cx="2358990" cy="3749758"/>
            </a:xfrm>
          </p:grpSpPr>
          <p:sp>
            <p:nvSpPr>
              <p:cNvPr id="6" name="Freeform: Shape 5">
                <a:extLst>
                  <a:ext uri="{FF2B5EF4-FFF2-40B4-BE49-F238E27FC236}">
                    <a16:creationId xmlns:a16="http://schemas.microsoft.com/office/drawing/2014/main" id="{FCCD5027-1E57-4218-AD15-7314178B586E}"/>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BCBF0441-0389-4FFE-B405-A84C92103BD3}"/>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274D0D71-116B-48C5-B1E8-DFCEA7664878}"/>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18B6839B-AF20-4110-885B-1FBB541C2839}"/>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01E8BA6F-003B-4026-A4F0-E54BB40350D4}"/>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7EBECCBF-55A6-4A80-9F74-627599EFD4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E85AE2F3-92A1-4539-BC58-FF9E652ADC29}"/>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1E17BAC-388D-4ED6-9DC4-79BB012212B9}"/>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D4C0A3D-4616-45D3-A7F8-8A798B5AC522}"/>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65DFED3-AB65-4BA0-9EA3-46C697F00609}"/>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64A536B-E601-4D3E-A7A0-6D53C953E5D1}"/>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0F867E27-832B-49D1-A61E-BD96006466A6}"/>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9CFE4AFB-D0DB-45A5-9DB8-2BF9AB21D6FF}"/>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F10301F3-78A9-4294-B37A-9402760D3E1D}"/>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D379A7F-E7C3-4647-9D9A-FF05F0312089}"/>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1B29F410-C108-42B0-8C4D-CA00715843CE}"/>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5F93653-6C13-4FF0-A593-FC7753834817}"/>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D04BD537-C962-4F09-B30F-0AB02458171F}"/>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5ADB5149-C15A-4BBB-B845-D846A406D506}"/>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529A0D77-2AB7-4FCB-9ACA-FC9478DAEF1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5F5E741A-A3C5-494F-B6E4-D24319243253}"/>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AC291F25-713C-4BE8-8EAA-F5DFB497CF8D}"/>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B40DC63E-5B46-4DA5-9533-99274D8AAEDF}"/>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237C602-A99D-4ED4-9E27-B2E0304DEFB0}"/>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3194ED45-7207-4823-AFD4-A993ACA8A3DA}"/>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189B423D-F7A5-415A-B204-C7931CDDEC69}"/>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666C699-7FF3-4173-9229-E9AB752AB0A2}"/>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81AFAD7F-5EF4-4CCA-BB84-1303DF4D294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CA3D1F0E-B801-4182-A2D7-95ED3159EC37}"/>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A669C44-DA0B-47B2-AAAF-AC80705D89AF}"/>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4E9FD9DB-9C3A-45F8-A7F7-16B87B6D70F1}"/>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691EBB3C-BEDD-4F4C-A077-53FE6C20009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31722372-6E59-4A53-BAB2-1B2423CFC462}"/>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F35CF438-8E4E-442D-9127-14ED5A0D2F9F}"/>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0D69D64F-ED88-49D9-BAC6-A931AA302E33}"/>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02EBE92E-5FCD-4CBD-AFBE-E0B9CC60AAE6}"/>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DFE8BD89-3545-40CC-B36A-3DD73ABF19EB}"/>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529F40CD-0586-4A59-A560-1C5C0EBC6F9A}"/>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63C5B023-6B38-4E5A-B455-658A77710FBA}"/>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57767979-B668-471B-B67E-A1D96D5EE68A}"/>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23E1721C-FF14-4DAD-B716-8294E109BC9B}"/>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6FA01B0F-C7FA-4522-93DF-A509E504E934}"/>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E84F70A1-C27B-4F4B-A58F-E3E4DFCEB59A}"/>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DD998A41-3F9E-405E-92A5-864929C94856}"/>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0CE033D0-4867-4A16-A1EF-A57B96CC911F}"/>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5701D32B-A1F2-4021-A872-2B9D61DFFF8D}"/>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07D25780-0CF6-4FC0-B5FE-5F4A24E9684E}"/>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E8BA36A-C224-4420-9ED5-4C03C8635672}"/>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375D336E-6F59-44BD-B8B5-50770F37503C}"/>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0B536E04-0132-45BB-B24B-C4CC906B8821}"/>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93080738-FDB3-47F1-8FEA-16AAA4B19515}"/>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10E619BE-8420-4818-BC2D-869EF1556B11}"/>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F5E719A4-F82E-4908-9BB7-8937CC87B37C}"/>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CCE13959-2D59-4E33-BBA6-7987BF8C1522}"/>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452B9F2-78BE-453A-B01F-0F6ED0F95F31}"/>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3C0FEA70-53B2-464D-A0C1-6360C9115274}"/>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AD82F373-9D38-45B8-8F48-F24337C5531C}"/>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5855B50-0855-422C-B08E-47139A66671D}"/>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FE80B0E2-FC29-46AC-86C1-E1B201FE0871}"/>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CFD55C37-C790-41FE-9098-C98F4FE32C65}"/>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58C5B958-DC95-47C6-973F-006633CC69F0}"/>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3B35413A-DBC1-4045-8B44-12A7F8B6773B}"/>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DCE83226-91EE-4AA0-9205-4C5260FE1BB6}"/>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DEB813CB-BA27-4555-A53E-4E77A410C8D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50F072C1-ADB0-4823-86AF-114F33FF4CF0}"/>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4C518072-E9DC-4817-A9D4-03D58CBD5E3A}"/>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003D5B6-2238-48B9-B69B-98838D31E081}"/>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5A56ABB1-FE96-4392-9A0E-EB9F9543B0F7}"/>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11C72E78-74F2-472D-AA0F-BFA3556F1529}"/>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C84C23DA-9234-46A0-AF52-2C8F42A92BB4}"/>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81EF889D-BD29-40A0-8E60-E3C9C4D13A1A}"/>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D86464F1-3393-46F5-A8C5-D9F6E0807B7D}"/>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A9ACD381-CB80-4352-87D8-8576A34C069F}"/>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BF14606E-DD2F-4C41-A44D-35218C73889E}"/>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D704DB71-A3A7-4F68-A07C-F8E5BE2AF16B}"/>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44DE5700-1313-47CE-96AB-366E0CDC41E7}"/>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7AEF1F1B-560D-4A1F-9C02-2CA6F9D241F0}"/>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50DBCE81-EB9E-41AB-9922-A63756F5D6D4}"/>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A51DD4F8-576F-406E-A4CC-F4B49F1C65E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096BA5A0-ED6E-4E84-8C54-151FF1CF0DF8}"/>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A9408905-5548-45CE-9850-5D6F51D7BAD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E08F29F6-ED5F-45F0-BE87-6629D2C5D04B}"/>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BC625220-4443-4BD0-A878-9E932EA57F25}"/>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693F6AD6-F2B6-4AFF-9101-DCCCF1870463}"/>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7AAD673F-5ACC-4C3B-993E-F5CA26052061}"/>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13F291F1-8183-41F6-AB9B-1EA468D1271E}"/>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E926E832-4451-43A3-A23F-6B4F360E620D}"/>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1C7902BF-00BD-441F-BDE0-7A029ACADE2A}"/>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905D52A-DB3B-4688-9371-0D5E67D330C6}"/>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39E34A37-3E1F-4D9C-9895-74EE6F79EA64}"/>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9A52CE31-1757-43C0-8A8C-F840716AF609}"/>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29263CAA-122E-4B17-A41B-8259F5DC845C}"/>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0EB61146-CC7A-45A1-BD9D-45DF92BEDA91}"/>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8E1DB7A3-3BFA-4EC1-BE57-6A0F88C6BC98}"/>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30ADA686-9649-459A-BC4F-03D085DC9AD3}"/>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E722EFD4-C689-47B2-9DD1-4A6F2E1BE7AB}"/>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2A5F8C69-10EF-4515-9E08-7CD0D580F4B0}"/>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4F8D5279-88AE-4154-9D2E-05BEFEC2128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5E251E1A-BC74-41A8-956C-A98724642B10}"/>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EB9D3893-0EFF-47DC-8B90-7AA166B3373F}"/>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AAE86C4B-FACD-45EA-9D7F-57CA0CDF6C03}"/>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E2B9D891-501C-4CE6-8869-5F689D998CA2}"/>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64BE0045-5B17-414D-99BB-568C35DA5158}"/>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AF100713-97EB-44E4-8419-BD9D7EEA2100}"/>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A1638220-2F09-41CF-8F8B-B53F76F5196F}"/>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533450C3-B100-4B44-87AF-A1C2C00B8FA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BE1801D8-1ADE-4513-8107-BAF912ACE33F}"/>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12A10D2D-C121-4F46-AEC9-B0B27534303B}"/>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7BB1F769-24B2-4803-828C-CC6A2B398A42}"/>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702935AE-EC87-40ED-82B6-1DFCEA9409DF}"/>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79DAF081-710D-4828-8CF5-5B752CCF6CFD}"/>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29409CAC-A5B3-49EF-AC27-E269C2F5D891}"/>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F9C98887-F47D-45EA-963E-2004B9185A92}"/>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C56EE196-AE7B-4A82-9D17-C77322A78DDE}"/>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5877EC56-7857-4001-A43F-9E4833674F4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01413EFA-B512-4A11-AAE9-0C562700C0C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FE988C7A-269B-4855-942C-6CC1679CD32A}"/>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A6DCAFB9-EB32-43B0-AB2D-8728366C4940}"/>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66477824-35E1-4CF2-844C-DC02FD7F5470}"/>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4D96956F-16DA-4662-A5EE-18F222A0DEAC}"/>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04DEDE2F-2DCD-4760-BBA0-9D6409ED1AEF}"/>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50C243BA-E634-4954-A90A-2C766DB5484E}"/>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E2F3B37B-56E0-4253-A848-9084A46F5536}"/>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9275C0DF-4542-4B25-B585-92D2FEB534B6}"/>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8F52FFD2-E50E-4BF2-A2EE-697DD56D3519}"/>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FA29B0BA-8900-4ACE-B975-7B7CBD279461}"/>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42E9360E-E9B1-4130-8D68-B5E5295243D9}"/>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2133E190-512D-44E2-AD55-2925808D9A19}"/>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EA90E5C6-7180-4DD8-AB71-6262D03A5B06}"/>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D1E610F4-73DE-43A3-80C3-F9C3FAFF45B9}"/>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68EDBCFD-9E43-4D57-A279-BB1B4094CAF0}"/>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8A8CCD87-64DF-473B-9CED-CF0C1661E0F9}"/>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9BDEDE72-DF37-4B0D-ABB9-86624D53F6D3}"/>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38B617A1-2A92-4B3C-B4F8-B7ED61235CEE}"/>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7C1E299D-CBE1-4DBF-8F2C-1CA61098C98A}"/>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C7F55B24-1CF9-4604-9BC9-4044ED265D5E}"/>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BC797F9A-6F51-47D0-92ED-70CF14494BD2}"/>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249CFF1B-DF6E-4224-B7B0-403ADE91D19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5B1329-2967-4EDA-BEE2-4FC91CC0A013}"/>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811F567D-A1AA-41A8-81FF-DF349B199B9E}"/>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51BFFC9D-BE93-467B-A080-518F95EE8C84}"/>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E7BF5FF9-ACE9-40DE-BE8F-7EDD2957BC3F}"/>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6712D7FF-F9A6-4541-8796-5C5EBD2CA311}"/>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2AAC6EA1-D238-403F-BFFD-C4216FD52596}"/>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00F4A658-FC13-4017-B7C8-D8F76423B63A}"/>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0840D7D7-036B-4646-8B08-761695EE4BCA}"/>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948540CC-6CDB-4335-AF2C-DDE8969B9B9E}"/>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C820E1D2-10F1-4608-9A1A-DAB4AEE986E7}"/>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063F59F5-2F19-4075-B158-59E3056E4003}"/>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3CD20443-EFCE-44C9-96C9-EEDB6DFCBE3E}"/>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726C1BDC-8030-4168-84B8-5C82485BC161}"/>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59636686-3642-42FF-A6F9-5192A8D82DA6}"/>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2223BEFE-9A3E-409B-90FC-37FBE41435B1}"/>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1486A378-1CD4-409A-9791-7FECD6551C4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53855E60-B23C-43E6-8C63-2FC88D996D41}"/>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0276D5C9-636E-4E45-9019-0C78710498BD}"/>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7E1071E9-EEA0-4299-9472-126F4243899F}"/>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5F24BCA6-4A18-4770-9E91-C8B3D12E96AE}"/>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A76CE829-A5CF-47A4-9775-71044AC3CDAF}"/>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EF12213-2FF7-4B68-93EA-106E50AF80D0}"/>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A1EB9A4-28EC-4A50-9663-25FF373F5C44}"/>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5EEEB81A-1ED2-4744-85A9-E7D1A7699D78}"/>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5BEC1D38-C0D6-4086-91F0-F0E08E8687E9}"/>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728BADC4-5EC1-4290-83BE-CED212F24B21}"/>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0125E3-F942-4650-AAFC-8E995FDB67AC}"/>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8F04E18C-1D8A-4E06-B0F4-933FBDF47EEB}"/>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8D5C84B3-826F-42E3-9E26-F3C351061CE6}"/>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99191C3C-C409-4A0F-9754-391D1F7591AF}"/>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6F50998-474D-4A6D-ADA2-5305209BE3C3}"/>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E12E5AEE-CEDF-4CDA-B204-9E85088B41A2}"/>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14649FD9-4686-4968-9FE3-B3ED94D3A66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5AE589BE-B08F-4F5D-8D34-CE6407996997}"/>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F1D3CCAD-5077-4AC9-B037-6D4E16029D81}"/>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769E2CB2-3575-414E-A97A-C480E5620DE6}"/>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759FF074-3983-40C1-9DE6-16A003A504E3}"/>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AE1F4510-D9FC-474F-B8F1-7A49ABA18A20}"/>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A302432-22C2-463A-953D-BE2A03DEACAA}"/>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0F2CB804-3279-42AA-A6E0-16BE903A5451}"/>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D05FE31E-3FD5-4946-AE4F-DA04A3630416}"/>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EAFB61BB-6C92-4FBE-A523-30B32D2E0242}"/>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B660708A-40A8-4152-8BA3-0CE58DF18CEC}"/>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7AA2A48-4AF3-4E1A-BEC3-13B57F13B3BF}"/>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DA130A32-165B-425D-BF98-0EA206ACC90F}"/>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C8DC34A3-AA71-4A80-B047-663BE99C0E2F}"/>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3D86DD38-75F4-4130-9A4E-20651B284987}"/>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1A796CBA-04FF-4942-948D-E9683FE321FF}"/>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45BC6747-38EE-4660-BB69-477BEFB7CE1B}"/>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A9693767-8CE1-411F-AF38-4665E7B7EE4F}"/>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21CC8EDB-D404-43C4-A109-5F4BDCEA045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8FF3C598-C2BA-4A79-AE78-6D628FA8E586}"/>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9285E3B0-059E-4C64-BEBE-6BCA4D965FFC}"/>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0D9B82CF-75D1-491A-9BFC-504F29EE036A}"/>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39090E94-539E-4A6F-94E8-6753B4B60FA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604DBF98-0991-41B2-B420-BCE87E08F1D5}"/>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299147A8-ABC5-421C-860A-16839830E7E4}"/>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DB9CC7B4-A5B9-4339-8084-6C9260301828}"/>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4301D07-3F41-4557-9E42-E833AB460D80}"/>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54AE2431-1848-43BE-8D3F-4100247C4D5B}"/>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5ADFA062-D7C7-4B37-8745-E0BB56503957}"/>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350DBD32-7101-4639-BE13-669254C00DDC}"/>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2A790E57-CD86-4C95-BA22-2C12D721E815}"/>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BFF24223-751A-4370-9DB9-00E053C3A16E}"/>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455B984B-33DA-4093-A51D-DA8FFD4A1660}"/>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5A101276-3EBC-45AE-8E1B-39685313A437}"/>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E0BCF82-A0EF-44B8-B0B1-A2A29EE7DDDD}"/>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FAA595C6-ED5F-4063-9F71-842C8332B355}"/>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35BC657C-F9B3-4FF7-8832-F48CB3F999E6}"/>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F8653B47-66C6-484C-9A3D-EB9CE5D13514}"/>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32AE61FF-BAF4-4366-9AE9-9F53E790F6A9}"/>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3E52E544-A058-42B4-8539-E7B210619119}"/>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496303A6-B800-475B-A162-17877964ECC7}"/>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D89DCBAB-FA3B-4210-A56D-E3C24C0064CC}"/>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6D47E8B6-7113-4EB5-98FA-B8D15CB84586}"/>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37F12AC6-A5FF-47CF-AE90-818E27AF7D86}"/>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B733C457-C890-4524-A8CD-44BD107CD9CD}"/>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CE8E0BD2-D219-4291-B864-D5078E61992A}"/>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928D4841-035A-4CDB-8E4F-90A39AE9365A}"/>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32325E60-6450-4F6A-9FB0-BE7372D5F42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D7E306BB-A623-417B-BE65-CA74FDCAB78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F272BA72-4F47-4E46-B71D-38873E2A4FDF}"/>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77013616-BAEB-49C1-A4FC-CDF332A9034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F861AF5C-139A-4DC7-B276-282684C8B4FC}"/>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DA0FCDE5-5C10-4CE4-AA8E-1CA09749E031}"/>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0F79EA9E-20A1-4A7C-9354-FBA8AEE009C6}"/>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551487A4-3E21-4778-B236-D730B330B87B}"/>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57C7F069-659E-46C7-9A37-7D5140DC4451}"/>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1F310247-F472-452C-8A16-5E9724E1EFB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792373C0-C099-4BA2-AC52-F15F0208B459}"/>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8D4E81BC-85AE-4B1E-8105-859A57B7ED09}"/>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8AB6F86-FB1E-4CDD-8DB4-BB5070584497}"/>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4AB7618F-0281-4009-8E19-06DC221556E1}"/>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7A1270D7-70BD-495D-9A26-F7E2E6B8EC97}"/>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5B5C8057-3C7F-4FE4-A363-21C24867AF27}"/>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A365DCC5-00AA-47F0-95B4-882BCDDB3DC6}"/>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0A6200C8-86C1-4E18-BEA4-1B4B8D2C5996}"/>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F5363336-BCD4-4DCB-8379-CA7B85D7634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EB316973-685F-4697-95E8-8E02E75EBA8E}"/>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AF9B64AC-5A80-478F-8B60-BFEE645CDA7B}"/>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F08E1D70-3524-42E7-8B11-EE4FF3F19C2C}"/>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1D55F44F-4EC6-481E-B843-0D5F67BD96DA}"/>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257AF340-0FF6-4A32-A1ED-0EBE5AA96509}"/>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19961258-B6F0-4494-97A5-33BAE8CF7C29}"/>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81CE7029-2B2B-4BC6-8C27-37F607182938}"/>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2C62906E-7991-4835-A452-F049A06A9C96}"/>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583430CA-5A08-4330-929D-64FD3FC6BCCD}"/>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F4AC7F8C-7501-45FF-87C5-BD72CC9B3CD9}"/>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399AD9DA-C2DB-425E-9B57-914ED69AE174}"/>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BB9BA390-564B-46E5-8645-00E63C4F4E75}"/>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5D3ED0A5-3FE6-4698-B150-79C4B895826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AC5B80F3-B02B-49E9-B11B-D137000D7537}"/>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E3975FCD-CFFC-458D-8AA0-A52817154C80}"/>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F16413ED-CE88-4F47-BDCE-C6AD8679E9CE}"/>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68756A8A-3FF1-46B6-843B-240ACF4366DE}"/>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14836CFF-556D-45A8-8A4C-CFFBB0882879}"/>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38937062-098C-420B-80AA-2CBF19CEF699}"/>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E7D00334-12AF-47CD-A351-F221E19AD8D0}"/>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706" name="Group 705">
            <a:extLst>
              <a:ext uri="{FF2B5EF4-FFF2-40B4-BE49-F238E27FC236}">
                <a16:creationId xmlns:a16="http://schemas.microsoft.com/office/drawing/2014/main" id="{41F3A2AC-AF9A-4029-B8A3-0C508DB6B2DE}"/>
              </a:ext>
            </a:extLst>
          </p:cNvPr>
          <p:cNvGrpSpPr/>
          <p:nvPr/>
        </p:nvGrpSpPr>
        <p:grpSpPr>
          <a:xfrm>
            <a:off x="4411205" y="6798441"/>
            <a:ext cx="4420513" cy="3057563"/>
            <a:chOff x="4149463" y="8204395"/>
            <a:chExt cx="7211341" cy="3057563"/>
          </a:xfrm>
        </p:grpSpPr>
        <p:sp>
          <p:nvSpPr>
            <p:cNvPr id="707" name="TextBox 706">
              <a:extLst>
                <a:ext uri="{FF2B5EF4-FFF2-40B4-BE49-F238E27FC236}">
                  <a16:creationId xmlns:a16="http://schemas.microsoft.com/office/drawing/2014/main" id="{6DC9D66A-7177-4897-9F33-457A14E1615B}"/>
                </a:ext>
              </a:extLst>
            </p:cNvPr>
            <p:cNvSpPr txBox="1"/>
            <p:nvPr/>
          </p:nvSpPr>
          <p:spPr>
            <a:xfrm>
              <a:off x="4149463" y="8204395"/>
              <a:ext cx="7193902"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54000">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KHỞI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54000">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ĐỘNG</a:t>
              </a:r>
            </a:p>
          </p:txBody>
        </p:sp>
        <p:sp>
          <p:nvSpPr>
            <p:cNvPr id="708" name="TextBox 707">
              <a:extLst>
                <a:ext uri="{FF2B5EF4-FFF2-40B4-BE49-F238E27FC236}">
                  <a16:creationId xmlns:a16="http://schemas.microsoft.com/office/drawing/2014/main" id="{D474CFF3-3BC0-4032-B5D8-C7F6B48CCF5E}"/>
                </a:ext>
              </a:extLst>
            </p:cNvPr>
            <p:cNvSpPr txBox="1"/>
            <p:nvPr/>
          </p:nvSpPr>
          <p:spPr>
            <a:xfrm>
              <a:off x="4166902" y="8214970"/>
              <a:ext cx="7193902"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K</a:t>
              </a:r>
              <a:r>
                <a:rPr kumimoji="0" lang="en-US" sz="9600" b="1" i="0" u="none" strike="noStrike" kern="1200" cap="none" spc="0" normalizeH="0" baseline="0" noProof="0" dirty="0">
                  <a:ln w="28575">
                    <a:solidFill>
                      <a:srgbClr val="002060"/>
                    </a:solidFill>
                    <a:prstDash val="solid"/>
                  </a:ln>
                  <a:solidFill>
                    <a:srgbClr val="FFFF66"/>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H</a:t>
              </a:r>
              <a:r>
                <a:rPr kumimoji="0" lang="en-US" sz="96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Ở</a:t>
              </a:r>
              <a:r>
                <a:rPr kumimoji="0" lang="en-US" sz="9600" b="1" i="0" u="none" strike="noStrike" kern="1200" cap="none" spc="0" normalizeH="0" baseline="0" noProof="0" dirty="0">
                  <a:ln w="28575">
                    <a:solidFill>
                      <a:srgbClr val="002060"/>
                    </a:solidFill>
                    <a:prstDash val="solid"/>
                  </a:ln>
                  <a:solidFill>
                    <a:srgbClr val="FF7C8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8575">
                    <a:solidFill>
                      <a:srgbClr val="002060"/>
                    </a:solidFill>
                    <a:prstDash val="solid"/>
                  </a:ln>
                  <a:solidFill>
                    <a:srgbClr val="66FFCC"/>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Đ</a:t>
              </a:r>
              <a:r>
                <a:rPr kumimoji="0" lang="en-US" sz="9600" b="1" i="0" u="none" strike="noStrike" kern="1200" cap="none" spc="0" normalizeH="0" baseline="0" noProof="0" dirty="0">
                  <a:ln w="28575">
                    <a:solidFill>
                      <a:srgbClr val="002060"/>
                    </a:solidFill>
                    <a:prstDash val="solid"/>
                  </a:ln>
                  <a:solidFill>
                    <a:srgbClr val="FF7C8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Ộ</a:t>
              </a:r>
              <a:r>
                <a:rPr kumimoji="0" lang="en-US" sz="9600" b="1" i="0" u="none" strike="noStrike" kern="1200" cap="none" spc="0" normalizeH="0" baseline="0" noProof="0" dirty="0">
                  <a:ln w="28575">
                    <a:solidFill>
                      <a:srgbClr val="002060"/>
                    </a:solidFill>
                    <a:prstDash val="solid"/>
                  </a:ln>
                  <a:solidFill>
                    <a:srgbClr val="FFFF66"/>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N</a:t>
              </a:r>
              <a:r>
                <a:rPr kumimoji="0" lang="en-US" sz="9600" b="1" i="0" u="none" strike="noStrike" kern="1200" cap="none" spc="0" normalizeH="0" baseline="0" noProof="0" dirty="0">
                  <a:ln w="28575">
                    <a:solidFill>
                      <a:srgbClr val="002060"/>
                    </a:solidFill>
                    <a:prstDash val="solid"/>
                  </a:ln>
                  <a:solidFill>
                    <a:srgbClr val="CCFF33"/>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G</a:t>
              </a:r>
            </a:p>
          </p:txBody>
        </p:sp>
      </p:grpSp>
      <p:pic>
        <p:nvPicPr>
          <p:cNvPr id="709" name="Picture 708">
            <a:extLst>
              <a:ext uri="{FF2B5EF4-FFF2-40B4-BE49-F238E27FC236}">
                <a16:creationId xmlns:a16="http://schemas.microsoft.com/office/drawing/2014/main" id="{EF6AD5D2-98D3-4422-B60C-A58387FC639A}"/>
              </a:ext>
            </a:extLst>
          </p:cNvPr>
          <p:cNvPicPr>
            <a:picLocks noChangeAspect="1"/>
          </p:cNvPicPr>
          <p:nvPr/>
        </p:nvPicPr>
        <p:blipFill>
          <a:blip r:embed="rId3"/>
          <a:stretch>
            <a:fillRect/>
          </a:stretch>
        </p:blipFill>
        <p:spPr>
          <a:xfrm>
            <a:off x="4111957" y="2293493"/>
            <a:ext cx="4419983" cy="3279932"/>
          </a:xfrm>
          <a:prstGeom prst="rect">
            <a:avLst/>
          </a:prstGeom>
        </p:spPr>
      </p:pic>
    </p:spTree>
    <p:extLst>
      <p:ext uri="{BB962C8B-B14F-4D97-AF65-F5344CB8AC3E}">
        <p14:creationId xmlns:p14="http://schemas.microsoft.com/office/powerpoint/2010/main" val="1764123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706"/>
                                        </p:tgtEl>
                                        <p:attrNameLst>
                                          <p:attrName>style.visibility</p:attrName>
                                        </p:attrNameLst>
                                      </p:cBhvr>
                                      <p:to>
                                        <p:strVal val="visible"/>
                                      </p:to>
                                    </p:set>
                                    <p:anim calcmode="lin" valueType="num">
                                      <p:cBhvr>
                                        <p:cTn id="7" dur="500" fill="hold"/>
                                        <p:tgtEl>
                                          <p:spTgt spid="706"/>
                                        </p:tgtEl>
                                        <p:attrNameLst>
                                          <p:attrName>ppt_w</p:attrName>
                                        </p:attrNameLst>
                                      </p:cBhvr>
                                      <p:tavLst>
                                        <p:tav tm="0">
                                          <p:val>
                                            <p:fltVal val="0"/>
                                          </p:val>
                                        </p:tav>
                                        <p:tav tm="100000">
                                          <p:val>
                                            <p:strVal val="#ppt_w"/>
                                          </p:val>
                                        </p:tav>
                                      </p:tavLst>
                                    </p:anim>
                                    <p:anim calcmode="lin" valueType="num">
                                      <p:cBhvr>
                                        <p:cTn id="8" dur="500" fill="hold"/>
                                        <p:tgtEl>
                                          <p:spTgt spid="70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706"/>
                                        </p:tgtEl>
                                        <p:attrNameLst>
                                          <p:attrName>r</p:attrName>
                                        </p:attrNameLst>
                                      </p:cBhvr>
                                    </p:animRot>
                                    <p:animRot by="-240000">
                                      <p:cBhvr>
                                        <p:cTn id="12" dur="200" fill="hold">
                                          <p:stCondLst>
                                            <p:cond delay="200"/>
                                          </p:stCondLst>
                                        </p:cTn>
                                        <p:tgtEl>
                                          <p:spTgt spid="706"/>
                                        </p:tgtEl>
                                        <p:attrNameLst>
                                          <p:attrName>r</p:attrName>
                                        </p:attrNameLst>
                                      </p:cBhvr>
                                    </p:animRot>
                                    <p:animRot by="240000">
                                      <p:cBhvr>
                                        <p:cTn id="13" dur="200" fill="hold">
                                          <p:stCondLst>
                                            <p:cond delay="400"/>
                                          </p:stCondLst>
                                        </p:cTn>
                                        <p:tgtEl>
                                          <p:spTgt spid="706"/>
                                        </p:tgtEl>
                                        <p:attrNameLst>
                                          <p:attrName>r</p:attrName>
                                        </p:attrNameLst>
                                      </p:cBhvr>
                                    </p:animRot>
                                    <p:animRot by="-240000">
                                      <p:cBhvr>
                                        <p:cTn id="14" dur="200" fill="hold">
                                          <p:stCondLst>
                                            <p:cond delay="600"/>
                                          </p:stCondLst>
                                        </p:cTn>
                                        <p:tgtEl>
                                          <p:spTgt spid="706"/>
                                        </p:tgtEl>
                                        <p:attrNameLst>
                                          <p:attrName>r</p:attrName>
                                        </p:attrNameLst>
                                      </p:cBhvr>
                                    </p:animRot>
                                    <p:animRot by="120000">
                                      <p:cBhvr>
                                        <p:cTn id="15" dur="200" fill="hold">
                                          <p:stCondLst>
                                            <p:cond delay="800"/>
                                          </p:stCondLst>
                                        </p:cTn>
                                        <p:tgtEl>
                                          <p:spTgt spid="7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r="-27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035B1D9-D3D0-4D77-A2AB-92AF01FB9125}"/>
              </a:ext>
            </a:extLst>
          </p:cNvPr>
          <p:cNvGrpSpPr/>
          <p:nvPr/>
        </p:nvGrpSpPr>
        <p:grpSpPr>
          <a:xfrm>
            <a:off x="1657919" y="1118398"/>
            <a:ext cx="9198467" cy="4081387"/>
            <a:chOff x="2278140" y="1118398"/>
            <a:chExt cx="7635719" cy="3085452"/>
          </a:xfrm>
        </p:grpSpPr>
        <p:sp>
          <p:nvSpPr>
            <p:cNvPr id="7" name="Google Shape;174;p4">
              <a:extLst>
                <a:ext uri="{FF2B5EF4-FFF2-40B4-BE49-F238E27FC236}">
                  <a16:creationId xmlns:a16="http://schemas.microsoft.com/office/drawing/2014/main" id="{8A60BDE0-C054-444F-BDCC-347D834E781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8" name="TextBox 7">
              <a:extLst>
                <a:ext uri="{FF2B5EF4-FFF2-40B4-BE49-F238E27FC236}">
                  <a16:creationId xmlns:a16="http://schemas.microsoft.com/office/drawing/2014/main" id="{D0427F8C-56B3-4677-8623-DC06A7667C07}"/>
                </a:ext>
              </a:extLst>
            </p:cNvPr>
            <p:cNvSpPr txBox="1"/>
            <p:nvPr/>
          </p:nvSpPr>
          <p:spPr>
            <a:xfrm>
              <a:off x="2791608" y="1364132"/>
              <a:ext cx="6592474" cy="2489604"/>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a:t>
              </a: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hia lớp thành 2 nhóm để “Đố bạn” về phép cộng trong phạm vi 100</a:t>
              </a:r>
              <a:r>
                <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000.</a:t>
              </a:r>
              <a:endPar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Đại diện 2 nhóm lên oẳn tù tì, nhóm nào thắng sẽ đưa ra câu đố trước và nhóm thua trả lời.</a:t>
              </a:r>
              <a:endPar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Nếu trả lời đúng, nhóm đó sẽ được đưa ra câu đố tiếp và gọi 1 bạn bên nhóm bên trả lời.</a:t>
              </a:r>
              <a:endPar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Cứ như vậy trong vòng 1 phút. Nhóm nào có câu trả lời đúng nhiều hơn sẽ chiến thắng. </a:t>
              </a:r>
            </a:p>
          </p:txBody>
        </p:sp>
      </p:grpSp>
      <p:pic>
        <p:nvPicPr>
          <p:cNvPr id="9" name="Picture 8">
            <a:extLst>
              <a:ext uri="{FF2B5EF4-FFF2-40B4-BE49-F238E27FC236}">
                <a16:creationId xmlns:a16="http://schemas.microsoft.com/office/drawing/2014/main" id="{35397164-A9BC-49F3-8285-878C72C27AA8}"/>
              </a:ext>
            </a:extLst>
          </p:cNvPr>
          <p:cNvPicPr>
            <a:picLocks noChangeAspect="1"/>
          </p:cNvPicPr>
          <p:nvPr/>
        </p:nvPicPr>
        <p:blipFill>
          <a:blip r:embed="rId4"/>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FF3E82E8-9A88-4A79-A398-14DFEB23FEAA}"/>
              </a:ext>
            </a:extLst>
          </p:cNvPr>
          <p:cNvPicPr>
            <a:picLocks noChangeAspect="1"/>
          </p:cNvPicPr>
          <p:nvPr/>
        </p:nvPicPr>
        <p:blipFill>
          <a:blip r:embed="rId5"/>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1" name="Graphic 10">
            <a:extLst>
              <a:ext uri="{FF2B5EF4-FFF2-40B4-BE49-F238E27FC236}">
                <a16:creationId xmlns:a16="http://schemas.microsoft.com/office/drawing/2014/main" id="{1EDE0E57-3295-481F-AE7D-39C512AA61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5393" y="868768"/>
            <a:ext cx="251801" cy="249630"/>
          </a:xfrm>
          <a:prstGeom prst="rect">
            <a:avLst/>
          </a:prstGeom>
        </p:spPr>
      </p:pic>
      <p:pic>
        <p:nvPicPr>
          <p:cNvPr id="12" name="Graphic 11">
            <a:extLst>
              <a:ext uri="{FF2B5EF4-FFF2-40B4-BE49-F238E27FC236}">
                <a16:creationId xmlns:a16="http://schemas.microsoft.com/office/drawing/2014/main" id="{7A01CFF1-4086-4850-8005-A5C9A2B5DB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0000" y="690750"/>
            <a:ext cx="381887" cy="378594"/>
          </a:xfrm>
          <a:prstGeom prst="rect">
            <a:avLst/>
          </a:prstGeom>
        </p:spPr>
      </p:pic>
      <p:pic>
        <p:nvPicPr>
          <p:cNvPr id="13" name="Graphic 12">
            <a:extLst>
              <a:ext uri="{FF2B5EF4-FFF2-40B4-BE49-F238E27FC236}">
                <a16:creationId xmlns:a16="http://schemas.microsoft.com/office/drawing/2014/main" id="{D89DFCB9-CC11-47B6-BD81-C543205E93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56386" y="2023023"/>
            <a:ext cx="251801" cy="249630"/>
          </a:xfrm>
          <a:prstGeom prst="rect">
            <a:avLst/>
          </a:prstGeom>
        </p:spPr>
      </p:pic>
      <p:pic>
        <p:nvPicPr>
          <p:cNvPr id="14" name="Graphic 13">
            <a:extLst>
              <a:ext uri="{FF2B5EF4-FFF2-40B4-BE49-F238E27FC236}">
                <a16:creationId xmlns:a16="http://schemas.microsoft.com/office/drawing/2014/main" id="{F9DE93BC-6237-494F-A1C7-0D5B23D808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12184" y="1782871"/>
            <a:ext cx="381887" cy="378594"/>
          </a:xfrm>
          <a:prstGeom prst="rect">
            <a:avLst/>
          </a:prstGeom>
        </p:spPr>
      </p:pic>
      <p:sp>
        <p:nvSpPr>
          <p:cNvPr id="15" name="Rectangle: Rounded Corners 14">
            <a:extLst>
              <a:ext uri="{FF2B5EF4-FFF2-40B4-BE49-F238E27FC236}">
                <a16:creationId xmlns:a16="http://schemas.microsoft.com/office/drawing/2014/main" id="{F4DCB572-64F5-40BE-ACCC-1062A8A32470}"/>
              </a:ext>
            </a:extLst>
          </p:cNvPr>
          <p:cNvSpPr/>
          <p:nvPr/>
        </p:nvSpPr>
        <p:spPr>
          <a:xfrm>
            <a:off x="3295649" y="136305"/>
            <a:ext cx="5572125" cy="66379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Trò</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chơi</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Đố</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bạn</a:t>
            </a:r>
            <a:endPar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endParaRPr>
          </a:p>
        </p:txBody>
      </p:sp>
    </p:spTree>
    <p:extLst>
      <p:ext uri="{BB962C8B-B14F-4D97-AF65-F5344CB8AC3E}">
        <p14:creationId xmlns:p14="http://schemas.microsoft.com/office/powerpoint/2010/main" val="3249670523"/>
      </p:ext>
    </p:extLst>
  </p:cSld>
  <p:clrMapOvr>
    <a:masterClrMapping/>
  </p:clrMapOvr>
  <p:transition spd="slow">
    <p:cover dir="l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0000">
                                          <p:cBhvr additive="base">
                                            <p:cTn id="7"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60000">
                                          <p:cBhvr additive="base">
                                            <p:cTn id="11" dur="10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Group 713">
            <a:extLst>
              <a:ext uri="{FF2B5EF4-FFF2-40B4-BE49-F238E27FC236}">
                <a16:creationId xmlns:a16="http://schemas.microsoft.com/office/drawing/2014/main" id="{CDECE1E3-73C6-A502-493E-621F9C231E4D}"/>
              </a:ext>
            </a:extLst>
          </p:cNvPr>
          <p:cNvGrpSpPr/>
          <p:nvPr/>
        </p:nvGrpSpPr>
        <p:grpSpPr>
          <a:xfrm>
            <a:off x="1453081" y="1755697"/>
            <a:ext cx="9054208" cy="4764927"/>
            <a:chOff x="1230343" y="1802589"/>
            <a:chExt cx="9054208" cy="4764927"/>
          </a:xfrm>
        </p:grpSpPr>
        <p:grpSp>
          <p:nvGrpSpPr>
            <p:cNvPr id="713" name="Group 712">
              <a:extLst>
                <a:ext uri="{FF2B5EF4-FFF2-40B4-BE49-F238E27FC236}">
                  <a16:creationId xmlns:a16="http://schemas.microsoft.com/office/drawing/2014/main" id="{52B4E6A8-1B3F-6018-ACAB-D38EF9D70122}"/>
                </a:ext>
              </a:extLst>
            </p:cNvPr>
            <p:cNvGrpSpPr/>
            <p:nvPr/>
          </p:nvGrpSpPr>
          <p:grpSpPr>
            <a:xfrm>
              <a:off x="2516303" y="1802589"/>
              <a:ext cx="6644747" cy="4672852"/>
              <a:chOff x="2516303" y="1802589"/>
              <a:chExt cx="6644747" cy="4672852"/>
            </a:xfrm>
          </p:grpSpPr>
          <p:sp>
            <p:nvSpPr>
              <p:cNvPr id="8" name="Freeform: Shape 7">
                <a:extLst>
                  <a:ext uri="{FF2B5EF4-FFF2-40B4-BE49-F238E27FC236}">
                    <a16:creationId xmlns:a16="http://schemas.microsoft.com/office/drawing/2014/main" id="{56650162-5F24-4144-5908-0B8154949DAE}"/>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08123F03-0173-7ACE-AA49-99585B758AF0}"/>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F42ED98-7E81-21E3-1FF7-EF88E5AB8515}"/>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1F2D31A-5AB1-8571-ED9B-AECCFFE6E9B6}"/>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FB80AAD-4FD0-C237-2785-D8E169D09F80}"/>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6E150C1E-3FD7-2342-13A4-1E7DA2053427}"/>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9D8F38F-F1BF-3292-54EB-F4B4BCA9450C}"/>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016E5E4-7669-F379-D4BA-708A2349FC10}"/>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9B0DC672-AD17-E061-39DB-168F8C02D58A}"/>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65750242-25FF-23DA-4B02-1046A185126C}"/>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19631341-0C5B-64D0-B61B-4C65377D113E}"/>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2387209A-2406-AAD3-0203-1A09397792AE}"/>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D9EF50E-1A38-E624-5BD7-D9AC09767695}"/>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72626B07-61B9-8BB3-3892-87D5D752CC61}"/>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55BECDE-AE2A-4B28-B979-F5572E7C5C21}"/>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45DB8A27-3D17-E983-8E2C-635F3FF66FF5}"/>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6E638671-9F6A-7CEB-2C68-0570BC748C20}"/>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6971E398-9E1E-32B9-CCF6-2B5FF8F9E99A}"/>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D09974ED-2446-D70D-08A3-CDFCA3C3BCA8}"/>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17E3CAC-D59F-E5A0-03A6-2AAC8ED7EC12}"/>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a:extLst>
                <a:ext uri="{FF2B5EF4-FFF2-40B4-BE49-F238E27FC236}">
                  <a16:creationId xmlns:a16="http://schemas.microsoft.com/office/drawing/2014/main" id="{EA35DC72-E686-1DC5-90C1-CBF608BF5F72}"/>
                </a:ext>
              </a:extLst>
            </p:cNvPr>
            <p:cNvGrpSpPr/>
            <p:nvPr/>
          </p:nvGrpSpPr>
          <p:grpSpPr>
            <a:xfrm>
              <a:off x="1230343" y="2960294"/>
              <a:ext cx="2673104" cy="3607222"/>
              <a:chOff x="1230343" y="2960294"/>
              <a:chExt cx="2673104" cy="3607222"/>
            </a:xfrm>
          </p:grpSpPr>
          <p:sp>
            <p:nvSpPr>
              <p:cNvPr id="6" name="Freeform: Shape 5">
                <a:extLst>
                  <a:ext uri="{FF2B5EF4-FFF2-40B4-BE49-F238E27FC236}">
                    <a16:creationId xmlns:a16="http://schemas.microsoft.com/office/drawing/2014/main" id="{7E003ACF-82B1-ED8E-35B7-181A24B6F2B9}"/>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ACFCF3B-25B9-6B8C-34C9-FEBAE053F791}"/>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619DE7-35C2-CD66-6480-0E00706B6238}"/>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59A1D43-24DF-DF5B-D7A1-D70D699F1BB6}"/>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B26763E-96A2-B2EF-900A-480921E4BAEF}"/>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BF0D1D6-10FF-E08D-AF09-B74A9C1A0AE6}"/>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0B323F0-4421-73C3-C067-6D4128B523F5}"/>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A175DB2-9C20-CDCA-9902-471DEA333E19}"/>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D76D117-07C2-6A8E-1D6C-2206BFADA17E}"/>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DD214B4-F507-266D-21B6-5FAC563307CD}"/>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AA8294B-956F-8933-8720-B1AB3F9DF39D}"/>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9E50822-2C04-1129-A9DF-6EC27E4BC6C6}"/>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6F4ECC6-0421-C531-71EE-D6B521D754CD}"/>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DF347654-8A39-A4EC-8E91-035AEA358170}"/>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6F243C32-165A-5119-9BF4-CD31D5F5F736}"/>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DD766E24-9B9B-D140-1B56-047D75282A73}"/>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8D59F0C-2946-5238-B2FA-D15AACCB3630}"/>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1C2BCE70-C217-E3F4-5B24-4FD1B675EBAF}"/>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DCE2352-BCC2-6E47-9617-B6892FAB47CE}"/>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4A7527F-566E-D840-23DB-391348357EB3}"/>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B09C52C-699A-3006-091F-58988E7F6D65}"/>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B619698-0059-346D-2206-29CB0FC7BC1D}"/>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4A0C8A1E-C29B-FD92-39F7-571BCAB8C51E}"/>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474FAE-6252-D413-CE0F-AD128EFF43B7}"/>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757654C-B2AF-0127-A759-54ED71367504}"/>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7E5F449E-7168-6030-0BA8-ADA367686629}"/>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C9D9A52E-94FC-9F24-C07F-D31DFA010CDB}"/>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1C01FE-7B5D-2583-A0AC-4CFE7B387FE5}"/>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D48D5B7-7ECA-62EB-D98C-61A2391B06EB}"/>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42ADD17-A3D8-E18D-D71A-11360B26353D}"/>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AAD5B32-E7D2-43DA-686A-EF9E828D42D3}"/>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E49DD51-0F3B-A017-B60C-2958FE39AC31}"/>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783F5122-DE30-1B4C-4193-7F97017EC681}"/>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ED4BB4C-7D1E-8CD4-FD72-E0DB2DAE9BD5}"/>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C3885FA6-E643-9308-4E28-ECFFD9070ACB}"/>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E8E1B55-52DD-4413-ED6C-FE212BF610FD}"/>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1A5EF0-4721-286A-0583-2FC0CB68E48B}"/>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E1AB52-93B4-F903-01B7-D1BF6A96851E}"/>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D2AEDCE7-F901-D39B-F0F3-0EC7DB1C2B8C}"/>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8CB4AD7B-F18B-65D2-46E7-5504626471D7}"/>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854E03FB-B714-08A3-7AEB-3D828A0D6459}"/>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76A58EF4-03A6-356E-524B-2E2D4B89CB6B}"/>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46B6B5BC-83E6-5416-A62C-89B1DBE05BA7}"/>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DF8DF837-11C7-55B3-73C0-9D1C66290318}"/>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EA7761B-14FC-B6D6-B282-7FCEC217F631}"/>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86B4AA05-EDE7-997D-C6AA-A7B8DBBEA5B6}"/>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70C79CA-E69F-C688-10EC-A6C3511E5092}"/>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82EF4E6C-EDB5-DBF3-C15B-BA3D5916975B}"/>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2B92A2D0-21F6-3F3F-162A-D9F75CE32C32}"/>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F16E07E1-3B95-FBCB-EE64-80715AD7E909}"/>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90FFADDD-990F-6384-2629-928D6C05578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CED21481-1973-AA62-3C6E-41379A11C325}"/>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42C37400-C1E5-234B-AFD4-8E41A00225DA}"/>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D85F1347-5686-2D99-1268-D935AC3FEAB0}"/>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A07B67CC-8C1A-F7C3-33E6-0E4AAFCC5B1D}"/>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70B4209-FDDB-8044-23DF-0C01D3263103}"/>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05533405-7B2D-333B-A8C2-EA970F12C2D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779F15C-1A6F-DC1D-5FAC-0764D6428EAA}"/>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CB319DA4-509E-8B40-0B0A-EF812AA8E6EA}"/>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EDF09B27-F6F8-8CB2-FCE8-92425B6C02F5}"/>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8EA5F22-2D58-FAE3-98F3-483D479859D2}"/>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E7519473-1338-39EB-EB8E-72D8C51B64BF}"/>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7E6846B2-9B84-8D38-5DEE-5ECE91A979BC}"/>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CDDDF893-BC9A-03BF-B006-A2F2295417DE}"/>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8F98B04F-840D-CFC5-448E-067E34F4AF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30B79AE-0FBA-5860-855A-E43A5731E68E}"/>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E5D43D99-8DE6-CC29-E9B7-D8A3BF11C568}"/>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03FBB004-26EB-0610-0615-05A62A65D7C0}"/>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16AF0242-C663-C535-F395-B51A11FA5015}"/>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6B197114-8081-F27F-6F65-B7E49C63EB81}"/>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3900C518-C2BC-C6B2-C40A-F44E9524840C}"/>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EEBFFAEF-37CF-B375-336F-CA372F32EC93}"/>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0067D9CD-C97A-3A73-0223-CF137555C8ED}"/>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3F9EFCD2-06B9-6200-72CC-E2A36E830882}"/>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2C902FB0-AD8D-748A-B658-62E77FD35B61}"/>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6F3B1352-7843-CFA8-6B66-578EA323DF0F}"/>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2320743F-7B0D-5321-E776-61612F012F00}"/>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760A2A2E-7648-B3C3-486D-D7BC43F9D619}"/>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7D22AE46-27CC-2ABD-879F-70B895667E97}"/>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FD86CE71-7511-2FF5-0698-BB3F785A3935}"/>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2EB81CA7-9E78-C662-4E9E-E0038DCA66F2}"/>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1F66A78C-FE5A-BECC-775C-8ED0EC84EB78}"/>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EEAC20AD-C24E-ACCA-7047-76F6911D0B54}"/>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80D9742A-330B-7ABD-FFE6-E1459A4B008C}"/>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75B6F156-A747-B794-AC04-DB9238E732DE}"/>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203DC265-300E-56B4-C632-1358383FD8D1}"/>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471BBFA-0AD5-B82D-8A38-ECE2F9F7222D}"/>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A0972C2-896A-443F-576D-A5C233B27D6E}"/>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4C652E17-60A7-1C01-FDB3-5BAE135E7FA7}"/>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B8515DF-2B35-E7D2-6F77-B99A0F2A8282}"/>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2E3F8BFE-8B1E-7A65-BD8E-CFBF3A3E482D}"/>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21A0D3F-4EDB-50EE-1081-1CFDF3E2385A}"/>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635E91B9-0335-87C8-D56F-5F32608A6288}"/>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1E4BBCBE-FA90-B575-FA52-F17F20434D79}"/>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70B98610-AF06-1C13-4510-6AE34956A6F4}"/>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2954DDD7-C058-4197-550A-C6EE21604F63}"/>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E09BDB10-0FB2-5108-CED4-2BF733684D43}"/>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2B0D5CD7-0718-0336-8DF7-4CFEFC97987D}"/>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1677610-A184-9DBE-BBD8-41A00FF7E628}"/>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69D470E1-65C0-4E17-AAF0-FF9B75A91879}"/>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3E7FE57C-DCD2-B1BC-0733-869AA20F0C87}"/>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D27FCD05-8491-F327-2EE2-819E7D8872A2}"/>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E83D9FD-906E-C0D6-14E8-40212623CC41}"/>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2197DCC-09F8-625E-E9F8-5BB586E7AF0C}"/>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22548789-5266-EE45-C285-413ADBA9AC23}"/>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EBCEFA90-92B5-95BD-A4EE-C634A2095DF7}"/>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44ABB8DC-04E7-95B8-B5F8-BEDAFD8133C8}"/>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8D6906-63ED-C00B-65F9-05C2F90010CE}"/>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EFB03D9-CE76-517D-8C04-936D97937C6D}"/>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0F69DB28-D910-E88C-97B1-755D33B31B64}"/>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7A328D2C-E9E1-CC36-0E93-DD43CF4EDFEF}"/>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97C9DBBD-A3B6-1C84-E990-7F40997DBCBF}"/>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98232CB-96BF-B73B-D3D9-C339A7CC86BD}"/>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F9D274B4-6983-4214-3893-711786A3F50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BBE2359-2BDA-E85B-793C-A275069CBA46}"/>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480C8986-407B-48BF-0B69-EEED5F9128B8}"/>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C952C2E0-565B-51EE-D565-6525D8227ECE}"/>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5FFAA9F2-865A-46C9-6164-F890FFCD6019}"/>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897F1A20-E9AD-A023-7F12-2B1459162E7B}"/>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35DE3F5-88FE-CDF9-F58F-9B9ACE821842}"/>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E925DA17-EC5A-C9B5-6DA6-F4952D9F02E1}"/>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46B5ECD7-7D5D-49E2-72DB-01F053C79CE0}"/>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8ABB3243-68D6-9331-FFBD-1FCC5609C28D}"/>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CC053FF2-D079-778B-B97F-8E7B7253DDAB}"/>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453A4E3C-B906-683E-9A59-7FB90350681F}"/>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5A65B1AB-55F4-F997-50DE-FD17CFD964FD}"/>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666BE285-9882-6919-7B96-80FB82CEF444}"/>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040440A-1BDE-17C3-909D-8F8EAAEA65E5}"/>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1EB4DC14-7254-ECBA-3D91-8EF36715D178}"/>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B9A47DCC-533D-EF3B-3C11-E11C26AAD6C8}"/>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CDF55AF-FEEE-2ACB-C869-B4843D1B7221}"/>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96D42B2F-B2AA-FAA5-3173-A8DC8E82567E}"/>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8D9FC0B1-F4A9-CF57-D12E-19674796263A}"/>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2AF1406E-5005-3AE0-5181-66B1E3172160}"/>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1F05F375-C3B3-04ED-F7DB-16767D4934E1}"/>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20376EE1-1584-DE37-5E52-DB323A04405A}"/>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115A5380-C74F-A92B-793E-2C7EEFEEA62C}"/>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4335326-E9DE-4CBC-39AE-581285FEFFB8}"/>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59D19763-1345-B94B-FDD8-7965570438DE}"/>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98CC2A56-D05D-A2E7-4482-849BEAA3401A}"/>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9B8D9C5A-066B-4710-218C-55C106FBC25C}"/>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18758AFD-9A09-E027-6229-AB25E3E83D60}"/>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1057C0E4-4FA9-6E33-217A-13C9516847A1}"/>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F962A780-E7E2-0350-BB23-440D98F93A03}"/>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ECA79850-E7A7-3359-993D-B957276C64F2}"/>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C0D3F866-699A-6CA6-6BAB-5FF3C0A841F3}"/>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D2C6BA04-01C5-B58B-B430-EA714310BE5B}"/>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4A0B8286-5803-EFE3-0013-FC088C2D6D6D}"/>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5B5D5DB4-0964-A7B4-E66A-723A0329EC05}"/>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D684FA7D-DF69-2062-E943-0BBE8B7349E9}"/>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FFCFE0E6-768A-CFB7-D592-65918A033540}"/>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99CA0ACC-3ADF-CF95-8530-398DB774A64A}"/>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9456C5A0-E7DB-557D-4589-670D6154DA81}"/>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41EC06D0-5993-B70D-804E-ED6D2AF5BAF1}"/>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053A846A-0331-CE1E-CCD5-B628471D7E31}"/>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52C7E6A1-D35B-C4B0-D8DC-89B00FD8CA99}"/>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30D5D55F-67DB-20BC-F49A-A7A03F76845A}"/>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F7EB9F3E-82B3-1138-BDC0-8366EB5F9E5C}"/>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866F9478-5B3D-ECCB-A396-154713D177C4}"/>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700C54E5-413D-4B2C-97EA-FA8AB5400A76}"/>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115FBB62-07E8-3646-363F-4503F7F717A7}"/>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C67312EF-2C7A-7B17-4CB0-1CF11D97FB81}"/>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8B2DDD86-A9FA-0BA6-C6FD-DD98C45697FE}"/>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F52025F4-63C5-C644-A717-1D702CD2A9A1}"/>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FB91CCA9-537C-4A30-02BD-6BC9745BFBF3}"/>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8F1DFDFA-CD87-947F-79BF-A3D20615011C}"/>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E21F66DB-9E5B-BFB5-88A0-FA01FA06EC6B}"/>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BACA4A3F-98AC-4177-C5C5-E67A6098E826}"/>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366A8A6-17E4-F3EC-72D3-89D884499F08}"/>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26D8368-79A4-8BCD-CFF1-16F63CC036CF}"/>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9A6300AF-7039-EC17-5DBF-2A1038A94177}"/>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DEE2A723-7973-8FEA-7D52-563FE58AB3FD}"/>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8FAE1AC2-1FA3-8A7B-53D2-07A3FCBE79C2}"/>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F7AD246B-F6FB-7C58-1D81-E20FB581FA4B}"/>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8E8DD117-B2AE-EACE-7001-65EDA136BDDC}"/>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7C38C13A-DED4-3000-5711-0A6A6CE3343C}"/>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8D3A07AD-7857-1D06-A136-8A6908661510}"/>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7B11B771-971E-4F02-7E68-7D5999BDF942}"/>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9838EAC3-88A9-F23C-79D3-D92E97B60C8F}"/>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FFBEAD8C-C0CD-75ED-A825-8C1A60BCCE2C}"/>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1746AD4B-6EAC-E43E-9D05-C084357A6B17}"/>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32E1AFDA-00DC-EC4B-9EF2-FFBD11422DA9}"/>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B1E43CD9-5DFC-0C86-7801-5C7BC9275628}"/>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3F315384-A54A-EDD9-FC3B-A7A3FF5F9A11}"/>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EDB132A3-B3C4-6BA9-EEE7-8A54C87A6B98}"/>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B072A017-2921-DC65-B26E-598D4BDF7F60}"/>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00EE6531-CBD4-3B67-3D58-285DE7281F9B}"/>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4973400B-51B3-3849-89A0-6EDEF48727F7}"/>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55927A9D-EEBB-C00B-57F8-07393FE3C59E}"/>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410108DF-5C66-CBBF-F514-F0A35416CFE6}"/>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653DCD0C-B9E0-9F19-DBD8-DFA89DF2A26D}"/>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6212A820-4C34-4BCE-B8C9-4E32A7E49F0C}"/>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5320FBBC-6752-65DC-4003-968BC4F7504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58A5504C-2A96-F48F-FB58-D803911980C7}"/>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A4386D42-ABD5-A90E-5EF4-16C6EAFA1267}"/>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1DFE1D-00DF-5264-309F-3AEA2E4864F1}"/>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52462563-1EE1-B637-55F3-C82747CD4F59}"/>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8B8B959F-D69F-5A1C-5812-8D91F02AD87B}"/>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83CADF5-FE73-11B8-8E50-E1F29BBC264D}"/>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2120BE95-AC3A-906C-FE32-A4D6CF0B1AC5}"/>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0C939F52-6E5D-E499-DEE4-CCF762AA7BB9}"/>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D1A8C83C-6576-76D5-B8F0-EB617CAF4F8D}"/>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D38D1899-5377-7B25-8B90-237FA1FF8733}"/>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F7970C33-2428-018B-DDAF-9A9FA624F265}"/>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1AE91C7D-C08A-06C9-BFCC-1BE13DAC9F94}"/>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0DA15F85-D3B2-F4B9-7519-B5641AEDDD5B}"/>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E9C578E2-A309-7CF5-E07E-68866576BA86}"/>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A76A772D-AE2B-DD30-C523-AD4A8AB46E04}"/>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C5B693B2-802E-DA7F-5B84-95409E0D8278}"/>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FB70A10E-FFFA-6E2B-977F-B391C8E463A5}"/>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E69B4E05-F482-320D-51F7-336472B49A73}"/>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328440C-25EB-23E8-B3B9-76D17170E5A2}"/>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6FB50063-B583-DB46-B96F-E0C449B61DB4}"/>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D5AFDEDF-C1FA-F056-7441-1A8715C07D1A}"/>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298E9E01-4E20-4C0F-D9DA-6124E015AAE0}"/>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9B490EF0-DC9A-F17F-C8F9-3F0A4BF29852}"/>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A4901BD1-601E-C5EC-DD69-E914B24055C4}"/>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AEABFB50-D5D7-5CC5-5566-52BD38B2D674}"/>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2B726079-8CDB-F155-60FA-3B7A1E48183C}"/>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11CA51C0-BCF2-3C8F-1E01-0F6CDE9DDF9A}"/>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CBB82D5F-269B-16EE-F4B3-450569359339}"/>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1DFE7F89-F7E2-8E84-A08F-E64A42B1E106}"/>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867274BE-0193-EA51-81BB-2A61B6676C01}"/>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72FAF35-7C21-F11B-54FD-F77CD6750C65}"/>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1FC415B5-FFD6-D9CA-CD19-F0985FCD8FC9}"/>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9713BA63-3BAC-89D6-5FFF-7B84AC920824}"/>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7F1A3A49-63B5-979A-AF04-4A4ACB99AD33}"/>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72126-AC78-AEB1-4503-FA63B7B86E6B}"/>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932B6B83-11AE-F443-F98B-E99702F3A4AB}"/>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881AAFFC-F873-F72A-428D-C2C6732F5F21}"/>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EA2C049D-E8C7-964E-710C-5ECD5BAAF9FB}"/>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5570EF94-9617-890B-5C8B-7C863D3EA59E}"/>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1CDEA3B-D155-F883-08CB-D4625FE73223}"/>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4C55B8A2-AE18-0DA2-5FE0-17E326F85F7B}"/>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2490BACB-024B-E624-ADE0-582FE181C5B5}"/>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A3FDD00-6988-2DCD-75D7-968029F717A1}"/>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B31618DF-35F6-4627-BF55-DF1041DC7D06}"/>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BA7DCA29-05C8-58B6-4B48-E07D70656344}"/>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6E7B5949-CC2C-33AA-200F-389619414BE3}"/>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70446E94-4F4E-1DAA-1A47-0487404CB239}"/>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F85AD2FE-6E5E-11EE-AB09-6B6A5A01125C}"/>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59B17F88-A8B1-D60C-AFC6-036C5AC38946}"/>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3BB7C1C2-A523-F99B-10CB-93B8766094E6}"/>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6B573078-919C-A9EF-9A69-A7D7B5655361}"/>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EF0AF5CB-7DF3-18E3-A38F-6CFB2948E8C2}"/>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8085FEFF-B1ED-ECF6-4FD2-77C8BF6D6BC4}"/>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72F87732-1B86-78EA-9940-23C2A377C9B3}"/>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B7FFDB5A-7244-D07E-96CD-E9003B172FB4}"/>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0D4BCD22-745A-835E-E286-09E7B30A0841}"/>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7B523018-D3D2-12B8-670D-99793A169B26}"/>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8A2A05DE-B372-332C-B27D-A76986C84B9A}"/>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3FBFE2D4-B1E0-B101-C36B-E62EFB91722D}"/>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2174E246-3815-9A98-A4CB-1429AC97A68F}"/>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F81E85CF-B927-515A-5D86-C3436B5A3D3B}"/>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FE7BD38F-864F-8388-D739-2DF5FAB07600}"/>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022DA3C9-266B-AD5F-E196-60CA37A80892}"/>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6E71B5E-C49A-69AE-CCE1-E327533BCDC9}"/>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0E8693FB-869E-308C-66CB-882F14010E3D}"/>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4F53BF9D-EE80-6AB8-C044-248E63BC8BE5}"/>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96AA463F-377C-1870-311D-AA0258873DC0}"/>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74616DA-95FE-9E53-1332-4D25FA9654CF}"/>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F8A2117F-BEE4-2FDB-4CAD-2A8AB8DCBDED}"/>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4EC71B37-BABF-41F2-9D19-FDD29E3B2E4A}"/>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23CA408D-6252-3716-36DC-9C8985776046}"/>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E8BB6115-288F-B9F1-AF8B-2122C1F6F3E5}"/>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D6496F7-2161-EDC5-A94C-5C4D6AD06568}"/>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F22435D-9F8B-BDCF-7E44-2231EEDE049A}"/>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F24229CB-C9D3-3B37-9932-F00197ECCB51}"/>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02F94944-B167-36EF-7D09-D5B832665D5B}"/>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CD53F0D4-E447-4F08-330D-AFC1F9D7194B}"/>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798F9A9-BBFE-B77D-B0CB-97644EE34BC9}"/>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3F249F83-2261-AFBD-E697-A5A4762F605C}"/>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2690185D-1126-1356-C31B-5450712061C3}"/>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DF1BEFF-487C-F57A-FB4E-E218E0CCEF73}"/>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E27C32F-15B1-978F-07F2-97A290E1DA3B}"/>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41EAFE1-3913-1C42-044A-3D3EADEC06B2}"/>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58DFA866-5BE5-17B4-A7D0-6DB4A29348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39440E4D-C558-E68C-1B4C-BAB4C363E553}"/>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7380EB0D-390C-8765-FDCF-B67E7C411B01}"/>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C309D17C-BD3D-0014-8785-33BB21FD3F83}"/>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28C30495-A81D-4482-B5F3-1F6D12297FF6}"/>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48247B89-C94F-2A7E-A246-A5174FC985F3}"/>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EE1BEE3E-3EBE-5A08-5841-4374183DB34B}"/>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C48D603F-3A37-6093-9D3B-13D2701976A1}"/>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0E9C0687-995C-E976-F1D8-14C1FE6DD85F}"/>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9EB3EB4B-CC1D-539F-84CA-D033FCB8F535}"/>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ECF6D5EB-7F41-728E-1624-1BDC09D4F114}"/>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41CBB39C-E3F9-776E-D165-1E2BCD2B6AC6}"/>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0C0503C5-0139-6E91-584E-6CC2C31D7EB9}"/>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FF31BBE6-5E37-E041-B302-9CAFBFFDB75F}"/>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8ABEC954-48CF-539D-7285-E5B5856588C2}"/>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F213E2A9-FA0F-9E0E-EAAE-E47BEF71305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B1380F91-EA27-A004-197C-FAF43AC89446}"/>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5BA0CCDA-2393-5A25-D9EF-2179D9BDCF90}"/>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2D1B9B2-F511-F3B1-57EE-FF192076F6F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2FF223A5-5729-DB3F-AC2B-863834EFC7E3}"/>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B041428D-BA32-6774-3DE3-98281C412B65}"/>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8888D270-503C-7C86-6EE7-03D8ACABD19A}"/>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9B33C741-F3FC-DB1F-C255-9A568CB03791}"/>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7E828F4-6FB1-3DAD-6D1C-65AE8CF6591C}"/>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DC3FE662-04AD-0CFB-53C3-513B159539CA}"/>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BD23996B-67C4-B5D5-474D-4B46C7405B70}"/>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76068C1C-983D-0F12-EB85-E399465750AD}"/>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3D9CD683-6DA9-C501-290B-030FBD27388A}"/>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D7D8ADDE-D506-F68E-4E9E-8724C9E4AD5E}"/>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04335F28-314C-E7B0-55F7-73F3FBE211BF}"/>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AAAF2E78-CDDB-7224-DCD6-8D2A21F0B789}"/>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9C409955-1B87-CAA8-61DA-61F9E96A6B91}"/>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30E686D2-28F3-F9E3-DA48-2E75F0733859}"/>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F1FF7E96-F210-178E-67B6-A4EAED7005A9}"/>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9C6206F4-F411-3B04-5122-17CE7E8FE649}"/>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21EEEFD-B910-E492-87DF-5D790F94FDF1}"/>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AADA757A-0186-08B6-437A-E2F4A2EC571A}"/>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DFBF5EBF-9285-C7A8-9918-2E3EA455130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41AD3C9-8AA8-BFB6-6DCD-B52F99BF546C}"/>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C3C7BAC7-A1FC-79E4-1E5F-D059FD5B812F}"/>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3F917468-5D0B-5FDD-A981-2D0258412221}"/>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D6DFCD2A-B050-06A1-464D-98BE3C29BD46}"/>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7B0DDFC7-8118-BCDA-87ED-E4EE04EFE4DC}"/>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3C112AA7-7D03-FCFA-C6EA-764EF95A73A5}"/>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BC1E587C-B394-BF53-A47D-A21320D916AF}"/>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EA304F81-501D-79F2-7A55-72C33948CAC1}"/>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D318B611-F08A-FEDA-4CB7-846A66F4195A}"/>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D500C088-522E-AE67-1895-E233737EF482}"/>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1F48EF7E-A498-FEEC-849C-D583F9811C41}"/>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3824B3A5-7F1E-EE85-0731-F4931372D76C}"/>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CFCEC526-CECD-12AE-D0D6-BB2289C368C5}"/>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ECEB2E14-4BCB-0762-8295-DB7BD069E79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1258A8BB-42CB-2478-63B4-B27173F67014}"/>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B3FCD995-9EFF-100E-6BD7-CAF85790355C}"/>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5ABC8304-8270-3AAF-A52A-1CF9DF89DA24}"/>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EE2FF073-E513-DEFD-8604-49D3C4768BFB}"/>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43BF25BF-E713-72E0-F123-794B4CFEDCAB}"/>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59416C19-948C-CD11-D8F3-4D75B2F500A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73E2368B-07D3-931E-C21B-666D504934D1}"/>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AFA677ED-04C5-3DEA-6852-1FF104418823}"/>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249A36BB-3AD1-ACB6-19F7-C5E39FB1FDA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168BE44B-6DE5-CDBD-2F01-C217818F7ADE}"/>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CB587D4-974D-3C6D-DEFE-A9BA913AA2E4}"/>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2ABA195-2CFD-542B-8B1E-9344CBF14B86}"/>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586E1E3E-A001-4D31-3C6A-0F6A355DBAA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448C5F93-8010-1CE1-8252-6F41F97FC5AC}"/>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F86796A6-EBB1-304B-FD69-79D40283DF87}"/>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1D6529BC-5B49-8909-3CD0-190A7807E3B3}"/>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CBCF57EE-0F3C-D818-C990-277DC9030F82}"/>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15487839-D20D-7810-2A55-258F102CB975}"/>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16BA83C5-8303-BA19-2715-F375D8BEE6D3}"/>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1A75CF60-E11A-D38D-67B0-770E8601551B}"/>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64F7080-3F28-C460-A6D0-390C6261B8E1}"/>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339B613-8E49-2DDC-ABBC-E5E7D9AE5D06}"/>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517E295E-2510-297A-48BE-5041D58ABBD9}"/>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DE39CF2A-3B1A-D8BA-9202-5B59470AC1C0}"/>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5914B94E-7BDC-9B5B-72B4-2D5E8FDEC18F}"/>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F892928D-3BB0-50BC-2614-4F2C18E83201}"/>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2AAA453F-D913-321B-5882-35CCF448C0BB}"/>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D63F5C1B-17E8-100B-57D9-241C135295BA}"/>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1861B5C2-A67A-E209-44D6-A261D5278CCC}"/>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1DB7064-07C4-3FAB-49D6-906D1ED6F621}"/>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90E91BAA-34CC-2535-0855-E846E21BBF76}"/>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9CA07410-4B65-2ACA-8BAC-42ADDCD94765}"/>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8E156890-40EE-8159-946D-996E214C10C7}"/>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E873F1F-2047-AA70-032D-AD7B4C167BBC}"/>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8B8510AE-3543-8018-1CC1-3102121B4A53}"/>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26B2B25-3E80-F169-552E-368C6CEA209E}"/>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767FC972-B089-A337-ED97-46CED5D3CF4D}"/>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1378A4C-5E86-40BD-F7FF-9C35D13A2DCD}"/>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72FFF85A-9E49-DC68-E8DA-62AB337D4132}"/>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81CCCDDE-404D-336E-44F6-C912B0A1A599}"/>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0ECD1E75-DD33-FF49-7DC2-A95F55602B7B}"/>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7F315228-B9C2-74BA-9B8D-C2AA57905DF6}"/>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F719B69F-3AB3-1117-FC65-1B66FAB66F17}"/>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75360B44-2C25-DFFB-6EAC-11BCC675757F}"/>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2950F875-C058-25AA-C0F5-EC994DB7BB50}"/>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3157C4B7-2140-8634-3E22-D7D79C756F29}"/>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D1DEA4F6-D97C-93F9-26FA-82997A6717B0}"/>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ED52439C-840D-9AA0-B8BB-D732870E2AB7}"/>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FBB2A601-5E2A-5A3E-1CD7-7DFF01716D4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9D789FF-2D9E-2855-1182-3CEA13F4D3F4}"/>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47775B9B-E715-C3DD-95B4-0FF6CD66045C}"/>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C3F0054-469C-A287-5EB8-1B0BC048E0FA}"/>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6A2B24E1-0AE2-E462-AB63-B49892BB4306}"/>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7310439-BE52-1F7C-08FC-2E07C8869882}"/>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AAAC545B-6434-29FD-D365-8E2499D85231}"/>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26EDCFB7-656B-876E-407F-C19ECF1AB512}"/>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58D05406-6262-2921-C8F9-DFBFD02E4338}"/>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5C2935F2-A0CD-F66D-FECF-C8C972D074F8}"/>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B0114E8A-269F-429E-7B31-55323F1F9287}"/>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15FEBBB7-797C-26CE-CD63-761F3104B0F3}"/>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A1BCAD59-FBD3-6CC1-3751-7D9F6B15077C}"/>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0A6F7643-12A3-8515-C5DA-CE02356B5CA2}"/>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C7263FB6-8EB2-E18A-EDA4-4774D0091CB5}"/>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03A84258-A6E0-3626-25B8-FB9DCAEBC477}"/>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B3BE8E54-F430-33C9-3390-985F1B012D2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81791F8-2E08-1376-36E0-FC0540FBB096}"/>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5ABDB350-F0FA-E5C0-198A-5BC52EB2C6A5}"/>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0A3A5BBC-8294-5959-B19A-6F4179039AE4}"/>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9BFC45ED-3F9B-6EAD-A23D-32C277E08330}"/>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501B87EE-D5C6-A3FE-49A2-B9CC3D7B3D91}"/>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B3D3E45A-04E5-2563-A1E4-7DB70915674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EF75F0ED-5D0A-FAE6-041F-8CDE9AD3836F}"/>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AF4867A8-88ED-3677-A367-6EDAC8B2AA05}"/>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8528DED-E2D8-94B8-711E-90A529989677}"/>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05C7BF03-29E7-E473-6A63-82EDD524F209}"/>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A1478B2E-2176-77C1-F720-75F53DDD3417}"/>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D527D98-75C1-C7EF-3DBB-AFE3C7D2D66E}"/>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9B94F364-ADD0-0AD0-BCF5-DD02E3A97F8B}"/>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4DB35C49-C97C-E678-CF06-DB7A51184810}"/>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7476423B-E3A5-21E5-7C4B-67DDB9CF4913}"/>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600283AE-F067-46F6-3584-16C3868EBD06}"/>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41854F9E-0E1E-02D2-E52F-29C2F82EA669}"/>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3CB312B0-286A-4BDF-FC38-8AE3B211D823}"/>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758CF29-B6F7-B397-0130-EFCEBAC083A0}"/>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FFE45EB0-B870-BCF0-0045-384371D69212}"/>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39DAEF96-7D5A-7891-B24B-3396D45823A8}"/>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818FDDE3-E2DD-98AD-CB73-6DB26ECC97E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1648A7AE-2FD8-CD1C-08FB-A4A19298CEFA}"/>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B5AF1B56-E3E3-652B-D4B6-FCF75618691B}"/>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526323E3-5641-2C0A-D148-B63FF498E248}"/>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6B7B35C3-06CD-897C-F110-89ABBEBFD69B}"/>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891A184D-0BE5-B406-F72B-3F2D006C474B}"/>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a:extLst>
                <a:ext uri="{FF2B5EF4-FFF2-40B4-BE49-F238E27FC236}">
                  <a16:creationId xmlns:a16="http://schemas.microsoft.com/office/drawing/2014/main" id="{EC6885B2-A5A3-4E49-448F-EE2C3119F533}"/>
                </a:ext>
              </a:extLst>
            </p:cNvPr>
            <p:cNvGrpSpPr/>
            <p:nvPr/>
          </p:nvGrpSpPr>
          <p:grpSpPr>
            <a:xfrm>
              <a:off x="7925561" y="2756913"/>
              <a:ext cx="2358990" cy="3749758"/>
              <a:chOff x="7925561" y="2756913"/>
              <a:chExt cx="2358990" cy="3749758"/>
            </a:xfrm>
          </p:grpSpPr>
          <p:sp>
            <p:nvSpPr>
              <p:cNvPr id="13" name="Freeform: Shape 12">
                <a:extLst>
                  <a:ext uri="{FF2B5EF4-FFF2-40B4-BE49-F238E27FC236}">
                    <a16:creationId xmlns:a16="http://schemas.microsoft.com/office/drawing/2014/main" id="{97EEE764-7E98-E8BD-40C5-670AC9C07496}"/>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6FC386A-2179-D27F-16E3-4001EED81991}"/>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03A0CD6-B9B3-6514-0361-8EE4E15FDD12}"/>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114C475-A23C-EEEF-7889-C9469266C73C}"/>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7107152-C815-FD32-0453-311E05EB0B8F}"/>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D09E6B6-A681-D812-9DE4-816EB7C2DB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8625C0F-B157-073E-851C-A0BD8DA8DE5E}"/>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3C8DABD-631F-37C4-DDA2-5D43CFA2E9DE}"/>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A4C06F4F-0492-181E-5670-1DE67317AFF3}"/>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88860586-41A7-ACFC-BC5F-1ADE311A84F8}"/>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159D0E9-A9B9-33FA-DC3D-2B85AF185C0F}"/>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18254E2-CBCA-F5F1-5B36-0F6077FEB6CB}"/>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95F1BAE-BABB-A829-4F1E-1AD8939878F5}"/>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C556D0C4-D0E3-C7F1-2253-0597E1ECDE54}"/>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857C5D18-29F5-8090-7467-A2E9A9E61B01}"/>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3D4299BE-9AFD-41AD-0D79-58BAF0559C49}"/>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98F25F9-44BF-5E5B-8EFF-754CC942829E}"/>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758E73CE-28E8-F988-3D6E-50C223C333FA}"/>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717AC7A6-7ED3-431A-874B-78C5544A641F}"/>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F5EA07F-45B0-E8C2-D863-5CF9580F7B7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43DB7CC2-FDC0-EB42-4796-ED1F1492B9A2}"/>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02441A2-831A-2F15-0FE6-38C3EBA8F5AE}"/>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D99306B2-F97B-9F27-3A74-2FE224971C14}"/>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27518D4-5817-1141-0A48-79BD2247A91E}"/>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C59E6093-92E1-95F9-27A5-3EDCA4D8036B}"/>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68E1B25-8F59-DAB9-1B13-71FB39CD1F73}"/>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4BC12CC-9915-2DCC-2BDC-55DC18886C01}"/>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1479391-6E77-C90E-60CB-4E97912C1F5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99AC39C5-14BB-3341-64E8-BFCED1FFD59D}"/>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D6174856-0413-9C5E-1AB6-954A0DDE43BD}"/>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86AF59FB-01A6-0DB9-A760-2DB4692D6D7C}"/>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0418C57-979C-22C2-A116-61905E77508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6C25D2F3-6686-86C6-8285-41FC31855517}"/>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7D62F7CF-17A1-1B24-6833-C34448679111}"/>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C7D635B5-56A3-696F-F8ED-47558961CDC4}"/>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640751B5-BF92-5EA1-2351-18E6E8101C08}"/>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90AB40A6-F537-DDD6-C719-1DED6278F850}"/>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ADABAD63-2DB1-62A3-E1DC-4D1DF4F920C6}"/>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92B28B54-1307-D378-9B88-3FA52122A435}"/>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AE04231-CEB0-4707-948B-F0DD53B9E669}"/>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F9F53FD2-2D80-88D9-044A-68574072E934}"/>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974C9077-E630-0A4A-8380-3DF43EB44DF7}"/>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68C319BC-B80C-97BA-44D6-0BF723F1BF49}"/>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3450EAE-B7EF-B74E-D432-42969CCB19D5}"/>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1379D8D4-690F-C7B0-FFEB-5EF9E2FFC3BB}"/>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A4911C31-38FE-CD81-818E-FEFAC75FD560}"/>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4452D33-E28E-88E8-4005-1DF295B8A7AB}"/>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71515E19-CE34-E2AF-B7C1-8C33CA9A9ACC}"/>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18B1C8F4-7228-F299-BC14-C976CA2E7147}"/>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D8E87B9B-9796-5E9D-0BAA-EA53F9DC0C14}"/>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2EED0E7F-B62A-F9BD-DC15-33998663AD81}"/>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697E8139-7A11-1EBE-8C09-7832D5786A7D}"/>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255E1461-4EB0-BC40-0EA9-94A0265490C9}"/>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1B03F408-3C0F-25DD-0120-81AA3A8BE256}"/>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FC4BF39C-7BE0-C470-AE45-3E1EFD79A5DB}"/>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1EDF50C9-50C6-3C24-BF87-BAB9FCC5F137}"/>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B1FAB928-7349-7721-E804-86D21804093F}"/>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D814D3D1-BA8A-0B47-D99E-2B189994F4E7}"/>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81BD8B30-716A-9F33-DCA7-F47514892C97}"/>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AAA8B9BF-01DC-E6E7-1110-EA16EE5115BC}"/>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1D7F41B0-4E02-0ED1-833B-B2D76233D7F6}"/>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738C3F12-F4E3-6F83-FA18-B3D23EA7FF7C}"/>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37403DCF-7851-D379-C8CB-CC27E7CEC553}"/>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3D2F416-B328-2953-A4A9-535831E406E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C67B6CBF-1C3C-DFF6-4439-9748EE02992C}"/>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AA93DF3E-19AA-D9DE-DE48-D292E3A5030E}"/>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02F09B9-BB37-91A9-4B03-3DC9496CBEC4}"/>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88D7A9C0-0CDD-C90A-EBD0-D37189B75AAE}"/>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3229937F-614F-9718-1636-227A1A88D48E}"/>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40849283-6FEA-3529-2BD6-181287F0BD98}"/>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A8CC583D-9A0A-95C2-AB16-1511B6604CCF}"/>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F83D940D-AE7C-15D2-6429-5C02BE6D6848}"/>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A0D7814B-CEC8-922A-5899-51A010610DE1}"/>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F7D50E03-8692-21AE-5F47-68596EB2DF1A}"/>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A28F07BE-9262-3B78-FE8A-A068BE4D0509}"/>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2D89DB7F-3457-5240-632D-861A3CDB4FAF}"/>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B491B24E-6A2E-21EA-2826-8C5860B39CF7}"/>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2659A01D-1EEF-850F-0CA4-4909327F63FB}"/>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620DDB06-AA98-4AA6-45E4-2C2B0C5CC67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E1B5D624-DF1B-3FB5-AC1F-F8FFFD60F284}"/>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A627A70A-0304-89F0-1E9D-399AA815A6E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80BF7377-D87A-46E5-EF7D-EB15E678EC2E}"/>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7A376E96-8C94-5BC5-AE54-4136B52824D0}"/>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A6DC1AF7-4C42-D23B-3C7E-AB7565CF3096}"/>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F587FFD-8FA7-2F85-9190-94EE38F105E2}"/>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4F9958D6-392C-2775-5C7D-161EC865E118}"/>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20669239-5027-CA22-B894-62625A618E38}"/>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6BA05594-EE41-BF2C-2D16-72754CC5F88D}"/>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B02B297B-9170-55A7-4DA3-2BE1DACB0EE3}"/>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0E9C9216-E22B-FCF7-A01F-E118CA701AE9}"/>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5CA355C2-24FB-1DCA-9776-3C7456F389C0}"/>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E88A9773-30A7-D98A-7BAD-5A8D32739967}"/>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3A5A48EE-40A2-4B2C-2C73-DAC8F4AB8B72}"/>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9A563CD2-564D-12B6-460F-D13859BB61BC}"/>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6B9F3729-113A-E953-2D21-BE60FB5DCBF8}"/>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006135F7-441A-B0F8-E4C4-9D8422F2CD09}"/>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23D0C014-F199-B430-ECCA-643163418AE7}"/>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65EAACE-2FCC-24A7-1CD3-031ADE6476A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8A80356A-4D6C-333C-D784-E5D1BB48C8B3}"/>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2CE80DEE-94E8-B8E6-F804-0CA3954F10F9}"/>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72B5B401-3A47-7DD1-529A-D833D2DB005F}"/>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2D90FBBA-F76B-B302-1220-E83BAA7B5493}"/>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968F39FE-5780-1E78-7F74-B5DC11ADE729}"/>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CB451F3F-046D-DA62-20EA-F731687FF4D9}"/>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35D63C29-C18E-8E61-5924-7CB0B613BD4B}"/>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ED4CD990-2DAA-AA6E-9109-1B0C5A405F4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1166EFFF-F19B-5142-9CA8-5DFDF9F0BF17}"/>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6076B573-FDF6-2C75-0567-57B9FBB3F263}"/>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028AA4A-2487-56EB-56EF-CEC468C5E10A}"/>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876202F8-D5FC-0032-846D-D7F9E11D1AF7}"/>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6783EA92-9676-DAF5-466E-C5B9D5F74FCF}"/>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37C0B2D5-FD9F-7038-6070-438E14FC31DB}"/>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E38864E-EF47-A49F-F32B-150930CAA84E}"/>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5DF7BE2B-D85A-455D-D60A-61979946B2C9}"/>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02F4BCF7-B282-FD7C-ACE2-FFACD65A475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4354C802-5CA6-5FD1-8274-E9DB14B5217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7FE4A77F-C22A-C278-ED22-2261BA9E0361}"/>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B4141902-A6E4-ADE3-DD9D-1313733EE375}"/>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E699F6FE-7506-06B8-C3AA-2900AEAB3408}"/>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26F841B2-7932-4420-9E0F-41F26739038E}"/>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1BA937C5-79FF-7448-E9DA-084853B79307}"/>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BEA5761-8737-B216-94FC-E5E5B27D3451}"/>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55894752-9890-562A-DF64-7C51A080B572}"/>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A10D34FC-57AA-3EC6-0B65-2F9512556AD2}"/>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2D52D3C5-DDC9-3CC2-06A6-B3F1673B1BAA}"/>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EF546039-CAD4-3E27-E31C-A5FCBC157B39}"/>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861E8DDE-8C4D-82CF-FFBC-069D8E58DB7E}"/>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E16C1331-6520-4F33-31B7-CED85137E1CA}"/>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04ECDD77-1447-0F8E-6D6F-B2C0EA733310}"/>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FEBD6005-3BB1-B18B-930A-ECF471E8A28D}"/>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6F025E4-4B2E-7CD7-458F-DBBA1E7C540B}"/>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BCCD9E0D-F31C-B3C2-60AA-C08836BEF09B}"/>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70DE2E12-6777-DD8F-7516-5DF94459FD21}"/>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44F6A5F0-FDB1-60A6-422C-8D817EAA90C5}"/>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2653E080-9E54-F32E-0F02-5D64EE6CFE32}"/>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B1A69DF7-4585-D9AF-51B3-E4C49B1420C7}"/>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22039EB0-91BE-BF43-EA0A-F2BB19FCF0D3}"/>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11813B53-329B-6C55-4E85-D091156E81E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F28625BA-46D3-530B-EB1C-91A4EA3C619A}"/>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BD43D30-B11F-EDFA-E7FE-C883580B9C18}"/>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63BF4A80-449A-A0F4-859C-83EABA6217A8}"/>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35BD6647-D8EC-7A9A-2785-7E36B3BDD992}"/>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0C90B8CB-7512-14AA-6204-B9BEA48AFC59}"/>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3F7E725-A399-F4FF-B8DF-802E2E17A1B7}"/>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AA74347-69ED-7C6E-AA1D-C036F7F57E5B}"/>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D8305320-8293-C97B-DABF-689C16D6FB9E}"/>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1CF31F36-CE55-A2F9-8E3F-A368D8914076}"/>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DB3B0554-6251-DC3E-84AA-9D257BDEFDD2}"/>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D4B2EF66-A94E-91C8-622B-A949B2C48A51}"/>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0C7BE17F-FB94-03FA-D57E-F72878EFF199}"/>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EAFE5415-1DA4-B248-54EE-93591F6B5828}"/>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3367F4C-DA27-48D9-45F7-D701BE3B775C}"/>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73286B5A-ABB0-86E5-46A1-A32BE18F285F}"/>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C34B505E-AB85-B09B-B713-60AA791C13F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5CBBB07D-8F38-4C54-01AB-1B63EF37CEF7}"/>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5F0796BE-C1AA-222F-E42E-38E0CB9AF9AC}"/>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29D5CA03-E94B-0C13-9331-B26C2B1C49C6}"/>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FE5A5C2-C355-7D54-48EC-540D67F9789C}"/>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AE9E438E-D9A8-1D67-283B-A03CE439E365}"/>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6F925F87-1CE7-6E16-6A01-2A5FA7BD6D3D}"/>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91C31150-062B-0EA4-B201-6F58F1E1B61E}"/>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214463BC-CDE0-9502-4283-DE6BC0958BBA}"/>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7EC2CB88-0426-0B02-6F92-BBE02FA7055B}"/>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B00BB0-B3D2-5E71-DA88-B3381705D82E}"/>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510B4992-920B-B65C-FC64-66ADB26F1A81}"/>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8B7C851A-81C5-7887-09A2-97314890F26F}"/>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ED509C61-41F4-80BD-76CD-767833FBE59F}"/>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B0574E96-41CF-E414-A445-5285789615D8}"/>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FDBF8D66-CE5E-7A01-13AA-47C8D4141CBA}"/>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715A8C5C-302F-CF31-4ED4-B3E48E78630C}"/>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43D76BEA-3ACC-2313-A18D-77471CFF0F2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A18BE27F-ADCB-38A2-D416-492574A9CC1F}"/>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BEBF2095-0D5D-0FB6-905A-966FA3CA529F}"/>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907EA8FB-E4B7-4068-0907-EF4A2C0C71AF}"/>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A8A277A-9AEE-DA2B-6F0F-9B3A46AE7A78}"/>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578E43E8-C0A3-383B-133A-CA235A63CD5B}"/>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CA6A1EB6-0032-53E8-4BB7-E6DA13E722CB}"/>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AC26ED41-CC68-C337-069A-BC4462BFC2BF}"/>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8A69027C-77CE-CDC7-92EC-290C6914B034}"/>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1A982A5D-8FB7-DC21-B46D-49EB705AEF4F}"/>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0A8A2E75-532D-6713-2767-8FFD79C3015D}"/>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FAEE19CD-1F10-7D08-D132-48B2D14B9FDE}"/>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934AE948-5C63-8706-0D0C-D743E5FC38F4}"/>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FE03D81A-B355-4D40-2C98-ED2866A99161}"/>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AD3C4867-435A-906C-6BED-ED7386B5F9FF}"/>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7DB2E313-77A9-FABC-0768-82EBD5597FF7}"/>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E596C2-8C97-F824-C5DB-46CFBE636380}"/>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2C1FC050-8589-2593-10E2-C17A38C22CA0}"/>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37695E66-2F0E-CFC5-931E-C4A76E89BA3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851D5137-3467-B648-AEFE-0691D43DE04C}"/>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F6EFDCF-5945-EC82-244E-E33ED40C2750}"/>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E55D8C51-E76F-1A61-F01E-658B7E2F6F65}"/>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9E1EB022-0B8C-C0A8-1528-28C5DABE38D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4CD27353-AAFC-E4D6-A5D7-0A9A7E03992E}"/>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DE4DB87F-D2B8-FD51-4AD3-FBF7185D2B68}"/>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D0BBC9B9-DAAA-F68A-7735-3E2CD8FAC26B}"/>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F8143749-1CE7-6B07-60B5-3CD6ADD0D6CF}"/>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1AE9768-DFCD-D837-EDE7-513EED2D491E}"/>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B5F50431-6318-E33C-5DBF-791D0D43B21B}"/>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0553B48-B716-9133-B78C-DCB83CA7FF53}"/>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D987CA45-D903-5DBE-7C12-7B556DE95920}"/>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9D0CB702-A2C0-7FC6-BC45-2E6EE0DD351B}"/>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C25C8FE-D507-D2DF-FE3D-0B4E1DE9FC41}"/>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161AE8D9-078A-1D5F-76C3-CA2042C5F2BE}"/>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ACD6A75D-23DA-6B42-B02D-A6E33F9A8817}"/>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709E92DA-8C94-BEE0-E19E-2FAC6C312C94}"/>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4CC83609-1D6B-6A25-9CC0-2F553B605268}"/>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15A022C-4CC3-DEB1-3604-E2127EFD0B25}"/>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3C7E44A8-F130-66C9-6D52-4350E127C1C0}"/>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F7EF5532-5DD9-1273-05B3-04AFB9CBD948}"/>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924867-3CB5-8C89-3E3B-A59958FEE8BB}"/>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A24161A-124F-0193-46A4-E7431E030119}"/>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AEFCE741-7464-2A31-6587-6F51B6CC8827}"/>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ABB7A8C1-99A5-8FC0-3596-DFB6AD6D6025}"/>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FEE75EDF-2BD7-124F-1FC8-791EBCFEE349}"/>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388D55FB-82B4-C819-14C2-D44472A2459C}"/>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682500F6-D2C7-D90F-6CF6-616C730989BB}"/>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BD2F5A56-CFFC-34C8-7EB7-4457D7EAB34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7BD6AB30-141C-C3DD-7EB2-B9F9F0234A2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2784D75-097B-7D2E-67F3-01DFCBC6E3BC}"/>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447835A4-3B5F-4816-C8F1-FC5EAFA77E5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A66F2C13-1781-98A1-C3DB-878687F60A20}"/>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E63ACD69-0C60-9CC9-3CFF-6FDBCF9EEA8C}"/>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FCE2491F-D364-E0EE-F6EF-61382190C680}"/>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9E16C204-1762-56AB-2619-EC896D1A12DE}"/>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70A08D0F-598A-8FAC-5008-F08936E69D4C}"/>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79131570-CFA3-06C0-641F-A60BC6CF51E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B6746E57-C9BF-FF90-DAF4-B1B015589045}"/>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4984879-BFEB-7B4E-091C-0AFD7CF6B9C1}"/>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A59EA16C-AB50-3F92-C47A-33F83585132F}"/>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558231DE-0157-2701-09C9-94E5030213AE}"/>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AC9406A6-96CC-717D-3865-7C9C1F61F789}"/>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4376F48D-513B-1ABF-4231-655916CA0F51}"/>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E740AB82-9995-9A44-C507-7860D7ABCCCF}"/>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BEEDFAA7-8FAA-A601-E9AD-00B2EE291865}"/>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DF8653CE-E82A-C305-9C6F-9A3DA4D00A9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C2D3AC15-E9B5-94EC-31E2-90E67EFE86B5}"/>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23683698-9FC2-E83B-2179-F5276CE09DD4}"/>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D8C49F9C-4B47-D958-9C8B-C0E1BCFB85D9}"/>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7F86B09B-B185-1379-55F6-739210D1468D}"/>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71AD53D8-D6C1-F421-32BB-E341E8405FCC}"/>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D9CBEAF1-176E-3693-8FE9-ECB196D45A71}"/>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83084992-0538-2B2D-FDB3-3310EECF34ED}"/>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EB2C825D-56D8-27FA-7A31-7341941E5351}"/>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A9BDE7B-8271-8A96-1B4E-7730C5BC75CE}"/>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324C9838-982D-D043-8492-9710EDD498AB}"/>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2474973-E692-FF1F-0C9C-6247170C531E}"/>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65FB6E0-6F80-D388-DD08-A5037B002982}"/>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26067E2D-367B-67A9-5A30-FDED026F8F3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D2F46972-77FF-B206-4916-71B1648E7FE1}"/>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801E43D0-14D8-C7D0-F99A-8E8B12315839}"/>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035C320-B2D3-9601-71C7-E90F7D9EDD8B}"/>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77F43320-B913-54F7-5AFA-8FBF7ACBC2B2}"/>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1D5C7B9D-85F3-709B-5ADF-54DF258F58FF}"/>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0A5E5A72-D113-C7D1-E251-E8C0A315FCF6}"/>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F12AC383-9AD7-9988-A552-640CA4A21574}"/>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3" name="Picture 2">
            <a:extLst>
              <a:ext uri="{FF2B5EF4-FFF2-40B4-BE49-F238E27FC236}">
                <a16:creationId xmlns:a16="http://schemas.microsoft.com/office/drawing/2014/main" id="{1381BA81-BA0B-4CF7-8B14-DB9BFCCE7E52}"/>
              </a:ext>
            </a:extLst>
          </p:cNvPr>
          <p:cNvPicPr>
            <a:picLocks noChangeAspect="1"/>
          </p:cNvPicPr>
          <p:nvPr/>
        </p:nvPicPr>
        <p:blipFill>
          <a:blip r:embed="rId2"/>
          <a:stretch>
            <a:fillRect/>
          </a:stretch>
        </p:blipFill>
        <p:spPr>
          <a:xfrm>
            <a:off x="4154596" y="2377479"/>
            <a:ext cx="3944454" cy="3048264"/>
          </a:xfrm>
          <a:prstGeom prst="rect">
            <a:avLst/>
          </a:prstGeom>
        </p:spPr>
      </p:pic>
    </p:spTree>
    <p:extLst>
      <p:ext uri="{BB962C8B-B14F-4D97-AF65-F5344CB8AC3E}">
        <p14:creationId xmlns:p14="http://schemas.microsoft.com/office/powerpoint/2010/main" val="2215483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B248438A-8093-4967-A5E2-3C02B366AD06}"/>
              </a:ext>
            </a:extLst>
          </p:cNvPr>
          <p:cNvGrpSpPr/>
          <p:nvPr/>
        </p:nvGrpSpPr>
        <p:grpSpPr>
          <a:xfrm>
            <a:off x="590673" y="709582"/>
            <a:ext cx="5771673" cy="874607"/>
            <a:chOff x="984" y="309"/>
            <a:chExt cx="5626" cy="1033"/>
          </a:xfrm>
        </p:grpSpPr>
        <p:sp>
          <p:nvSpPr>
            <p:cNvPr id="11" name="Text Box 14">
              <a:extLst>
                <a:ext uri="{FF2B5EF4-FFF2-40B4-BE49-F238E27FC236}">
                  <a16:creationId xmlns:a16="http://schemas.microsoft.com/office/drawing/2014/main" id="{E9E40044-8864-47AC-B2D1-AFB829B6096C}"/>
                </a:ext>
              </a:extLst>
            </p:cNvPr>
            <p:cNvSpPr txBox="1"/>
            <p:nvPr/>
          </p:nvSpPr>
          <p:spPr>
            <a:xfrm>
              <a:off x="1848" y="385"/>
              <a:ext cx="4762" cy="869"/>
            </a:xfrm>
            <a:prstGeom prst="rect">
              <a:avLst/>
            </a:prstGeom>
            <a:solidFill>
              <a:srgbClr val="F9A9CF"/>
            </a:solidFill>
          </p:spPr>
          <p:txBody>
            <a:bodyPr wrap="square" rtlCol="0">
              <a:spAutoFit/>
            </a:bodyPr>
            <a:lstStyle/>
            <a:p>
              <a:pPr marL="0" marR="0" lvl="0" indent="0" algn="l" defTabSz="1219170" rtl="0" eaLnBrk="1" fontAlgn="auto" latinLnBrk="0" hangingPunct="1">
                <a:lnSpc>
                  <a:spcPct val="12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Tính</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nhẩm</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theo</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mẫu</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a:t>
              </a:r>
            </a:p>
          </p:txBody>
        </p:sp>
        <p:grpSp>
          <p:nvGrpSpPr>
            <p:cNvPr id="12" name="Group 11">
              <a:extLst>
                <a:ext uri="{FF2B5EF4-FFF2-40B4-BE49-F238E27FC236}">
                  <a16:creationId xmlns:a16="http://schemas.microsoft.com/office/drawing/2014/main" id="{BCB222CF-12AB-44E2-9EA3-EDA9B4C17386}"/>
                </a:ext>
              </a:extLst>
            </p:cNvPr>
            <p:cNvGrpSpPr/>
            <p:nvPr/>
          </p:nvGrpSpPr>
          <p:grpSpPr>
            <a:xfrm>
              <a:off x="984" y="309"/>
              <a:ext cx="830" cy="1033"/>
              <a:chOff x="900" y="331"/>
              <a:chExt cx="830" cy="1033"/>
            </a:xfrm>
          </p:grpSpPr>
          <p:sp>
            <p:nvSpPr>
              <p:cNvPr id="13" name="Oval 12">
                <a:extLst>
                  <a:ext uri="{FF2B5EF4-FFF2-40B4-BE49-F238E27FC236}">
                    <a16:creationId xmlns:a16="http://schemas.microsoft.com/office/drawing/2014/main" id="{D8F4D156-7703-4546-86B4-F66B33D7B502}"/>
                  </a:ext>
                </a:extLst>
              </p:cNvPr>
              <p:cNvSpPr/>
              <p:nvPr/>
            </p:nvSpPr>
            <p:spPr>
              <a:xfrm>
                <a:off x="900" y="408"/>
                <a:ext cx="830" cy="9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微软雅黑"/>
                  <a:cs typeface="+mn-cs"/>
                  <a:sym typeface="Arial" panose="020B0604020202020204"/>
                </a:endParaRPr>
              </a:p>
            </p:txBody>
          </p:sp>
          <p:sp>
            <p:nvSpPr>
              <p:cNvPr id="14" name="Text Box 10">
                <a:extLst>
                  <a:ext uri="{FF2B5EF4-FFF2-40B4-BE49-F238E27FC236}">
                    <a16:creationId xmlns:a16="http://schemas.microsoft.com/office/drawing/2014/main" id="{7D0AF0DF-3333-4BC4-ABF7-8D91053D83F0}"/>
                  </a:ext>
                </a:extLst>
              </p:cNvPr>
              <p:cNvSpPr txBox="1"/>
              <p:nvPr/>
            </p:nvSpPr>
            <p:spPr>
              <a:xfrm>
                <a:off x="1000" y="331"/>
                <a:ext cx="634" cy="97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Tx/>
                  <a:buNone/>
                  <a:tabLst/>
                  <a:defRPr/>
                </a:pPr>
                <a:r>
                  <a:rPr kumimoji="0" lang="en-US" sz="4267" b="1" i="0" u="none" strike="noStrike" kern="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sym typeface="Arial" panose="020B0604020202020204"/>
                  </a:rPr>
                  <a:t>1</a:t>
                </a:r>
              </a:p>
            </p:txBody>
          </p:sp>
        </p:grpSp>
      </p:grpSp>
      <p:sp>
        <p:nvSpPr>
          <p:cNvPr id="15" name="Rectangle: Rounded Corners 14">
            <a:extLst>
              <a:ext uri="{FF2B5EF4-FFF2-40B4-BE49-F238E27FC236}">
                <a16:creationId xmlns:a16="http://schemas.microsoft.com/office/drawing/2014/main" id="{A14C0162-7B43-4BF6-B4B8-B135EE6880EE}"/>
              </a:ext>
            </a:extLst>
          </p:cNvPr>
          <p:cNvSpPr/>
          <p:nvPr/>
        </p:nvSpPr>
        <p:spPr>
          <a:xfrm>
            <a:off x="1066800" y="1857375"/>
            <a:ext cx="10639425" cy="2200275"/>
          </a:xfrm>
          <a:prstGeom prst="roundRect">
            <a:avLst>
              <a:gd name="adj" fmla="val 2359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2D64AC00-448D-46FA-A818-15D6C9404B79}"/>
              </a:ext>
            </a:extLst>
          </p:cNvPr>
          <p:cNvSpPr txBox="1"/>
          <p:nvPr/>
        </p:nvSpPr>
        <p:spPr>
          <a:xfrm>
            <a:off x="2333626" y="1952625"/>
            <a:ext cx="75152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30 000 + 50 000 = ?</a:t>
            </a:r>
          </a:p>
        </p:txBody>
      </p:sp>
      <p:sp>
        <p:nvSpPr>
          <p:cNvPr id="17" name="TextBox 16">
            <a:extLst>
              <a:ext uri="{FF2B5EF4-FFF2-40B4-BE49-F238E27FC236}">
                <a16:creationId xmlns:a16="http://schemas.microsoft.com/office/drawing/2014/main" id="{999ADE2B-0D33-49BA-9462-78671C1BD672}"/>
              </a:ext>
            </a:extLst>
          </p:cNvPr>
          <p:cNvSpPr txBox="1"/>
          <p:nvPr/>
        </p:nvSpPr>
        <p:spPr>
          <a:xfrm>
            <a:off x="1314450" y="2609850"/>
            <a:ext cx="104203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+ 5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80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8" name="TextBox 17">
            <a:extLst>
              <a:ext uri="{FF2B5EF4-FFF2-40B4-BE49-F238E27FC236}">
                <a16:creationId xmlns:a16="http://schemas.microsoft.com/office/drawing/2014/main" id="{9F7C93A0-DCB1-4F9C-A6F4-C146E6D5A92E}"/>
              </a:ext>
            </a:extLst>
          </p:cNvPr>
          <p:cNvSpPr txBox="1"/>
          <p:nvPr/>
        </p:nvSpPr>
        <p:spPr>
          <a:xfrm>
            <a:off x="3067050" y="3190875"/>
            <a:ext cx="77057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30 000 + 50 000 = 80 000</a:t>
            </a:r>
          </a:p>
        </p:txBody>
      </p:sp>
      <p:sp>
        <p:nvSpPr>
          <p:cNvPr id="3" name="TextBox 2">
            <a:extLst>
              <a:ext uri="{FF2B5EF4-FFF2-40B4-BE49-F238E27FC236}">
                <a16:creationId xmlns:a16="http://schemas.microsoft.com/office/drawing/2014/main" id="{9B887942-0DDB-3127-56B9-37C9848745F4}"/>
              </a:ext>
            </a:extLst>
          </p:cNvPr>
          <p:cNvSpPr txBox="1"/>
          <p:nvPr/>
        </p:nvSpPr>
        <p:spPr>
          <a:xfrm>
            <a:off x="476251" y="4610100"/>
            <a:ext cx="116109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40 000 + 20 000                60 000 + 30 000          50 000 + 50 000</a:t>
            </a:r>
          </a:p>
        </p:txBody>
      </p:sp>
      <p:sp>
        <p:nvSpPr>
          <p:cNvPr id="4" name="TextBox 3">
            <a:extLst>
              <a:ext uri="{FF2B5EF4-FFF2-40B4-BE49-F238E27FC236}">
                <a16:creationId xmlns:a16="http://schemas.microsoft.com/office/drawing/2014/main" id="{14FD3E05-2995-E3C7-C8C0-B0EBDCC39C10}"/>
              </a:ext>
            </a:extLst>
          </p:cNvPr>
          <p:cNvSpPr txBox="1"/>
          <p:nvPr/>
        </p:nvSpPr>
        <p:spPr>
          <a:xfrm>
            <a:off x="76200" y="1981200"/>
            <a:ext cx="847725" cy="646331"/>
          </a:xfrm>
          <a:prstGeom prst="rect">
            <a:avLst/>
          </a:prstGeom>
          <a:noFill/>
        </p:spPr>
        <p:txBody>
          <a:bodyPr wrap="square" rtlCol="0">
            <a:spAutoFit/>
          </a:bodyPr>
          <a:lstStyle/>
          <a:p>
            <a:r>
              <a:rPr lang="en-US" sz="3600" dirty="0"/>
              <a:t>a)</a:t>
            </a:r>
          </a:p>
        </p:txBody>
      </p:sp>
    </p:spTree>
    <p:extLst>
      <p:ext uri="{BB962C8B-B14F-4D97-AF65-F5344CB8AC3E}">
        <p14:creationId xmlns:p14="http://schemas.microsoft.com/office/powerpoint/2010/main" val="1574267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7EF416B-B057-40EA-90BF-E305507980F1}"/>
              </a:ext>
            </a:extLst>
          </p:cNvPr>
          <p:cNvSpPr/>
          <p:nvPr/>
        </p:nvSpPr>
        <p:spPr>
          <a:xfrm>
            <a:off x="819150" y="695325"/>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TextBox 10">
            <a:extLst>
              <a:ext uri="{FF2B5EF4-FFF2-40B4-BE49-F238E27FC236}">
                <a16:creationId xmlns:a16="http://schemas.microsoft.com/office/drawing/2014/main" id="{5CA2381B-2216-4814-89CE-2499F1D16117}"/>
              </a:ext>
            </a:extLst>
          </p:cNvPr>
          <p:cNvSpPr txBox="1"/>
          <p:nvPr/>
        </p:nvSpPr>
        <p:spPr>
          <a:xfrm>
            <a:off x="1962150" y="723900"/>
            <a:ext cx="7705725"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40 000 + 20 000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74066147-934F-43ED-AC58-ABF43C8E3E04}"/>
              </a:ext>
            </a:extLst>
          </p:cNvPr>
          <p:cNvSpPr txBox="1"/>
          <p:nvPr/>
        </p:nvSpPr>
        <p:spPr>
          <a:xfrm>
            <a:off x="847725" y="1285875"/>
            <a:ext cx="10858500" cy="646331"/>
          </a:xfrm>
          <a:prstGeom prst="rect">
            <a:avLst/>
          </a:prstGeom>
          <a:noFill/>
        </p:spPr>
        <p:txBody>
          <a:bodyPr wrap="square" rtlCol="0">
            <a:spAutoFit/>
          </a:bodyPr>
          <a:lstStyle/>
          <a:p>
            <a:pPr lvl="0" algn="ctr">
              <a:defRPr/>
            </a:pPr>
            <a:r>
              <a:rPr lang="en-US" sz="3600" b="1" dirty="0" err="1">
                <a:solidFill>
                  <a:srgbClr val="000000"/>
                </a:solidFill>
                <a:latin typeface="Cambria" panose="02040503050406030204" pitchFamily="18" charset="0"/>
                <a:ea typeface="Cambria" panose="02040503050406030204" pitchFamily="18" charset="0"/>
              </a:rPr>
              <a:t>Nhẩm</a:t>
            </a:r>
            <a:r>
              <a:rPr lang="en-US" sz="3600" b="1" dirty="0">
                <a:solidFill>
                  <a:srgbClr val="000000"/>
                </a:solidFill>
                <a:latin typeface="Cambria" panose="02040503050406030204" pitchFamily="18" charset="0"/>
                <a:ea typeface="Cambria" panose="02040503050406030204" pitchFamily="18" charset="0"/>
              </a:rPr>
              <a:t>: 4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+ 2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6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CDB5A737-368E-7545-4C00-661ED0AA7367}"/>
              </a:ext>
            </a:extLst>
          </p:cNvPr>
          <p:cNvSpPr txBox="1"/>
          <p:nvPr/>
        </p:nvSpPr>
        <p:spPr>
          <a:xfrm>
            <a:off x="981075" y="1857375"/>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 40 000 + 20 000 = 60 000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BDC8DFA0-C6C5-43AA-FB79-5B3E02EA2F99}"/>
              </a:ext>
            </a:extLst>
          </p:cNvPr>
          <p:cNvSpPr/>
          <p:nvPr/>
        </p:nvSpPr>
        <p:spPr>
          <a:xfrm>
            <a:off x="952500" y="264795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D531B397-8A27-1DE8-405D-E96AA7335731}"/>
              </a:ext>
            </a:extLst>
          </p:cNvPr>
          <p:cNvSpPr txBox="1"/>
          <p:nvPr/>
        </p:nvSpPr>
        <p:spPr>
          <a:xfrm>
            <a:off x="2095500" y="267652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60 000 + 30 000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62F44F8-FA27-C038-2DC0-2700AD4A96D7}"/>
              </a:ext>
            </a:extLst>
          </p:cNvPr>
          <p:cNvSpPr txBox="1"/>
          <p:nvPr/>
        </p:nvSpPr>
        <p:spPr>
          <a:xfrm>
            <a:off x="981075" y="3238500"/>
            <a:ext cx="10858500" cy="646331"/>
          </a:xfrm>
          <a:prstGeom prst="rect">
            <a:avLst/>
          </a:prstGeom>
          <a:noFill/>
        </p:spPr>
        <p:txBody>
          <a:bodyPr wrap="square" rtlCol="0">
            <a:spAutoFit/>
          </a:bodyPr>
          <a:lstStyle/>
          <a:p>
            <a:pPr lvl="0" algn="ctr">
              <a:defRPr/>
            </a:pPr>
            <a:r>
              <a:rPr lang="en-US" sz="3600" b="1" dirty="0" err="1">
                <a:solidFill>
                  <a:srgbClr val="000000"/>
                </a:solidFill>
                <a:latin typeface="Cambria" panose="02040503050406030204" pitchFamily="18" charset="0"/>
                <a:ea typeface="Cambria" panose="02040503050406030204" pitchFamily="18" charset="0"/>
              </a:rPr>
              <a:t>Nhẩm</a:t>
            </a:r>
            <a:r>
              <a:rPr lang="en-US" sz="3600" b="1" dirty="0">
                <a:solidFill>
                  <a:srgbClr val="000000"/>
                </a:solidFill>
                <a:latin typeface="Cambria" panose="02040503050406030204" pitchFamily="18" charset="0"/>
                <a:ea typeface="Cambria" panose="02040503050406030204" pitchFamily="18" charset="0"/>
              </a:rPr>
              <a:t>: 6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+ 3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9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3B7D6301-E764-9962-799C-2A3E02B82A89}"/>
              </a:ext>
            </a:extLst>
          </p:cNvPr>
          <p:cNvSpPr txBox="1"/>
          <p:nvPr/>
        </p:nvSpPr>
        <p:spPr>
          <a:xfrm>
            <a:off x="1114425" y="381000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60 000 + 30 000 = 90 000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882E377E-A877-49AC-F506-89D8B4A2D217}"/>
              </a:ext>
            </a:extLst>
          </p:cNvPr>
          <p:cNvSpPr/>
          <p:nvPr/>
        </p:nvSpPr>
        <p:spPr>
          <a:xfrm>
            <a:off x="1171575" y="461010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TextBox 9">
            <a:extLst>
              <a:ext uri="{FF2B5EF4-FFF2-40B4-BE49-F238E27FC236}">
                <a16:creationId xmlns:a16="http://schemas.microsoft.com/office/drawing/2014/main" id="{B529038F-C9D4-8625-141C-5C985204931F}"/>
              </a:ext>
            </a:extLst>
          </p:cNvPr>
          <p:cNvSpPr txBox="1"/>
          <p:nvPr/>
        </p:nvSpPr>
        <p:spPr>
          <a:xfrm>
            <a:off x="2314575" y="463867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50 000 + 50 000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2" name="TextBox 21">
            <a:extLst>
              <a:ext uri="{FF2B5EF4-FFF2-40B4-BE49-F238E27FC236}">
                <a16:creationId xmlns:a16="http://schemas.microsoft.com/office/drawing/2014/main" id="{AC0BF559-FFA0-69A2-48A5-82906FC23CAC}"/>
              </a:ext>
            </a:extLst>
          </p:cNvPr>
          <p:cNvSpPr txBox="1"/>
          <p:nvPr/>
        </p:nvSpPr>
        <p:spPr>
          <a:xfrm>
            <a:off x="1200150" y="5200650"/>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Nhẩm: 5 chục nghìn + 5 chục nghìn = 100 nghìn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E4C77724-6A71-6240-D0FF-9C81CCA439AC}"/>
              </a:ext>
            </a:extLst>
          </p:cNvPr>
          <p:cNvSpPr txBox="1"/>
          <p:nvPr/>
        </p:nvSpPr>
        <p:spPr>
          <a:xfrm>
            <a:off x="1333500" y="577215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50 000 + 50 000 = 100 000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119943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fade">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fade">
                                      <p:cBhvr>
                                        <p:cTn id="6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B248438A-8093-4967-A5E2-3C02B366AD06}"/>
              </a:ext>
            </a:extLst>
          </p:cNvPr>
          <p:cNvGrpSpPr/>
          <p:nvPr/>
        </p:nvGrpSpPr>
        <p:grpSpPr>
          <a:xfrm>
            <a:off x="590673" y="709582"/>
            <a:ext cx="5771673" cy="874607"/>
            <a:chOff x="984" y="309"/>
            <a:chExt cx="5626" cy="1033"/>
          </a:xfrm>
        </p:grpSpPr>
        <p:sp>
          <p:nvSpPr>
            <p:cNvPr id="11" name="Text Box 14">
              <a:extLst>
                <a:ext uri="{FF2B5EF4-FFF2-40B4-BE49-F238E27FC236}">
                  <a16:creationId xmlns:a16="http://schemas.microsoft.com/office/drawing/2014/main" id="{E9E40044-8864-47AC-B2D1-AFB829B6096C}"/>
                </a:ext>
              </a:extLst>
            </p:cNvPr>
            <p:cNvSpPr txBox="1"/>
            <p:nvPr/>
          </p:nvSpPr>
          <p:spPr>
            <a:xfrm>
              <a:off x="1848" y="385"/>
              <a:ext cx="4762" cy="869"/>
            </a:xfrm>
            <a:prstGeom prst="rect">
              <a:avLst/>
            </a:prstGeom>
            <a:solidFill>
              <a:srgbClr val="F9A9CF"/>
            </a:solidFill>
          </p:spPr>
          <p:txBody>
            <a:bodyPr wrap="square" rtlCol="0">
              <a:spAutoFit/>
            </a:bodyPr>
            <a:lstStyle/>
            <a:p>
              <a:pPr marL="0" marR="0" lvl="0" indent="0" algn="l" defTabSz="1219170" rtl="0" eaLnBrk="1" fontAlgn="auto" latinLnBrk="0" hangingPunct="1">
                <a:lnSpc>
                  <a:spcPct val="12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Tính</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nhẩm</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theo</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mẫu</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a:t>
              </a:r>
            </a:p>
          </p:txBody>
        </p:sp>
        <p:grpSp>
          <p:nvGrpSpPr>
            <p:cNvPr id="12" name="Group 11">
              <a:extLst>
                <a:ext uri="{FF2B5EF4-FFF2-40B4-BE49-F238E27FC236}">
                  <a16:creationId xmlns:a16="http://schemas.microsoft.com/office/drawing/2014/main" id="{BCB222CF-12AB-44E2-9EA3-EDA9B4C17386}"/>
                </a:ext>
              </a:extLst>
            </p:cNvPr>
            <p:cNvGrpSpPr/>
            <p:nvPr/>
          </p:nvGrpSpPr>
          <p:grpSpPr>
            <a:xfrm>
              <a:off x="984" y="309"/>
              <a:ext cx="830" cy="1033"/>
              <a:chOff x="900" y="331"/>
              <a:chExt cx="830" cy="1033"/>
            </a:xfrm>
          </p:grpSpPr>
          <p:sp>
            <p:nvSpPr>
              <p:cNvPr id="13" name="Oval 12">
                <a:extLst>
                  <a:ext uri="{FF2B5EF4-FFF2-40B4-BE49-F238E27FC236}">
                    <a16:creationId xmlns:a16="http://schemas.microsoft.com/office/drawing/2014/main" id="{D8F4D156-7703-4546-86B4-F66B33D7B502}"/>
                  </a:ext>
                </a:extLst>
              </p:cNvPr>
              <p:cNvSpPr/>
              <p:nvPr/>
            </p:nvSpPr>
            <p:spPr>
              <a:xfrm>
                <a:off x="900" y="408"/>
                <a:ext cx="830" cy="9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微软雅黑"/>
                  <a:cs typeface="+mn-cs"/>
                  <a:sym typeface="Arial" panose="020B0604020202020204"/>
                </a:endParaRPr>
              </a:p>
            </p:txBody>
          </p:sp>
          <p:sp>
            <p:nvSpPr>
              <p:cNvPr id="14" name="Text Box 10">
                <a:extLst>
                  <a:ext uri="{FF2B5EF4-FFF2-40B4-BE49-F238E27FC236}">
                    <a16:creationId xmlns:a16="http://schemas.microsoft.com/office/drawing/2014/main" id="{7D0AF0DF-3333-4BC4-ABF7-8D91053D83F0}"/>
                  </a:ext>
                </a:extLst>
              </p:cNvPr>
              <p:cNvSpPr txBox="1"/>
              <p:nvPr/>
            </p:nvSpPr>
            <p:spPr>
              <a:xfrm>
                <a:off x="1000" y="331"/>
                <a:ext cx="634" cy="97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Tx/>
                  <a:buNone/>
                  <a:tabLst/>
                  <a:defRPr/>
                </a:pPr>
                <a:r>
                  <a:rPr kumimoji="0" lang="en-US" sz="4267" b="1" i="0" u="none" strike="noStrike" kern="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sym typeface="Arial" panose="020B0604020202020204"/>
                  </a:rPr>
                  <a:t>1</a:t>
                </a:r>
              </a:p>
            </p:txBody>
          </p:sp>
        </p:grpSp>
      </p:grpSp>
      <p:sp>
        <p:nvSpPr>
          <p:cNvPr id="15" name="Rectangle: Rounded Corners 14">
            <a:extLst>
              <a:ext uri="{FF2B5EF4-FFF2-40B4-BE49-F238E27FC236}">
                <a16:creationId xmlns:a16="http://schemas.microsoft.com/office/drawing/2014/main" id="{A14C0162-7B43-4BF6-B4B8-B135EE6880EE}"/>
              </a:ext>
            </a:extLst>
          </p:cNvPr>
          <p:cNvSpPr/>
          <p:nvPr/>
        </p:nvSpPr>
        <p:spPr>
          <a:xfrm>
            <a:off x="1066800" y="1857375"/>
            <a:ext cx="10639425" cy="2200275"/>
          </a:xfrm>
          <a:prstGeom prst="roundRect">
            <a:avLst>
              <a:gd name="adj" fmla="val 2359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2D64AC00-448D-46FA-A818-15D6C9404B79}"/>
              </a:ext>
            </a:extLst>
          </p:cNvPr>
          <p:cNvSpPr txBox="1"/>
          <p:nvPr/>
        </p:nvSpPr>
        <p:spPr>
          <a:xfrm>
            <a:off x="2333626" y="1952625"/>
            <a:ext cx="75152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25 000 + 4 000 = ?</a:t>
            </a:r>
          </a:p>
        </p:txBody>
      </p:sp>
      <p:sp>
        <p:nvSpPr>
          <p:cNvPr id="17" name="TextBox 16">
            <a:extLst>
              <a:ext uri="{FF2B5EF4-FFF2-40B4-BE49-F238E27FC236}">
                <a16:creationId xmlns:a16="http://schemas.microsoft.com/office/drawing/2014/main" id="{999ADE2B-0D33-49BA-9462-78671C1BD672}"/>
              </a:ext>
            </a:extLst>
          </p:cNvPr>
          <p:cNvSpPr txBox="1"/>
          <p:nvPr/>
        </p:nvSpPr>
        <p:spPr>
          <a:xfrm>
            <a:off x="1314450" y="2609850"/>
            <a:ext cx="104203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25</a:t>
            </a:r>
            <a:r>
              <a:rPr kumimoji="0" lang="en-US" sz="32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+ 4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29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8" name="TextBox 17">
            <a:extLst>
              <a:ext uri="{FF2B5EF4-FFF2-40B4-BE49-F238E27FC236}">
                <a16:creationId xmlns:a16="http://schemas.microsoft.com/office/drawing/2014/main" id="{9F7C93A0-DCB1-4F9C-A6F4-C146E6D5A92E}"/>
              </a:ext>
            </a:extLst>
          </p:cNvPr>
          <p:cNvSpPr txBox="1"/>
          <p:nvPr/>
        </p:nvSpPr>
        <p:spPr>
          <a:xfrm>
            <a:off x="3067050" y="3190875"/>
            <a:ext cx="77057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25 000 + 4 000 = 29 000</a:t>
            </a:r>
          </a:p>
        </p:txBody>
      </p:sp>
      <p:sp>
        <p:nvSpPr>
          <p:cNvPr id="3" name="TextBox 2">
            <a:extLst>
              <a:ext uri="{FF2B5EF4-FFF2-40B4-BE49-F238E27FC236}">
                <a16:creationId xmlns:a16="http://schemas.microsoft.com/office/drawing/2014/main" id="{9B887942-0DDB-3127-56B9-37C9848745F4}"/>
              </a:ext>
            </a:extLst>
          </p:cNvPr>
          <p:cNvSpPr txBox="1"/>
          <p:nvPr/>
        </p:nvSpPr>
        <p:spPr>
          <a:xfrm>
            <a:off x="476251" y="4610100"/>
            <a:ext cx="116109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32 000 + 7 000                49 000 + 2 000          55 000 + 5 000</a:t>
            </a:r>
          </a:p>
        </p:txBody>
      </p:sp>
      <p:sp>
        <p:nvSpPr>
          <p:cNvPr id="4" name="TextBox 3">
            <a:extLst>
              <a:ext uri="{FF2B5EF4-FFF2-40B4-BE49-F238E27FC236}">
                <a16:creationId xmlns:a16="http://schemas.microsoft.com/office/drawing/2014/main" id="{14FD3E05-2995-E3C7-C8C0-B0EBDCC39C10}"/>
              </a:ext>
            </a:extLst>
          </p:cNvPr>
          <p:cNvSpPr txBox="1"/>
          <p:nvPr/>
        </p:nvSpPr>
        <p:spPr>
          <a:xfrm>
            <a:off x="76200" y="1981200"/>
            <a:ext cx="8477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Tree>
    <p:extLst>
      <p:ext uri="{BB962C8B-B14F-4D97-AF65-F5344CB8AC3E}">
        <p14:creationId xmlns:p14="http://schemas.microsoft.com/office/powerpoint/2010/main" val="41941378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7EF416B-B057-40EA-90BF-E305507980F1}"/>
              </a:ext>
            </a:extLst>
          </p:cNvPr>
          <p:cNvSpPr/>
          <p:nvPr/>
        </p:nvSpPr>
        <p:spPr>
          <a:xfrm>
            <a:off x="819150" y="695325"/>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TextBox 10">
            <a:extLst>
              <a:ext uri="{FF2B5EF4-FFF2-40B4-BE49-F238E27FC236}">
                <a16:creationId xmlns:a16="http://schemas.microsoft.com/office/drawing/2014/main" id="{5CA2381B-2216-4814-89CE-2499F1D16117}"/>
              </a:ext>
            </a:extLst>
          </p:cNvPr>
          <p:cNvSpPr txBox="1"/>
          <p:nvPr/>
        </p:nvSpPr>
        <p:spPr>
          <a:xfrm>
            <a:off x="1962150" y="723900"/>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32 000 + 7 000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74066147-934F-43ED-AC58-ABF43C8E3E04}"/>
              </a:ext>
            </a:extLst>
          </p:cNvPr>
          <p:cNvSpPr txBox="1"/>
          <p:nvPr/>
        </p:nvSpPr>
        <p:spPr>
          <a:xfrm>
            <a:off x="847725" y="1285875"/>
            <a:ext cx="108585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32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+ 7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39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CDB5A737-368E-7545-4C00-661ED0AA7367}"/>
              </a:ext>
            </a:extLst>
          </p:cNvPr>
          <p:cNvSpPr txBox="1"/>
          <p:nvPr/>
        </p:nvSpPr>
        <p:spPr>
          <a:xfrm>
            <a:off x="981075" y="1857375"/>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32 000 + 7 000 = 39 000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BDC8DFA0-C6C5-43AA-FB79-5B3E02EA2F99}"/>
              </a:ext>
            </a:extLst>
          </p:cNvPr>
          <p:cNvSpPr/>
          <p:nvPr/>
        </p:nvSpPr>
        <p:spPr>
          <a:xfrm>
            <a:off x="952500" y="264795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D531B397-8A27-1DE8-405D-E96AA7335731}"/>
              </a:ext>
            </a:extLst>
          </p:cNvPr>
          <p:cNvSpPr txBox="1"/>
          <p:nvPr/>
        </p:nvSpPr>
        <p:spPr>
          <a:xfrm>
            <a:off x="2095500" y="267652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49 000 + 2 000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62F44F8-FA27-C038-2DC0-2700AD4A96D7}"/>
              </a:ext>
            </a:extLst>
          </p:cNvPr>
          <p:cNvSpPr txBox="1"/>
          <p:nvPr/>
        </p:nvSpPr>
        <p:spPr>
          <a:xfrm>
            <a:off x="981075" y="3238500"/>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Nhẩm: 49 nghìn + 2 nghìn = 51 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3B7D6301-E764-9962-799C-2A3E02B82A89}"/>
              </a:ext>
            </a:extLst>
          </p:cNvPr>
          <p:cNvSpPr txBox="1"/>
          <p:nvPr/>
        </p:nvSpPr>
        <p:spPr>
          <a:xfrm>
            <a:off x="1114425" y="381000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49 000 + 2 000 = 51 000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882E377E-A877-49AC-F506-89D8B4A2D217}"/>
              </a:ext>
            </a:extLst>
          </p:cNvPr>
          <p:cNvSpPr/>
          <p:nvPr/>
        </p:nvSpPr>
        <p:spPr>
          <a:xfrm>
            <a:off x="1171575" y="461010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TextBox 9">
            <a:extLst>
              <a:ext uri="{FF2B5EF4-FFF2-40B4-BE49-F238E27FC236}">
                <a16:creationId xmlns:a16="http://schemas.microsoft.com/office/drawing/2014/main" id="{B529038F-C9D4-8625-141C-5C985204931F}"/>
              </a:ext>
            </a:extLst>
          </p:cNvPr>
          <p:cNvSpPr txBox="1"/>
          <p:nvPr/>
        </p:nvSpPr>
        <p:spPr>
          <a:xfrm>
            <a:off x="2314575" y="463867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55 000 + 5 000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2" name="TextBox 21">
            <a:extLst>
              <a:ext uri="{FF2B5EF4-FFF2-40B4-BE49-F238E27FC236}">
                <a16:creationId xmlns:a16="http://schemas.microsoft.com/office/drawing/2014/main" id="{AC0BF559-FFA0-69A2-48A5-82906FC23CAC}"/>
              </a:ext>
            </a:extLst>
          </p:cNvPr>
          <p:cNvSpPr txBox="1"/>
          <p:nvPr/>
        </p:nvSpPr>
        <p:spPr>
          <a:xfrm>
            <a:off x="1200150" y="5200650"/>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Nhẩm: 55 nghìn + 5 nghìn = 60 nghìn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E4C77724-6A71-6240-D0FF-9C81CCA439AC}"/>
              </a:ext>
            </a:extLst>
          </p:cNvPr>
          <p:cNvSpPr txBox="1"/>
          <p:nvPr/>
        </p:nvSpPr>
        <p:spPr>
          <a:xfrm>
            <a:off x="1333500" y="577215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55 000 + 5000 = 60 000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510802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fade">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fade">
                                      <p:cBhvr>
                                        <p:cTn id="6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80810" y="9332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2</a:t>
            </a:r>
          </a:p>
        </p:txBody>
      </p:sp>
      <p:sp>
        <p:nvSpPr>
          <p:cNvPr id="4" name="TextBox 3">
            <a:extLst>
              <a:ext uri="{FF2B5EF4-FFF2-40B4-BE49-F238E27FC236}">
                <a16:creationId xmlns:a16="http://schemas.microsoft.com/office/drawing/2014/main" id="{D01F59C0-6269-4A15-B269-FF053902F727}"/>
              </a:ext>
            </a:extLst>
          </p:cNvPr>
          <p:cNvSpPr txBox="1"/>
          <p:nvPr/>
        </p:nvSpPr>
        <p:spPr>
          <a:xfrm>
            <a:off x="1026668" y="967741"/>
            <a:ext cx="11054992"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3600" b="1" dirty="0">
                <a:solidFill>
                  <a:prstClr val="black"/>
                </a:solidFill>
                <a:latin typeface="Cambria" panose="02040503050406030204" pitchFamily="18" charset="0"/>
                <a:ea typeface="Cambria" panose="02040503050406030204" pitchFamily="18" charset="0"/>
                <a:cs typeface="Calibri" panose="020F0502020204030204" pitchFamily="34" charset="0"/>
              </a:rPr>
              <a:t>Đặt tính rồi tính</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61914937-B3FA-9505-F11A-5F14A2FD8E44}"/>
              </a:ext>
            </a:extLst>
          </p:cNvPr>
          <p:cNvSpPr txBox="1"/>
          <p:nvPr/>
        </p:nvSpPr>
        <p:spPr>
          <a:xfrm>
            <a:off x="152400" y="2190750"/>
            <a:ext cx="11439526" cy="646331"/>
          </a:xfrm>
          <a:prstGeom prst="rect">
            <a:avLst/>
          </a:prstGeom>
          <a:noFill/>
        </p:spPr>
        <p:txBody>
          <a:bodyPr wrap="square" rtlCol="0">
            <a:spAutoFit/>
          </a:bodyPr>
          <a:lstStyle/>
          <a:p>
            <a:pPr algn="just"/>
            <a:r>
              <a:rPr lang="en-US" sz="3600" b="1" i="0" dirty="0">
                <a:solidFill>
                  <a:srgbClr val="002060"/>
                </a:solidFill>
                <a:effectLst/>
                <a:latin typeface="Cambria" panose="02040503050406030204" pitchFamily="18" charset="0"/>
                <a:ea typeface="Cambria" panose="02040503050406030204" pitchFamily="18" charset="0"/>
              </a:rPr>
              <a:t>23 459 + 45 816          82 750 + 643         3 548 + 94 627</a:t>
            </a:r>
          </a:p>
        </p:txBody>
      </p:sp>
    </p:spTree>
    <p:extLst>
      <p:ext uri="{BB962C8B-B14F-4D97-AF65-F5344CB8AC3E}">
        <p14:creationId xmlns:p14="http://schemas.microsoft.com/office/powerpoint/2010/main" val="199143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705</Words>
  <Application>Microsoft Office PowerPoint</Application>
  <PresentationFormat>Widescreen</PresentationFormat>
  <Paragraphs>99</Paragraphs>
  <Slides>17</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Arial</vt:lpstr>
      <vt:lpstr>Bebas Neue</vt:lpstr>
      <vt:lpstr>Calibri</vt:lpstr>
      <vt:lpstr>Cambria</vt:lpstr>
      <vt:lpstr>Karla</vt:lpstr>
      <vt:lpstr>Love Ya Like A Sister</vt:lpstr>
      <vt:lpstr>SVN-Poky's</vt:lpstr>
      <vt:lpstr>1_Office Theme</vt:lpstr>
      <vt:lpstr>3_Office Theme</vt:lpstr>
      <vt:lpstr>Printable Number Sense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17</cp:revision>
  <dcterms:created xsi:type="dcterms:W3CDTF">2023-02-05T00:04:48Z</dcterms:created>
  <dcterms:modified xsi:type="dcterms:W3CDTF">2026-03-22T04:23:03Z</dcterms:modified>
</cp:coreProperties>
</file>