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17"/>
  </p:notesMasterIdLst>
  <p:sldIdLst>
    <p:sldId id="435" r:id="rId3"/>
    <p:sldId id="462" r:id="rId4"/>
    <p:sldId id="463" r:id="rId5"/>
    <p:sldId id="443" r:id="rId6"/>
    <p:sldId id="470" r:id="rId7"/>
    <p:sldId id="471" r:id="rId8"/>
    <p:sldId id="2634" r:id="rId9"/>
    <p:sldId id="2635" r:id="rId10"/>
    <p:sldId id="2636" r:id="rId11"/>
    <p:sldId id="2637" r:id="rId12"/>
    <p:sldId id="2638" r:id="rId13"/>
    <p:sldId id="2639" r:id="rId14"/>
    <p:sldId id="2640" r:id="rId15"/>
    <p:sldId id="264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5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71" d="100"/>
          <a:sy n="71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C4EAD-0DED-42B6-9064-1B9E26E23986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D8E14-75D2-4CE7-8768-E2BC212EC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1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667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6733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441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895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506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150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896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8F6036-E835-44CB-A25A-34C755DFD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603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234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857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575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345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143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931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092533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9784524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8340984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2859327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643398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9197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4061920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9189317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91028075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5440454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712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2668844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39856647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015691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958134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884196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44820357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71574532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262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212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14685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60676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4645269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4096879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3958899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45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6F798-E4B2-4A0E-885F-0DF0BB3F89B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9" y="39732"/>
            <a:ext cx="1360535" cy="13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69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1094C3-554E-472B-97B3-2747FE980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97" y="25400"/>
            <a:ext cx="8605003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63" y="580460"/>
            <a:ext cx="8934416" cy="557651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631" y="5461000"/>
            <a:ext cx="12233700" cy="141439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" y="5156200"/>
            <a:ext cx="1742988" cy="154932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7484" y="2"/>
            <a:ext cx="3892792" cy="2514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AC9CB2-645A-4071-AEA8-39AA16CBAE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8028" y="3171827"/>
            <a:ext cx="3938348" cy="3938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79401"/>
            <a:ext cx="2284165" cy="23898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3E9A57-ABDB-4368-AD1F-B3DA0C043C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1256" y="2084388"/>
            <a:ext cx="906553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96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-162478"/>
            <a:ext cx="7172324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16 519 – 8 245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16 519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67225" y="2634474"/>
            <a:ext cx="4324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8 245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23577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016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75334" y="38483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900886" y="27244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3957593" y="27320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85247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3277385-FE6D-4529-B233-7830F993F8B9}"/>
              </a:ext>
            </a:extLst>
          </p:cNvPr>
          <p:cNvGrpSpPr/>
          <p:nvPr/>
        </p:nvGrpSpPr>
        <p:grpSpPr>
          <a:xfrm>
            <a:off x="186353" y="185495"/>
            <a:ext cx="5937868" cy="903394"/>
            <a:chOff x="822" y="275"/>
            <a:chExt cx="5788" cy="1067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24B97DA0-9CBB-479B-955F-8034B6EDBDF2}"/>
                </a:ext>
              </a:extLst>
            </p:cNvPr>
            <p:cNvSpPr txBox="1"/>
            <p:nvPr/>
          </p:nvSpPr>
          <p:spPr>
            <a:xfrm>
              <a:off x="1848" y="385"/>
              <a:ext cx="4762" cy="869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nhẩm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(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theo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mẫu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)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0ABE657-FBE3-4500-80D2-B556286BB6B0}"/>
                </a:ext>
              </a:extLst>
            </p:cNvPr>
            <p:cNvGrpSpPr/>
            <p:nvPr/>
          </p:nvGrpSpPr>
          <p:grpSpPr>
            <a:xfrm>
              <a:off x="822" y="275"/>
              <a:ext cx="992" cy="1067"/>
              <a:chOff x="738" y="297"/>
              <a:chExt cx="992" cy="106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897A1FF-4241-407E-B516-8C3F93B37BC0}"/>
                  </a:ext>
                </a:extLst>
              </p:cNvPr>
              <p:cNvSpPr/>
              <p:nvPr/>
            </p:nvSpPr>
            <p:spPr>
              <a:xfrm>
                <a:off x="738" y="408"/>
                <a:ext cx="992" cy="95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35" name="Text Box 10">
                <a:extLst>
                  <a:ext uri="{FF2B5EF4-FFF2-40B4-BE49-F238E27FC236}">
                    <a16:creationId xmlns:a16="http://schemas.microsoft.com/office/drawing/2014/main" id="{F76BFFF6-E856-470A-9F68-8E920D809ADC}"/>
                  </a:ext>
                </a:extLst>
              </p:cNvPr>
              <p:cNvSpPr txBox="1"/>
              <p:nvPr/>
            </p:nvSpPr>
            <p:spPr>
              <a:xfrm>
                <a:off x="926" y="2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Arial" panose="020B0604020202020204"/>
                  </a:rPr>
                  <a:t>3</a:t>
                </a:r>
              </a:p>
            </p:txBody>
          </p:sp>
        </p:grp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E105C3-D9D8-4E99-BE31-E4E645C6AD28}"/>
              </a:ext>
            </a:extLst>
          </p:cNvPr>
          <p:cNvSpPr/>
          <p:nvPr/>
        </p:nvSpPr>
        <p:spPr>
          <a:xfrm>
            <a:off x="2266950" y="1362075"/>
            <a:ext cx="8362950" cy="2200275"/>
          </a:xfrm>
          <a:prstGeom prst="roundRect">
            <a:avLst>
              <a:gd name="adj" fmla="val 2359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D99F56-D07B-4C05-9DE0-EE1E53C5871C}"/>
              </a:ext>
            </a:extLst>
          </p:cNvPr>
          <p:cNvSpPr txBox="1"/>
          <p:nvPr/>
        </p:nvSpPr>
        <p:spPr>
          <a:xfrm>
            <a:off x="4019551" y="1533525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13 000 – 6 000 =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3990CE-E0EA-46BE-92DA-D1FEBD95D2EF}"/>
              </a:ext>
            </a:extLst>
          </p:cNvPr>
          <p:cNvSpPr txBox="1"/>
          <p:nvPr/>
        </p:nvSpPr>
        <p:spPr>
          <a:xfrm>
            <a:off x="2752725" y="226695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6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7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738593-CFCF-42FB-8753-32FDA0ACC580}"/>
              </a:ext>
            </a:extLst>
          </p:cNvPr>
          <p:cNvSpPr txBox="1"/>
          <p:nvPr/>
        </p:nvSpPr>
        <p:spPr>
          <a:xfrm>
            <a:off x="2828925" y="284797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13 000 – 6 000 = 7 000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30E50E-4027-4568-8D1F-4BA0EA6CE91A}"/>
              </a:ext>
            </a:extLst>
          </p:cNvPr>
          <p:cNvSpPr txBox="1"/>
          <p:nvPr/>
        </p:nvSpPr>
        <p:spPr>
          <a:xfrm>
            <a:off x="561975" y="4371975"/>
            <a:ext cx="11630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15 000 – 7 000           b) 12 000 – 5 000       c) 17 000 – 8 000</a:t>
            </a:r>
          </a:p>
        </p:txBody>
      </p:sp>
    </p:spTree>
    <p:extLst>
      <p:ext uri="{BB962C8B-B14F-4D97-AF65-F5344CB8AC3E}">
        <p14:creationId xmlns:p14="http://schemas.microsoft.com/office/powerpoint/2010/main" val="1122609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E105C3-D9D8-4E99-BE31-E4E645C6AD28}"/>
              </a:ext>
            </a:extLst>
          </p:cNvPr>
          <p:cNvSpPr/>
          <p:nvPr/>
        </p:nvSpPr>
        <p:spPr>
          <a:xfrm>
            <a:off x="2114550" y="190501"/>
            <a:ext cx="7762875" cy="1562099"/>
          </a:xfrm>
          <a:prstGeom prst="roundRect">
            <a:avLst>
              <a:gd name="adj" fmla="val 2359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3990CE-E0EA-46BE-92DA-D1FEBD95D2EF}"/>
              </a:ext>
            </a:extLst>
          </p:cNvPr>
          <p:cNvSpPr txBox="1"/>
          <p:nvPr/>
        </p:nvSpPr>
        <p:spPr>
          <a:xfrm>
            <a:off x="2066925" y="26670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15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7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8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738593-CFCF-42FB-8753-32FDA0ACC580}"/>
              </a:ext>
            </a:extLst>
          </p:cNvPr>
          <p:cNvSpPr txBox="1"/>
          <p:nvPr/>
        </p:nvSpPr>
        <p:spPr>
          <a:xfrm>
            <a:off x="2438400" y="82867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15 000 – 7 000 = 8 000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40BE16-5063-48E6-AC7C-1F12F89D2F4A}"/>
              </a:ext>
            </a:extLst>
          </p:cNvPr>
          <p:cNvSpPr txBox="1"/>
          <p:nvPr/>
        </p:nvSpPr>
        <p:spPr>
          <a:xfrm>
            <a:off x="828675" y="342900"/>
            <a:ext cx="90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a)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14181B-7BC8-47E4-A2A8-06E430D7B5B2}"/>
              </a:ext>
            </a:extLst>
          </p:cNvPr>
          <p:cNvSpPr/>
          <p:nvPr/>
        </p:nvSpPr>
        <p:spPr>
          <a:xfrm>
            <a:off x="2105025" y="2095501"/>
            <a:ext cx="7762875" cy="1562099"/>
          </a:xfrm>
          <a:prstGeom prst="roundRect">
            <a:avLst>
              <a:gd name="adj" fmla="val 2359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0D8FAD-17F6-4815-BAD7-FDE5E1BCE9A6}"/>
              </a:ext>
            </a:extLst>
          </p:cNvPr>
          <p:cNvSpPr txBox="1"/>
          <p:nvPr/>
        </p:nvSpPr>
        <p:spPr>
          <a:xfrm>
            <a:off x="2057400" y="217170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12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5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7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DA2B32-585A-4255-BE9F-589BAB639236}"/>
              </a:ext>
            </a:extLst>
          </p:cNvPr>
          <p:cNvSpPr txBox="1"/>
          <p:nvPr/>
        </p:nvSpPr>
        <p:spPr>
          <a:xfrm>
            <a:off x="2428875" y="273367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12 000 – 5 000 = 7 000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F2BE82-F618-4593-96AB-9045EFC5B5BF}"/>
              </a:ext>
            </a:extLst>
          </p:cNvPr>
          <p:cNvSpPr txBox="1"/>
          <p:nvPr/>
        </p:nvSpPr>
        <p:spPr>
          <a:xfrm>
            <a:off x="819150" y="2247900"/>
            <a:ext cx="90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EF6CF03-725B-4661-A764-7C269780C920}"/>
              </a:ext>
            </a:extLst>
          </p:cNvPr>
          <p:cNvSpPr/>
          <p:nvPr/>
        </p:nvSpPr>
        <p:spPr>
          <a:xfrm>
            <a:off x="2266950" y="4057651"/>
            <a:ext cx="7762875" cy="1562099"/>
          </a:xfrm>
          <a:prstGeom prst="roundRect">
            <a:avLst>
              <a:gd name="adj" fmla="val 2359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22DD68-C1F1-4DE4-B15F-C309C6CB3B21}"/>
              </a:ext>
            </a:extLst>
          </p:cNvPr>
          <p:cNvSpPr txBox="1"/>
          <p:nvPr/>
        </p:nvSpPr>
        <p:spPr>
          <a:xfrm>
            <a:off x="2219325" y="413385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17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8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9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ED4A19-652A-4800-BB61-23D2A6EF43C2}"/>
              </a:ext>
            </a:extLst>
          </p:cNvPr>
          <p:cNvSpPr txBox="1"/>
          <p:nvPr/>
        </p:nvSpPr>
        <p:spPr>
          <a:xfrm>
            <a:off x="2590800" y="469582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17 000 – 8 000 = 9 000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DFA721-895A-47C5-9CF6-BAABD0D49C94}"/>
              </a:ext>
            </a:extLst>
          </p:cNvPr>
          <p:cNvSpPr txBox="1"/>
          <p:nvPr/>
        </p:nvSpPr>
        <p:spPr>
          <a:xfrm>
            <a:off x="981075" y="4210050"/>
            <a:ext cx="90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4171719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3277385-FE6D-4529-B233-7830F993F8B9}"/>
              </a:ext>
            </a:extLst>
          </p:cNvPr>
          <p:cNvGrpSpPr/>
          <p:nvPr/>
        </p:nvGrpSpPr>
        <p:grpSpPr>
          <a:xfrm>
            <a:off x="186353" y="214282"/>
            <a:ext cx="11872658" cy="1552787"/>
            <a:chOff x="822" y="309"/>
            <a:chExt cx="11573" cy="1834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24B97DA0-9CBB-479B-955F-8034B6EDBDF2}"/>
                </a:ext>
              </a:extLst>
            </p:cNvPr>
            <p:cNvSpPr txBox="1"/>
            <p:nvPr/>
          </p:nvSpPr>
          <p:spPr>
            <a:xfrm>
              <a:off x="1606" y="385"/>
              <a:ext cx="10789" cy="1758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 </a:t>
              </a:r>
              <a:r>
                <a:rPr kumimoji="0" lang="vi-VN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 ba tháng đầu năm, một nhà máy sản xuất đồ chơi đã sản xuất được 24 500 xe ô tô. Tháng 1 nhà máy bán đi 10 600 xe ô tô, tháng 2 nhà máy bán đi 9 500 xe ô tô. Hỏi nhà máy còn lại bao nhiêu xe ô tô đồ chơi?</a:t>
              </a:r>
              <a:endPara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0ABE657-FBE3-4500-80D2-B556286BB6B0}"/>
                </a:ext>
              </a:extLst>
            </p:cNvPr>
            <p:cNvGrpSpPr/>
            <p:nvPr/>
          </p:nvGrpSpPr>
          <p:grpSpPr>
            <a:xfrm>
              <a:off x="822" y="309"/>
              <a:ext cx="756" cy="978"/>
              <a:chOff x="738" y="331"/>
              <a:chExt cx="756" cy="978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897A1FF-4241-407E-B516-8C3F93B37BC0}"/>
                  </a:ext>
                </a:extLst>
              </p:cNvPr>
              <p:cNvSpPr/>
              <p:nvPr/>
            </p:nvSpPr>
            <p:spPr>
              <a:xfrm>
                <a:off x="738" y="408"/>
                <a:ext cx="756" cy="80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35" name="Text Box 10">
                <a:extLst>
                  <a:ext uri="{FF2B5EF4-FFF2-40B4-BE49-F238E27FC236}">
                    <a16:creationId xmlns:a16="http://schemas.microsoft.com/office/drawing/2014/main" id="{F76BFFF6-E856-470A-9F68-8E920D809ADC}"/>
                  </a:ext>
                </a:extLst>
              </p:cNvPr>
              <p:cNvSpPr txBox="1"/>
              <p:nvPr/>
            </p:nvSpPr>
            <p:spPr>
              <a:xfrm>
                <a:off x="750" y="331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Arial" panose="020B0604020202020204"/>
                  </a:rPr>
                  <a:t>4</a:t>
                </a:r>
              </a:p>
            </p:txBody>
          </p:sp>
        </p:grp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EFE65E-ACE6-444D-BBA5-BE00E0DB72C0}"/>
              </a:ext>
            </a:extLst>
          </p:cNvPr>
          <p:cNvCxnSpPr/>
          <p:nvPr/>
        </p:nvCxnSpPr>
        <p:spPr>
          <a:xfrm>
            <a:off x="2276475" y="733425"/>
            <a:ext cx="283845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DA0B0B-6954-448C-85F7-A1B09D208FC2}"/>
              </a:ext>
            </a:extLst>
          </p:cNvPr>
          <p:cNvCxnSpPr>
            <a:cxnSpLocks/>
          </p:cNvCxnSpPr>
          <p:nvPr/>
        </p:nvCxnSpPr>
        <p:spPr>
          <a:xfrm>
            <a:off x="10182225" y="723900"/>
            <a:ext cx="178117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E06EC0-31FA-47A5-9B40-CE759CB32291}"/>
              </a:ext>
            </a:extLst>
          </p:cNvPr>
          <p:cNvCxnSpPr>
            <a:cxnSpLocks/>
          </p:cNvCxnSpPr>
          <p:nvPr/>
        </p:nvCxnSpPr>
        <p:spPr>
          <a:xfrm>
            <a:off x="1914525" y="1190625"/>
            <a:ext cx="21336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8470619-0195-4029-9305-4D1DF8279B5A}"/>
              </a:ext>
            </a:extLst>
          </p:cNvPr>
          <p:cNvCxnSpPr>
            <a:cxnSpLocks/>
          </p:cNvCxnSpPr>
          <p:nvPr/>
        </p:nvCxnSpPr>
        <p:spPr>
          <a:xfrm>
            <a:off x="4248150" y="1219200"/>
            <a:ext cx="11906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6EA1D5D-2F6C-46A2-8A6E-4E6A7E790ED1}"/>
              </a:ext>
            </a:extLst>
          </p:cNvPr>
          <p:cNvCxnSpPr>
            <a:cxnSpLocks/>
          </p:cNvCxnSpPr>
          <p:nvPr/>
        </p:nvCxnSpPr>
        <p:spPr>
          <a:xfrm>
            <a:off x="6886575" y="1209675"/>
            <a:ext cx="59055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CB2AB6-0725-4838-8B69-94E9A1326DF7}"/>
              </a:ext>
            </a:extLst>
          </p:cNvPr>
          <p:cNvCxnSpPr>
            <a:cxnSpLocks/>
          </p:cNvCxnSpPr>
          <p:nvPr/>
        </p:nvCxnSpPr>
        <p:spPr>
          <a:xfrm>
            <a:off x="7972425" y="1200150"/>
            <a:ext cx="20288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F75F11E-A87E-45B0-B7C9-6B0F1FE0446D}"/>
              </a:ext>
            </a:extLst>
          </p:cNvPr>
          <p:cNvCxnSpPr>
            <a:cxnSpLocks/>
          </p:cNvCxnSpPr>
          <p:nvPr/>
        </p:nvCxnSpPr>
        <p:spPr>
          <a:xfrm>
            <a:off x="10239375" y="1209675"/>
            <a:ext cx="10668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0F278D9-F145-4CFB-8372-042DE0A7651A}"/>
              </a:ext>
            </a:extLst>
          </p:cNvPr>
          <p:cNvCxnSpPr>
            <a:cxnSpLocks/>
          </p:cNvCxnSpPr>
          <p:nvPr/>
        </p:nvCxnSpPr>
        <p:spPr>
          <a:xfrm>
            <a:off x="1809750" y="1704975"/>
            <a:ext cx="59055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8CD3815-AB03-44A1-B58D-788832CA6F45}"/>
              </a:ext>
            </a:extLst>
          </p:cNvPr>
          <p:cNvCxnSpPr>
            <a:cxnSpLocks/>
          </p:cNvCxnSpPr>
          <p:nvPr/>
        </p:nvCxnSpPr>
        <p:spPr>
          <a:xfrm>
            <a:off x="2809875" y="1666875"/>
            <a:ext cx="18669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1D13389-302D-412F-990F-51DA47001397}"/>
              </a:ext>
            </a:extLst>
          </p:cNvPr>
          <p:cNvCxnSpPr>
            <a:cxnSpLocks/>
          </p:cNvCxnSpPr>
          <p:nvPr/>
        </p:nvCxnSpPr>
        <p:spPr>
          <a:xfrm>
            <a:off x="6810375" y="1685925"/>
            <a:ext cx="35909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4513A09-9B65-4D22-9025-72C8C7506C2B}"/>
              </a:ext>
            </a:extLst>
          </p:cNvPr>
          <p:cNvSpPr txBox="1"/>
          <p:nvPr/>
        </p:nvSpPr>
        <p:spPr>
          <a:xfrm>
            <a:off x="771526" y="2266950"/>
            <a:ext cx="1135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máy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còn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ô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24 500- 10 600= 13 900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máy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còn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ô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13 900 - 9 500 = 4 400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4 400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ô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7659699-2E24-4E3D-8BC5-4253FE1FFDD5}"/>
              </a:ext>
            </a:extLst>
          </p:cNvPr>
          <p:cNvSpPr/>
          <p:nvPr/>
        </p:nvSpPr>
        <p:spPr>
          <a:xfrm>
            <a:off x="323850" y="2019300"/>
            <a:ext cx="2505076" cy="7048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743636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4513A09-9B65-4D22-9025-72C8C7506C2B}"/>
              </a:ext>
            </a:extLst>
          </p:cNvPr>
          <p:cNvSpPr txBox="1"/>
          <p:nvPr/>
        </p:nvSpPr>
        <p:spPr>
          <a:xfrm>
            <a:off x="228600" y="809625"/>
            <a:ext cx="117062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 máy đã bán được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xe ô tô đồ chơi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10 600 + 9 500 = 20 100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(xe)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 máy còn lại số xe ô tô đồ chơi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24 500 – 20 100 = 4 400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(xe)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 số: 4 400 xe ô tô đồ chơi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7659699-2E24-4E3D-8BC5-4253FE1FFDD5}"/>
              </a:ext>
            </a:extLst>
          </p:cNvPr>
          <p:cNvSpPr/>
          <p:nvPr/>
        </p:nvSpPr>
        <p:spPr>
          <a:xfrm>
            <a:off x="133350" y="561975"/>
            <a:ext cx="2505076" cy="7048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1975295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CF782A-0B0A-4002-B0D2-8F95E9E21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597" y="8467"/>
            <a:ext cx="8605003" cy="6858000"/>
          </a:xfrm>
          <a:prstGeom prst="rect">
            <a:avLst/>
          </a:prstGeom>
        </p:spPr>
      </p:pic>
      <p:pic>
        <p:nvPicPr>
          <p:cNvPr id="32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6669185" y="-150283"/>
            <a:ext cx="5841151" cy="271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5443605"/>
            <a:ext cx="12408900" cy="141439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1" y="4241800"/>
            <a:ext cx="2771688" cy="2463723"/>
          </a:xfrm>
          <a:prstGeom prst="rect">
            <a:avLst/>
          </a:prstGeom>
        </p:spPr>
      </p:pic>
      <p:pic>
        <p:nvPicPr>
          <p:cNvPr id="16" name="图片 20">
            <a:extLst>
              <a:ext uri="{FF2B5EF4-FFF2-40B4-BE49-F238E27FC236}">
                <a16:creationId xmlns:a16="http://schemas.microsoft.com/office/drawing/2014/main" id="{651A2E2E-FCD4-44D9-AF52-1C278A648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430" y="88901"/>
            <a:ext cx="2628900" cy="2476500"/>
          </a:xfrm>
          <a:prstGeom prst="rect">
            <a:avLst/>
          </a:prstGeom>
        </p:spPr>
      </p:pic>
      <p:pic>
        <p:nvPicPr>
          <p:cNvPr id="20" name="图片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7484" y="2"/>
            <a:ext cx="3892792" cy="2514599"/>
          </a:xfrm>
          <a:prstGeom prst="rect">
            <a:avLst/>
          </a:prstGeom>
        </p:spPr>
      </p:pic>
      <p:pic>
        <p:nvPicPr>
          <p:cNvPr id="30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-1456790" y="-248413"/>
            <a:ext cx="5841151" cy="271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1824154" y="-173153"/>
            <a:ext cx="5841151" cy="271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4402729" y="-201083"/>
            <a:ext cx="5841151" cy="271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459FAF3C-2EE0-45CD-99DF-06BE4C209516}"/>
              </a:ext>
            </a:extLst>
          </p:cNvPr>
          <p:cNvGrpSpPr/>
          <p:nvPr/>
        </p:nvGrpSpPr>
        <p:grpSpPr>
          <a:xfrm>
            <a:off x="350136" y="18234"/>
            <a:ext cx="2106195" cy="3383495"/>
            <a:chOff x="10470967" y="246219"/>
            <a:chExt cx="1579646" cy="2746478"/>
          </a:xfrm>
        </p:grpSpPr>
        <p:pic>
          <p:nvPicPr>
            <p:cNvPr id="35" name="Picture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1329154" y="246219"/>
              <a:ext cx="721459" cy="2083636"/>
            </a:xfrm>
            <a:prstGeom prst="rect">
              <a:avLst/>
            </a:prstGeom>
          </p:spPr>
        </p:pic>
        <p:pic>
          <p:nvPicPr>
            <p:cNvPr id="37" name="Picture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0470967" y="683597"/>
              <a:ext cx="738450" cy="1893461"/>
            </a:xfrm>
            <a:prstGeom prst="rect">
              <a:avLst/>
            </a:prstGeom>
          </p:spPr>
        </p:pic>
        <p:pic>
          <p:nvPicPr>
            <p:cNvPr id="38" name="Picture 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b="11956"/>
            <a:stretch>
              <a:fillRect/>
            </a:stretch>
          </p:blipFill>
          <p:spPr>
            <a:xfrm>
              <a:off x="10988856" y="1503945"/>
              <a:ext cx="680597" cy="148875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965" y="4184374"/>
            <a:ext cx="4023717" cy="3235904"/>
          </a:xfrm>
          <a:prstGeom prst="rect">
            <a:avLst/>
          </a:prstGeom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id="{3F6B2983-C4A1-41DF-B46E-468478071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5357" y="4945317"/>
            <a:ext cx="1912683" cy="191268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698F19-3507-4E87-9B97-8B182E445B7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08798" y="696773"/>
            <a:ext cx="4298053" cy="17497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829D8D-3C13-422F-8489-28CC84ABD78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86689" y="2146074"/>
            <a:ext cx="8742422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21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8" y="5443605"/>
            <a:ext cx="12233700" cy="141439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215DDB4-C646-4A52-A584-31081D5A3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494" y="0"/>
            <a:ext cx="10272822" cy="5019675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990A6D2-DB19-401C-8CD2-7564F9AF5668}"/>
              </a:ext>
            </a:extLst>
          </p:cNvPr>
          <p:cNvSpPr/>
          <p:nvPr/>
        </p:nvSpPr>
        <p:spPr>
          <a:xfrm>
            <a:off x="3981449" y="4267201"/>
            <a:ext cx="3838575" cy="752474"/>
          </a:xfrm>
          <a:prstGeom prst="roundRect">
            <a:avLst>
              <a:gd name="adj" fmla="val 30645"/>
            </a:avLst>
          </a:prstGeom>
          <a:ln w="57150">
            <a:solidFill>
              <a:srgbClr val="CF599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23 285 – 12 967 = ?</a:t>
            </a:r>
          </a:p>
        </p:txBody>
      </p:sp>
    </p:spTree>
    <p:extLst>
      <p:ext uri="{BB962C8B-B14F-4D97-AF65-F5344CB8AC3E}">
        <p14:creationId xmlns:p14="http://schemas.microsoft.com/office/powerpoint/2010/main" val="3794999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90BF24-902B-424F-A37D-C664E00A1C66}"/>
              </a:ext>
            </a:extLst>
          </p:cNvPr>
          <p:cNvSpPr txBox="1"/>
          <p:nvPr/>
        </p:nvSpPr>
        <p:spPr>
          <a:xfrm>
            <a:off x="576580" y="854075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23 285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12 967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834DA6-BCB5-4DE9-84D4-7A692BBA1868}"/>
              </a:ext>
            </a:extLst>
          </p:cNvPr>
          <p:cNvCxnSpPr>
            <a:cxnSpLocks/>
          </p:cNvCxnSpPr>
          <p:nvPr/>
        </p:nvCxnSpPr>
        <p:spPr>
          <a:xfrm>
            <a:off x="652780" y="2062071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53E3BFC-2F48-455B-ADD4-233F33735581}"/>
              </a:ext>
            </a:extLst>
          </p:cNvPr>
          <p:cNvSpPr txBox="1"/>
          <p:nvPr/>
        </p:nvSpPr>
        <p:spPr>
          <a:xfrm>
            <a:off x="278958" y="1193587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E7D9F3-98AD-46B2-98AF-8DF8019E4EDB}"/>
              </a:ext>
            </a:extLst>
          </p:cNvPr>
          <p:cNvSpPr txBox="1"/>
          <p:nvPr/>
        </p:nvSpPr>
        <p:spPr>
          <a:xfrm>
            <a:off x="2775699" y="984414"/>
            <a:ext cx="913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7,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8,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5ADBB8-C82A-496C-8DB3-95F6952BFEA2}"/>
              </a:ext>
            </a:extLst>
          </p:cNvPr>
          <p:cNvSpPr txBox="1"/>
          <p:nvPr/>
        </p:nvSpPr>
        <p:spPr>
          <a:xfrm>
            <a:off x="1842057" y="1987760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B490A2-2ECD-4F9E-9984-513D5FA76905}"/>
              </a:ext>
            </a:extLst>
          </p:cNvPr>
          <p:cNvSpPr txBox="1"/>
          <p:nvPr/>
        </p:nvSpPr>
        <p:spPr>
          <a:xfrm>
            <a:off x="2775700" y="1495499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7; 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9034BC-62B9-4A4B-BB28-84FEDF46FA70}"/>
              </a:ext>
            </a:extLst>
          </p:cNvPr>
          <p:cNvSpPr txBox="1"/>
          <p:nvPr/>
        </p:nvSpPr>
        <p:spPr>
          <a:xfrm>
            <a:off x="1569085" y="1987760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1C409D-2750-4937-9770-9A70A446A483}"/>
              </a:ext>
            </a:extLst>
          </p:cNvPr>
          <p:cNvSpPr txBox="1"/>
          <p:nvPr/>
        </p:nvSpPr>
        <p:spPr>
          <a:xfrm>
            <a:off x="2755380" y="2046587"/>
            <a:ext cx="943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9,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9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3,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590E7C-A25E-41A9-A6A8-83CB16CC99E3}"/>
              </a:ext>
            </a:extLst>
          </p:cNvPr>
          <p:cNvSpPr txBox="1"/>
          <p:nvPr/>
        </p:nvSpPr>
        <p:spPr>
          <a:xfrm>
            <a:off x="1302229" y="1991145"/>
            <a:ext cx="317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00957C-BFBA-4FCB-992F-8F391F8EDCA7}"/>
              </a:ext>
            </a:extLst>
          </p:cNvPr>
          <p:cNvSpPr txBox="1"/>
          <p:nvPr/>
        </p:nvSpPr>
        <p:spPr>
          <a:xfrm>
            <a:off x="2755380" y="2634850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2;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0,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0.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5E7FA0-ECCB-4537-BFAF-35636EF68988}"/>
              </a:ext>
            </a:extLst>
          </p:cNvPr>
          <p:cNvSpPr txBox="1"/>
          <p:nvPr/>
        </p:nvSpPr>
        <p:spPr>
          <a:xfrm>
            <a:off x="874915" y="1997285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19FBFB2-B8D4-4527-BDB1-1344A31EEC06}"/>
              </a:ext>
            </a:extLst>
          </p:cNvPr>
          <p:cNvSpPr/>
          <p:nvPr/>
        </p:nvSpPr>
        <p:spPr>
          <a:xfrm>
            <a:off x="3324225" y="4152901"/>
            <a:ext cx="7058024" cy="9005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23 285 – 12 967 = 10 318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F479DB-9EFF-4D59-8D11-C8CFF0F068E6}"/>
              </a:ext>
            </a:extLst>
          </p:cNvPr>
          <p:cNvSpPr txBox="1"/>
          <p:nvPr/>
        </p:nvSpPr>
        <p:spPr>
          <a:xfrm>
            <a:off x="570115" y="1997285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DE4BE4-660D-4B08-92CF-A574124F7F9C}"/>
              </a:ext>
            </a:extLst>
          </p:cNvPr>
          <p:cNvSpPr txBox="1"/>
          <p:nvPr/>
        </p:nvSpPr>
        <p:spPr>
          <a:xfrm>
            <a:off x="2764905" y="3301600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342488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3277385-FE6D-4529-B233-7830F993F8B9}"/>
              </a:ext>
            </a:extLst>
          </p:cNvPr>
          <p:cNvGrpSpPr/>
          <p:nvPr/>
        </p:nvGrpSpPr>
        <p:grpSpPr>
          <a:xfrm>
            <a:off x="186353" y="185495"/>
            <a:ext cx="2095899" cy="903394"/>
            <a:chOff x="822" y="275"/>
            <a:chExt cx="2043" cy="1067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24B97DA0-9CBB-479B-955F-8034B6EDBDF2}"/>
                </a:ext>
              </a:extLst>
            </p:cNvPr>
            <p:cNvSpPr txBox="1"/>
            <p:nvPr/>
          </p:nvSpPr>
          <p:spPr>
            <a:xfrm>
              <a:off x="1848" y="385"/>
              <a:ext cx="1017" cy="869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Tính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0ABE657-FBE3-4500-80D2-B556286BB6B0}"/>
                </a:ext>
              </a:extLst>
            </p:cNvPr>
            <p:cNvGrpSpPr/>
            <p:nvPr/>
          </p:nvGrpSpPr>
          <p:grpSpPr>
            <a:xfrm>
              <a:off x="822" y="275"/>
              <a:ext cx="992" cy="1067"/>
              <a:chOff x="738" y="297"/>
              <a:chExt cx="992" cy="106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897A1FF-4241-407E-B516-8C3F93B37BC0}"/>
                  </a:ext>
                </a:extLst>
              </p:cNvPr>
              <p:cNvSpPr/>
              <p:nvPr/>
            </p:nvSpPr>
            <p:spPr>
              <a:xfrm>
                <a:off x="738" y="408"/>
                <a:ext cx="992" cy="95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35" name="Text Box 10">
                <a:extLst>
                  <a:ext uri="{FF2B5EF4-FFF2-40B4-BE49-F238E27FC236}">
                    <a16:creationId xmlns:a16="http://schemas.microsoft.com/office/drawing/2014/main" id="{F76BFFF6-E856-470A-9F68-8E920D809ADC}"/>
                  </a:ext>
                </a:extLst>
              </p:cNvPr>
              <p:cNvSpPr txBox="1"/>
              <p:nvPr/>
            </p:nvSpPr>
            <p:spPr>
              <a:xfrm>
                <a:off x="926" y="2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3F6D82E-78FE-457C-979C-8A53505B0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4" y="1309687"/>
            <a:ext cx="9895353" cy="153257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123F4BB-6311-4837-96EB-9DB1D3726274}"/>
              </a:ext>
            </a:extLst>
          </p:cNvPr>
          <p:cNvSpPr txBox="1"/>
          <p:nvPr/>
        </p:nvSpPr>
        <p:spPr>
          <a:xfrm>
            <a:off x="342832" y="2756115"/>
            <a:ext cx="3653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84 758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BBDFD81-08C6-4601-BFD0-E73EAA692991}"/>
              </a:ext>
            </a:extLst>
          </p:cNvPr>
          <p:cNvSpPr txBox="1"/>
          <p:nvPr/>
        </p:nvSpPr>
        <p:spPr>
          <a:xfrm>
            <a:off x="372361" y="3946866"/>
            <a:ext cx="4068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43 265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0B7A7B4-A8CE-4EFD-BDD8-2FF642B95385}"/>
              </a:ext>
            </a:extLst>
          </p:cNvPr>
          <p:cNvSpPr/>
          <p:nvPr/>
        </p:nvSpPr>
        <p:spPr>
          <a:xfrm>
            <a:off x="118001" y="3960906"/>
            <a:ext cx="415399" cy="211044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B919745-0816-4118-A2DC-68ADA1DAB933}"/>
              </a:ext>
            </a:extLst>
          </p:cNvPr>
          <p:cNvSpPr/>
          <p:nvPr/>
        </p:nvSpPr>
        <p:spPr>
          <a:xfrm>
            <a:off x="701283" y="5055921"/>
            <a:ext cx="3146822" cy="66100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E41905-D041-4057-932C-855256F7E622}"/>
              </a:ext>
            </a:extLst>
          </p:cNvPr>
          <p:cNvSpPr txBox="1"/>
          <p:nvPr/>
        </p:nvSpPr>
        <p:spPr>
          <a:xfrm>
            <a:off x="3025563" y="4941896"/>
            <a:ext cx="1226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A5948F1-F10E-4C16-9D2E-1EEF6116F859}"/>
              </a:ext>
            </a:extLst>
          </p:cNvPr>
          <p:cNvSpPr txBox="1"/>
          <p:nvPr/>
        </p:nvSpPr>
        <p:spPr>
          <a:xfrm>
            <a:off x="2447169" y="4943004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A46B29A-1F20-4F18-B2C1-0DEBD116F623}"/>
              </a:ext>
            </a:extLst>
          </p:cNvPr>
          <p:cNvSpPr txBox="1"/>
          <p:nvPr/>
        </p:nvSpPr>
        <p:spPr>
          <a:xfrm>
            <a:off x="1845398" y="4940762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6267488-7E3B-4093-B961-15D40BB040D2}"/>
              </a:ext>
            </a:extLst>
          </p:cNvPr>
          <p:cNvSpPr/>
          <p:nvPr/>
        </p:nvSpPr>
        <p:spPr>
          <a:xfrm>
            <a:off x="2016285" y="3844139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4FEDC4-9CB2-4BBC-9BCC-FE04510DA3C8}"/>
              </a:ext>
            </a:extLst>
          </p:cNvPr>
          <p:cNvSpPr txBox="1"/>
          <p:nvPr/>
        </p:nvSpPr>
        <p:spPr>
          <a:xfrm>
            <a:off x="1026248" y="4959812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848B9CD-199F-4697-AA03-796F58CF2C4E}"/>
              </a:ext>
            </a:extLst>
          </p:cNvPr>
          <p:cNvSpPr txBox="1"/>
          <p:nvPr/>
        </p:nvSpPr>
        <p:spPr>
          <a:xfrm>
            <a:off x="445223" y="4978862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B1EF913-BB67-4988-8229-293EE27F82AE}"/>
              </a:ext>
            </a:extLst>
          </p:cNvPr>
          <p:cNvSpPr txBox="1"/>
          <p:nvPr/>
        </p:nvSpPr>
        <p:spPr>
          <a:xfrm>
            <a:off x="4190932" y="2794215"/>
            <a:ext cx="3653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79 363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877790D-DC7C-41F0-8A6A-A7F154AEE563}"/>
              </a:ext>
            </a:extLst>
          </p:cNvPr>
          <p:cNvSpPr txBox="1"/>
          <p:nvPr/>
        </p:nvSpPr>
        <p:spPr>
          <a:xfrm>
            <a:off x="4743449" y="3984966"/>
            <a:ext cx="3545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5 819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3EE620F-E8ED-4EA9-9EFC-50C73E85ADDD}"/>
              </a:ext>
            </a:extLst>
          </p:cNvPr>
          <p:cNvSpPr/>
          <p:nvPr/>
        </p:nvSpPr>
        <p:spPr>
          <a:xfrm>
            <a:off x="3966101" y="3999006"/>
            <a:ext cx="415399" cy="211044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F66B5A0-B87D-47C9-B9C2-5C7B5DFBB3CC}"/>
              </a:ext>
            </a:extLst>
          </p:cNvPr>
          <p:cNvSpPr/>
          <p:nvPr/>
        </p:nvSpPr>
        <p:spPr>
          <a:xfrm>
            <a:off x="4549383" y="5094021"/>
            <a:ext cx="3146822" cy="66100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ED1DA89-B32C-4661-B352-F8B8E7AB4DEC}"/>
              </a:ext>
            </a:extLst>
          </p:cNvPr>
          <p:cNvSpPr txBox="1"/>
          <p:nvPr/>
        </p:nvSpPr>
        <p:spPr>
          <a:xfrm>
            <a:off x="6873663" y="4979996"/>
            <a:ext cx="1226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17BF1BF-49C4-41A3-876C-F9CF0F97A146}"/>
              </a:ext>
            </a:extLst>
          </p:cNvPr>
          <p:cNvSpPr txBox="1"/>
          <p:nvPr/>
        </p:nvSpPr>
        <p:spPr>
          <a:xfrm>
            <a:off x="6295269" y="4981104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4B49EBF-C89B-45F5-A4C1-6326C2F93605}"/>
              </a:ext>
            </a:extLst>
          </p:cNvPr>
          <p:cNvSpPr txBox="1"/>
          <p:nvPr/>
        </p:nvSpPr>
        <p:spPr>
          <a:xfrm>
            <a:off x="5693498" y="4978862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B104434-31B4-4282-9A15-51127AB0CD87}"/>
              </a:ext>
            </a:extLst>
          </p:cNvPr>
          <p:cNvSpPr/>
          <p:nvPr/>
        </p:nvSpPr>
        <p:spPr>
          <a:xfrm>
            <a:off x="6464460" y="3844139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47D0BD5-B2FE-4843-BFED-194EB6295C86}"/>
              </a:ext>
            </a:extLst>
          </p:cNvPr>
          <p:cNvSpPr txBox="1"/>
          <p:nvPr/>
        </p:nvSpPr>
        <p:spPr>
          <a:xfrm>
            <a:off x="4874348" y="4997912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985E36B-1304-47B7-BB28-F58FED986C4B}"/>
              </a:ext>
            </a:extLst>
          </p:cNvPr>
          <p:cNvSpPr txBox="1"/>
          <p:nvPr/>
        </p:nvSpPr>
        <p:spPr>
          <a:xfrm>
            <a:off x="4293323" y="5016962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75CCEA3-453D-433C-B947-A3A2CB5A4500}"/>
              </a:ext>
            </a:extLst>
          </p:cNvPr>
          <p:cNvSpPr/>
          <p:nvPr/>
        </p:nvSpPr>
        <p:spPr>
          <a:xfrm>
            <a:off x="4969035" y="3786989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26D7B13-FF79-4013-BF83-F719460891BF}"/>
              </a:ext>
            </a:extLst>
          </p:cNvPr>
          <p:cNvSpPr txBox="1"/>
          <p:nvPr/>
        </p:nvSpPr>
        <p:spPr>
          <a:xfrm>
            <a:off x="8229532" y="2737065"/>
            <a:ext cx="3653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34 635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E53E0CC-DF9E-4DB7-B19D-EFCA2A560E53}"/>
              </a:ext>
            </a:extLst>
          </p:cNvPr>
          <p:cNvSpPr txBox="1"/>
          <p:nvPr/>
        </p:nvSpPr>
        <p:spPr>
          <a:xfrm>
            <a:off x="9810749" y="3927816"/>
            <a:ext cx="2516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927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F0FC2F9-F7E6-48D2-8E2F-072B4D48ED4F}"/>
              </a:ext>
            </a:extLst>
          </p:cNvPr>
          <p:cNvSpPr/>
          <p:nvPr/>
        </p:nvSpPr>
        <p:spPr>
          <a:xfrm>
            <a:off x="8004701" y="3941856"/>
            <a:ext cx="415399" cy="211044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3F60CB4-C29B-499B-8882-7376B3AE69D2}"/>
              </a:ext>
            </a:extLst>
          </p:cNvPr>
          <p:cNvSpPr/>
          <p:nvPr/>
        </p:nvSpPr>
        <p:spPr>
          <a:xfrm>
            <a:off x="8587983" y="5036871"/>
            <a:ext cx="3146822" cy="66100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0C7B1C8-4B7E-4363-8399-E298F1021FF2}"/>
              </a:ext>
            </a:extLst>
          </p:cNvPr>
          <p:cNvSpPr txBox="1"/>
          <p:nvPr/>
        </p:nvSpPr>
        <p:spPr>
          <a:xfrm>
            <a:off x="10914894" y="4923954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94D9079-9623-4BB3-A7FC-504EC7A38BFB}"/>
              </a:ext>
            </a:extLst>
          </p:cNvPr>
          <p:cNvSpPr txBox="1"/>
          <p:nvPr/>
        </p:nvSpPr>
        <p:spPr>
          <a:xfrm>
            <a:off x="10332173" y="4921712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C8210623-DB82-4031-B877-1C146EABF140}"/>
              </a:ext>
            </a:extLst>
          </p:cNvPr>
          <p:cNvSpPr/>
          <p:nvPr/>
        </p:nvSpPr>
        <p:spPr>
          <a:xfrm>
            <a:off x="10569735" y="3777464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574EAC9-3C3C-45C0-8649-529B8F9925BE}"/>
              </a:ext>
            </a:extLst>
          </p:cNvPr>
          <p:cNvSpPr txBox="1"/>
          <p:nvPr/>
        </p:nvSpPr>
        <p:spPr>
          <a:xfrm>
            <a:off x="9789248" y="4950287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3CC4CA2-78E0-474E-B740-9952A9E2C918}"/>
              </a:ext>
            </a:extLst>
          </p:cNvPr>
          <p:cNvSpPr txBox="1"/>
          <p:nvPr/>
        </p:nvSpPr>
        <p:spPr>
          <a:xfrm>
            <a:off x="8960573" y="4969337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4D6C1034-586B-4CC5-90F9-E1092BA25D06}"/>
              </a:ext>
            </a:extLst>
          </p:cNvPr>
          <p:cNvSpPr/>
          <p:nvPr/>
        </p:nvSpPr>
        <p:spPr>
          <a:xfrm>
            <a:off x="9064785" y="3815564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7392CE9-C583-4C36-BE9F-EE1A8712087E}"/>
              </a:ext>
            </a:extLst>
          </p:cNvPr>
          <p:cNvSpPr txBox="1"/>
          <p:nvPr/>
        </p:nvSpPr>
        <p:spPr>
          <a:xfrm>
            <a:off x="8360498" y="4978862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5107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 animBg="1"/>
      <p:bldP spid="39" grpId="0" animBg="1"/>
      <p:bldP spid="40" grpId="0"/>
      <p:bldP spid="41" grpId="0"/>
      <p:bldP spid="42" grpId="0"/>
      <p:bldP spid="43" grpId="0" animBg="1"/>
      <p:bldP spid="43" grpId="1" animBg="1"/>
      <p:bldP spid="65" grpId="0"/>
      <p:bldP spid="66" grpId="0"/>
      <p:bldP spid="67" grpId="0"/>
      <p:bldP spid="68" grpId="0"/>
      <p:bldP spid="69" grpId="0" animBg="1"/>
      <p:bldP spid="70" grpId="0" animBg="1"/>
      <p:bldP spid="71" grpId="0"/>
      <p:bldP spid="72" grpId="0"/>
      <p:bldP spid="73" grpId="0"/>
      <p:bldP spid="74" grpId="0" animBg="1"/>
      <p:bldP spid="74" grpId="1" animBg="1"/>
      <p:bldP spid="75" grpId="0"/>
      <p:bldP spid="76" grpId="0"/>
      <p:bldP spid="77" grpId="0" animBg="1"/>
      <p:bldP spid="77" grpId="1" animBg="1"/>
      <p:bldP spid="97" grpId="0"/>
      <p:bldP spid="98" grpId="0"/>
      <p:bldP spid="99" grpId="0" animBg="1"/>
      <p:bldP spid="100" grpId="0" animBg="1"/>
      <p:bldP spid="101" grpId="0"/>
      <p:bldP spid="102" grpId="0"/>
      <p:bldP spid="103" grpId="0" animBg="1"/>
      <p:bldP spid="103" grpId="1" animBg="1"/>
      <p:bldP spid="104" grpId="0"/>
      <p:bldP spid="105" grpId="0"/>
      <p:bldP spid="106" grpId="0" animBg="1"/>
      <p:bldP spid="106" grpId="1" animBg="1"/>
      <p:bldP spid="1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3277385-FE6D-4529-B233-7830F993F8B9}"/>
              </a:ext>
            </a:extLst>
          </p:cNvPr>
          <p:cNvGrpSpPr/>
          <p:nvPr/>
        </p:nvGrpSpPr>
        <p:grpSpPr>
          <a:xfrm>
            <a:off x="186353" y="185495"/>
            <a:ext cx="4385692" cy="903394"/>
            <a:chOff x="822" y="275"/>
            <a:chExt cx="4275" cy="1067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24B97DA0-9CBB-479B-955F-8034B6EDBDF2}"/>
                </a:ext>
              </a:extLst>
            </p:cNvPr>
            <p:cNvSpPr txBox="1"/>
            <p:nvPr/>
          </p:nvSpPr>
          <p:spPr>
            <a:xfrm>
              <a:off x="1848" y="385"/>
              <a:ext cx="3249" cy="869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Đặt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rồi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tính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0ABE657-FBE3-4500-80D2-B556286BB6B0}"/>
                </a:ext>
              </a:extLst>
            </p:cNvPr>
            <p:cNvGrpSpPr/>
            <p:nvPr/>
          </p:nvGrpSpPr>
          <p:grpSpPr>
            <a:xfrm>
              <a:off x="822" y="275"/>
              <a:ext cx="992" cy="1067"/>
              <a:chOff x="738" y="297"/>
              <a:chExt cx="992" cy="106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897A1FF-4241-407E-B516-8C3F93B37BC0}"/>
                  </a:ext>
                </a:extLst>
              </p:cNvPr>
              <p:cNvSpPr/>
              <p:nvPr/>
            </p:nvSpPr>
            <p:spPr>
              <a:xfrm>
                <a:off x="738" y="408"/>
                <a:ext cx="992" cy="95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35" name="Text Box 10">
                <a:extLst>
                  <a:ext uri="{FF2B5EF4-FFF2-40B4-BE49-F238E27FC236}">
                    <a16:creationId xmlns:a16="http://schemas.microsoft.com/office/drawing/2014/main" id="{F76BFFF6-E856-470A-9F68-8E920D809ADC}"/>
                  </a:ext>
                </a:extLst>
              </p:cNvPr>
              <p:cNvSpPr txBox="1"/>
              <p:nvPr/>
            </p:nvSpPr>
            <p:spPr>
              <a:xfrm>
                <a:off x="926" y="2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Arial" panose="020B0604020202020204"/>
                  </a:rPr>
                  <a:t>2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EE6F358-999E-4B34-95C2-34F794A05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4" y="1900237"/>
            <a:ext cx="10601329" cy="15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28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-162478"/>
            <a:ext cx="7172324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97 358 – 89 263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97 358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619500" y="2634474"/>
            <a:ext cx="5172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89 263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23577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016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75334" y="38483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900886" y="27244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3881393" y="27320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-162478"/>
            <a:ext cx="7172324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56 492 - 56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56 492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391275" y="2634474"/>
            <a:ext cx="2400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23577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016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75334" y="38483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50788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596211" y="27054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04AC98-249B-4A1B-B6C0-14A2DDEA0AF9}"/>
              </a:ext>
            </a:extLst>
          </p:cNvPr>
          <p:cNvSpPr txBox="1"/>
          <p:nvPr/>
        </p:nvSpPr>
        <p:spPr>
          <a:xfrm>
            <a:off x="37268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3983946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-162478"/>
            <a:ext cx="7172324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75 046 – 32 638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75 046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619500" y="2634474"/>
            <a:ext cx="5172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32 638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23577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016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75334" y="38483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577161" y="2714941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662443" y="2722492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744339-E4BF-4270-A97D-8A2C5495EA5C}"/>
              </a:ext>
            </a:extLst>
          </p:cNvPr>
          <p:cNvSpPr txBox="1"/>
          <p:nvPr/>
        </p:nvSpPr>
        <p:spPr>
          <a:xfrm>
            <a:off x="3717308" y="387939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075011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14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10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85100"/>
      </a:accent1>
      <a:accent2>
        <a:srgbClr val="FCA32C"/>
      </a:accent2>
      <a:accent3>
        <a:srgbClr val="C85100"/>
      </a:accent3>
      <a:accent4>
        <a:srgbClr val="FCA32C"/>
      </a:accent4>
      <a:accent5>
        <a:srgbClr val="C85100"/>
      </a:accent5>
      <a:accent6>
        <a:srgbClr val="FCA32C"/>
      </a:accent6>
      <a:hlink>
        <a:srgbClr val="C85100"/>
      </a:hlink>
      <a:folHlink>
        <a:srgbClr val="FCA32C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498</Words>
  <Application>Microsoft Office PowerPoint</Application>
  <PresentationFormat>Widescreen</PresentationFormat>
  <Paragraphs>111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Bebas Neue</vt:lpstr>
      <vt:lpstr>Calibri</vt:lpstr>
      <vt:lpstr>Cambria</vt:lpstr>
      <vt:lpstr>Karla</vt:lpstr>
      <vt:lpstr>Love Ya Like A Sister</vt:lpstr>
      <vt:lpstr>Office 主题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38</cp:revision>
  <dcterms:created xsi:type="dcterms:W3CDTF">2023-01-01T11:43:15Z</dcterms:created>
  <dcterms:modified xsi:type="dcterms:W3CDTF">2026-03-22T04:25:18Z</dcterms:modified>
</cp:coreProperties>
</file>