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1" r:id="rId2"/>
    <p:sldId id="302" r:id="rId3"/>
    <p:sldId id="258" r:id="rId4"/>
    <p:sldId id="259" r:id="rId5"/>
    <p:sldId id="397" r:id="rId6"/>
    <p:sldId id="378" r:id="rId7"/>
    <p:sldId id="380" r:id="rId8"/>
    <p:sldId id="267" r:id="rId9"/>
    <p:sldId id="381" r:id="rId10"/>
    <p:sldId id="382" r:id="rId11"/>
    <p:sldId id="266" r:id="rId12"/>
    <p:sldId id="265" r:id="rId13"/>
    <p:sldId id="386" r:id="rId14"/>
    <p:sldId id="268" r:id="rId15"/>
    <p:sldId id="269" r:id="rId16"/>
    <p:sldId id="270" r:id="rId17"/>
    <p:sldId id="358" r:id="rId18"/>
    <p:sldId id="359" r:id="rId19"/>
    <p:sldId id="304" r:id="rId20"/>
    <p:sldId id="271" r:id="rId21"/>
    <p:sldId id="387" r:id="rId22"/>
    <p:sldId id="395" r:id="rId23"/>
    <p:sldId id="296" r:id="rId24"/>
    <p:sldId id="303" r:id="rId25"/>
    <p:sldId id="388" r:id="rId26"/>
    <p:sldId id="295" r:id="rId27"/>
    <p:sldId id="277" r:id="rId28"/>
    <p:sldId id="389" r:id="rId29"/>
    <p:sldId id="273" r:id="rId30"/>
    <p:sldId id="297" r:id="rId31"/>
    <p:sldId id="385" r:id="rId32"/>
    <p:sldId id="390" r:id="rId33"/>
    <p:sldId id="391" r:id="rId34"/>
    <p:sldId id="366" r:id="rId35"/>
    <p:sldId id="367" r:id="rId36"/>
    <p:sldId id="371" r:id="rId37"/>
    <p:sldId id="393" r:id="rId38"/>
    <p:sldId id="394" r:id="rId39"/>
    <p:sldId id="392" r:id="rId40"/>
    <p:sldId id="285" r:id="rId41"/>
    <p:sldId id="28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FFCC"/>
    <a:srgbClr val="FFCC00"/>
    <a:srgbClr val="FF99FF"/>
    <a:srgbClr val="008000"/>
    <a:srgbClr val="33CC33"/>
    <a:srgbClr val="FAFDCF"/>
    <a:srgbClr val="0000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A49D2-946B-48D8-BA85-003614EDE380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7ABCB-FE31-445B-971A-C33A6B082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1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g11a1ccd9bf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7" name="Google Shape;3067;g11a1ccd9bf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4" name="Google Shape;4484;g11d5e6dd1b0_0_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5" name="Google Shape;4485;g11d5e6dd1b0_0_1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Xét hình 4.4: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Đơn chất hydrogen được tạo nên từ 1 nguyên tố 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Đơn chất nit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rogen</a:t>
            </a: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được tạo nên từ 1 nguyên tố 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Đơn chất chlorine được tạo nên từ 1 nguyên tố Cl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Xét hình 4.5: kim loại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Copper (</a:t>
            </a: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đồng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được tạo nên từ 1 nguyên tố Cu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=&gt; Hình 4.4 và 4.5 có đặc điểm chung là các chất được tạo thành từ 1 nguyên tố hóa học.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9540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4" name="Google Shape;4484;g11d5e6dd1b0_0_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5" name="Google Shape;4485;g11d5e6dd1b0_0_1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0" i="0">
                <a:solidFill>
                  <a:srgbClr val="212529"/>
                </a:solidFill>
                <a:effectLst/>
                <a:latin typeface="Muli"/>
              </a:rPr>
              <a:t>Tên của các đơn chất thường trùng với tên của các nguyên tố tạo nên chất đó, trừ một số nguyên tố tạo ra được hai hay nhiều đơn chất.</a:t>
            </a:r>
            <a:r>
              <a:rPr lang="en-US" b="0" i="0">
                <a:solidFill>
                  <a:srgbClr val="212529"/>
                </a:solidFill>
                <a:effectLst/>
                <a:latin typeface="Muli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b="0" i="0">
                <a:solidFill>
                  <a:srgbClr val="212529"/>
                </a:solidFill>
                <a:effectLst/>
                <a:latin typeface="Muli"/>
              </a:rPr>
              <a:t>Than và kim cương là các đơn chất được tạo ra từ cùng một nguyên tố carbon.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vi-VN" b="0" i="0">
                <a:solidFill>
                  <a:srgbClr val="212529"/>
                </a:solidFill>
                <a:effectLst/>
                <a:latin typeface="Muli"/>
              </a:rPr>
              <a:t>Khí oxygen và khí ozone là các đơn chất được tạo ra từ cùng một nguyên tố oxygen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510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9" name="Google Shape;5179;g11a02e45136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0" name="Google Shape;5180;g11a02e45136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 dirty="0">
                <a:solidFill>
                  <a:srgbClr val="212529"/>
                </a:solidFill>
                <a:effectLst/>
                <a:latin typeface="Muli"/>
              </a:rPr>
              <a:t> Ở điều kiện thường, trừ mercury ở thể lỏng, các đơn chất kim loại khác đều ở thể rắn.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342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1" name="Google Shape;4931;g11d5e6dd1b0_0_3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2" name="Google Shape;4932;g11d5e6dd1b0_0_3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just">
              <a:buNone/>
            </a:pPr>
            <a:r>
              <a:rPr lang="vi-VN" b="0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Đơn chất là những chất được tạo thành từ một nguyên tố hóa học.</a:t>
            </a:r>
            <a:endParaRPr lang="vi-VN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158750" indent="0" algn="just"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a) Kim loại sodium là đơn chất vì chỉ được tạo thành từ 1 nguyên tố hóa học là Na.</a:t>
            </a:r>
          </a:p>
          <a:p>
            <a:pPr marL="158750" indent="0" algn="just"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b) Lactic acid </a:t>
            </a:r>
            <a:r>
              <a:rPr lang="vi-VN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không phải</a:t>
            </a: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là đơn chất vì được tạo thành từ 3 nguyên tố hóa học là C, H, O.</a:t>
            </a:r>
          </a:p>
          <a:p>
            <a:pPr marL="158750" indent="0" algn="just"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c) Kim cương là đơn chất vì chỉ được tạo thành từ một nguyên tố hóa học là C.</a:t>
            </a:r>
          </a:p>
          <a:p>
            <a:pPr marL="158750" indent="0" algn="just"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d) Muối ăn </a:t>
            </a:r>
            <a:r>
              <a:rPr lang="vi-VN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không phải</a:t>
            </a: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là đơn chất vì được tạo thành từ 2 nguyên tố hóa học là Na và Cl.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1" name="Google Shape;4931;g11d5e6dd1b0_0_3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2" name="Google Shape;4932;g11d5e6dd1b0_0_3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just">
              <a:buNone/>
            </a:pPr>
            <a:r>
              <a:rPr lang="vi-VN" b="0" i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Đơn chất là những chất được tạo thành từ một nguyên tố hóa học.</a:t>
            </a:r>
            <a:endParaRPr lang="vi-VN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158750" indent="0" algn="just"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a) Kim loại sodium là đơn chất vì chỉ được tạo thành từ 1 nguyên tố hóa học là Na.</a:t>
            </a:r>
          </a:p>
          <a:p>
            <a:pPr marL="158750" indent="0" algn="just"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b) Lactic acid </a:t>
            </a:r>
            <a:r>
              <a:rPr lang="vi-VN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không phải</a:t>
            </a: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là đơn chất vì được tạo thành từ 3 nguyên tố hóa học là C, H, O.</a:t>
            </a:r>
          </a:p>
          <a:p>
            <a:pPr marL="158750" indent="0" algn="just"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c) Kim cương là đơn chất vì chỉ được tạo thành từ một nguyên tố hóa học là C.</a:t>
            </a:r>
          </a:p>
          <a:p>
            <a:pPr marL="158750" indent="0" algn="just"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d) Muối ăn </a:t>
            </a:r>
            <a:r>
              <a:rPr lang="vi-VN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không phải</a:t>
            </a: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là đơn chất vì được tạo thành từ 2 nguyên tố hóa học là Na và Cl.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221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5" name="Google Shape;4725;g11d5e6dd1b0_0_2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6" name="Google Shape;4726;g11d5e6dd1b0_0_2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just"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Hai đơn chất kim loại thường được sử dụng để làm dây dẫn điện là copper (Cu) và aluminium (Al).</a:t>
            </a:r>
            <a:endParaRPr lang="en-US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158750" indent="0" algn="just"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Đơn chất được tạo ra trong quá trình quang hợp của cây xanh và có vai trò quan trọng đối với sự sống của con người là </a:t>
            </a:r>
            <a:r>
              <a:rPr lang="vi-VN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oxygen.</a:t>
            </a:r>
            <a:r>
              <a:rPr lang="en-US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Phân tử oxygen gồm 2 nguyên tử 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5" name="Google Shape;4725;g11d5e6dd1b0_0_2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6" name="Google Shape;4726;g11d5e6dd1b0_0_2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just"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Hai đơn chất kim loại thường được sử dụng để làm dây dẫn điện là copper (Cu) và aluminium (Al).</a:t>
            </a:r>
            <a:endParaRPr lang="en-US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158750" indent="0" algn="just"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Đơn chất được tạo ra trong quá trình quang hợp của cây xanh và có vai trò quan trọng đối với sự sống của con người là </a:t>
            </a:r>
            <a:r>
              <a:rPr lang="vi-VN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oxygen.</a:t>
            </a:r>
            <a:r>
              <a:rPr lang="en-US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Phân tử oxygen gồm 2 nguyên tử 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151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5EED41-20E2-49D1-86C7-DEC0C6E5D5A6}" type="slidenum">
              <a:rPr lang="en-US" altLang="en-US"/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9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5EED41-20E2-49D1-86C7-DEC0C6E5D5A6}" type="slidenum">
              <a:rPr lang="en-US" altLang="en-US"/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18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4" name="Google Shape;5434;g11e085b000a_4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5" name="Google Shape;5435;g11e085b000a_4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" name="Google Shape;3244;g119ec1dc325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5" name="Google Shape;3245;g119ec1dc325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9" name="Google Shape;5179;g11a02e45136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0" name="Google Shape;5180;g11a02e45136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" name="Google Shape;3285;g119ec1dc325_0_1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6" name="Google Shape;3286;g119ec1dc325_0_1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5EED41-20E2-49D1-86C7-DEC0C6E5D5A6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08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6" name="Google Shape;4196;g11a1a2aa2d3_0_2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7" name="Google Shape;4197;g11a1a2aa2d3_0_2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7" name="Google Shape;4387;g11a1a2aa2d3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8" name="Google Shape;4388;g11a1a2aa2d3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4" name="Google Shape;4484;g11d5e6dd1b0_0_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5" name="Google Shape;4485;g11d5e6dd1b0_0_1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Xét hình 4.4: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Đơn chất hydrogen được tạo nên từ 1 nguyên tố 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Đơn chất nit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rogen</a:t>
            </a: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được tạo nên từ 1 nguyên tố 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Đơn chất chlorine được tạo nên từ 1 nguyên tố Cl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Xét hình 4.5: kim loại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Copper (</a:t>
            </a: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đồng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được tạo nên từ 1 nguyên tố Cu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=&gt; Hình 4.4 và 4.5 có đặc điểm chung là các chất được tạo thành từ 1 nguyên tố hóa học.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" name="Google Shape;4508;g11e085b000a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9" name="Google Shape;4509;g11e085b000a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4" name="Google Shape;4484;g11d5e6dd1b0_0_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5" name="Google Shape;4485;g11d5e6dd1b0_0_1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Xét hình 4.4: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Đơn chất hydrogen được tạo nên từ 1 nguyên tố 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Đơn chất nit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rogen</a:t>
            </a: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được tạo nên từ 1 nguyên tố 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Đơn chất chlorine được tạo nên từ 1 nguyên tố Cl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Xét hình 4.5: kim loại 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Copper (</a:t>
            </a: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đồng</a:t>
            </a: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được tạo nên từ 1 nguyên tố Cu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=&gt; Hình 4.4 và 4.5 có đặc điểm chung là các chất được tạo thành từ 1 nguyên tố hóa học.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113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BEF5-717C-46AA-822F-70B6F9EA9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BD616-4173-4730-A522-A2C5DE998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30456-C9AC-44EF-9B1E-C18C752F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47F5-3EF1-4117-83C2-470876901A7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75F89-6D2B-496B-8A90-FDA8A2B4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0D8A2-0A4B-4999-81F7-B38BD441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8485-AD16-48B5-857F-128955FA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3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BF7A-503B-4341-B286-45CB9CF4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96FB3-8F25-4E44-BB13-677979ADA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CFC-2D89-45B6-AAC2-BF1C7288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47F5-3EF1-4117-83C2-470876901A7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AF131-9439-43CA-A79B-FD7D318F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933E0-5900-449B-BB4E-A834755E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8485-AD16-48B5-857F-128955FA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0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5D04B-1CA7-4519-AA13-AB0596C1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ADD0F-E60D-469F-BF3E-E10A38EA5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3FCBC-F633-49D6-9D15-F2C52809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47F5-3EF1-4117-83C2-470876901A7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326FF-61AE-4FF2-8F46-5E91BCFF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8DF2F-D01D-4FC4-903D-C959A065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8485-AD16-48B5-857F-128955FA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3"/>
          <p:cNvSpPr/>
          <p:nvPr/>
        </p:nvSpPr>
        <p:spPr>
          <a:xfrm>
            <a:off x="-267" y="6144669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13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13"/>
          <p:cNvSpPr/>
          <p:nvPr/>
        </p:nvSpPr>
        <p:spPr>
          <a:xfrm>
            <a:off x="-233" y="0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825" name="Google Shape;825;p13"/>
          <p:cNvSpPr txBox="1">
            <a:spLocks noGrp="1"/>
          </p:cNvSpPr>
          <p:nvPr>
            <p:ph type="title" hasCustomPrompt="1"/>
          </p:nvPr>
        </p:nvSpPr>
        <p:spPr>
          <a:xfrm>
            <a:off x="1113233" y="1693900"/>
            <a:ext cx="12468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26" name="Google Shape;826;p13"/>
          <p:cNvSpPr txBox="1">
            <a:spLocks noGrp="1"/>
          </p:cNvSpPr>
          <p:nvPr>
            <p:ph type="subTitle" idx="1"/>
          </p:nvPr>
        </p:nvSpPr>
        <p:spPr>
          <a:xfrm>
            <a:off x="1113233" y="2834733"/>
            <a:ext cx="2924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3"/>
          <p:cNvSpPr txBox="1">
            <a:spLocks noGrp="1"/>
          </p:cNvSpPr>
          <p:nvPr>
            <p:ph type="title" idx="2" hasCustomPrompt="1"/>
          </p:nvPr>
        </p:nvSpPr>
        <p:spPr>
          <a:xfrm>
            <a:off x="4691633" y="1693900"/>
            <a:ext cx="12468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28" name="Google Shape;828;p13"/>
          <p:cNvSpPr txBox="1">
            <a:spLocks noGrp="1"/>
          </p:cNvSpPr>
          <p:nvPr>
            <p:ph type="subTitle" idx="3"/>
          </p:nvPr>
        </p:nvSpPr>
        <p:spPr>
          <a:xfrm>
            <a:off x="4691633" y="2834733"/>
            <a:ext cx="2924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13"/>
          <p:cNvSpPr txBox="1">
            <a:spLocks noGrp="1"/>
          </p:cNvSpPr>
          <p:nvPr>
            <p:ph type="title" idx="4" hasCustomPrompt="1"/>
          </p:nvPr>
        </p:nvSpPr>
        <p:spPr>
          <a:xfrm>
            <a:off x="8270033" y="1693900"/>
            <a:ext cx="12468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30" name="Google Shape;830;p13"/>
          <p:cNvSpPr txBox="1">
            <a:spLocks noGrp="1"/>
          </p:cNvSpPr>
          <p:nvPr>
            <p:ph type="subTitle" idx="5"/>
          </p:nvPr>
        </p:nvSpPr>
        <p:spPr>
          <a:xfrm>
            <a:off x="8270033" y="2834733"/>
            <a:ext cx="2924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13"/>
          <p:cNvSpPr txBox="1">
            <a:spLocks noGrp="1"/>
          </p:cNvSpPr>
          <p:nvPr>
            <p:ph type="title" idx="6" hasCustomPrompt="1"/>
          </p:nvPr>
        </p:nvSpPr>
        <p:spPr>
          <a:xfrm>
            <a:off x="1113233" y="3733167"/>
            <a:ext cx="12468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32" name="Google Shape;832;p13"/>
          <p:cNvSpPr txBox="1">
            <a:spLocks noGrp="1"/>
          </p:cNvSpPr>
          <p:nvPr>
            <p:ph type="subTitle" idx="7"/>
          </p:nvPr>
        </p:nvSpPr>
        <p:spPr>
          <a:xfrm>
            <a:off x="1113233" y="4874000"/>
            <a:ext cx="2924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title" idx="8" hasCustomPrompt="1"/>
          </p:nvPr>
        </p:nvSpPr>
        <p:spPr>
          <a:xfrm>
            <a:off x="4691633" y="3733167"/>
            <a:ext cx="12468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9"/>
          </p:nvPr>
        </p:nvSpPr>
        <p:spPr>
          <a:xfrm>
            <a:off x="4691633" y="4874000"/>
            <a:ext cx="2924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title" idx="13" hasCustomPrompt="1"/>
          </p:nvPr>
        </p:nvSpPr>
        <p:spPr>
          <a:xfrm>
            <a:off x="8270033" y="3733167"/>
            <a:ext cx="12468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36" name="Google Shape;836;p13"/>
          <p:cNvSpPr txBox="1">
            <a:spLocks noGrp="1"/>
          </p:cNvSpPr>
          <p:nvPr>
            <p:ph type="subTitle" idx="14"/>
          </p:nvPr>
        </p:nvSpPr>
        <p:spPr>
          <a:xfrm>
            <a:off x="8270033" y="4874000"/>
            <a:ext cx="2924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3"/>
          <p:cNvSpPr txBox="1">
            <a:spLocks noGrp="1"/>
          </p:cNvSpPr>
          <p:nvPr>
            <p:ph type="subTitle" idx="15"/>
          </p:nvPr>
        </p:nvSpPr>
        <p:spPr>
          <a:xfrm>
            <a:off x="1113233" y="2388833"/>
            <a:ext cx="2237600" cy="3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838" name="Google Shape;838;p13"/>
          <p:cNvSpPr txBox="1">
            <a:spLocks noGrp="1"/>
          </p:cNvSpPr>
          <p:nvPr>
            <p:ph type="subTitle" idx="16"/>
          </p:nvPr>
        </p:nvSpPr>
        <p:spPr>
          <a:xfrm>
            <a:off x="4691633" y="2388833"/>
            <a:ext cx="2237600" cy="3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17"/>
          </p:nvPr>
        </p:nvSpPr>
        <p:spPr>
          <a:xfrm>
            <a:off x="8270033" y="2388833"/>
            <a:ext cx="2237600" cy="3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18"/>
          </p:nvPr>
        </p:nvSpPr>
        <p:spPr>
          <a:xfrm>
            <a:off x="1113233" y="4438600"/>
            <a:ext cx="2237600" cy="3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19"/>
          </p:nvPr>
        </p:nvSpPr>
        <p:spPr>
          <a:xfrm>
            <a:off x="4691633" y="4438600"/>
            <a:ext cx="2237600" cy="3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20"/>
          </p:nvPr>
        </p:nvSpPr>
        <p:spPr>
          <a:xfrm>
            <a:off x="8270033" y="4438600"/>
            <a:ext cx="2237600" cy="3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lsamiq Sans"/>
              <a:buNone/>
              <a:defRPr sz="2400" b="1"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grpSp>
        <p:nvGrpSpPr>
          <p:cNvPr id="843" name="Google Shape;843;p13"/>
          <p:cNvGrpSpPr/>
          <p:nvPr/>
        </p:nvGrpSpPr>
        <p:grpSpPr>
          <a:xfrm>
            <a:off x="3915393" y="-439395"/>
            <a:ext cx="3912311" cy="944411"/>
            <a:chOff x="2375925" y="3297600"/>
            <a:chExt cx="735950" cy="177650"/>
          </a:xfrm>
        </p:grpSpPr>
        <p:sp>
          <p:nvSpPr>
            <p:cNvPr id="844" name="Google Shape;844;p13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0" name="Google Shape;850;p13"/>
          <p:cNvGrpSpPr/>
          <p:nvPr/>
        </p:nvGrpSpPr>
        <p:grpSpPr>
          <a:xfrm>
            <a:off x="-237992" y="5393969"/>
            <a:ext cx="1035109" cy="1152456"/>
            <a:chOff x="-102294" y="3740677"/>
            <a:chExt cx="776332" cy="864342"/>
          </a:xfrm>
        </p:grpSpPr>
        <p:sp>
          <p:nvSpPr>
            <p:cNvPr id="851" name="Google Shape;851;p13"/>
            <p:cNvSpPr/>
            <p:nvPr/>
          </p:nvSpPr>
          <p:spPr>
            <a:xfrm>
              <a:off x="112455" y="4509756"/>
              <a:ext cx="561583" cy="95263"/>
            </a:xfrm>
            <a:custGeom>
              <a:avLst/>
              <a:gdLst/>
              <a:ahLst/>
              <a:cxnLst/>
              <a:rect l="l" t="t" r="r" b="b"/>
              <a:pathLst>
                <a:path w="12079" h="2049" extrusionOk="0">
                  <a:moveTo>
                    <a:pt x="4271" y="0"/>
                  </a:moveTo>
                  <a:lnTo>
                    <a:pt x="0" y="2049"/>
                  </a:lnTo>
                  <a:lnTo>
                    <a:pt x="12078" y="2049"/>
                  </a:lnTo>
                  <a:lnTo>
                    <a:pt x="42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151090" y="3740677"/>
              <a:ext cx="244411" cy="233671"/>
            </a:xfrm>
            <a:custGeom>
              <a:avLst/>
              <a:gdLst/>
              <a:ahLst/>
              <a:cxnLst/>
              <a:rect l="l" t="t" r="r" b="b"/>
              <a:pathLst>
                <a:path w="5257" h="5026" extrusionOk="0">
                  <a:moveTo>
                    <a:pt x="2029" y="1"/>
                  </a:moveTo>
                  <a:lnTo>
                    <a:pt x="1662" y="175"/>
                  </a:lnTo>
                  <a:lnTo>
                    <a:pt x="1450" y="580"/>
                  </a:lnTo>
                  <a:lnTo>
                    <a:pt x="213" y="793"/>
                  </a:lnTo>
                  <a:lnTo>
                    <a:pt x="78" y="1585"/>
                  </a:lnTo>
                  <a:lnTo>
                    <a:pt x="271" y="2165"/>
                  </a:lnTo>
                  <a:lnTo>
                    <a:pt x="0" y="2880"/>
                  </a:lnTo>
                  <a:lnTo>
                    <a:pt x="194" y="3170"/>
                  </a:lnTo>
                  <a:lnTo>
                    <a:pt x="136" y="3440"/>
                  </a:lnTo>
                  <a:lnTo>
                    <a:pt x="0" y="3711"/>
                  </a:lnTo>
                  <a:lnTo>
                    <a:pt x="522" y="4484"/>
                  </a:lnTo>
                  <a:lnTo>
                    <a:pt x="947" y="4368"/>
                  </a:lnTo>
                  <a:lnTo>
                    <a:pt x="1372" y="4523"/>
                  </a:lnTo>
                  <a:lnTo>
                    <a:pt x="1759" y="4967"/>
                  </a:lnTo>
                  <a:lnTo>
                    <a:pt x="3672" y="5025"/>
                  </a:lnTo>
                  <a:lnTo>
                    <a:pt x="4213" y="4426"/>
                  </a:lnTo>
                  <a:lnTo>
                    <a:pt x="4329" y="4001"/>
                  </a:lnTo>
                  <a:lnTo>
                    <a:pt x="4967" y="3576"/>
                  </a:lnTo>
                  <a:lnTo>
                    <a:pt x="5257" y="2590"/>
                  </a:lnTo>
                  <a:lnTo>
                    <a:pt x="5063" y="2378"/>
                  </a:lnTo>
                  <a:lnTo>
                    <a:pt x="5160" y="2107"/>
                  </a:lnTo>
                  <a:lnTo>
                    <a:pt x="4754" y="1585"/>
                  </a:lnTo>
                  <a:lnTo>
                    <a:pt x="4754" y="851"/>
                  </a:lnTo>
                  <a:lnTo>
                    <a:pt x="4271" y="561"/>
                  </a:lnTo>
                  <a:lnTo>
                    <a:pt x="3827" y="387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168153" y="3773036"/>
              <a:ext cx="105166" cy="84477"/>
            </a:xfrm>
            <a:custGeom>
              <a:avLst/>
              <a:gdLst/>
              <a:ahLst/>
              <a:cxnLst/>
              <a:rect l="l" t="t" r="r" b="b"/>
              <a:pathLst>
                <a:path w="2262" h="1817" extrusionOk="0">
                  <a:moveTo>
                    <a:pt x="1334" y="0"/>
                  </a:moveTo>
                  <a:lnTo>
                    <a:pt x="522" y="271"/>
                  </a:lnTo>
                  <a:lnTo>
                    <a:pt x="252" y="580"/>
                  </a:lnTo>
                  <a:lnTo>
                    <a:pt x="812" y="561"/>
                  </a:lnTo>
                  <a:lnTo>
                    <a:pt x="1237" y="696"/>
                  </a:lnTo>
                  <a:lnTo>
                    <a:pt x="1315" y="1392"/>
                  </a:lnTo>
                  <a:lnTo>
                    <a:pt x="1121" y="1160"/>
                  </a:lnTo>
                  <a:lnTo>
                    <a:pt x="406" y="677"/>
                  </a:lnTo>
                  <a:lnTo>
                    <a:pt x="136" y="812"/>
                  </a:lnTo>
                  <a:lnTo>
                    <a:pt x="0" y="1218"/>
                  </a:lnTo>
                  <a:lnTo>
                    <a:pt x="406" y="1817"/>
                  </a:lnTo>
                  <a:lnTo>
                    <a:pt x="1624" y="1546"/>
                  </a:lnTo>
                  <a:lnTo>
                    <a:pt x="2261" y="1585"/>
                  </a:lnTo>
                  <a:lnTo>
                    <a:pt x="2261" y="1585"/>
                  </a:lnTo>
                  <a:lnTo>
                    <a:pt x="2165" y="1450"/>
                  </a:lnTo>
                  <a:cubicBezTo>
                    <a:pt x="2165" y="1450"/>
                    <a:pt x="1624" y="1102"/>
                    <a:pt x="1604" y="1063"/>
                  </a:cubicBezTo>
                  <a:cubicBezTo>
                    <a:pt x="1585" y="1044"/>
                    <a:pt x="1411" y="368"/>
                    <a:pt x="1411" y="368"/>
                  </a:cubicBezTo>
                  <a:lnTo>
                    <a:pt x="1411" y="368"/>
                  </a:lnTo>
                  <a:lnTo>
                    <a:pt x="1778" y="580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08602" y="3864673"/>
              <a:ext cx="119532" cy="54861"/>
            </a:xfrm>
            <a:custGeom>
              <a:avLst/>
              <a:gdLst/>
              <a:ahLst/>
              <a:cxnLst/>
              <a:rect l="l" t="t" r="r" b="b"/>
              <a:pathLst>
                <a:path w="2571" h="1180" extrusionOk="0">
                  <a:moveTo>
                    <a:pt x="1643" y="0"/>
                  </a:moveTo>
                  <a:lnTo>
                    <a:pt x="503" y="194"/>
                  </a:lnTo>
                  <a:lnTo>
                    <a:pt x="0" y="658"/>
                  </a:lnTo>
                  <a:lnTo>
                    <a:pt x="831" y="329"/>
                  </a:lnTo>
                  <a:lnTo>
                    <a:pt x="1391" y="348"/>
                  </a:lnTo>
                  <a:lnTo>
                    <a:pt x="1391" y="600"/>
                  </a:lnTo>
                  <a:lnTo>
                    <a:pt x="1198" y="1005"/>
                  </a:lnTo>
                  <a:lnTo>
                    <a:pt x="947" y="1179"/>
                  </a:lnTo>
                  <a:lnTo>
                    <a:pt x="1063" y="1179"/>
                  </a:lnTo>
                  <a:lnTo>
                    <a:pt x="2570" y="677"/>
                  </a:lnTo>
                  <a:lnTo>
                    <a:pt x="2435" y="619"/>
                  </a:lnTo>
                  <a:lnTo>
                    <a:pt x="1817" y="619"/>
                  </a:lnTo>
                  <a:lnTo>
                    <a:pt x="1585" y="368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241844" y="3750580"/>
              <a:ext cx="53931" cy="37752"/>
            </a:xfrm>
            <a:custGeom>
              <a:avLst/>
              <a:gdLst/>
              <a:ahLst/>
              <a:cxnLst/>
              <a:rect l="l" t="t" r="r" b="b"/>
              <a:pathLst>
                <a:path w="1160" h="812" extrusionOk="0">
                  <a:moveTo>
                    <a:pt x="522" y="0"/>
                  </a:moveTo>
                  <a:lnTo>
                    <a:pt x="464" y="116"/>
                  </a:lnTo>
                  <a:lnTo>
                    <a:pt x="966" y="580"/>
                  </a:lnTo>
                  <a:lnTo>
                    <a:pt x="193" y="20"/>
                  </a:lnTo>
                  <a:lnTo>
                    <a:pt x="0" y="309"/>
                  </a:lnTo>
                  <a:lnTo>
                    <a:pt x="329" y="483"/>
                  </a:lnTo>
                  <a:lnTo>
                    <a:pt x="1102" y="812"/>
                  </a:lnTo>
                  <a:lnTo>
                    <a:pt x="1160" y="677"/>
                  </a:lnTo>
                  <a:lnTo>
                    <a:pt x="870" y="174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158250" y="3892522"/>
              <a:ext cx="26129" cy="18922"/>
            </a:xfrm>
            <a:custGeom>
              <a:avLst/>
              <a:gdLst/>
              <a:ahLst/>
              <a:cxnLst/>
              <a:rect l="l" t="t" r="r" b="b"/>
              <a:pathLst>
                <a:path w="562" h="407" extrusionOk="0">
                  <a:moveTo>
                    <a:pt x="156" y="1"/>
                  </a:moveTo>
                  <a:lnTo>
                    <a:pt x="271" y="252"/>
                  </a:lnTo>
                  <a:lnTo>
                    <a:pt x="1" y="406"/>
                  </a:lnTo>
                  <a:lnTo>
                    <a:pt x="1" y="406"/>
                  </a:lnTo>
                  <a:lnTo>
                    <a:pt x="561" y="368"/>
                  </a:lnTo>
                  <a:lnTo>
                    <a:pt x="484" y="21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C0C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32824" y="3914978"/>
              <a:ext cx="106979" cy="43192"/>
            </a:xfrm>
            <a:custGeom>
              <a:avLst/>
              <a:gdLst/>
              <a:ahLst/>
              <a:cxnLst/>
              <a:rect l="l" t="t" r="r" b="b"/>
              <a:pathLst>
                <a:path w="2301" h="929" extrusionOk="0">
                  <a:moveTo>
                    <a:pt x="2300" y="1"/>
                  </a:moveTo>
                  <a:lnTo>
                    <a:pt x="1508" y="426"/>
                  </a:lnTo>
                  <a:lnTo>
                    <a:pt x="697" y="426"/>
                  </a:lnTo>
                  <a:lnTo>
                    <a:pt x="1" y="658"/>
                  </a:lnTo>
                  <a:lnTo>
                    <a:pt x="909" y="928"/>
                  </a:lnTo>
                  <a:lnTo>
                    <a:pt x="1354" y="754"/>
                  </a:lnTo>
                  <a:lnTo>
                    <a:pt x="2223" y="97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rgbClr val="C0C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310095" y="3788286"/>
              <a:ext cx="40495" cy="18922"/>
            </a:xfrm>
            <a:custGeom>
              <a:avLst/>
              <a:gdLst/>
              <a:ahLst/>
              <a:cxnLst/>
              <a:rect l="l" t="t" r="r" b="b"/>
              <a:pathLst>
                <a:path w="871" h="407" extrusionOk="0">
                  <a:moveTo>
                    <a:pt x="175" y="1"/>
                  </a:moveTo>
                  <a:lnTo>
                    <a:pt x="1" y="136"/>
                  </a:lnTo>
                  <a:lnTo>
                    <a:pt x="175" y="329"/>
                  </a:lnTo>
                  <a:lnTo>
                    <a:pt x="870" y="407"/>
                  </a:lnTo>
                  <a:lnTo>
                    <a:pt x="870" y="407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328087" y="3811671"/>
              <a:ext cx="58441" cy="35985"/>
            </a:xfrm>
            <a:custGeom>
              <a:avLst/>
              <a:gdLst/>
              <a:ahLst/>
              <a:cxnLst/>
              <a:rect l="l" t="t" r="r" b="b"/>
              <a:pathLst>
                <a:path w="1257" h="774" extrusionOk="0">
                  <a:moveTo>
                    <a:pt x="0" y="0"/>
                  </a:moveTo>
                  <a:lnTo>
                    <a:pt x="58" y="194"/>
                  </a:lnTo>
                  <a:lnTo>
                    <a:pt x="773" y="406"/>
                  </a:lnTo>
                  <a:lnTo>
                    <a:pt x="870" y="599"/>
                  </a:lnTo>
                  <a:lnTo>
                    <a:pt x="1102" y="773"/>
                  </a:lnTo>
                  <a:lnTo>
                    <a:pt x="1256" y="561"/>
                  </a:lnTo>
                  <a:lnTo>
                    <a:pt x="831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80479" y="3792795"/>
              <a:ext cx="76387" cy="99773"/>
            </a:xfrm>
            <a:custGeom>
              <a:avLst/>
              <a:gdLst/>
              <a:ahLst/>
              <a:cxnLst/>
              <a:rect l="l" t="t" r="r" b="b"/>
              <a:pathLst>
                <a:path w="1643" h="2146" extrusionOk="0">
                  <a:moveTo>
                    <a:pt x="232" y="1"/>
                  </a:moveTo>
                  <a:lnTo>
                    <a:pt x="0" y="484"/>
                  </a:lnTo>
                  <a:lnTo>
                    <a:pt x="560" y="1450"/>
                  </a:lnTo>
                  <a:lnTo>
                    <a:pt x="560" y="1740"/>
                  </a:lnTo>
                  <a:lnTo>
                    <a:pt x="1333" y="2146"/>
                  </a:lnTo>
                  <a:lnTo>
                    <a:pt x="1643" y="1701"/>
                  </a:lnTo>
                  <a:lnTo>
                    <a:pt x="1546" y="1179"/>
                  </a:lnTo>
                  <a:lnTo>
                    <a:pt x="1372" y="1392"/>
                  </a:lnTo>
                  <a:lnTo>
                    <a:pt x="870" y="967"/>
                  </a:lnTo>
                  <a:lnTo>
                    <a:pt x="425" y="793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-47479" y="3751464"/>
              <a:ext cx="245341" cy="233625"/>
            </a:xfrm>
            <a:custGeom>
              <a:avLst/>
              <a:gdLst/>
              <a:ahLst/>
              <a:cxnLst/>
              <a:rect l="l" t="t" r="r" b="b"/>
              <a:pathLst>
                <a:path w="5277" h="5025" extrusionOk="0">
                  <a:moveTo>
                    <a:pt x="2049" y="1"/>
                  </a:moveTo>
                  <a:lnTo>
                    <a:pt x="1682" y="155"/>
                  </a:lnTo>
                  <a:lnTo>
                    <a:pt x="1469" y="561"/>
                  </a:lnTo>
                  <a:lnTo>
                    <a:pt x="233" y="774"/>
                  </a:lnTo>
                  <a:lnTo>
                    <a:pt x="97" y="1566"/>
                  </a:lnTo>
                  <a:lnTo>
                    <a:pt x="290" y="2146"/>
                  </a:lnTo>
                  <a:lnTo>
                    <a:pt x="1" y="2880"/>
                  </a:lnTo>
                  <a:lnTo>
                    <a:pt x="213" y="3150"/>
                  </a:lnTo>
                  <a:lnTo>
                    <a:pt x="155" y="3421"/>
                  </a:lnTo>
                  <a:lnTo>
                    <a:pt x="1" y="3692"/>
                  </a:lnTo>
                  <a:lnTo>
                    <a:pt x="542" y="4465"/>
                  </a:lnTo>
                  <a:lnTo>
                    <a:pt x="967" y="4349"/>
                  </a:lnTo>
                  <a:lnTo>
                    <a:pt x="1392" y="4503"/>
                  </a:lnTo>
                  <a:lnTo>
                    <a:pt x="1778" y="4948"/>
                  </a:lnTo>
                  <a:lnTo>
                    <a:pt x="3692" y="5025"/>
                  </a:lnTo>
                  <a:lnTo>
                    <a:pt x="4233" y="4426"/>
                  </a:lnTo>
                  <a:lnTo>
                    <a:pt x="4329" y="3981"/>
                  </a:lnTo>
                  <a:lnTo>
                    <a:pt x="4986" y="3556"/>
                  </a:lnTo>
                  <a:lnTo>
                    <a:pt x="5276" y="2590"/>
                  </a:lnTo>
                  <a:lnTo>
                    <a:pt x="5083" y="2378"/>
                  </a:lnTo>
                  <a:lnTo>
                    <a:pt x="5180" y="2107"/>
                  </a:lnTo>
                  <a:lnTo>
                    <a:pt x="4774" y="1566"/>
                  </a:lnTo>
                  <a:lnTo>
                    <a:pt x="4774" y="832"/>
                  </a:lnTo>
                  <a:lnTo>
                    <a:pt x="4291" y="542"/>
                  </a:lnTo>
                  <a:lnTo>
                    <a:pt x="3846" y="368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-29486" y="3783822"/>
              <a:ext cx="104236" cy="84477"/>
            </a:xfrm>
            <a:custGeom>
              <a:avLst/>
              <a:gdLst/>
              <a:ahLst/>
              <a:cxnLst/>
              <a:rect l="l" t="t" r="r" b="b"/>
              <a:pathLst>
                <a:path w="2242" h="1817" extrusionOk="0">
                  <a:moveTo>
                    <a:pt x="1333" y="0"/>
                  </a:moveTo>
                  <a:lnTo>
                    <a:pt x="522" y="252"/>
                  </a:lnTo>
                  <a:lnTo>
                    <a:pt x="232" y="561"/>
                  </a:lnTo>
                  <a:lnTo>
                    <a:pt x="812" y="541"/>
                  </a:lnTo>
                  <a:lnTo>
                    <a:pt x="1237" y="677"/>
                  </a:lnTo>
                  <a:lnTo>
                    <a:pt x="1314" y="1372"/>
                  </a:lnTo>
                  <a:lnTo>
                    <a:pt x="1121" y="1160"/>
                  </a:lnTo>
                  <a:lnTo>
                    <a:pt x="406" y="677"/>
                  </a:lnTo>
                  <a:lnTo>
                    <a:pt x="135" y="812"/>
                  </a:lnTo>
                  <a:lnTo>
                    <a:pt x="0" y="1198"/>
                  </a:lnTo>
                  <a:lnTo>
                    <a:pt x="406" y="1817"/>
                  </a:lnTo>
                  <a:lnTo>
                    <a:pt x="1623" y="1546"/>
                  </a:lnTo>
                  <a:lnTo>
                    <a:pt x="2242" y="1566"/>
                  </a:lnTo>
                  <a:lnTo>
                    <a:pt x="2164" y="1430"/>
                  </a:lnTo>
                  <a:cubicBezTo>
                    <a:pt x="2164" y="1430"/>
                    <a:pt x="1623" y="1082"/>
                    <a:pt x="1604" y="1063"/>
                  </a:cubicBezTo>
                  <a:cubicBezTo>
                    <a:pt x="1585" y="1024"/>
                    <a:pt x="1411" y="368"/>
                    <a:pt x="1411" y="367"/>
                  </a:cubicBezTo>
                  <a:lnTo>
                    <a:pt x="1411" y="367"/>
                  </a:lnTo>
                  <a:lnTo>
                    <a:pt x="1778" y="56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10916" y="3874576"/>
              <a:ext cx="118649" cy="55745"/>
            </a:xfrm>
            <a:custGeom>
              <a:avLst/>
              <a:gdLst/>
              <a:ahLst/>
              <a:cxnLst/>
              <a:rect l="l" t="t" r="r" b="b"/>
              <a:pathLst>
                <a:path w="2552" h="1199" extrusionOk="0">
                  <a:moveTo>
                    <a:pt x="1643" y="0"/>
                  </a:moveTo>
                  <a:lnTo>
                    <a:pt x="503" y="193"/>
                  </a:lnTo>
                  <a:lnTo>
                    <a:pt x="1" y="657"/>
                  </a:lnTo>
                  <a:lnTo>
                    <a:pt x="812" y="329"/>
                  </a:lnTo>
                  <a:lnTo>
                    <a:pt x="1392" y="348"/>
                  </a:lnTo>
                  <a:lnTo>
                    <a:pt x="1392" y="599"/>
                  </a:lnTo>
                  <a:lnTo>
                    <a:pt x="1199" y="1005"/>
                  </a:lnTo>
                  <a:lnTo>
                    <a:pt x="948" y="1198"/>
                  </a:lnTo>
                  <a:lnTo>
                    <a:pt x="1064" y="1198"/>
                  </a:lnTo>
                  <a:lnTo>
                    <a:pt x="2552" y="676"/>
                  </a:lnTo>
                  <a:lnTo>
                    <a:pt x="2436" y="618"/>
                  </a:lnTo>
                  <a:lnTo>
                    <a:pt x="1817" y="618"/>
                  </a:lnTo>
                  <a:lnTo>
                    <a:pt x="1585" y="367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44158" y="3760437"/>
              <a:ext cx="53978" cy="37798"/>
            </a:xfrm>
            <a:custGeom>
              <a:avLst/>
              <a:gdLst/>
              <a:ahLst/>
              <a:cxnLst/>
              <a:rect l="l" t="t" r="r" b="b"/>
              <a:pathLst>
                <a:path w="1161" h="813" extrusionOk="0">
                  <a:moveTo>
                    <a:pt x="522" y="1"/>
                  </a:moveTo>
                  <a:lnTo>
                    <a:pt x="464" y="136"/>
                  </a:lnTo>
                  <a:lnTo>
                    <a:pt x="948" y="581"/>
                  </a:lnTo>
                  <a:lnTo>
                    <a:pt x="194" y="40"/>
                  </a:lnTo>
                  <a:lnTo>
                    <a:pt x="1" y="310"/>
                  </a:lnTo>
                  <a:lnTo>
                    <a:pt x="310" y="503"/>
                  </a:lnTo>
                  <a:lnTo>
                    <a:pt x="1102" y="812"/>
                  </a:lnTo>
                  <a:lnTo>
                    <a:pt x="1160" y="677"/>
                  </a:lnTo>
                  <a:lnTo>
                    <a:pt x="851" y="175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-39389" y="3902425"/>
              <a:ext cx="25199" cy="18876"/>
            </a:xfrm>
            <a:custGeom>
              <a:avLst/>
              <a:gdLst/>
              <a:ahLst/>
              <a:cxnLst/>
              <a:rect l="l" t="t" r="r" b="b"/>
              <a:pathLst>
                <a:path w="542" h="406" extrusionOk="0">
                  <a:moveTo>
                    <a:pt x="136" y="0"/>
                  </a:moveTo>
                  <a:lnTo>
                    <a:pt x="271" y="251"/>
                  </a:lnTo>
                  <a:lnTo>
                    <a:pt x="1" y="406"/>
                  </a:lnTo>
                  <a:lnTo>
                    <a:pt x="542" y="387"/>
                  </a:lnTo>
                  <a:lnTo>
                    <a:pt x="484" y="21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C0C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35185" y="3924881"/>
              <a:ext cx="106979" cy="44075"/>
            </a:xfrm>
            <a:custGeom>
              <a:avLst/>
              <a:gdLst/>
              <a:ahLst/>
              <a:cxnLst/>
              <a:rect l="l" t="t" r="r" b="b"/>
              <a:pathLst>
                <a:path w="2301" h="948" extrusionOk="0">
                  <a:moveTo>
                    <a:pt x="2300" y="0"/>
                  </a:moveTo>
                  <a:lnTo>
                    <a:pt x="1508" y="425"/>
                  </a:lnTo>
                  <a:lnTo>
                    <a:pt x="696" y="425"/>
                  </a:lnTo>
                  <a:lnTo>
                    <a:pt x="0" y="677"/>
                  </a:lnTo>
                  <a:lnTo>
                    <a:pt x="909" y="947"/>
                  </a:lnTo>
                  <a:lnTo>
                    <a:pt x="1353" y="754"/>
                  </a:lnTo>
                  <a:lnTo>
                    <a:pt x="2223" y="116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C0C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112455" y="3798189"/>
              <a:ext cx="40448" cy="18922"/>
            </a:xfrm>
            <a:custGeom>
              <a:avLst/>
              <a:gdLst/>
              <a:ahLst/>
              <a:cxnLst/>
              <a:rect l="l" t="t" r="r" b="b"/>
              <a:pathLst>
                <a:path w="870" h="407" extrusionOk="0">
                  <a:moveTo>
                    <a:pt x="174" y="0"/>
                  </a:moveTo>
                  <a:lnTo>
                    <a:pt x="0" y="155"/>
                  </a:lnTo>
                  <a:lnTo>
                    <a:pt x="174" y="329"/>
                  </a:lnTo>
                  <a:lnTo>
                    <a:pt x="870" y="406"/>
                  </a:lnTo>
                  <a:lnTo>
                    <a:pt x="870" y="406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129518" y="3821528"/>
              <a:ext cx="59324" cy="35985"/>
            </a:xfrm>
            <a:custGeom>
              <a:avLst/>
              <a:gdLst/>
              <a:ahLst/>
              <a:cxnLst/>
              <a:rect l="l" t="t" r="r" b="b"/>
              <a:pathLst>
                <a:path w="1276" h="774" extrusionOk="0">
                  <a:moveTo>
                    <a:pt x="1" y="1"/>
                  </a:moveTo>
                  <a:lnTo>
                    <a:pt x="78" y="194"/>
                  </a:lnTo>
                  <a:lnTo>
                    <a:pt x="793" y="407"/>
                  </a:lnTo>
                  <a:lnTo>
                    <a:pt x="889" y="600"/>
                  </a:lnTo>
                  <a:lnTo>
                    <a:pt x="1121" y="774"/>
                  </a:lnTo>
                  <a:lnTo>
                    <a:pt x="1276" y="581"/>
                  </a:lnTo>
                  <a:lnTo>
                    <a:pt x="851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82793" y="3802698"/>
              <a:ext cx="76434" cy="99773"/>
            </a:xfrm>
            <a:custGeom>
              <a:avLst/>
              <a:gdLst/>
              <a:ahLst/>
              <a:cxnLst/>
              <a:rect l="l" t="t" r="r" b="b"/>
              <a:pathLst>
                <a:path w="1644" h="2146" extrusionOk="0">
                  <a:moveTo>
                    <a:pt x="233" y="0"/>
                  </a:moveTo>
                  <a:lnTo>
                    <a:pt x="1" y="503"/>
                  </a:lnTo>
                  <a:lnTo>
                    <a:pt x="561" y="1449"/>
                  </a:lnTo>
                  <a:lnTo>
                    <a:pt x="561" y="1739"/>
                  </a:lnTo>
                  <a:lnTo>
                    <a:pt x="1315" y="2145"/>
                  </a:lnTo>
                  <a:lnTo>
                    <a:pt x="1643" y="1701"/>
                  </a:lnTo>
                  <a:lnTo>
                    <a:pt x="1547" y="1179"/>
                  </a:lnTo>
                  <a:lnTo>
                    <a:pt x="1373" y="1411"/>
                  </a:lnTo>
                  <a:lnTo>
                    <a:pt x="870" y="986"/>
                  </a:lnTo>
                  <a:lnTo>
                    <a:pt x="426" y="792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-102294" y="3884432"/>
              <a:ext cx="584969" cy="720587"/>
            </a:xfrm>
            <a:custGeom>
              <a:avLst/>
              <a:gdLst/>
              <a:ahLst/>
              <a:cxnLst/>
              <a:rect l="l" t="t" r="r" b="b"/>
              <a:pathLst>
                <a:path w="12582" h="15499" extrusionOk="0">
                  <a:moveTo>
                    <a:pt x="1" y="1"/>
                  </a:moveTo>
                  <a:lnTo>
                    <a:pt x="1991" y="15499"/>
                  </a:lnTo>
                  <a:lnTo>
                    <a:pt x="9740" y="15499"/>
                  </a:lnTo>
                  <a:lnTo>
                    <a:pt x="125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307398" y="3884432"/>
              <a:ext cx="175277" cy="720587"/>
            </a:xfrm>
            <a:custGeom>
              <a:avLst/>
              <a:gdLst/>
              <a:ahLst/>
              <a:cxnLst/>
              <a:rect l="l" t="t" r="r" b="b"/>
              <a:pathLst>
                <a:path w="3770" h="15499" extrusionOk="0">
                  <a:moveTo>
                    <a:pt x="580" y="1"/>
                  </a:moveTo>
                  <a:lnTo>
                    <a:pt x="1" y="15499"/>
                  </a:lnTo>
                  <a:lnTo>
                    <a:pt x="928" y="15499"/>
                  </a:lnTo>
                  <a:lnTo>
                    <a:pt x="3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2" name="Google Shape;872;p13"/>
          <p:cNvGrpSpPr/>
          <p:nvPr/>
        </p:nvGrpSpPr>
        <p:grpSpPr>
          <a:xfrm>
            <a:off x="11781725" y="1189476"/>
            <a:ext cx="833107" cy="1152361"/>
            <a:chOff x="8836294" y="892106"/>
            <a:chExt cx="624830" cy="864271"/>
          </a:xfrm>
        </p:grpSpPr>
        <p:grpSp>
          <p:nvGrpSpPr>
            <p:cNvPr id="873" name="Google Shape;873;p13"/>
            <p:cNvGrpSpPr/>
            <p:nvPr/>
          </p:nvGrpSpPr>
          <p:grpSpPr>
            <a:xfrm>
              <a:off x="8867712" y="923406"/>
              <a:ext cx="593412" cy="807774"/>
              <a:chOff x="6003750" y="3839525"/>
              <a:chExt cx="736700" cy="1069475"/>
            </a:xfrm>
          </p:grpSpPr>
          <p:sp>
            <p:nvSpPr>
              <p:cNvPr id="874" name="Google Shape;874;p13"/>
              <p:cNvSpPr/>
              <p:nvPr/>
            </p:nvSpPr>
            <p:spPr>
              <a:xfrm>
                <a:off x="6003750" y="3839525"/>
                <a:ext cx="736700" cy="1069475"/>
              </a:xfrm>
              <a:custGeom>
                <a:avLst/>
                <a:gdLst/>
                <a:ahLst/>
                <a:cxnLst/>
                <a:rect l="l" t="t" r="r" b="b"/>
                <a:pathLst>
                  <a:path w="29468" h="42779" extrusionOk="0">
                    <a:moveTo>
                      <a:pt x="0" y="1"/>
                    </a:moveTo>
                    <a:lnTo>
                      <a:pt x="0" y="42779"/>
                    </a:lnTo>
                    <a:lnTo>
                      <a:pt x="29467" y="42779"/>
                    </a:lnTo>
                    <a:lnTo>
                      <a:pt x="29467" y="7090"/>
                    </a:lnTo>
                    <a:lnTo>
                      <a:pt x="223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5" name="Google Shape;875;p13"/>
              <p:cNvSpPr/>
              <p:nvPr/>
            </p:nvSpPr>
            <p:spPr>
              <a:xfrm>
                <a:off x="6563175" y="3839525"/>
                <a:ext cx="177275" cy="177275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7091" extrusionOk="0">
                    <a:moveTo>
                      <a:pt x="1" y="1"/>
                    </a:moveTo>
                    <a:lnTo>
                      <a:pt x="1" y="7090"/>
                    </a:lnTo>
                    <a:lnTo>
                      <a:pt x="7090" y="709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13"/>
              <p:cNvSpPr/>
              <p:nvPr/>
            </p:nvSpPr>
            <p:spPr>
              <a:xfrm>
                <a:off x="6259350" y="3948050"/>
                <a:ext cx="2255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9020" h="1013" extrusionOk="0">
                    <a:moveTo>
                      <a:pt x="1" y="0"/>
                    </a:moveTo>
                    <a:lnTo>
                      <a:pt x="1" y="1013"/>
                    </a:lnTo>
                    <a:lnTo>
                      <a:pt x="9019" y="1013"/>
                    </a:lnTo>
                    <a:lnTo>
                      <a:pt x="90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7" name="Google Shape;877;p13"/>
              <p:cNvSpPr/>
              <p:nvPr/>
            </p:nvSpPr>
            <p:spPr>
              <a:xfrm>
                <a:off x="6094216" y="4067400"/>
                <a:ext cx="558243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5836" h="1062" extrusionOk="0">
                    <a:moveTo>
                      <a:pt x="0" y="1"/>
                    </a:moveTo>
                    <a:lnTo>
                      <a:pt x="0" y="1062"/>
                    </a:lnTo>
                    <a:lnTo>
                      <a:pt x="5836" y="1062"/>
                    </a:lnTo>
                    <a:lnTo>
                      <a:pt x="58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8" name="Google Shape;878;p13"/>
              <p:cNvSpPr/>
              <p:nvPr/>
            </p:nvSpPr>
            <p:spPr>
              <a:xfrm>
                <a:off x="6094175" y="4127700"/>
                <a:ext cx="55825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22330" h="1062" extrusionOk="0">
                    <a:moveTo>
                      <a:pt x="0" y="0"/>
                    </a:moveTo>
                    <a:lnTo>
                      <a:pt x="0" y="1061"/>
                    </a:lnTo>
                    <a:lnTo>
                      <a:pt x="22330" y="1061"/>
                    </a:lnTo>
                    <a:lnTo>
                      <a:pt x="223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9" name="Google Shape;879;p13"/>
              <p:cNvSpPr/>
              <p:nvPr/>
            </p:nvSpPr>
            <p:spPr>
              <a:xfrm>
                <a:off x="6094175" y="4669050"/>
                <a:ext cx="55825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22330" h="1062" extrusionOk="0">
                    <a:moveTo>
                      <a:pt x="0" y="0"/>
                    </a:moveTo>
                    <a:lnTo>
                      <a:pt x="0" y="1061"/>
                    </a:lnTo>
                    <a:lnTo>
                      <a:pt x="22330" y="1061"/>
                    </a:lnTo>
                    <a:lnTo>
                      <a:pt x="223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0" name="Google Shape;880;p13"/>
              <p:cNvSpPr/>
              <p:nvPr/>
            </p:nvSpPr>
            <p:spPr>
              <a:xfrm>
                <a:off x="6094175" y="4729325"/>
                <a:ext cx="55825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22330" h="1062" extrusionOk="0">
                    <a:moveTo>
                      <a:pt x="0" y="1"/>
                    </a:moveTo>
                    <a:lnTo>
                      <a:pt x="0" y="1062"/>
                    </a:lnTo>
                    <a:lnTo>
                      <a:pt x="22330" y="1062"/>
                    </a:lnTo>
                    <a:lnTo>
                      <a:pt x="2233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1" name="Google Shape;881;p13"/>
              <p:cNvSpPr/>
              <p:nvPr/>
            </p:nvSpPr>
            <p:spPr>
              <a:xfrm>
                <a:off x="6511350" y="4789625"/>
                <a:ext cx="1410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1062" extrusionOk="0">
                    <a:moveTo>
                      <a:pt x="0" y="0"/>
                    </a:moveTo>
                    <a:lnTo>
                      <a:pt x="0" y="1061"/>
                    </a:lnTo>
                    <a:lnTo>
                      <a:pt x="5643" y="1061"/>
                    </a:lnTo>
                    <a:lnTo>
                      <a:pt x="56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13"/>
              <p:cNvSpPr/>
              <p:nvPr/>
            </p:nvSpPr>
            <p:spPr>
              <a:xfrm>
                <a:off x="6094175" y="4192800"/>
                <a:ext cx="5582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2330" h="1014" extrusionOk="0">
                    <a:moveTo>
                      <a:pt x="0" y="0"/>
                    </a:moveTo>
                    <a:lnTo>
                      <a:pt x="0" y="1013"/>
                    </a:lnTo>
                    <a:lnTo>
                      <a:pt x="22330" y="1013"/>
                    </a:lnTo>
                    <a:lnTo>
                      <a:pt x="223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13"/>
              <p:cNvSpPr/>
              <p:nvPr/>
            </p:nvSpPr>
            <p:spPr>
              <a:xfrm>
                <a:off x="6094175" y="4489400"/>
                <a:ext cx="5582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2330" h="1014" extrusionOk="0">
                    <a:moveTo>
                      <a:pt x="0" y="0"/>
                    </a:moveTo>
                    <a:lnTo>
                      <a:pt x="0" y="1013"/>
                    </a:lnTo>
                    <a:lnTo>
                      <a:pt x="22330" y="1013"/>
                    </a:lnTo>
                    <a:lnTo>
                      <a:pt x="223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4" name="Google Shape;884;p13"/>
              <p:cNvSpPr/>
              <p:nvPr/>
            </p:nvSpPr>
            <p:spPr>
              <a:xfrm>
                <a:off x="6094175" y="4553300"/>
                <a:ext cx="55825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22330" h="1062" extrusionOk="0">
                    <a:moveTo>
                      <a:pt x="0" y="0"/>
                    </a:moveTo>
                    <a:lnTo>
                      <a:pt x="0" y="1061"/>
                    </a:lnTo>
                    <a:lnTo>
                      <a:pt x="22330" y="1061"/>
                    </a:lnTo>
                    <a:lnTo>
                      <a:pt x="223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5" name="Google Shape;885;p13"/>
              <p:cNvSpPr/>
              <p:nvPr/>
            </p:nvSpPr>
            <p:spPr>
              <a:xfrm>
                <a:off x="6094175" y="4608750"/>
                <a:ext cx="55825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22330" h="1062" extrusionOk="0">
                    <a:moveTo>
                      <a:pt x="0" y="1"/>
                    </a:moveTo>
                    <a:lnTo>
                      <a:pt x="0" y="1062"/>
                    </a:lnTo>
                    <a:lnTo>
                      <a:pt x="22330" y="1062"/>
                    </a:lnTo>
                    <a:lnTo>
                      <a:pt x="2233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6" name="Google Shape;886;p13"/>
              <p:cNvSpPr/>
              <p:nvPr/>
            </p:nvSpPr>
            <p:spPr>
              <a:xfrm>
                <a:off x="6094175" y="4308550"/>
                <a:ext cx="55825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22330" h="1013" extrusionOk="0">
                    <a:moveTo>
                      <a:pt x="0" y="0"/>
                    </a:moveTo>
                    <a:lnTo>
                      <a:pt x="0" y="1013"/>
                    </a:lnTo>
                    <a:lnTo>
                      <a:pt x="22330" y="1013"/>
                    </a:lnTo>
                    <a:lnTo>
                      <a:pt x="223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6373901" y="4429125"/>
                <a:ext cx="2785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141" h="1013" extrusionOk="0">
                    <a:moveTo>
                      <a:pt x="0" y="0"/>
                    </a:moveTo>
                    <a:lnTo>
                      <a:pt x="0" y="1013"/>
                    </a:lnTo>
                    <a:lnTo>
                      <a:pt x="11141" y="1013"/>
                    </a:lnTo>
                    <a:lnTo>
                      <a:pt x="111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6094175" y="4248250"/>
                <a:ext cx="55825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22330" h="1062" extrusionOk="0">
                    <a:moveTo>
                      <a:pt x="0" y="1"/>
                    </a:moveTo>
                    <a:lnTo>
                      <a:pt x="0" y="1062"/>
                    </a:lnTo>
                    <a:lnTo>
                      <a:pt x="22330" y="1062"/>
                    </a:lnTo>
                    <a:lnTo>
                      <a:pt x="2233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89" name="Google Shape;889;p13"/>
            <p:cNvSpPr/>
            <p:nvPr/>
          </p:nvSpPr>
          <p:spPr>
            <a:xfrm rot="1872548" flipH="1">
              <a:off x="8831412" y="1699175"/>
              <a:ext cx="144163" cy="214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 rot="-2033306" flipH="1">
              <a:off x="8831137" y="930379"/>
              <a:ext cx="144195" cy="21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1" name="Google Shape;891;p13"/>
          <p:cNvSpPr txBox="1">
            <a:spLocks noGrp="1"/>
          </p:cNvSpPr>
          <p:nvPr>
            <p:ph type="title" idx="21"/>
          </p:nvPr>
        </p:nvSpPr>
        <p:spPr>
          <a:xfrm>
            <a:off x="960000" y="702167"/>
            <a:ext cx="1027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3"/>
          <p:cNvGrpSpPr/>
          <p:nvPr/>
        </p:nvGrpSpPr>
        <p:grpSpPr>
          <a:xfrm>
            <a:off x="993421" y="6236337"/>
            <a:ext cx="410684" cy="311561"/>
            <a:chOff x="745065" y="4677252"/>
            <a:chExt cx="308013" cy="233671"/>
          </a:xfrm>
        </p:grpSpPr>
        <p:sp>
          <p:nvSpPr>
            <p:cNvPr id="893" name="Google Shape;893;p13"/>
            <p:cNvSpPr/>
            <p:nvPr/>
          </p:nvSpPr>
          <p:spPr>
            <a:xfrm>
              <a:off x="830523" y="4844100"/>
              <a:ext cx="222556" cy="65676"/>
            </a:xfrm>
            <a:custGeom>
              <a:avLst/>
              <a:gdLst/>
              <a:ahLst/>
              <a:cxnLst/>
              <a:rect l="l" t="t" r="r" b="b"/>
              <a:pathLst>
                <a:path w="12079" h="2049" extrusionOk="0">
                  <a:moveTo>
                    <a:pt x="4271" y="0"/>
                  </a:moveTo>
                  <a:lnTo>
                    <a:pt x="0" y="2049"/>
                  </a:lnTo>
                  <a:lnTo>
                    <a:pt x="12078" y="2049"/>
                  </a:lnTo>
                  <a:lnTo>
                    <a:pt x="42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94" name="Google Shape;894;p13"/>
            <p:cNvGrpSpPr/>
            <p:nvPr/>
          </p:nvGrpSpPr>
          <p:grpSpPr>
            <a:xfrm>
              <a:off x="745065" y="4677252"/>
              <a:ext cx="244411" cy="233671"/>
              <a:chOff x="745065" y="4677252"/>
              <a:chExt cx="244411" cy="233671"/>
            </a:xfrm>
          </p:grpSpPr>
          <p:sp>
            <p:nvSpPr>
              <p:cNvPr id="895" name="Google Shape;895;p13"/>
              <p:cNvSpPr/>
              <p:nvPr/>
            </p:nvSpPr>
            <p:spPr>
              <a:xfrm>
                <a:off x="745065" y="4677252"/>
                <a:ext cx="244411" cy="233671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5026" extrusionOk="0">
                    <a:moveTo>
                      <a:pt x="2029" y="1"/>
                    </a:moveTo>
                    <a:lnTo>
                      <a:pt x="1662" y="175"/>
                    </a:lnTo>
                    <a:lnTo>
                      <a:pt x="1450" y="580"/>
                    </a:lnTo>
                    <a:lnTo>
                      <a:pt x="213" y="793"/>
                    </a:lnTo>
                    <a:lnTo>
                      <a:pt x="78" y="1585"/>
                    </a:lnTo>
                    <a:lnTo>
                      <a:pt x="271" y="2165"/>
                    </a:lnTo>
                    <a:lnTo>
                      <a:pt x="0" y="2880"/>
                    </a:lnTo>
                    <a:lnTo>
                      <a:pt x="194" y="3170"/>
                    </a:lnTo>
                    <a:lnTo>
                      <a:pt x="136" y="3440"/>
                    </a:lnTo>
                    <a:lnTo>
                      <a:pt x="0" y="3711"/>
                    </a:lnTo>
                    <a:lnTo>
                      <a:pt x="522" y="4484"/>
                    </a:lnTo>
                    <a:lnTo>
                      <a:pt x="947" y="4368"/>
                    </a:lnTo>
                    <a:lnTo>
                      <a:pt x="1372" y="4523"/>
                    </a:lnTo>
                    <a:lnTo>
                      <a:pt x="1759" y="4967"/>
                    </a:lnTo>
                    <a:lnTo>
                      <a:pt x="3672" y="5025"/>
                    </a:lnTo>
                    <a:lnTo>
                      <a:pt x="4213" y="4426"/>
                    </a:lnTo>
                    <a:lnTo>
                      <a:pt x="4329" y="4001"/>
                    </a:lnTo>
                    <a:lnTo>
                      <a:pt x="4967" y="3576"/>
                    </a:lnTo>
                    <a:lnTo>
                      <a:pt x="5257" y="2590"/>
                    </a:lnTo>
                    <a:lnTo>
                      <a:pt x="5063" y="2378"/>
                    </a:lnTo>
                    <a:lnTo>
                      <a:pt x="5160" y="2107"/>
                    </a:lnTo>
                    <a:lnTo>
                      <a:pt x="4754" y="1585"/>
                    </a:lnTo>
                    <a:lnTo>
                      <a:pt x="4754" y="851"/>
                    </a:lnTo>
                    <a:lnTo>
                      <a:pt x="4271" y="561"/>
                    </a:lnTo>
                    <a:lnTo>
                      <a:pt x="3827" y="387"/>
                    </a:lnTo>
                    <a:lnTo>
                      <a:pt x="32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13"/>
              <p:cNvSpPr/>
              <p:nvPr/>
            </p:nvSpPr>
            <p:spPr>
              <a:xfrm>
                <a:off x="762128" y="4709611"/>
                <a:ext cx="105166" cy="84477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817" extrusionOk="0">
                    <a:moveTo>
                      <a:pt x="1334" y="0"/>
                    </a:moveTo>
                    <a:lnTo>
                      <a:pt x="522" y="271"/>
                    </a:lnTo>
                    <a:lnTo>
                      <a:pt x="252" y="580"/>
                    </a:lnTo>
                    <a:lnTo>
                      <a:pt x="812" y="561"/>
                    </a:lnTo>
                    <a:lnTo>
                      <a:pt x="1237" y="696"/>
                    </a:lnTo>
                    <a:lnTo>
                      <a:pt x="1315" y="1392"/>
                    </a:lnTo>
                    <a:lnTo>
                      <a:pt x="1121" y="1160"/>
                    </a:lnTo>
                    <a:lnTo>
                      <a:pt x="406" y="677"/>
                    </a:lnTo>
                    <a:lnTo>
                      <a:pt x="136" y="812"/>
                    </a:lnTo>
                    <a:lnTo>
                      <a:pt x="0" y="1218"/>
                    </a:lnTo>
                    <a:lnTo>
                      <a:pt x="406" y="1817"/>
                    </a:lnTo>
                    <a:lnTo>
                      <a:pt x="1624" y="1546"/>
                    </a:lnTo>
                    <a:lnTo>
                      <a:pt x="2261" y="1585"/>
                    </a:lnTo>
                    <a:lnTo>
                      <a:pt x="2261" y="1585"/>
                    </a:lnTo>
                    <a:lnTo>
                      <a:pt x="2165" y="1450"/>
                    </a:lnTo>
                    <a:cubicBezTo>
                      <a:pt x="2165" y="1450"/>
                      <a:pt x="1624" y="1102"/>
                      <a:pt x="1604" y="1063"/>
                    </a:cubicBezTo>
                    <a:cubicBezTo>
                      <a:pt x="1585" y="1044"/>
                      <a:pt x="1411" y="368"/>
                      <a:pt x="1411" y="368"/>
                    </a:cubicBezTo>
                    <a:lnTo>
                      <a:pt x="1411" y="368"/>
                    </a:lnTo>
                    <a:lnTo>
                      <a:pt x="1778" y="580"/>
                    </a:lnTo>
                    <a:lnTo>
                      <a:pt x="13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13"/>
              <p:cNvSpPr/>
              <p:nvPr/>
            </p:nvSpPr>
            <p:spPr>
              <a:xfrm>
                <a:off x="802577" y="4801248"/>
                <a:ext cx="119532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1180" extrusionOk="0">
                    <a:moveTo>
                      <a:pt x="1643" y="0"/>
                    </a:moveTo>
                    <a:lnTo>
                      <a:pt x="503" y="194"/>
                    </a:lnTo>
                    <a:lnTo>
                      <a:pt x="0" y="658"/>
                    </a:lnTo>
                    <a:lnTo>
                      <a:pt x="831" y="329"/>
                    </a:lnTo>
                    <a:lnTo>
                      <a:pt x="1391" y="348"/>
                    </a:lnTo>
                    <a:lnTo>
                      <a:pt x="1391" y="600"/>
                    </a:lnTo>
                    <a:lnTo>
                      <a:pt x="1198" y="1005"/>
                    </a:lnTo>
                    <a:lnTo>
                      <a:pt x="947" y="1179"/>
                    </a:lnTo>
                    <a:lnTo>
                      <a:pt x="1063" y="1179"/>
                    </a:lnTo>
                    <a:lnTo>
                      <a:pt x="2570" y="677"/>
                    </a:lnTo>
                    <a:lnTo>
                      <a:pt x="2435" y="619"/>
                    </a:lnTo>
                    <a:lnTo>
                      <a:pt x="1817" y="619"/>
                    </a:lnTo>
                    <a:lnTo>
                      <a:pt x="1585" y="368"/>
                    </a:lnTo>
                    <a:lnTo>
                      <a:pt x="16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13"/>
              <p:cNvSpPr/>
              <p:nvPr/>
            </p:nvSpPr>
            <p:spPr>
              <a:xfrm>
                <a:off x="835819" y="4687155"/>
                <a:ext cx="53931" cy="37752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12" extrusionOk="0">
                    <a:moveTo>
                      <a:pt x="522" y="0"/>
                    </a:moveTo>
                    <a:lnTo>
                      <a:pt x="464" y="116"/>
                    </a:lnTo>
                    <a:lnTo>
                      <a:pt x="966" y="580"/>
                    </a:lnTo>
                    <a:lnTo>
                      <a:pt x="193" y="20"/>
                    </a:lnTo>
                    <a:lnTo>
                      <a:pt x="0" y="309"/>
                    </a:lnTo>
                    <a:lnTo>
                      <a:pt x="329" y="483"/>
                    </a:lnTo>
                    <a:lnTo>
                      <a:pt x="1102" y="812"/>
                    </a:lnTo>
                    <a:lnTo>
                      <a:pt x="1160" y="677"/>
                    </a:lnTo>
                    <a:lnTo>
                      <a:pt x="870" y="174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13"/>
              <p:cNvSpPr/>
              <p:nvPr/>
            </p:nvSpPr>
            <p:spPr>
              <a:xfrm>
                <a:off x="904070" y="4724861"/>
                <a:ext cx="40495" cy="18922"/>
              </a:xfrm>
              <a:custGeom>
                <a:avLst/>
                <a:gdLst/>
                <a:ahLst/>
                <a:cxnLst/>
                <a:rect l="l" t="t" r="r" b="b"/>
                <a:pathLst>
                  <a:path w="871" h="407" extrusionOk="0">
                    <a:moveTo>
                      <a:pt x="175" y="1"/>
                    </a:moveTo>
                    <a:lnTo>
                      <a:pt x="1" y="136"/>
                    </a:lnTo>
                    <a:lnTo>
                      <a:pt x="175" y="329"/>
                    </a:lnTo>
                    <a:lnTo>
                      <a:pt x="870" y="407"/>
                    </a:lnTo>
                    <a:lnTo>
                      <a:pt x="870" y="407"/>
                    </a:lnTo>
                    <a:lnTo>
                      <a:pt x="1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13"/>
              <p:cNvSpPr/>
              <p:nvPr/>
            </p:nvSpPr>
            <p:spPr>
              <a:xfrm>
                <a:off x="874454" y="4729370"/>
                <a:ext cx="76387" cy="99773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146" extrusionOk="0">
                    <a:moveTo>
                      <a:pt x="232" y="1"/>
                    </a:moveTo>
                    <a:lnTo>
                      <a:pt x="0" y="484"/>
                    </a:lnTo>
                    <a:lnTo>
                      <a:pt x="560" y="1450"/>
                    </a:lnTo>
                    <a:lnTo>
                      <a:pt x="560" y="1740"/>
                    </a:lnTo>
                    <a:lnTo>
                      <a:pt x="1333" y="2146"/>
                    </a:lnTo>
                    <a:lnTo>
                      <a:pt x="1643" y="1701"/>
                    </a:lnTo>
                    <a:lnTo>
                      <a:pt x="1546" y="1179"/>
                    </a:lnTo>
                    <a:lnTo>
                      <a:pt x="1372" y="1392"/>
                    </a:lnTo>
                    <a:lnTo>
                      <a:pt x="870" y="967"/>
                    </a:lnTo>
                    <a:lnTo>
                      <a:pt x="425" y="793"/>
                    </a:lnTo>
                    <a:lnTo>
                      <a:pt x="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3459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3"/>
          <p:cNvGrpSpPr/>
          <p:nvPr/>
        </p:nvGrpSpPr>
        <p:grpSpPr>
          <a:xfrm>
            <a:off x="11161546" y="1638527"/>
            <a:ext cx="1510057" cy="3822519"/>
            <a:chOff x="-221497" y="1179358"/>
            <a:chExt cx="1179732" cy="2866889"/>
          </a:xfrm>
        </p:grpSpPr>
        <p:grpSp>
          <p:nvGrpSpPr>
            <p:cNvPr id="94" name="Google Shape;94;p3"/>
            <p:cNvGrpSpPr/>
            <p:nvPr/>
          </p:nvGrpSpPr>
          <p:grpSpPr>
            <a:xfrm>
              <a:off x="-221497" y="1179358"/>
              <a:ext cx="1179732" cy="2866889"/>
              <a:chOff x="-221497" y="1179358"/>
              <a:chExt cx="1179732" cy="2866889"/>
            </a:xfrm>
          </p:grpSpPr>
          <p:grpSp>
            <p:nvGrpSpPr>
              <p:cNvPr id="95" name="Google Shape;95;p3"/>
              <p:cNvGrpSpPr/>
              <p:nvPr/>
            </p:nvGrpSpPr>
            <p:grpSpPr>
              <a:xfrm>
                <a:off x="-221497" y="1179358"/>
                <a:ext cx="1179732" cy="2866889"/>
                <a:chOff x="-221497" y="1179358"/>
                <a:chExt cx="1179732" cy="2866889"/>
              </a:xfrm>
            </p:grpSpPr>
            <p:sp>
              <p:nvSpPr>
                <p:cNvPr id="96" name="Google Shape;96;p3"/>
                <p:cNvSpPr/>
                <p:nvPr/>
              </p:nvSpPr>
              <p:spPr>
                <a:xfrm>
                  <a:off x="-221497" y="1179358"/>
                  <a:ext cx="1179732" cy="2866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3" h="76313" extrusionOk="0">
                      <a:moveTo>
                        <a:pt x="0" y="1"/>
                      </a:moveTo>
                      <a:lnTo>
                        <a:pt x="0" y="76312"/>
                      </a:lnTo>
                      <a:lnTo>
                        <a:pt x="31402" y="76312"/>
                      </a:lnTo>
                      <a:lnTo>
                        <a:pt x="3140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592290" y="1179358"/>
                  <a:ext cx="365945" cy="2866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76313" extrusionOk="0">
                      <a:moveTo>
                        <a:pt x="1" y="1"/>
                      </a:moveTo>
                      <a:lnTo>
                        <a:pt x="1" y="76312"/>
                      </a:lnTo>
                      <a:lnTo>
                        <a:pt x="9740" y="76312"/>
                      </a:lnTo>
                      <a:lnTo>
                        <a:pt x="974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706270" y="1865416"/>
                  <a:ext cx="175741" cy="218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8" h="58051" extrusionOk="0">
                      <a:moveTo>
                        <a:pt x="1122" y="19904"/>
                      </a:moveTo>
                      <a:lnTo>
                        <a:pt x="1" y="24658"/>
                      </a:lnTo>
                      <a:lnTo>
                        <a:pt x="1" y="58050"/>
                      </a:lnTo>
                      <a:lnTo>
                        <a:pt x="1122" y="58050"/>
                      </a:lnTo>
                      <a:lnTo>
                        <a:pt x="1122" y="19904"/>
                      </a:lnTo>
                      <a:close/>
                      <a:moveTo>
                        <a:pt x="4677" y="0"/>
                      </a:moveTo>
                      <a:lnTo>
                        <a:pt x="2822" y="4986"/>
                      </a:lnTo>
                      <a:lnTo>
                        <a:pt x="2822" y="55132"/>
                      </a:lnTo>
                      <a:lnTo>
                        <a:pt x="2822" y="58050"/>
                      </a:lnTo>
                      <a:lnTo>
                        <a:pt x="4677" y="58050"/>
                      </a:lnTo>
                      <a:lnTo>
                        <a:pt x="46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-140915" y="1281730"/>
                  <a:ext cx="649767" cy="73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19673" extrusionOk="0">
                      <a:moveTo>
                        <a:pt x="0" y="0"/>
                      </a:moveTo>
                      <a:lnTo>
                        <a:pt x="0" y="19672"/>
                      </a:lnTo>
                      <a:lnTo>
                        <a:pt x="17296" y="19672"/>
                      </a:lnTo>
                      <a:lnTo>
                        <a:pt x="1729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-140915" y="1281730"/>
                  <a:ext cx="271538" cy="73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" h="19673" extrusionOk="0">
                      <a:moveTo>
                        <a:pt x="0" y="0"/>
                      </a:moveTo>
                      <a:lnTo>
                        <a:pt x="0" y="19672"/>
                      </a:lnTo>
                      <a:lnTo>
                        <a:pt x="7228" y="19672"/>
                      </a:lnTo>
                      <a:lnTo>
                        <a:pt x="722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-140915" y="2088266"/>
                  <a:ext cx="649767" cy="773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0582" extrusionOk="0">
                      <a:moveTo>
                        <a:pt x="17296" y="1"/>
                      </a:moveTo>
                      <a:lnTo>
                        <a:pt x="0" y="909"/>
                      </a:lnTo>
                      <a:lnTo>
                        <a:pt x="0" y="20581"/>
                      </a:lnTo>
                      <a:lnTo>
                        <a:pt x="17296" y="20581"/>
                      </a:lnTo>
                      <a:lnTo>
                        <a:pt x="172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>
                  <a:off x="-140915" y="2108590"/>
                  <a:ext cx="271538" cy="752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" h="20041" extrusionOk="0">
                      <a:moveTo>
                        <a:pt x="7228" y="1"/>
                      </a:moveTo>
                      <a:lnTo>
                        <a:pt x="0" y="368"/>
                      </a:lnTo>
                      <a:lnTo>
                        <a:pt x="0" y="20040"/>
                      </a:lnTo>
                      <a:lnTo>
                        <a:pt x="7228" y="20040"/>
                      </a:lnTo>
                      <a:lnTo>
                        <a:pt x="72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140915" y="2933310"/>
                  <a:ext cx="649767" cy="769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0484" extrusionOk="0">
                      <a:moveTo>
                        <a:pt x="0" y="0"/>
                      </a:moveTo>
                      <a:lnTo>
                        <a:pt x="0" y="20484"/>
                      </a:lnTo>
                      <a:lnTo>
                        <a:pt x="17296" y="20484"/>
                      </a:lnTo>
                      <a:lnTo>
                        <a:pt x="17296" y="7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4" name="Google Shape;104;p3"/>
              <p:cNvSpPr/>
              <p:nvPr/>
            </p:nvSpPr>
            <p:spPr>
              <a:xfrm>
                <a:off x="-140915" y="2933310"/>
                <a:ext cx="271538" cy="769533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20484" extrusionOk="0">
                    <a:moveTo>
                      <a:pt x="0" y="0"/>
                    </a:moveTo>
                    <a:lnTo>
                      <a:pt x="0" y="20484"/>
                    </a:lnTo>
                    <a:lnTo>
                      <a:pt x="7228" y="20484"/>
                    </a:lnTo>
                    <a:lnTo>
                      <a:pt x="7228" y="3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>
              <a:off x="-93016" y="3230957"/>
              <a:ext cx="501676" cy="471172"/>
              <a:chOff x="-93016" y="3230957"/>
              <a:chExt cx="501676" cy="471172"/>
            </a:xfrm>
          </p:grpSpPr>
          <p:sp>
            <p:nvSpPr>
              <p:cNvPr id="106" name="Google Shape;106;p3"/>
              <p:cNvSpPr/>
              <p:nvPr/>
            </p:nvSpPr>
            <p:spPr>
              <a:xfrm>
                <a:off x="-93016" y="3230957"/>
                <a:ext cx="74834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2542" extrusionOk="0">
                    <a:moveTo>
                      <a:pt x="1" y="0"/>
                    </a:moveTo>
                    <a:lnTo>
                      <a:pt x="1" y="12542"/>
                    </a:lnTo>
                    <a:lnTo>
                      <a:pt x="1991" y="12542"/>
                    </a:lnTo>
                    <a:lnTo>
                      <a:pt x="199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-18219" y="3230957"/>
                <a:ext cx="203278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2542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5411" y="12542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130586" y="3230957"/>
                <a:ext cx="74834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2542" extrusionOk="0">
                    <a:moveTo>
                      <a:pt x="1" y="0"/>
                    </a:moveTo>
                    <a:lnTo>
                      <a:pt x="1" y="12542"/>
                    </a:lnTo>
                    <a:lnTo>
                      <a:pt x="1991" y="12542"/>
                    </a:lnTo>
                    <a:lnTo>
                      <a:pt x="19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205383" y="3230957"/>
                <a:ext cx="203278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2542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5411" y="12542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" name="Google Shape;110;p3"/>
            <p:cNvGrpSpPr/>
            <p:nvPr/>
          </p:nvGrpSpPr>
          <p:grpSpPr>
            <a:xfrm>
              <a:off x="-84300" y="2373940"/>
              <a:ext cx="506786" cy="503866"/>
              <a:chOff x="-84300" y="1516940"/>
              <a:chExt cx="506786" cy="503866"/>
            </a:xfrm>
          </p:grpSpPr>
          <p:sp>
            <p:nvSpPr>
              <p:cNvPr id="111" name="Google Shape;111;p3"/>
              <p:cNvSpPr/>
              <p:nvPr/>
            </p:nvSpPr>
            <p:spPr>
              <a:xfrm>
                <a:off x="46397" y="1548872"/>
                <a:ext cx="74797" cy="471923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2562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1990" y="12561"/>
                    </a:lnTo>
                    <a:lnTo>
                      <a:pt x="19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121156" y="1548872"/>
                <a:ext cx="203315" cy="471923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12562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5411" y="1256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194488" y="1633098"/>
                <a:ext cx="61723" cy="387697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0320" extrusionOk="0">
                    <a:moveTo>
                      <a:pt x="0" y="0"/>
                    </a:moveTo>
                    <a:lnTo>
                      <a:pt x="0" y="10319"/>
                    </a:lnTo>
                    <a:lnTo>
                      <a:pt x="1643" y="10319"/>
                    </a:lnTo>
                    <a:lnTo>
                      <a:pt x="16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256174" y="1633098"/>
                <a:ext cx="166311" cy="387697"/>
              </a:xfrm>
              <a:custGeom>
                <a:avLst/>
                <a:gdLst/>
                <a:ahLst/>
                <a:cxnLst/>
                <a:rect l="l" t="t" r="r" b="b"/>
                <a:pathLst>
                  <a:path w="4427" h="10320" extrusionOk="0">
                    <a:moveTo>
                      <a:pt x="1" y="0"/>
                    </a:moveTo>
                    <a:lnTo>
                      <a:pt x="1" y="10319"/>
                    </a:lnTo>
                    <a:lnTo>
                      <a:pt x="4426" y="10319"/>
                    </a:lnTo>
                    <a:lnTo>
                      <a:pt x="442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5" name="Google Shape;115;p3"/>
              <p:cNvGrpSpPr/>
              <p:nvPr/>
            </p:nvGrpSpPr>
            <p:grpSpPr>
              <a:xfrm>
                <a:off x="-84300" y="1516940"/>
                <a:ext cx="130702" cy="503866"/>
                <a:chOff x="-84300" y="1516940"/>
                <a:chExt cx="130702" cy="503866"/>
              </a:xfrm>
            </p:grpSpPr>
            <p:sp>
              <p:nvSpPr>
                <p:cNvPr id="116" name="Google Shape;116;p3"/>
                <p:cNvSpPr/>
                <p:nvPr/>
              </p:nvSpPr>
              <p:spPr>
                <a:xfrm>
                  <a:off x="-84300" y="1516940"/>
                  <a:ext cx="79906" cy="503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" h="13412" extrusionOk="0">
                      <a:moveTo>
                        <a:pt x="1" y="0"/>
                      </a:moveTo>
                      <a:lnTo>
                        <a:pt x="1" y="13411"/>
                      </a:lnTo>
                      <a:lnTo>
                        <a:pt x="2126" y="13411"/>
                      </a:lnTo>
                      <a:lnTo>
                        <a:pt x="212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-5625" y="1516950"/>
                  <a:ext cx="52026" cy="503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" h="13412" extrusionOk="0">
                      <a:moveTo>
                        <a:pt x="1" y="0"/>
                      </a:moveTo>
                      <a:lnTo>
                        <a:pt x="1" y="13411"/>
                      </a:lnTo>
                      <a:lnTo>
                        <a:pt x="2126" y="13411"/>
                      </a:lnTo>
                      <a:lnTo>
                        <a:pt x="212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8" name="Google Shape;118;p3"/>
            <p:cNvGrpSpPr/>
            <p:nvPr/>
          </p:nvGrpSpPr>
          <p:grpSpPr>
            <a:xfrm>
              <a:off x="-93016" y="1549632"/>
              <a:ext cx="501676" cy="471172"/>
              <a:chOff x="-93016" y="3230957"/>
              <a:chExt cx="501676" cy="471172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-93016" y="3230957"/>
                <a:ext cx="74834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2542" extrusionOk="0">
                    <a:moveTo>
                      <a:pt x="1" y="0"/>
                    </a:moveTo>
                    <a:lnTo>
                      <a:pt x="1" y="12542"/>
                    </a:lnTo>
                    <a:lnTo>
                      <a:pt x="1991" y="12542"/>
                    </a:lnTo>
                    <a:lnTo>
                      <a:pt x="199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8219" y="3230957"/>
                <a:ext cx="203278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2542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5411" y="12542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130586" y="3230957"/>
                <a:ext cx="74834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2542" extrusionOk="0">
                    <a:moveTo>
                      <a:pt x="1" y="0"/>
                    </a:moveTo>
                    <a:lnTo>
                      <a:pt x="1" y="12542"/>
                    </a:lnTo>
                    <a:lnTo>
                      <a:pt x="1991" y="12542"/>
                    </a:lnTo>
                    <a:lnTo>
                      <a:pt x="19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205383" y="3230957"/>
                <a:ext cx="203278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2542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5411" y="12542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3" name="Google Shape;123;p3"/>
          <p:cNvSpPr/>
          <p:nvPr/>
        </p:nvSpPr>
        <p:spPr>
          <a:xfrm>
            <a:off x="434" y="5385867"/>
            <a:ext cx="12267205" cy="1517592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-233" y="0"/>
            <a:ext cx="12191972" cy="1203267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grpSp>
        <p:nvGrpSpPr>
          <p:cNvPr id="125" name="Google Shape;125;p3"/>
          <p:cNvGrpSpPr/>
          <p:nvPr/>
        </p:nvGrpSpPr>
        <p:grpSpPr>
          <a:xfrm>
            <a:off x="3915393" y="-439395"/>
            <a:ext cx="3912311" cy="944411"/>
            <a:chOff x="2375925" y="3297600"/>
            <a:chExt cx="735950" cy="177650"/>
          </a:xfrm>
        </p:grpSpPr>
        <p:sp>
          <p:nvSpPr>
            <p:cNvPr id="126" name="Google Shape;126;p3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4502684" y="2801184"/>
            <a:ext cx="31868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title" idx="2" hasCustomPrompt="1"/>
          </p:nvPr>
        </p:nvSpPr>
        <p:spPr>
          <a:xfrm>
            <a:off x="4196433" y="1638533"/>
            <a:ext cx="3799200" cy="9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4" name="Google Shape;134;p3"/>
          <p:cNvSpPr txBox="1">
            <a:spLocks noGrp="1"/>
          </p:cNvSpPr>
          <p:nvPr>
            <p:ph type="subTitle" idx="1"/>
          </p:nvPr>
        </p:nvSpPr>
        <p:spPr>
          <a:xfrm>
            <a:off x="4196433" y="4409384"/>
            <a:ext cx="3799200" cy="6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"/>
          <p:cNvSpPr/>
          <p:nvPr/>
        </p:nvSpPr>
        <p:spPr>
          <a:xfrm flipH="1">
            <a:off x="367" y="6231867"/>
            <a:ext cx="12267200" cy="671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6" name="Google Shape;136;p3"/>
          <p:cNvGrpSpPr/>
          <p:nvPr/>
        </p:nvGrpSpPr>
        <p:grpSpPr>
          <a:xfrm>
            <a:off x="38942" y="2932675"/>
            <a:ext cx="1829071" cy="2607992"/>
            <a:chOff x="29206" y="2199506"/>
            <a:chExt cx="1371803" cy="1955994"/>
          </a:xfrm>
        </p:grpSpPr>
        <p:sp>
          <p:nvSpPr>
            <p:cNvPr id="137" name="Google Shape;137;p3"/>
            <p:cNvSpPr/>
            <p:nvPr/>
          </p:nvSpPr>
          <p:spPr>
            <a:xfrm>
              <a:off x="411425" y="4042100"/>
              <a:ext cx="7485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29206" y="2199506"/>
              <a:ext cx="1371803" cy="1916250"/>
              <a:chOff x="173975" y="1846850"/>
              <a:chExt cx="1630575" cy="227772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593225" y="1846850"/>
                <a:ext cx="549625" cy="700300"/>
              </a:xfrm>
              <a:custGeom>
                <a:avLst/>
                <a:gdLst/>
                <a:ahLst/>
                <a:cxnLst/>
                <a:rect l="l" t="t" r="r" b="b"/>
                <a:pathLst>
                  <a:path w="21985" h="28012" extrusionOk="0">
                    <a:moveTo>
                      <a:pt x="7413" y="1"/>
                    </a:moveTo>
                    <a:cubicBezTo>
                      <a:pt x="7250" y="1"/>
                      <a:pt x="7087" y="9"/>
                      <a:pt x="6925" y="25"/>
                    </a:cubicBezTo>
                    <a:cubicBezTo>
                      <a:pt x="5965" y="129"/>
                      <a:pt x="5048" y="463"/>
                      <a:pt x="4255" y="1005"/>
                    </a:cubicBezTo>
                    <a:cubicBezTo>
                      <a:pt x="939" y="3195"/>
                      <a:pt x="0" y="7888"/>
                      <a:pt x="1126" y="11684"/>
                    </a:cubicBezTo>
                    <a:cubicBezTo>
                      <a:pt x="2065" y="14792"/>
                      <a:pt x="3942" y="17629"/>
                      <a:pt x="5778" y="20236"/>
                    </a:cubicBezTo>
                    <a:cubicBezTo>
                      <a:pt x="7154" y="22197"/>
                      <a:pt x="8906" y="23865"/>
                      <a:pt x="10950" y="25137"/>
                    </a:cubicBezTo>
                    <a:cubicBezTo>
                      <a:pt x="11463" y="25441"/>
                      <a:pt x="16387" y="28011"/>
                      <a:pt x="17483" y="28011"/>
                    </a:cubicBezTo>
                    <a:cubicBezTo>
                      <a:pt x="17591" y="28011"/>
                      <a:pt x="17661" y="27986"/>
                      <a:pt x="17687" y="27932"/>
                    </a:cubicBezTo>
                    <a:cubicBezTo>
                      <a:pt x="21984" y="18880"/>
                      <a:pt x="20920" y="5135"/>
                      <a:pt x="10575" y="755"/>
                    </a:cubicBezTo>
                    <a:cubicBezTo>
                      <a:pt x="9561" y="339"/>
                      <a:pt x="8484" y="1"/>
                      <a:pt x="74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733475" y="1878750"/>
                <a:ext cx="7825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9220" extrusionOk="0">
                    <a:moveTo>
                      <a:pt x="168" y="0"/>
                    </a:moveTo>
                    <a:cubicBezTo>
                      <a:pt x="168" y="42"/>
                      <a:pt x="22" y="84"/>
                      <a:pt x="22" y="126"/>
                    </a:cubicBezTo>
                    <a:cubicBezTo>
                      <a:pt x="1" y="1419"/>
                      <a:pt x="168" y="2691"/>
                      <a:pt x="501" y="3922"/>
                    </a:cubicBezTo>
                    <a:cubicBezTo>
                      <a:pt x="793" y="5152"/>
                      <a:pt x="1273" y="6320"/>
                      <a:pt x="1857" y="7447"/>
                    </a:cubicBezTo>
                    <a:cubicBezTo>
                      <a:pt x="2212" y="8072"/>
                      <a:pt x="2608" y="8656"/>
                      <a:pt x="3046" y="9220"/>
                    </a:cubicBezTo>
                    <a:cubicBezTo>
                      <a:pt x="3046" y="9220"/>
                      <a:pt x="3129" y="9178"/>
                      <a:pt x="3109" y="9157"/>
                    </a:cubicBezTo>
                    <a:lnTo>
                      <a:pt x="3129" y="9157"/>
                    </a:lnTo>
                    <a:cubicBezTo>
                      <a:pt x="1690" y="7071"/>
                      <a:pt x="731" y="4673"/>
                      <a:pt x="335" y="2149"/>
                    </a:cubicBezTo>
                    <a:cubicBezTo>
                      <a:pt x="230" y="1440"/>
                      <a:pt x="189" y="731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811175" y="1883375"/>
                <a:ext cx="47475" cy="2824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1297" extrusionOk="0">
                    <a:moveTo>
                      <a:pt x="1776" y="0"/>
                    </a:moveTo>
                    <a:cubicBezTo>
                      <a:pt x="1774" y="0"/>
                      <a:pt x="1773" y="1"/>
                      <a:pt x="1773" y="3"/>
                    </a:cubicBezTo>
                    <a:cubicBezTo>
                      <a:pt x="1356" y="3028"/>
                      <a:pt x="1" y="5989"/>
                      <a:pt x="418" y="9118"/>
                    </a:cubicBezTo>
                    <a:cubicBezTo>
                      <a:pt x="501" y="9848"/>
                      <a:pt x="751" y="10557"/>
                      <a:pt x="1127" y="11204"/>
                    </a:cubicBezTo>
                    <a:cubicBezTo>
                      <a:pt x="1127" y="11221"/>
                      <a:pt x="1214" y="11297"/>
                      <a:pt x="1219" y="11297"/>
                    </a:cubicBezTo>
                    <a:cubicBezTo>
                      <a:pt x="1220" y="11297"/>
                      <a:pt x="1217" y="11294"/>
                      <a:pt x="1210" y="11287"/>
                    </a:cubicBezTo>
                    <a:lnTo>
                      <a:pt x="1210" y="11266"/>
                    </a:lnTo>
                    <a:cubicBezTo>
                      <a:pt x="501" y="10077"/>
                      <a:pt x="418" y="8617"/>
                      <a:pt x="501" y="7262"/>
                    </a:cubicBezTo>
                    <a:cubicBezTo>
                      <a:pt x="605" y="5739"/>
                      <a:pt x="981" y="4258"/>
                      <a:pt x="1356" y="2798"/>
                    </a:cubicBezTo>
                    <a:cubicBezTo>
                      <a:pt x="1586" y="1922"/>
                      <a:pt x="1753" y="1025"/>
                      <a:pt x="1899" y="128"/>
                    </a:cubicBezTo>
                    <a:cubicBezTo>
                      <a:pt x="1899" y="90"/>
                      <a:pt x="1795" y="0"/>
                      <a:pt x="1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861450" y="1973650"/>
                <a:ext cx="137475" cy="249800"/>
              </a:xfrm>
              <a:custGeom>
                <a:avLst/>
                <a:gdLst/>
                <a:ahLst/>
                <a:cxnLst/>
                <a:rect l="l" t="t" r="r" b="b"/>
                <a:pathLst>
                  <a:path w="5499" h="9992" extrusionOk="0">
                    <a:moveTo>
                      <a:pt x="5436" y="1"/>
                    </a:moveTo>
                    <a:cubicBezTo>
                      <a:pt x="5436" y="1"/>
                      <a:pt x="5373" y="21"/>
                      <a:pt x="5373" y="42"/>
                    </a:cubicBezTo>
                    <a:cubicBezTo>
                      <a:pt x="5290" y="418"/>
                      <a:pt x="5206" y="814"/>
                      <a:pt x="5081" y="1169"/>
                    </a:cubicBezTo>
                    <a:cubicBezTo>
                      <a:pt x="4956" y="1481"/>
                      <a:pt x="4789" y="1794"/>
                      <a:pt x="4622" y="2065"/>
                    </a:cubicBezTo>
                    <a:cubicBezTo>
                      <a:pt x="4205" y="2649"/>
                      <a:pt x="3725" y="3192"/>
                      <a:pt x="3204" y="3692"/>
                    </a:cubicBezTo>
                    <a:cubicBezTo>
                      <a:pt x="2119" y="4798"/>
                      <a:pt x="993" y="5966"/>
                      <a:pt x="451" y="7468"/>
                    </a:cubicBezTo>
                    <a:cubicBezTo>
                      <a:pt x="117" y="8281"/>
                      <a:pt x="96" y="9178"/>
                      <a:pt x="367" y="9991"/>
                    </a:cubicBezTo>
                    <a:cubicBezTo>
                      <a:pt x="367" y="9991"/>
                      <a:pt x="455" y="9947"/>
                      <a:pt x="484" y="9921"/>
                    </a:cubicBezTo>
                    <a:lnTo>
                      <a:pt x="484" y="9921"/>
                    </a:lnTo>
                    <a:cubicBezTo>
                      <a:pt x="487" y="9930"/>
                      <a:pt x="489" y="9940"/>
                      <a:pt x="492" y="9950"/>
                    </a:cubicBezTo>
                    <a:lnTo>
                      <a:pt x="492" y="9908"/>
                    </a:lnTo>
                    <a:cubicBezTo>
                      <a:pt x="492" y="9911"/>
                      <a:pt x="489" y="9916"/>
                      <a:pt x="484" y="9921"/>
                    </a:cubicBezTo>
                    <a:lnTo>
                      <a:pt x="484" y="9921"/>
                    </a:lnTo>
                    <a:cubicBezTo>
                      <a:pt x="1" y="8345"/>
                      <a:pt x="728" y="6772"/>
                      <a:pt x="1661" y="5507"/>
                    </a:cubicBezTo>
                    <a:cubicBezTo>
                      <a:pt x="2140" y="4860"/>
                      <a:pt x="2683" y="4276"/>
                      <a:pt x="3246" y="3713"/>
                    </a:cubicBezTo>
                    <a:cubicBezTo>
                      <a:pt x="3767" y="3233"/>
                      <a:pt x="4226" y="2691"/>
                      <a:pt x="4643" y="2149"/>
                    </a:cubicBezTo>
                    <a:cubicBezTo>
                      <a:pt x="5081" y="1544"/>
                      <a:pt x="5498" y="751"/>
                      <a:pt x="54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919125" y="2106625"/>
                <a:ext cx="11785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906" extrusionOk="0">
                    <a:moveTo>
                      <a:pt x="4693" y="0"/>
                    </a:moveTo>
                    <a:cubicBezTo>
                      <a:pt x="4693" y="0"/>
                      <a:pt x="4589" y="21"/>
                      <a:pt x="4589" y="42"/>
                    </a:cubicBezTo>
                    <a:cubicBezTo>
                      <a:pt x="4485" y="334"/>
                      <a:pt x="4443" y="647"/>
                      <a:pt x="4359" y="939"/>
                    </a:cubicBezTo>
                    <a:cubicBezTo>
                      <a:pt x="4297" y="1231"/>
                      <a:pt x="4193" y="1544"/>
                      <a:pt x="4067" y="1836"/>
                    </a:cubicBezTo>
                    <a:cubicBezTo>
                      <a:pt x="3817" y="2378"/>
                      <a:pt x="3525" y="2899"/>
                      <a:pt x="3150" y="3379"/>
                    </a:cubicBezTo>
                    <a:cubicBezTo>
                      <a:pt x="2753" y="3859"/>
                      <a:pt x="2294" y="4297"/>
                      <a:pt x="1794" y="4672"/>
                    </a:cubicBezTo>
                    <a:cubicBezTo>
                      <a:pt x="1293" y="5048"/>
                      <a:pt x="876" y="5486"/>
                      <a:pt x="542" y="6007"/>
                    </a:cubicBezTo>
                    <a:cubicBezTo>
                      <a:pt x="188" y="6591"/>
                      <a:pt x="0" y="7238"/>
                      <a:pt x="0" y="7905"/>
                    </a:cubicBezTo>
                    <a:cubicBezTo>
                      <a:pt x="0" y="7905"/>
                      <a:pt x="125" y="7884"/>
                      <a:pt x="125" y="7863"/>
                    </a:cubicBezTo>
                    <a:lnTo>
                      <a:pt x="146" y="7863"/>
                    </a:lnTo>
                    <a:cubicBezTo>
                      <a:pt x="167" y="7217"/>
                      <a:pt x="355" y="6591"/>
                      <a:pt x="688" y="6049"/>
                    </a:cubicBezTo>
                    <a:cubicBezTo>
                      <a:pt x="1022" y="5486"/>
                      <a:pt x="1460" y="5006"/>
                      <a:pt x="1982" y="4610"/>
                    </a:cubicBezTo>
                    <a:cubicBezTo>
                      <a:pt x="2461" y="4255"/>
                      <a:pt x="2899" y="3838"/>
                      <a:pt x="3296" y="3379"/>
                    </a:cubicBezTo>
                    <a:cubicBezTo>
                      <a:pt x="3671" y="2920"/>
                      <a:pt x="3984" y="2420"/>
                      <a:pt x="4213" y="1877"/>
                    </a:cubicBezTo>
                    <a:cubicBezTo>
                      <a:pt x="4339" y="1585"/>
                      <a:pt x="4443" y="1293"/>
                      <a:pt x="4547" y="981"/>
                    </a:cubicBezTo>
                    <a:cubicBezTo>
                      <a:pt x="4651" y="668"/>
                      <a:pt x="4714" y="334"/>
                      <a:pt x="4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984825" y="2283900"/>
                <a:ext cx="57375" cy="129350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5174" extrusionOk="0">
                    <a:moveTo>
                      <a:pt x="2295" y="1"/>
                    </a:moveTo>
                    <a:cubicBezTo>
                      <a:pt x="2253" y="1"/>
                      <a:pt x="2190" y="22"/>
                      <a:pt x="2149" y="42"/>
                    </a:cubicBezTo>
                    <a:cubicBezTo>
                      <a:pt x="1857" y="418"/>
                      <a:pt x="1585" y="814"/>
                      <a:pt x="1377" y="1231"/>
                    </a:cubicBezTo>
                    <a:cubicBezTo>
                      <a:pt x="1147" y="1649"/>
                      <a:pt x="939" y="2066"/>
                      <a:pt x="751" y="2504"/>
                    </a:cubicBezTo>
                    <a:cubicBezTo>
                      <a:pt x="396" y="3359"/>
                      <a:pt x="146" y="4256"/>
                      <a:pt x="0" y="5173"/>
                    </a:cubicBezTo>
                    <a:cubicBezTo>
                      <a:pt x="0" y="5173"/>
                      <a:pt x="146" y="5153"/>
                      <a:pt x="167" y="5111"/>
                    </a:cubicBezTo>
                    <a:lnTo>
                      <a:pt x="146" y="5111"/>
                    </a:lnTo>
                    <a:cubicBezTo>
                      <a:pt x="313" y="4172"/>
                      <a:pt x="584" y="3275"/>
                      <a:pt x="960" y="2399"/>
                    </a:cubicBezTo>
                    <a:cubicBezTo>
                      <a:pt x="1126" y="1982"/>
                      <a:pt x="1335" y="1565"/>
                      <a:pt x="1565" y="1190"/>
                    </a:cubicBezTo>
                    <a:cubicBezTo>
                      <a:pt x="1669" y="981"/>
                      <a:pt x="1794" y="793"/>
                      <a:pt x="1919" y="606"/>
                    </a:cubicBezTo>
                    <a:cubicBezTo>
                      <a:pt x="2023" y="397"/>
                      <a:pt x="2190" y="209"/>
                      <a:pt x="2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657350" y="1935575"/>
                <a:ext cx="156450" cy="18315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7326" extrusionOk="0">
                    <a:moveTo>
                      <a:pt x="6257" y="7279"/>
                    </a:moveTo>
                    <a:cubicBezTo>
                      <a:pt x="6257" y="7280"/>
                      <a:pt x="6257" y="7280"/>
                      <a:pt x="6258" y="7280"/>
                    </a:cubicBezTo>
                    <a:cubicBezTo>
                      <a:pt x="6257" y="7280"/>
                      <a:pt x="6257" y="7280"/>
                      <a:pt x="6257" y="7279"/>
                    </a:cubicBezTo>
                    <a:close/>
                    <a:moveTo>
                      <a:pt x="188" y="1"/>
                    </a:moveTo>
                    <a:cubicBezTo>
                      <a:pt x="188" y="1"/>
                      <a:pt x="1" y="22"/>
                      <a:pt x="1" y="43"/>
                    </a:cubicBezTo>
                    <a:cubicBezTo>
                      <a:pt x="21" y="794"/>
                      <a:pt x="293" y="1503"/>
                      <a:pt x="731" y="2087"/>
                    </a:cubicBezTo>
                    <a:cubicBezTo>
                      <a:pt x="1148" y="2629"/>
                      <a:pt x="1607" y="3109"/>
                      <a:pt x="2149" y="3547"/>
                    </a:cubicBezTo>
                    <a:cubicBezTo>
                      <a:pt x="3046" y="4339"/>
                      <a:pt x="3880" y="5236"/>
                      <a:pt x="4756" y="6091"/>
                    </a:cubicBezTo>
                    <a:cubicBezTo>
                      <a:pt x="5173" y="6508"/>
                      <a:pt x="5611" y="6926"/>
                      <a:pt x="6070" y="7322"/>
                    </a:cubicBezTo>
                    <a:cubicBezTo>
                      <a:pt x="6075" y="7324"/>
                      <a:pt x="6081" y="7325"/>
                      <a:pt x="6087" y="7325"/>
                    </a:cubicBezTo>
                    <a:cubicBezTo>
                      <a:pt x="6132" y="7325"/>
                      <a:pt x="6215" y="7277"/>
                      <a:pt x="6247" y="7277"/>
                    </a:cubicBezTo>
                    <a:cubicBezTo>
                      <a:pt x="6251" y="7277"/>
                      <a:pt x="6254" y="7278"/>
                      <a:pt x="6257" y="7279"/>
                    </a:cubicBezTo>
                    <a:lnTo>
                      <a:pt x="6257" y="7279"/>
                    </a:lnTo>
                    <a:cubicBezTo>
                      <a:pt x="5360" y="6529"/>
                      <a:pt x="4568" y="5653"/>
                      <a:pt x="3734" y="4819"/>
                    </a:cubicBezTo>
                    <a:cubicBezTo>
                      <a:pt x="3317" y="4402"/>
                      <a:pt x="2900" y="3985"/>
                      <a:pt x="2483" y="3588"/>
                    </a:cubicBezTo>
                    <a:cubicBezTo>
                      <a:pt x="1982" y="3192"/>
                      <a:pt x="1523" y="2754"/>
                      <a:pt x="1106" y="2274"/>
                    </a:cubicBezTo>
                    <a:cubicBezTo>
                      <a:pt x="605" y="1628"/>
                      <a:pt x="272" y="835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633200" y="2113450"/>
                <a:ext cx="2656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624" h="6673" extrusionOk="0">
                    <a:moveTo>
                      <a:pt x="9" y="1"/>
                    </a:moveTo>
                    <a:cubicBezTo>
                      <a:pt x="2" y="1"/>
                      <a:pt x="0" y="5"/>
                      <a:pt x="7" y="19"/>
                    </a:cubicBezTo>
                    <a:cubicBezTo>
                      <a:pt x="800" y="645"/>
                      <a:pt x="1571" y="1271"/>
                      <a:pt x="2364" y="1896"/>
                    </a:cubicBezTo>
                    <a:cubicBezTo>
                      <a:pt x="3094" y="2501"/>
                      <a:pt x="3803" y="3106"/>
                      <a:pt x="4575" y="3648"/>
                    </a:cubicBezTo>
                    <a:cubicBezTo>
                      <a:pt x="5159" y="4086"/>
                      <a:pt x="5806" y="4420"/>
                      <a:pt x="6515" y="4650"/>
                    </a:cubicBezTo>
                    <a:cubicBezTo>
                      <a:pt x="7182" y="4858"/>
                      <a:pt x="7850" y="5025"/>
                      <a:pt x="8517" y="5234"/>
                    </a:cubicBezTo>
                    <a:cubicBezTo>
                      <a:pt x="9330" y="5505"/>
                      <a:pt x="10081" y="5880"/>
                      <a:pt x="10561" y="6631"/>
                    </a:cubicBezTo>
                    <a:cubicBezTo>
                      <a:pt x="10561" y="6645"/>
                      <a:pt x="10590" y="6650"/>
                      <a:pt x="10609" y="6658"/>
                    </a:cubicBezTo>
                    <a:lnTo>
                      <a:pt x="10609" y="6658"/>
                    </a:lnTo>
                    <a:lnTo>
                      <a:pt x="10603" y="6652"/>
                    </a:lnTo>
                    <a:cubicBezTo>
                      <a:pt x="9935" y="5546"/>
                      <a:pt x="8580" y="5171"/>
                      <a:pt x="7412" y="4837"/>
                    </a:cubicBezTo>
                    <a:cubicBezTo>
                      <a:pt x="6702" y="4670"/>
                      <a:pt x="6014" y="4420"/>
                      <a:pt x="5368" y="4128"/>
                    </a:cubicBezTo>
                    <a:cubicBezTo>
                      <a:pt x="4888" y="3857"/>
                      <a:pt x="4429" y="3544"/>
                      <a:pt x="4012" y="3190"/>
                    </a:cubicBezTo>
                    <a:cubicBezTo>
                      <a:pt x="3615" y="2877"/>
                      <a:pt x="3240" y="2564"/>
                      <a:pt x="2823" y="2230"/>
                    </a:cubicBezTo>
                    <a:cubicBezTo>
                      <a:pt x="1926" y="1521"/>
                      <a:pt x="1050" y="791"/>
                      <a:pt x="132" y="82"/>
                    </a:cubicBezTo>
                    <a:cubicBezTo>
                      <a:pt x="111" y="40"/>
                      <a:pt x="70" y="19"/>
                      <a:pt x="49" y="19"/>
                    </a:cubicBezTo>
                    <a:cubicBezTo>
                      <a:pt x="49" y="19"/>
                      <a:pt x="21" y="1"/>
                      <a:pt x="9" y="1"/>
                    </a:cubicBezTo>
                    <a:close/>
                    <a:moveTo>
                      <a:pt x="10609" y="6658"/>
                    </a:moveTo>
                    <a:lnTo>
                      <a:pt x="10624" y="6673"/>
                    </a:lnTo>
                    <a:cubicBezTo>
                      <a:pt x="10624" y="6666"/>
                      <a:pt x="10617" y="6662"/>
                      <a:pt x="10609" y="66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703850" y="2282625"/>
                <a:ext cx="260125" cy="90475"/>
              </a:xfrm>
              <a:custGeom>
                <a:avLst/>
                <a:gdLst/>
                <a:ahLst/>
                <a:cxnLst/>
                <a:rect l="l" t="t" r="r" b="b"/>
                <a:pathLst>
                  <a:path w="10405" h="3619" extrusionOk="0">
                    <a:moveTo>
                      <a:pt x="196" y="0"/>
                    </a:moveTo>
                    <a:cubicBezTo>
                      <a:pt x="129" y="0"/>
                      <a:pt x="0" y="76"/>
                      <a:pt x="18" y="93"/>
                    </a:cubicBezTo>
                    <a:cubicBezTo>
                      <a:pt x="748" y="1095"/>
                      <a:pt x="2124" y="1345"/>
                      <a:pt x="3251" y="1679"/>
                    </a:cubicBezTo>
                    <a:cubicBezTo>
                      <a:pt x="4752" y="2096"/>
                      <a:pt x="6233" y="2513"/>
                      <a:pt x="7735" y="2930"/>
                    </a:cubicBezTo>
                    <a:cubicBezTo>
                      <a:pt x="8590" y="3160"/>
                      <a:pt x="9445" y="3389"/>
                      <a:pt x="10301" y="3618"/>
                    </a:cubicBezTo>
                    <a:cubicBezTo>
                      <a:pt x="10342" y="3618"/>
                      <a:pt x="10363" y="3598"/>
                      <a:pt x="10405" y="3577"/>
                    </a:cubicBezTo>
                    <a:lnTo>
                      <a:pt x="10384" y="3577"/>
                    </a:lnTo>
                    <a:cubicBezTo>
                      <a:pt x="8924" y="3139"/>
                      <a:pt x="7464" y="2722"/>
                      <a:pt x="6004" y="2304"/>
                    </a:cubicBezTo>
                    <a:lnTo>
                      <a:pt x="3793" y="1679"/>
                    </a:lnTo>
                    <a:cubicBezTo>
                      <a:pt x="3146" y="1491"/>
                      <a:pt x="2500" y="1345"/>
                      <a:pt x="1874" y="1115"/>
                    </a:cubicBezTo>
                    <a:cubicBezTo>
                      <a:pt x="1227" y="907"/>
                      <a:pt x="664" y="531"/>
                      <a:pt x="226" y="10"/>
                    </a:cubicBezTo>
                    <a:cubicBezTo>
                      <a:pt x="219" y="3"/>
                      <a:pt x="209" y="0"/>
                      <a:pt x="1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876350" y="2445550"/>
                <a:ext cx="131950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1029" extrusionOk="0">
                    <a:moveTo>
                      <a:pt x="1" y="1"/>
                    </a:moveTo>
                    <a:cubicBezTo>
                      <a:pt x="63" y="84"/>
                      <a:pt x="147" y="126"/>
                      <a:pt x="230" y="167"/>
                    </a:cubicBezTo>
                    <a:cubicBezTo>
                      <a:pt x="355" y="230"/>
                      <a:pt x="460" y="293"/>
                      <a:pt x="585" y="334"/>
                    </a:cubicBezTo>
                    <a:cubicBezTo>
                      <a:pt x="814" y="439"/>
                      <a:pt x="1044" y="522"/>
                      <a:pt x="1273" y="605"/>
                    </a:cubicBezTo>
                    <a:cubicBezTo>
                      <a:pt x="1732" y="751"/>
                      <a:pt x="2191" y="877"/>
                      <a:pt x="2671" y="939"/>
                    </a:cubicBezTo>
                    <a:cubicBezTo>
                      <a:pt x="3077" y="997"/>
                      <a:pt x="3484" y="1028"/>
                      <a:pt x="3888" y="1028"/>
                    </a:cubicBezTo>
                    <a:cubicBezTo>
                      <a:pt x="4355" y="1028"/>
                      <a:pt x="4819" y="987"/>
                      <a:pt x="5278" y="897"/>
                    </a:cubicBezTo>
                    <a:lnTo>
                      <a:pt x="5236" y="897"/>
                    </a:lnTo>
                    <a:cubicBezTo>
                      <a:pt x="4808" y="974"/>
                      <a:pt x="4380" y="1011"/>
                      <a:pt x="3952" y="1011"/>
                    </a:cubicBezTo>
                    <a:cubicBezTo>
                      <a:pt x="3441" y="1011"/>
                      <a:pt x="2931" y="958"/>
                      <a:pt x="2420" y="856"/>
                    </a:cubicBezTo>
                    <a:cubicBezTo>
                      <a:pt x="2045" y="772"/>
                      <a:pt x="1669" y="668"/>
                      <a:pt x="1294" y="522"/>
                    </a:cubicBezTo>
                    <a:cubicBezTo>
                      <a:pt x="898" y="376"/>
                      <a:pt x="522" y="14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173975" y="3082125"/>
                <a:ext cx="780625" cy="334425"/>
              </a:xfrm>
              <a:custGeom>
                <a:avLst/>
                <a:gdLst/>
                <a:ahLst/>
                <a:cxnLst/>
                <a:rect l="l" t="t" r="r" b="b"/>
                <a:pathLst>
                  <a:path w="31225" h="13377" extrusionOk="0">
                    <a:moveTo>
                      <a:pt x="31221" y="9950"/>
                    </a:moveTo>
                    <a:cubicBezTo>
                      <a:pt x="31222" y="9951"/>
                      <a:pt x="31223" y="9952"/>
                      <a:pt x="31224" y="9954"/>
                    </a:cubicBezTo>
                    <a:cubicBezTo>
                      <a:pt x="31223" y="9952"/>
                      <a:pt x="31222" y="9951"/>
                      <a:pt x="31221" y="9950"/>
                    </a:cubicBezTo>
                    <a:close/>
                    <a:moveTo>
                      <a:pt x="12160" y="1"/>
                    </a:moveTo>
                    <a:cubicBezTo>
                      <a:pt x="11118" y="1"/>
                      <a:pt x="10079" y="96"/>
                      <a:pt x="9053" y="297"/>
                    </a:cubicBezTo>
                    <a:cubicBezTo>
                      <a:pt x="7405" y="630"/>
                      <a:pt x="5757" y="1235"/>
                      <a:pt x="4506" y="2361"/>
                    </a:cubicBezTo>
                    <a:cubicBezTo>
                      <a:pt x="1" y="6387"/>
                      <a:pt x="4109" y="12039"/>
                      <a:pt x="8886" y="12769"/>
                    </a:cubicBezTo>
                    <a:cubicBezTo>
                      <a:pt x="11250" y="13140"/>
                      <a:pt x="13650" y="13376"/>
                      <a:pt x="16034" y="13376"/>
                    </a:cubicBezTo>
                    <a:cubicBezTo>
                      <a:pt x="19960" y="13376"/>
                      <a:pt x="23842" y="12735"/>
                      <a:pt x="27449" y="10996"/>
                    </a:cubicBezTo>
                    <a:cubicBezTo>
                      <a:pt x="27861" y="10791"/>
                      <a:pt x="29823" y="9796"/>
                      <a:pt x="30774" y="9796"/>
                    </a:cubicBezTo>
                    <a:cubicBezTo>
                      <a:pt x="30978" y="9796"/>
                      <a:pt x="31135" y="9841"/>
                      <a:pt x="31221" y="9950"/>
                    </a:cubicBezTo>
                    <a:lnTo>
                      <a:pt x="31221" y="9950"/>
                    </a:lnTo>
                    <a:cubicBezTo>
                      <a:pt x="29824" y="8158"/>
                      <a:pt x="27761" y="6761"/>
                      <a:pt x="25989" y="5344"/>
                    </a:cubicBezTo>
                    <a:cubicBezTo>
                      <a:pt x="24362" y="4051"/>
                      <a:pt x="22631" y="2945"/>
                      <a:pt x="20775" y="2049"/>
                    </a:cubicBezTo>
                    <a:cubicBezTo>
                      <a:pt x="18090" y="768"/>
                      <a:pt x="15120" y="1"/>
                      <a:pt x="12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678200" y="3273075"/>
                <a:ext cx="173150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4569" extrusionOk="0">
                    <a:moveTo>
                      <a:pt x="6905" y="0"/>
                    </a:moveTo>
                    <a:cubicBezTo>
                      <a:pt x="5799" y="167"/>
                      <a:pt x="4736" y="522"/>
                      <a:pt x="3776" y="1043"/>
                    </a:cubicBezTo>
                    <a:cubicBezTo>
                      <a:pt x="2775" y="1586"/>
                      <a:pt x="1878" y="2274"/>
                      <a:pt x="1106" y="3087"/>
                    </a:cubicBezTo>
                    <a:cubicBezTo>
                      <a:pt x="877" y="3317"/>
                      <a:pt x="668" y="3546"/>
                      <a:pt x="481" y="3796"/>
                    </a:cubicBezTo>
                    <a:cubicBezTo>
                      <a:pt x="293" y="4026"/>
                      <a:pt x="126" y="4297"/>
                      <a:pt x="1" y="4568"/>
                    </a:cubicBezTo>
                    <a:cubicBezTo>
                      <a:pt x="43" y="4547"/>
                      <a:pt x="84" y="4547"/>
                      <a:pt x="105" y="4527"/>
                    </a:cubicBezTo>
                    <a:cubicBezTo>
                      <a:pt x="439" y="4088"/>
                      <a:pt x="752" y="3650"/>
                      <a:pt x="1106" y="3254"/>
                    </a:cubicBezTo>
                    <a:cubicBezTo>
                      <a:pt x="1461" y="2858"/>
                      <a:pt x="1836" y="2482"/>
                      <a:pt x="2253" y="2149"/>
                    </a:cubicBezTo>
                    <a:cubicBezTo>
                      <a:pt x="3067" y="1481"/>
                      <a:pt x="4006" y="960"/>
                      <a:pt x="4986" y="584"/>
                    </a:cubicBezTo>
                    <a:cubicBezTo>
                      <a:pt x="5570" y="376"/>
                      <a:pt x="6196" y="209"/>
                      <a:pt x="6800" y="84"/>
                    </a:cubicBezTo>
                    <a:cubicBezTo>
                      <a:pt x="6821" y="84"/>
                      <a:pt x="6926" y="21"/>
                      <a:pt x="6905" y="21"/>
                    </a:cubicBezTo>
                    <a:lnTo>
                      <a:pt x="69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396625" y="3216525"/>
                <a:ext cx="306125" cy="175450"/>
              </a:xfrm>
              <a:custGeom>
                <a:avLst/>
                <a:gdLst/>
                <a:ahLst/>
                <a:cxnLst/>
                <a:rect l="l" t="t" r="r" b="b"/>
                <a:pathLst>
                  <a:path w="12245" h="7018" extrusionOk="0">
                    <a:moveTo>
                      <a:pt x="11739" y="1"/>
                    </a:moveTo>
                    <a:cubicBezTo>
                      <a:pt x="10996" y="1"/>
                      <a:pt x="10282" y="318"/>
                      <a:pt x="9720" y="761"/>
                    </a:cubicBezTo>
                    <a:cubicBezTo>
                      <a:pt x="8865" y="1449"/>
                      <a:pt x="8281" y="2388"/>
                      <a:pt x="7509" y="3138"/>
                    </a:cubicBezTo>
                    <a:cubicBezTo>
                      <a:pt x="6133" y="4473"/>
                      <a:pt x="4214" y="4828"/>
                      <a:pt x="2483" y="5474"/>
                    </a:cubicBezTo>
                    <a:cubicBezTo>
                      <a:pt x="2003" y="5641"/>
                      <a:pt x="1544" y="5850"/>
                      <a:pt x="1106" y="6121"/>
                    </a:cubicBezTo>
                    <a:cubicBezTo>
                      <a:pt x="898" y="6225"/>
                      <a:pt x="710" y="6350"/>
                      <a:pt x="522" y="6496"/>
                    </a:cubicBezTo>
                    <a:cubicBezTo>
                      <a:pt x="355" y="6622"/>
                      <a:pt x="105" y="6789"/>
                      <a:pt x="1" y="7018"/>
                    </a:cubicBezTo>
                    <a:lnTo>
                      <a:pt x="230" y="7018"/>
                    </a:lnTo>
                    <a:cubicBezTo>
                      <a:pt x="418" y="6872"/>
                      <a:pt x="585" y="6747"/>
                      <a:pt x="752" y="6601"/>
                    </a:cubicBezTo>
                    <a:cubicBezTo>
                      <a:pt x="918" y="6455"/>
                      <a:pt x="1085" y="6330"/>
                      <a:pt x="1273" y="6225"/>
                    </a:cubicBezTo>
                    <a:cubicBezTo>
                      <a:pt x="1628" y="5996"/>
                      <a:pt x="2003" y="5808"/>
                      <a:pt x="2399" y="5662"/>
                    </a:cubicBezTo>
                    <a:cubicBezTo>
                      <a:pt x="3171" y="5328"/>
                      <a:pt x="4005" y="5099"/>
                      <a:pt x="4798" y="4828"/>
                    </a:cubicBezTo>
                    <a:cubicBezTo>
                      <a:pt x="5591" y="4578"/>
                      <a:pt x="6362" y="4223"/>
                      <a:pt x="7071" y="3764"/>
                    </a:cubicBezTo>
                    <a:cubicBezTo>
                      <a:pt x="7885" y="3201"/>
                      <a:pt x="8448" y="2408"/>
                      <a:pt x="9074" y="1678"/>
                    </a:cubicBezTo>
                    <a:cubicBezTo>
                      <a:pt x="9745" y="895"/>
                      <a:pt x="10683" y="12"/>
                      <a:pt x="11768" y="12"/>
                    </a:cubicBezTo>
                    <a:cubicBezTo>
                      <a:pt x="11897" y="12"/>
                      <a:pt x="12028" y="25"/>
                      <a:pt x="12161" y="52"/>
                    </a:cubicBezTo>
                    <a:lnTo>
                      <a:pt x="12244" y="52"/>
                    </a:lnTo>
                    <a:cubicBezTo>
                      <a:pt x="12075" y="17"/>
                      <a:pt x="11906" y="1"/>
                      <a:pt x="11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268875" y="3199025"/>
                <a:ext cx="251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4383" extrusionOk="0">
                    <a:moveTo>
                      <a:pt x="10033" y="1"/>
                    </a:moveTo>
                    <a:cubicBezTo>
                      <a:pt x="8698" y="564"/>
                      <a:pt x="7447" y="1294"/>
                      <a:pt x="6300" y="2149"/>
                    </a:cubicBezTo>
                    <a:cubicBezTo>
                      <a:pt x="5716" y="2608"/>
                      <a:pt x="5111" y="3025"/>
                      <a:pt x="4464" y="3400"/>
                    </a:cubicBezTo>
                    <a:cubicBezTo>
                      <a:pt x="3838" y="3713"/>
                      <a:pt x="3171" y="3943"/>
                      <a:pt x="2483" y="4068"/>
                    </a:cubicBezTo>
                    <a:cubicBezTo>
                      <a:pt x="2049" y="4115"/>
                      <a:pt x="1616" y="4142"/>
                      <a:pt x="1183" y="4142"/>
                    </a:cubicBezTo>
                    <a:cubicBezTo>
                      <a:pt x="844" y="4142"/>
                      <a:pt x="506" y="4125"/>
                      <a:pt x="167" y="4089"/>
                    </a:cubicBezTo>
                    <a:cubicBezTo>
                      <a:pt x="126" y="4089"/>
                      <a:pt x="1" y="4214"/>
                      <a:pt x="42" y="4235"/>
                    </a:cubicBezTo>
                    <a:cubicBezTo>
                      <a:pt x="188" y="4276"/>
                      <a:pt x="334" y="4318"/>
                      <a:pt x="480" y="4339"/>
                    </a:cubicBezTo>
                    <a:cubicBezTo>
                      <a:pt x="668" y="4360"/>
                      <a:pt x="835" y="4381"/>
                      <a:pt x="1043" y="4381"/>
                    </a:cubicBezTo>
                    <a:cubicBezTo>
                      <a:pt x="1086" y="4382"/>
                      <a:pt x="1129" y="4382"/>
                      <a:pt x="1172" y="4382"/>
                    </a:cubicBezTo>
                    <a:cubicBezTo>
                      <a:pt x="2151" y="4382"/>
                      <a:pt x="3128" y="4154"/>
                      <a:pt x="4047" y="3734"/>
                    </a:cubicBezTo>
                    <a:cubicBezTo>
                      <a:pt x="4673" y="3421"/>
                      <a:pt x="5257" y="3046"/>
                      <a:pt x="5820" y="2608"/>
                    </a:cubicBezTo>
                    <a:cubicBezTo>
                      <a:pt x="6404" y="2149"/>
                      <a:pt x="7050" y="1711"/>
                      <a:pt x="7697" y="1336"/>
                    </a:cubicBezTo>
                    <a:cubicBezTo>
                      <a:pt x="8427" y="877"/>
                      <a:pt x="9199" y="480"/>
                      <a:pt x="9971" y="105"/>
                    </a:cubicBezTo>
                    <a:cubicBezTo>
                      <a:pt x="9991" y="105"/>
                      <a:pt x="10075" y="1"/>
                      <a:pt x="100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249575" y="3178175"/>
                <a:ext cx="15595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1565" extrusionOk="0">
                    <a:moveTo>
                      <a:pt x="1711" y="0"/>
                    </a:moveTo>
                    <a:cubicBezTo>
                      <a:pt x="1440" y="0"/>
                      <a:pt x="1169" y="0"/>
                      <a:pt x="898" y="42"/>
                    </a:cubicBezTo>
                    <a:cubicBezTo>
                      <a:pt x="627" y="42"/>
                      <a:pt x="355" y="84"/>
                      <a:pt x="105" y="188"/>
                    </a:cubicBezTo>
                    <a:cubicBezTo>
                      <a:pt x="105" y="188"/>
                      <a:pt x="1" y="272"/>
                      <a:pt x="22" y="272"/>
                    </a:cubicBezTo>
                    <a:cubicBezTo>
                      <a:pt x="58" y="278"/>
                      <a:pt x="97" y="280"/>
                      <a:pt x="136" y="280"/>
                    </a:cubicBezTo>
                    <a:cubicBezTo>
                      <a:pt x="231" y="280"/>
                      <a:pt x="330" y="265"/>
                      <a:pt x="418" y="251"/>
                    </a:cubicBezTo>
                    <a:cubicBezTo>
                      <a:pt x="543" y="230"/>
                      <a:pt x="689" y="209"/>
                      <a:pt x="793" y="209"/>
                    </a:cubicBezTo>
                    <a:cubicBezTo>
                      <a:pt x="1065" y="188"/>
                      <a:pt x="1336" y="167"/>
                      <a:pt x="1607" y="167"/>
                    </a:cubicBezTo>
                    <a:cubicBezTo>
                      <a:pt x="2128" y="188"/>
                      <a:pt x="2671" y="230"/>
                      <a:pt x="3192" y="355"/>
                    </a:cubicBezTo>
                    <a:cubicBezTo>
                      <a:pt x="3734" y="459"/>
                      <a:pt x="4256" y="626"/>
                      <a:pt x="4756" y="835"/>
                    </a:cubicBezTo>
                    <a:cubicBezTo>
                      <a:pt x="5007" y="939"/>
                      <a:pt x="5257" y="1064"/>
                      <a:pt x="5486" y="1189"/>
                    </a:cubicBezTo>
                    <a:cubicBezTo>
                      <a:pt x="5716" y="1335"/>
                      <a:pt x="5945" y="1440"/>
                      <a:pt x="6175" y="1565"/>
                    </a:cubicBezTo>
                    <a:cubicBezTo>
                      <a:pt x="6196" y="1565"/>
                      <a:pt x="6237" y="1502"/>
                      <a:pt x="6237" y="1502"/>
                    </a:cubicBezTo>
                    <a:lnTo>
                      <a:pt x="6216" y="1502"/>
                    </a:lnTo>
                    <a:cubicBezTo>
                      <a:pt x="6029" y="1294"/>
                      <a:pt x="5799" y="1127"/>
                      <a:pt x="5549" y="1022"/>
                    </a:cubicBezTo>
                    <a:cubicBezTo>
                      <a:pt x="5299" y="876"/>
                      <a:pt x="5069" y="772"/>
                      <a:pt x="4819" y="668"/>
                    </a:cubicBezTo>
                    <a:cubicBezTo>
                      <a:pt x="4318" y="459"/>
                      <a:pt x="3818" y="292"/>
                      <a:pt x="3317" y="188"/>
                    </a:cubicBezTo>
                    <a:cubicBezTo>
                      <a:pt x="2775" y="63"/>
                      <a:pt x="2253" y="21"/>
                      <a:pt x="1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52825" y="3106725"/>
                <a:ext cx="19557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505" extrusionOk="0">
                    <a:moveTo>
                      <a:pt x="1" y="1"/>
                    </a:moveTo>
                    <a:cubicBezTo>
                      <a:pt x="2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4" y="1"/>
                      <a:pt x="2" y="1"/>
                      <a:pt x="1" y="1"/>
                    </a:cubicBezTo>
                    <a:close/>
                    <a:moveTo>
                      <a:pt x="5" y="1"/>
                    </a:moveTo>
                    <a:cubicBezTo>
                      <a:pt x="27" y="7"/>
                      <a:pt x="66" y="43"/>
                      <a:pt x="105" y="43"/>
                    </a:cubicBezTo>
                    <a:cubicBezTo>
                      <a:pt x="731" y="251"/>
                      <a:pt x="1377" y="376"/>
                      <a:pt x="2024" y="564"/>
                    </a:cubicBezTo>
                    <a:cubicBezTo>
                      <a:pt x="2650" y="752"/>
                      <a:pt x="3234" y="856"/>
                      <a:pt x="3818" y="1023"/>
                    </a:cubicBezTo>
                    <a:cubicBezTo>
                      <a:pt x="4131" y="1085"/>
                      <a:pt x="4402" y="1211"/>
                      <a:pt x="4652" y="1398"/>
                    </a:cubicBezTo>
                    <a:cubicBezTo>
                      <a:pt x="4881" y="1586"/>
                      <a:pt x="5069" y="1795"/>
                      <a:pt x="5278" y="1982"/>
                    </a:cubicBezTo>
                    <a:cubicBezTo>
                      <a:pt x="5653" y="2337"/>
                      <a:pt x="6070" y="2650"/>
                      <a:pt x="6529" y="2921"/>
                    </a:cubicBezTo>
                    <a:cubicBezTo>
                      <a:pt x="6911" y="3142"/>
                      <a:pt x="7331" y="3343"/>
                      <a:pt x="7771" y="3488"/>
                    </a:cubicBezTo>
                    <a:lnTo>
                      <a:pt x="7771" y="3488"/>
                    </a:lnTo>
                    <a:cubicBezTo>
                      <a:pt x="7747" y="3474"/>
                      <a:pt x="7722" y="3455"/>
                      <a:pt x="7697" y="3442"/>
                    </a:cubicBezTo>
                    <a:cubicBezTo>
                      <a:pt x="7092" y="3234"/>
                      <a:pt x="6529" y="2942"/>
                      <a:pt x="6029" y="2566"/>
                    </a:cubicBezTo>
                    <a:cubicBezTo>
                      <a:pt x="5611" y="2233"/>
                      <a:pt x="5257" y="1815"/>
                      <a:pt x="4840" y="1482"/>
                    </a:cubicBezTo>
                    <a:cubicBezTo>
                      <a:pt x="4506" y="1231"/>
                      <a:pt x="4151" y="1065"/>
                      <a:pt x="3755" y="960"/>
                    </a:cubicBezTo>
                    <a:cubicBezTo>
                      <a:pt x="3171" y="793"/>
                      <a:pt x="2566" y="647"/>
                      <a:pt x="1982" y="501"/>
                    </a:cubicBezTo>
                    <a:lnTo>
                      <a:pt x="1002" y="230"/>
                    </a:lnTo>
                    <a:cubicBezTo>
                      <a:pt x="670" y="127"/>
                      <a:pt x="338" y="43"/>
                      <a:pt x="5" y="1"/>
                    </a:cubicBezTo>
                    <a:close/>
                    <a:moveTo>
                      <a:pt x="7771" y="3488"/>
                    </a:moveTo>
                    <a:lnTo>
                      <a:pt x="7771" y="3488"/>
                    </a:lnTo>
                    <a:cubicBezTo>
                      <a:pt x="7788" y="3498"/>
                      <a:pt x="7805" y="3505"/>
                      <a:pt x="7822" y="3505"/>
                    </a:cubicBezTo>
                    <a:cubicBezTo>
                      <a:pt x="7805" y="3500"/>
                      <a:pt x="7788" y="3494"/>
                      <a:pt x="7771" y="348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557225" y="3117175"/>
                <a:ext cx="148050" cy="105400"/>
              </a:xfrm>
              <a:custGeom>
                <a:avLst/>
                <a:gdLst/>
                <a:ahLst/>
                <a:cxnLst/>
                <a:rect l="l" t="t" r="r" b="b"/>
                <a:pathLst>
                  <a:path w="5922" h="4216" extrusionOk="0">
                    <a:moveTo>
                      <a:pt x="126" y="0"/>
                    </a:moveTo>
                    <a:cubicBezTo>
                      <a:pt x="105" y="0"/>
                      <a:pt x="1" y="104"/>
                      <a:pt x="22" y="104"/>
                    </a:cubicBezTo>
                    <a:cubicBezTo>
                      <a:pt x="293" y="229"/>
                      <a:pt x="564" y="355"/>
                      <a:pt x="835" y="438"/>
                    </a:cubicBezTo>
                    <a:cubicBezTo>
                      <a:pt x="1106" y="542"/>
                      <a:pt x="1357" y="647"/>
                      <a:pt x="1628" y="772"/>
                    </a:cubicBezTo>
                    <a:cubicBezTo>
                      <a:pt x="2149" y="1022"/>
                      <a:pt x="2650" y="1335"/>
                      <a:pt x="3109" y="1669"/>
                    </a:cubicBezTo>
                    <a:cubicBezTo>
                      <a:pt x="3609" y="2044"/>
                      <a:pt x="4068" y="2440"/>
                      <a:pt x="4485" y="2878"/>
                    </a:cubicBezTo>
                    <a:cubicBezTo>
                      <a:pt x="4923" y="3316"/>
                      <a:pt x="5320" y="3775"/>
                      <a:pt x="5758" y="4213"/>
                    </a:cubicBezTo>
                    <a:cubicBezTo>
                      <a:pt x="5761" y="4215"/>
                      <a:pt x="5764" y="4216"/>
                      <a:pt x="5769" y="4216"/>
                    </a:cubicBezTo>
                    <a:cubicBezTo>
                      <a:pt x="5817" y="4216"/>
                      <a:pt x="5921" y="4107"/>
                      <a:pt x="5883" y="4088"/>
                    </a:cubicBezTo>
                    <a:lnTo>
                      <a:pt x="5883" y="4067"/>
                    </a:lnTo>
                    <a:cubicBezTo>
                      <a:pt x="5486" y="3588"/>
                      <a:pt x="5069" y="3129"/>
                      <a:pt x="4631" y="2691"/>
                    </a:cubicBezTo>
                    <a:cubicBezTo>
                      <a:pt x="4214" y="2253"/>
                      <a:pt x="3734" y="1835"/>
                      <a:pt x="3255" y="1481"/>
                    </a:cubicBezTo>
                    <a:cubicBezTo>
                      <a:pt x="2775" y="1147"/>
                      <a:pt x="2274" y="834"/>
                      <a:pt x="1774" y="584"/>
                    </a:cubicBezTo>
                    <a:cubicBezTo>
                      <a:pt x="1252" y="292"/>
                      <a:pt x="689" y="104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744425" y="3167225"/>
                <a:ext cx="67300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3317" extrusionOk="0">
                    <a:moveTo>
                      <a:pt x="84" y="0"/>
                    </a:moveTo>
                    <a:cubicBezTo>
                      <a:pt x="63" y="21"/>
                      <a:pt x="22" y="63"/>
                      <a:pt x="1" y="84"/>
                    </a:cubicBezTo>
                    <a:cubicBezTo>
                      <a:pt x="230" y="334"/>
                      <a:pt x="481" y="584"/>
                      <a:pt x="752" y="814"/>
                    </a:cubicBezTo>
                    <a:cubicBezTo>
                      <a:pt x="1002" y="1064"/>
                      <a:pt x="1231" y="1314"/>
                      <a:pt x="1440" y="1586"/>
                    </a:cubicBezTo>
                    <a:cubicBezTo>
                      <a:pt x="1878" y="2128"/>
                      <a:pt x="2274" y="2712"/>
                      <a:pt x="2587" y="3317"/>
                    </a:cubicBezTo>
                    <a:cubicBezTo>
                      <a:pt x="2587" y="3317"/>
                      <a:pt x="2691" y="3254"/>
                      <a:pt x="2671" y="3233"/>
                    </a:cubicBezTo>
                    <a:lnTo>
                      <a:pt x="2671" y="3212"/>
                    </a:lnTo>
                    <a:cubicBezTo>
                      <a:pt x="2379" y="2566"/>
                      <a:pt x="2024" y="1961"/>
                      <a:pt x="1586" y="1419"/>
                    </a:cubicBezTo>
                    <a:cubicBezTo>
                      <a:pt x="1377" y="1168"/>
                      <a:pt x="1148" y="897"/>
                      <a:pt x="919" y="668"/>
                    </a:cubicBezTo>
                    <a:cubicBezTo>
                      <a:pt x="668" y="397"/>
                      <a:pt x="397" y="188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1094325" y="3098000"/>
                <a:ext cx="659125" cy="352250"/>
              </a:xfrm>
              <a:custGeom>
                <a:avLst/>
                <a:gdLst/>
                <a:ahLst/>
                <a:cxnLst/>
                <a:rect l="l" t="t" r="r" b="b"/>
                <a:pathLst>
                  <a:path w="26365" h="14090" extrusionOk="0">
                    <a:moveTo>
                      <a:pt x="16734" y="0"/>
                    </a:moveTo>
                    <a:cubicBezTo>
                      <a:pt x="15615" y="0"/>
                      <a:pt x="14487" y="176"/>
                      <a:pt x="13391" y="538"/>
                    </a:cubicBezTo>
                    <a:cubicBezTo>
                      <a:pt x="12077" y="976"/>
                      <a:pt x="10888" y="1685"/>
                      <a:pt x="9720" y="2373"/>
                    </a:cubicBezTo>
                    <a:cubicBezTo>
                      <a:pt x="8030" y="3291"/>
                      <a:pt x="6424" y="4355"/>
                      <a:pt x="4902" y="5502"/>
                    </a:cubicBezTo>
                    <a:cubicBezTo>
                      <a:pt x="2962" y="6962"/>
                      <a:pt x="1419" y="8526"/>
                      <a:pt x="251" y="10653"/>
                    </a:cubicBezTo>
                    <a:cubicBezTo>
                      <a:pt x="105" y="10862"/>
                      <a:pt x="21" y="11112"/>
                      <a:pt x="0" y="11363"/>
                    </a:cubicBezTo>
                    <a:cubicBezTo>
                      <a:pt x="1669" y="11404"/>
                      <a:pt x="3171" y="12009"/>
                      <a:pt x="4714" y="12572"/>
                    </a:cubicBezTo>
                    <a:cubicBezTo>
                      <a:pt x="6737" y="13323"/>
                      <a:pt x="8865" y="13782"/>
                      <a:pt x="11013" y="13991"/>
                    </a:cubicBezTo>
                    <a:cubicBezTo>
                      <a:pt x="11778" y="14057"/>
                      <a:pt x="12547" y="14090"/>
                      <a:pt x="13317" y="14090"/>
                    </a:cubicBezTo>
                    <a:cubicBezTo>
                      <a:pt x="14962" y="14090"/>
                      <a:pt x="16610" y="13941"/>
                      <a:pt x="18230" y="13657"/>
                    </a:cubicBezTo>
                    <a:cubicBezTo>
                      <a:pt x="20191" y="13302"/>
                      <a:pt x="22172" y="12718"/>
                      <a:pt x="23736" y="11467"/>
                    </a:cubicBezTo>
                    <a:cubicBezTo>
                      <a:pt x="25301" y="10236"/>
                      <a:pt x="26364" y="8213"/>
                      <a:pt x="26031" y="6253"/>
                    </a:cubicBezTo>
                    <a:cubicBezTo>
                      <a:pt x="25822" y="4959"/>
                      <a:pt x="25029" y="3833"/>
                      <a:pt x="24091" y="2936"/>
                    </a:cubicBezTo>
                    <a:cubicBezTo>
                      <a:pt x="22072" y="1021"/>
                      <a:pt x="19429" y="0"/>
                      <a:pt x="167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1199650" y="3165650"/>
                <a:ext cx="133000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071" extrusionOk="0">
                    <a:moveTo>
                      <a:pt x="5257" y="1"/>
                    </a:moveTo>
                    <a:cubicBezTo>
                      <a:pt x="4819" y="230"/>
                      <a:pt x="4422" y="543"/>
                      <a:pt x="4089" y="898"/>
                    </a:cubicBezTo>
                    <a:cubicBezTo>
                      <a:pt x="3713" y="1294"/>
                      <a:pt x="3379" y="1711"/>
                      <a:pt x="3087" y="2170"/>
                    </a:cubicBezTo>
                    <a:cubicBezTo>
                      <a:pt x="2816" y="2608"/>
                      <a:pt x="2670" y="3088"/>
                      <a:pt x="2462" y="3526"/>
                    </a:cubicBezTo>
                    <a:cubicBezTo>
                      <a:pt x="2211" y="4026"/>
                      <a:pt x="1878" y="4485"/>
                      <a:pt x="1502" y="4881"/>
                    </a:cubicBezTo>
                    <a:cubicBezTo>
                      <a:pt x="1064" y="5340"/>
                      <a:pt x="564" y="5716"/>
                      <a:pt x="1" y="6008"/>
                    </a:cubicBezTo>
                    <a:cubicBezTo>
                      <a:pt x="1" y="6008"/>
                      <a:pt x="42" y="6070"/>
                      <a:pt x="63" y="6070"/>
                    </a:cubicBezTo>
                    <a:cubicBezTo>
                      <a:pt x="1085" y="5570"/>
                      <a:pt x="1919" y="4777"/>
                      <a:pt x="2462" y="3797"/>
                    </a:cubicBezTo>
                    <a:cubicBezTo>
                      <a:pt x="2712" y="3338"/>
                      <a:pt x="2837" y="2858"/>
                      <a:pt x="3108" y="2420"/>
                    </a:cubicBezTo>
                    <a:cubicBezTo>
                      <a:pt x="3359" y="1961"/>
                      <a:pt x="3692" y="1523"/>
                      <a:pt x="4047" y="1148"/>
                    </a:cubicBezTo>
                    <a:cubicBezTo>
                      <a:pt x="4422" y="731"/>
                      <a:pt x="4860" y="355"/>
                      <a:pt x="5319" y="63"/>
                    </a:cubicBezTo>
                    <a:cubicBezTo>
                      <a:pt x="5319" y="63"/>
                      <a:pt x="5278" y="1"/>
                      <a:pt x="5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1335400" y="3109650"/>
                <a:ext cx="135800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6494" extrusionOk="0">
                    <a:moveTo>
                      <a:pt x="5413" y="0"/>
                    </a:moveTo>
                    <a:cubicBezTo>
                      <a:pt x="5408" y="0"/>
                      <a:pt x="5402" y="3"/>
                      <a:pt x="5396" y="9"/>
                    </a:cubicBezTo>
                    <a:cubicBezTo>
                      <a:pt x="4311" y="405"/>
                      <a:pt x="3393" y="1135"/>
                      <a:pt x="2726" y="2074"/>
                    </a:cubicBezTo>
                    <a:cubicBezTo>
                      <a:pt x="2079" y="2971"/>
                      <a:pt x="1704" y="4014"/>
                      <a:pt x="1162" y="4973"/>
                    </a:cubicBezTo>
                    <a:cubicBezTo>
                      <a:pt x="870" y="5536"/>
                      <a:pt x="473" y="6058"/>
                      <a:pt x="14" y="6475"/>
                    </a:cubicBezTo>
                    <a:cubicBezTo>
                      <a:pt x="0" y="6489"/>
                      <a:pt x="0" y="6493"/>
                      <a:pt x="7" y="6493"/>
                    </a:cubicBezTo>
                    <a:cubicBezTo>
                      <a:pt x="21" y="6493"/>
                      <a:pt x="63" y="6475"/>
                      <a:pt x="77" y="6475"/>
                    </a:cubicBezTo>
                    <a:cubicBezTo>
                      <a:pt x="890" y="5787"/>
                      <a:pt x="1370" y="4848"/>
                      <a:pt x="1850" y="3889"/>
                    </a:cubicBezTo>
                    <a:cubicBezTo>
                      <a:pt x="2350" y="2867"/>
                      <a:pt x="2872" y="1865"/>
                      <a:pt x="3727" y="1094"/>
                    </a:cubicBezTo>
                    <a:cubicBezTo>
                      <a:pt x="4228" y="656"/>
                      <a:pt x="4791" y="301"/>
                      <a:pt x="5417" y="30"/>
                    </a:cubicBezTo>
                    <a:cubicBezTo>
                      <a:pt x="5431" y="15"/>
                      <a:pt x="5425" y="0"/>
                      <a:pt x="5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1443300" y="3120300"/>
                <a:ext cx="169875" cy="138200"/>
              </a:xfrm>
              <a:custGeom>
                <a:avLst/>
                <a:gdLst/>
                <a:ahLst/>
                <a:cxnLst/>
                <a:rect l="l" t="t" r="r" b="b"/>
                <a:pathLst>
                  <a:path w="6795" h="5528" extrusionOk="0">
                    <a:moveTo>
                      <a:pt x="6670" y="0"/>
                    </a:moveTo>
                    <a:cubicBezTo>
                      <a:pt x="6378" y="63"/>
                      <a:pt x="6086" y="146"/>
                      <a:pt x="5793" y="250"/>
                    </a:cubicBezTo>
                    <a:cubicBezTo>
                      <a:pt x="5543" y="334"/>
                      <a:pt x="5272" y="417"/>
                      <a:pt x="5022" y="522"/>
                    </a:cubicBezTo>
                    <a:cubicBezTo>
                      <a:pt x="4500" y="688"/>
                      <a:pt x="4000" y="960"/>
                      <a:pt x="3562" y="1293"/>
                    </a:cubicBezTo>
                    <a:cubicBezTo>
                      <a:pt x="2581" y="2086"/>
                      <a:pt x="2206" y="3275"/>
                      <a:pt x="1518" y="4255"/>
                    </a:cubicBezTo>
                    <a:cubicBezTo>
                      <a:pt x="1163" y="4818"/>
                      <a:pt x="642" y="5256"/>
                      <a:pt x="37" y="5507"/>
                    </a:cubicBezTo>
                    <a:cubicBezTo>
                      <a:pt x="0" y="5507"/>
                      <a:pt x="76" y="5523"/>
                      <a:pt x="123" y="5527"/>
                    </a:cubicBezTo>
                    <a:lnTo>
                      <a:pt x="123" y="5527"/>
                    </a:lnTo>
                    <a:cubicBezTo>
                      <a:pt x="1268" y="5150"/>
                      <a:pt x="1873" y="4046"/>
                      <a:pt x="2415" y="3066"/>
                    </a:cubicBezTo>
                    <a:cubicBezTo>
                      <a:pt x="2707" y="2482"/>
                      <a:pt x="3082" y="1961"/>
                      <a:pt x="3541" y="1502"/>
                    </a:cubicBezTo>
                    <a:cubicBezTo>
                      <a:pt x="3958" y="1126"/>
                      <a:pt x="4438" y="834"/>
                      <a:pt x="4959" y="647"/>
                    </a:cubicBezTo>
                    <a:cubicBezTo>
                      <a:pt x="5251" y="522"/>
                      <a:pt x="5564" y="417"/>
                      <a:pt x="5898" y="313"/>
                    </a:cubicBezTo>
                    <a:cubicBezTo>
                      <a:pt x="6190" y="250"/>
                      <a:pt x="6503" y="146"/>
                      <a:pt x="6795" y="21"/>
                    </a:cubicBezTo>
                    <a:cubicBezTo>
                      <a:pt x="6753" y="0"/>
                      <a:pt x="6711" y="0"/>
                      <a:pt x="6670" y="0"/>
                    </a:cubicBezTo>
                    <a:close/>
                    <a:moveTo>
                      <a:pt x="123" y="5527"/>
                    </a:moveTo>
                    <a:lnTo>
                      <a:pt x="123" y="5527"/>
                    </a:lnTo>
                    <a:cubicBezTo>
                      <a:pt x="122" y="5527"/>
                      <a:pt x="121" y="5527"/>
                      <a:pt x="120" y="5527"/>
                    </a:cubicBezTo>
                    <a:lnTo>
                      <a:pt x="141" y="5527"/>
                    </a:lnTo>
                    <a:cubicBezTo>
                      <a:pt x="136" y="5527"/>
                      <a:pt x="130" y="5527"/>
                      <a:pt x="123" y="55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1519300" y="3258475"/>
                <a:ext cx="17417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730" extrusionOk="0">
                    <a:moveTo>
                      <a:pt x="125" y="0"/>
                    </a:moveTo>
                    <a:cubicBezTo>
                      <a:pt x="84" y="0"/>
                      <a:pt x="21" y="63"/>
                      <a:pt x="0" y="63"/>
                    </a:cubicBezTo>
                    <a:cubicBezTo>
                      <a:pt x="1168" y="84"/>
                      <a:pt x="2128" y="939"/>
                      <a:pt x="2858" y="1752"/>
                    </a:cubicBezTo>
                    <a:cubicBezTo>
                      <a:pt x="3588" y="2587"/>
                      <a:pt x="4172" y="3588"/>
                      <a:pt x="5110" y="4193"/>
                    </a:cubicBezTo>
                    <a:cubicBezTo>
                      <a:pt x="5531" y="4485"/>
                      <a:pt x="6095" y="4729"/>
                      <a:pt x="6607" y="4729"/>
                    </a:cubicBezTo>
                    <a:cubicBezTo>
                      <a:pt x="6680" y="4729"/>
                      <a:pt x="6751" y="4725"/>
                      <a:pt x="6821" y="4714"/>
                    </a:cubicBezTo>
                    <a:cubicBezTo>
                      <a:pt x="6883" y="4693"/>
                      <a:pt x="6925" y="4672"/>
                      <a:pt x="6967" y="4631"/>
                    </a:cubicBezTo>
                    <a:cubicBezTo>
                      <a:pt x="6862" y="4589"/>
                      <a:pt x="6758" y="4568"/>
                      <a:pt x="6654" y="4568"/>
                    </a:cubicBezTo>
                    <a:cubicBezTo>
                      <a:pt x="6487" y="4547"/>
                      <a:pt x="6341" y="4526"/>
                      <a:pt x="6174" y="4464"/>
                    </a:cubicBezTo>
                    <a:cubicBezTo>
                      <a:pt x="5945" y="4380"/>
                      <a:pt x="5715" y="4276"/>
                      <a:pt x="5507" y="4151"/>
                    </a:cubicBezTo>
                    <a:cubicBezTo>
                      <a:pt x="5048" y="3859"/>
                      <a:pt x="4652" y="3504"/>
                      <a:pt x="4318" y="3087"/>
                    </a:cubicBezTo>
                    <a:cubicBezTo>
                      <a:pt x="3546" y="2211"/>
                      <a:pt x="2899" y="1210"/>
                      <a:pt x="1919" y="543"/>
                    </a:cubicBezTo>
                    <a:cubicBezTo>
                      <a:pt x="1398" y="188"/>
                      <a:pt x="751" y="0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1402025" y="3268300"/>
                <a:ext cx="169450" cy="144025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5761" extrusionOk="0">
                    <a:moveTo>
                      <a:pt x="128" y="0"/>
                    </a:moveTo>
                    <a:cubicBezTo>
                      <a:pt x="81" y="0"/>
                      <a:pt x="1" y="66"/>
                      <a:pt x="19" y="66"/>
                    </a:cubicBezTo>
                    <a:lnTo>
                      <a:pt x="19" y="87"/>
                    </a:lnTo>
                    <a:cubicBezTo>
                      <a:pt x="2188" y="1130"/>
                      <a:pt x="3044" y="3633"/>
                      <a:pt x="4921" y="5010"/>
                    </a:cubicBezTo>
                    <a:cubicBezTo>
                      <a:pt x="5421" y="5406"/>
                      <a:pt x="6026" y="5656"/>
                      <a:pt x="6673" y="5760"/>
                    </a:cubicBezTo>
                    <a:cubicBezTo>
                      <a:pt x="6714" y="5740"/>
                      <a:pt x="6756" y="5719"/>
                      <a:pt x="6777" y="5677"/>
                    </a:cubicBezTo>
                    <a:cubicBezTo>
                      <a:pt x="6235" y="5552"/>
                      <a:pt x="5713" y="5322"/>
                      <a:pt x="5234" y="5010"/>
                    </a:cubicBezTo>
                    <a:cubicBezTo>
                      <a:pt x="4754" y="4676"/>
                      <a:pt x="4316" y="4279"/>
                      <a:pt x="3940" y="3821"/>
                    </a:cubicBezTo>
                    <a:cubicBezTo>
                      <a:pt x="3148" y="2945"/>
                      <a:pt x="2543" y="1943"/>
                      <a:pt x="1709" y="1109"/>
                    </a:cubicBezTo>
                    <a:cubicBezTo>
                      <a:pt x="1250" y="650"/>
                      <a:pt x="728" y="275"/>
                      <a:pt x="144" y="4"/>
                    </a:cubicBezTo>
                    <a:cubicBezTo>
                      <a:pt x="140" y="1"/>
                      <a:pt x="134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1285175" y="3296200"/>
                <a:ext cx="141850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5674" h="5580" extrusionOk="0">
                    <a:moveTo>
                      <a:pt x="11" y="0"/>
                    </a:moveTo>
                    <a:cubicBezTo>
                      <a:pt x="1" y="0"/>
                      <a:pt x="14" y="10"/>
                      <a:pt x="63" y="35"/>
                    </a:cubicBezTo>
                    <a:lnTo>
                      <a:pt x="63" y="14"/>
                    </a:lnTo>
                    <a:cubicBezTo>
                      <a:pt x="37" y="5"/>
                      <a:pt x="18" y="0"/>
                      <a:pt x="11" y="0"/>
                    </a:cubicBezTo>
                    <a:close/>
                    <a:moveTo>
                      <a:pt x="63" y="14"/>
                    </a:moveTo>
                    <a:cubicBezTo>
                      <a:pt x="82" y="22"/>
                      <a:pt x="101" y="29"/>
                      <a:pt x="120" y="37"/>
                    </a:cubicBezTo>
                    <a:lnTo>
                      <a:pt x="120" y="37"/>
                    </a:lnTo>
                    <a:cubicBezTo>
                      <a:pt x="101" y="29"/>
                      <a:pt x="82" y="21"/>
                      <a:pt x="63" y="14"/>
                    </a:cubicBezTo>
                    <a:close/>
                    <a:moveTo>
                      <a:pt x="120" y="37"/>
                    </a:moveTo>
                    <a:cubicBezTo>
                      <a:pt x="1168" y="473"/>
                      <a:pt x="1740" y="1638"/>
                      <a:pt x="2211" y="2621"/>
                    </a:cubicBezTo>
                    <a:cubicBezTo>
                      <a:pt x="2670" y="3602"/>
                      <a:pt x="3191" y="4686"/>
                      <a:pt x="4213" y="5228"/>
                    </a:cubicBezTo>
                    <a:cubicBezTo>
                      <a:pt x="4553" y="5466"/>
                      <a:pt x="4962" y="5580"/>
                      <a:pt x="5384" y="5580"/>
                    </a:cubicBezTo>
                    <a:cubicBezTo>
                      <a:pt x="5480" y="5580"/>
                      <a:pt x="5577" y="5574"/>
                      <a:pt x="5673" y="5562"/>
                    </a:cubicBezTo>
                    <a:cubicBezTo>
                      <a:pt x="5673" y="5562"/>
                      <a:pt x="5597" y="5516"/>
                      <a:pt x="5562" y="5516"/>
                    </a:cubicBezTo>
                    <a:cubicBezTo>
                      <a:pt x="5556" y="5516"/>
                      <a:pt x="5551" y="5517"/>
                      <a:pt x="5548" y="5520"/>
                    </a:cubicBezTo>
                    <a:cubicBezTo>
                      <a:pt x="5496" y="5524"/>
                      <a:pt x="5444" y="5526"/>
                      <a:pt x="5392" y="5526"/>
                    </a:cubicBezTo>
                    <a:cubicBezTo>
                      <a:pt x="5132" y="5526"/>
                      <a:pt x="4874" y="5482"/>
                      <a:pt x="4631" y="5395"/>
                    </a:cubicBezTo>
                    <a:cubicBezTo>
                      <a:pt x="4339" y="5291"/>
                      <a:pt x="4088" y="5124"/>
                      <a:pt x="3880" y="4936"/>
                    </a:cubicBezTo>
                    <a:cubicBezTo>
                      <a:pt x="3463" y="4561"/>
                      <a:pt x="3129" y="4123"/>
                      <a:pt x="2879" y="3622"/>
                    </a:cubicBezTo>
                    <a:cubicBezTo>
                      <a:pt x="2378" y="2705"/>
                      <a:pt x="2023" y="1662"/>
                      <a:pt x="1293" y="869"/>
                    </a:cubicBezTo>
                    <a:cubicBezTo>
                      <a:pt x="973" y="489"/>
                      <a:pt x="576" y="224"/>
                      <a:pt x="120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1173575" y="3328875"/>
                <a:ext cx="109525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3421" extrusionOk="0">
                    <a:moveTo>
                      <a:pt x="84" y="0"/>
                    </a:moveTo>
                    <a:lnTo>
                      <a:pt x="1" y="104"/>
                    </a:lnTo>
                    <a:cubicBezTo>
                      <a:pt x="710" y="647"/>
                      <a:pt x="1440" y="1189"/>
                      <a:pt x="2149" y="1752"/>
                    </a:cubicBezTo>
                    <a:cubicBezTo>
                      <a:pt x="2504" y="2023"/>
                      <a:pt x="2858" y="2295"/>
                      <a:pt x="3213" y="2566"/>
                    </a:cubicBezTo>
                    <a:lnTo>
                      <a:pt x="3734" y="3004"/>
                    </a:lnTo>
                    <a:cubicBezTo>
                      <a:pt x="3901" y="3150"/>
                      <a:pt x="4089" y="3296"/>
                      <a:pt x="4276" y="3421"/>
                    </a:cubicBezTo>
                    <a:cubicBezTo>
                      <a:pt x="4276" y="3421"/>
                      <a:pt x="4381" y="3317"/>
                      <a:pt x="4381" y="3296"/>
                    </a:cubicBezTo>
                    <a:cubicBezTo>
                      <a:pt x="4235" y="3129"/>
                      <a:pt x="4068" y="2983"/>
                      <a:pt x="3880" y="2837"/>
                    </a:cubicBezTo>
                    <a:cubicBezTo>
                      <a:pt x="3692" y="2691"/>
                      <a:pt x="3526" y="2545"/>
                      <a:pt x="3338" y="2420"/>
                    </a:cubicBezTo>
                    <a:cubicBezTo>
                      <a:pt x="3004" y="2128"/>
                      <a:pt x="2650" y="1856"/>
                      <a:pt x="2295" y="1585"/>
                    </a:cubicBezTo>
                    <a:cubicBezTo>
                      <a:pt x="1586" y="1043"/>
                      <a:pt x="835" y="501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911825" y="4045850"/>
                <a:ext cx="33060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13224" h="3149" extrusionOk="0">
                    <a:moveTo>
                      <a:pt x="13099" y="0"/>
                    </a:moveTo>
                    <a:lnTo>
                      <a:pt x="125" y="438"/>
                    </a:lnTo>
                    <a:cubicBezTo>
                      <a:pt x="146" y="1127"/>
                      <a:pt x="0" y="1711"/>
                      <a:pt x="146" y="2399"/>
                    </a:cubicBezTo>
                    <a:cubicBezTo>
                      <a:pt x="209" y="2628"/>
                      <a:pt x="2169" y="2879"/>
                      <a:pt x="2440" y="2920"/>
                    </a:cubicBezTo>
                    <a:cubicBezTo>
                      <a:pt x="3275" y="3045"/>
                      <a:pt x="4130" y="3129"/>
                      <a:pt x="4985" y="3129"/>
                    </a:cubicBezTo>
                    <a:cubicBezTo>
                      <a:pt x="5626" y="3139"/>
                      <a:pt x="6266" y="3148"/>
                      <a:pt x="6906" y="3148"/>
                    </a:cubicBezTo>
                    <a:cubicBezTo>
                      <a:pt x="8869" y="3148"/>
                      <a:pt x="10825" y="3063"/>
                      <a:pt x="12744" y="2670"/>
                    </a:cubicBezTo>
                    <a:cubicBezTo>
                      <a:pt x="13224" y="2587"/>
                      <a:pt x="13057" y="2128"/>
                      <a:pt x="13057" y="1752"/>
                    </a:cubicBezTo>
                    <a:cubicBezTo>
                      <a:pt x="13078" y="1168"/>
                      <a:pt x="13099" y="584"/>
                      <a:pt x="13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653700" y="3549450"/>
                <a:ext cx="850500" cy="551275"/>
              </a:xfrm>
              <a:custGeom>
                <a:avLst/>
                <a:gdLst/>
                <a:ahLst/>
                <a:cxnLst/>
                <a:rect l="l" t="t" r="r" b="b"/>
                <a:pathLst>
                  <a:path w="34020" h="22051" extrusionOk="0">
                    <a:moveTo>
                      <a:pt x="29583" y="0"/>
                    </a:moveTo>
                    <a:cubicBezTo>
                      <a:pt x="28943" y="0"/>
                      <a:pt x="28276" y="104"/>
                      <a:pt x="27720" y="104"/>
                    </a:cubicBezTo>
                    <a:lnTo>
                      <a:pt x="4589" y="125"/>
                    </a:lnTo>
                    <a:cubicBezTo>
                      <a:pt x="3943" y="125"/>
                      <a:pt x="3254" y="146"/>
                      <a:pt x="2754" y="542"/>
                    </a:cubicBezTo>
                    <a:cubicBezTo>
                      <a:pt x="1356" y="1668"/>
                      <a:pt x="3672" y="2315"/>
                      <a:pt x="3567" y="3379"/>
                    </a:cubicBezTo>
                    <a:cubicBezTo>
                      <a:pt x="3505" y="3921"/>
                      <a:pt x="2274" y="4922"/>
                      <a:pt x="1940" y="5423"/>
                    </a:cubicBezTo>
                    <a:cubicBezTo>
                      <a:pt x="918" y="6945"/>
                      <a:pt x="313" y="8697"/>
                      <a:pt x="167" y="10533"/>
                    </a:cubicBezTo>
                    <a:cubicBezTo>
                      <a:pt x="147" y="10637"/>
                      <a:pt x="147" y="10742"/>
                      <a:pt x="147" y="10846"/>
                    </a:cubicBezTo>
                    <a:cubicBezTo>
                      <a:pt x="1" y="15163"/>
                      <a:pt x="3004" y="18438"/>
                      <a:pt x="6821" y="20127"/>
                    </a:cubicBezTo>
                    <a:cubicBezTo>
                      <a:pt x="9866" y="21483"/>
                      <a:pt x="13349" y="22005"/>
                      <a:pt x="16666" y="22046"/>
                    </a:cubicBezTo>
                    <a:cubicBezTo>
                      <a:pt x="16841" y="22049"/>
                      <a:pt x="17018" y="22050"/>
                      <a:pt x="17199" y="22050"/>
                    </a:cubicBezTo>
                    <a:cubicBezTo>
                      <a:pt x="19840" y="22050"/>
                      <a:pt x="23061" y="21753"/>
                      <a:pt x="25989" y="20816"/>
                    </a:cubicBezTo>
                    <a:cubicBezTo>
                      <a:pt x="29639" y="19669"/>
                      <a:pt x="32810" y="17478"/>
                      <a:pt x="33748" y="13662"/>
                    </a:cubicBezTo>
                    <a:cubicBezTo>
                      <a:pt x="33936" y="12890"/>
                      <a:pt x="34019" y="12076"/>
                      <a:pt x="34019" y="11284"/>
                    </a:cubicBezTo>
                    <a:cubicBezTo>
                      <a:pt x="34019" y="9386"/>
                      <a:pt x="33498" y="7529"/>
                      <a:pt x="32518" y="5903"/>
                    </a:cubicBezTo>
                    <a:cubicBezTo>
                      <a:pt x="32121" y="5256"/>
                      <a:pt x="30390" y="3525"/>
                      <a:pt x="30640" y="2753"/>
                    </a:cubicBezTo>
                    <a:cubicBezTo>
                      <a:pt x="30912" y="1981"/>
                      <a:pt x="31934" y="2127"/>
                      <a:pt x="31746" y="1126"/>
                    </a:cubicBezTo>
                    <a:cubicBezTo>
                      <a:pt x="31662" y="542"/>
                      <a:pt x="31183" y="375"/>
                      <a:pt x="30703" y="167"/>
                    </a:cubicBezTo>
                    <a:cubicBezTo>
                      <a:pt x="30361" y="40"/>
                      <a:pt x="29977" y="0"/>
                      <a:pt x="295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656825" y="3549450"/>
                <a:ext cx="847375" cy="388125"/>
              </a:xfrm>
              <a:custGeom>
                <a:avLst/>
                <a:gdLst/>
                <a:ahLst/>
                <a:cxnLst/>
                <a:rect l="l" t="t" r="r" b="b"/>
                <a:pathLst>
                  <a:path w="33895" h="15525" extrusionOk="0">
                    <a:moveTo>
                      <a:pt x="29453" y="0"/>
                    </a:moveTo>
                    <a:cubicBezTo>
                      <a:pt x="28808" y="0"/>
                      <a:pt x="28138" y="104"/>
                      <a:pt x="27595" y="104"/>
                    </a:cubicBezTo>
                    <a:lnTo>
                      <a:pt x="4443" y="125"/>
                    </a:lnTo>
                    <a:cubicBezTo>
                      <a:pt x="3818" y="125"/>
                      <a:pt x="3129" y="146"/>
                      <a:pt x="2629" y="542"/>
                    </a:cubicBezTo>
                    <a:cubicBezTo>
                      <a:pt x="1210" y="1668"/>
                      <a:pt x="3547" y="2315"/>
                      <a:pt x="3421" y="3379"/>
                    </a:cubicBezTo>
                    <a:cubicBezTo>
                      <a:pt x="3380" y="3921"/>
                      <a:pt x="2149" y="4922"/>
                      <a:pt x="1815" y="5423"/>
                    </a:cubicBezTo>
                    <a:cubicBezTo>
                      <a:pt x="772" y="6945"/>
                      <a:pt x="168" y="8697"/>
                      <a:pt x="22" y="10533"/>
                    </a:cubicBezTo>
                    <a:cubicBezTo>
                      <a:pt x="1" y="10637"/>
                      <a:pt x="1" y="10742"/>
                      <a:pt x="1" y="10846"/>
                    </a:cubicBezTo>
                    <a:cubicBezTo>
                      <a:pt x="1148" y="11722"/>
                      <a:pt x="2378" y="12473"/>
                      <a:pt x="3693" y="13036"/>
                    </a:cubicBezTo>
                    <a:cubicBezTo>
                      <a:pt x="7655" y="14788"/>
                      <a:pt x="12119" y="15455"/>
                      <a:pt x="16416" y="15518"/>
                    </a:cubicBezTo>
                    <a:cubicBezTo>
                      <a:pt x="16667" y="15522"/>
                      <a:pt x="16924" y="15525"/>
                      <a:pt x="17185" y="15525"/>
                    </a:cubicBezTo>
                    <a:cubicBezTo>
                      <a:pt x="20561" y="15525"/>
                      <a:pt x="24693" y="15133"/>
                      <a:pt x="28430" y="13933"/>
                    </a:cubicBezTo>
                    <a:cubicBezTo>
                      <a:pt x="30369" y="13349"/>
                      <a:pt x="32226" y="12452"/>
                      <a:pt x="33894" y="11284"/>
                    </a:cubicBezTo>
                    <a:cubicBezTo>
                      <a:pt x="33894" y="9386"/>
                      <a:pt x="33373" y="7529"/>
                      <a:pt x="32393" y="5903"/>
                    </a:cubicBezTo>
                    <a:cubicBezTo>
                      <a:pt x="31996" y="5256"/>
                      <a:pt x="30244" y="3525"/>
                      <a:pt x="30515" y="2753"/>
                    </a:cubicBezTo>
                    <a:cubicBezTo>
                      <a:pt x="30766" y="1981"/>
                      <a:pt x="31788" y="2127"/>
                      <a:pt x="31621" y="1126"/>
                    </a:cubicBezTo>
                    <a:cubicBezTo>
                      <a:pt x="31517" y="542"/>
                      <a:pt x="31058" y="375"/>
                      <a:pt x="30578" y="167"/>
                    </a:cubicBezTo>
                    <a:cubicBezTo>
                      <a:pt x="30236" y="40"/>
                      <a:pt x="29849" y="0"/>
                      <a:pt x="29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90725" y="3549575"/>
                <a:ext cx="822325" cy="551150"/>
              </a:xfrm>
              <a:custGeom>
                <a:avLst/>
                <a:gdLst/>
                <a:ahLst/>
                <a:cxnLst/>
                <a:rect l="l" t="t" r="r" b="b"/>
                <a:pathLst>
                  <a:path w="32893" h="22046" extrusionOk="0">
                    <a:moveTo>
                      <a:pt x="28087" y="0"/>
                    </a:moveTo>
                    <a:cubicBezTo>
                      <a:pt x="27459" y="0"/>
                      <a:pt x="26803" y="99"/>
                      <a:pt x="26260" y="99"/>
                    </a:cubicBezTo>
                    <a:lnTo>
                      <a:pt x="24049" y="99"/>
                    </a:lnTo>
                    <a:cubicBezTo>
                      <a:pt x="24383" y="516"/>
                      <a:pt x="24717" y="913"/>
                      <a:pt x="24863" y="1142"/>
                    </a:cubicBezTo>
                    <a:cubicBezTo>
                      <a:pt x="26260" y="3457"/>
                      <a:pt x="26698" y="6252"/>
                      <a:pt x="26073" y="8901"/>
                    </a:cubicBezTo>
                    <a:cubicBezTo>
                      <a:pt x="25155" y="12718"/>
                      <a:pt x="21964" y="14887"/>
                      <a:pt x="18313" y="16055"/>
                    </a:cubicBezTo>
                    <a:cubicBezTo>
                      <a:pt x="15385" y="16992"/>
                      <a:pt x="12164" y="17290"/>
                      <a:pt x="9523" y="17290"/>
                    </a:cubicBezTo>
                    <a:cubicBezTo>
                      <a:pt x="9343" y="17290"/>
                      <a:pt x="9165" y="17288"/>
                      <a:pt x="8990" y="17286"/>
                    </a:cubicBezTo>
                    <a:cubicBezTo>
                      <a:pt x="5966" y="17223"/>
                      <a:pt x="2837" y="16785"/>
                      <a:pt x="0" y="15701"/>
                    </a:cubicBezTo>
                    <a:lnTo>
                      <a:pt x="0" y="15701"/>
                    </a:lnTo>
                    <a:cubicBezTo>
                      <a:pt x="1210" y="17640"/>
                      <a:pt x="3129" y="19142"/>
                      <a:pt x="5340" y="20102"/>
                    </a:cubicBezTo>
                    <a:cubicBezTo>
                      <a:pt x="8406" y="21457"/>
                      <a:pt x="11868" y="21979"/>
                      <a:pt x="15185" y="22041"/>
                    </a:cubicBezTo>
                    <a:cubicBezTo>
                      <a:pt x="15350" y="22044"/>
                      <a:pt x="15518" y="22045"/>
                      <a:pt x="15689" y="22045"/>
                    </a:cubicBezTo>
                    <a:cubicBezTo>
                      <a:pt x="18338" y="22045"/>
                      <a:pt x="21589" y="21732"/>
                      <a:pt x="24508" y="20811"/>
                    </a:cubicBezTo>
                    <a:cubicBezTo>
                      <a:pt x="28158" y="19643"/>
                      <a:pt x="31350" y="17473"/>
                      <a:pt x="32267" y="13657"/>
                    </a:cubicBezTo>
                    <a:cubicBezTo>
                      <a:pt x="32893" y="11008"/>
                      <a:pt x="32455" y="8234"/>
                      <a:pt x="31058" y="5898"/>
                    </a:cubicBezTo>
                    <a:cubicBezTo>
                      <a:pt x="30661" y="5251"/>
                      <a:pt x="28930" y="3541"/>
                      <a:pt x="29180" y="2769"/>
                    </a:cubicBezTo>
                    <a:cubicBezTo>
                      <a:pt x="29410" y="1976"/>
                      <a:pt x="30453" y="2122"/>
                      <a:pt x="30286" y="1121"/>
                    </a:cubicBezTo>
                    <a:cubicBezTo>
                      <a:pt x="30181" y="537"/>
                      <a:pt x="29702" y="370"/>
                      <a:pt x="29243" y="183"/>
                    </a:cubicBezTo>
                    <a:cubicBezTo>
                      <a:pt x="28897" y="42"/>
                      <a:pt x="28498" y="0"/>
                      <a:pt x="28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717100" y="3546300"/>
                <a:ext cx="5409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21639" h="1274" extrusionOk="0">
                    <a:moveTo>
                      <a:pt x="8477" y="1"/>
                    </a:moveTo>
                    <a:cubicBezTo>
                      <a:pt x="6830" y="1"/>
                      <a:pt x="5182" y="22"/>
                      <a:pt x="3555" y="42"/>
                    </a:cubicBezTo>
                    <a:cubicBezTo>
                      <a:pt x="3313" y="42"/>
                      <a:pt x="3059" y="37"/>
                      <a:pt x="2800" y="37"/>
                    </a:cubicBezTo>
                    <a:cubicBezTo>
                      <a:pt x="1828" y="37"/>
                      <a:pt x="789" y="115"/>
                      <a:pt x="113" y="856"/>
                    </a:cubicBezTo>
                    <a:cubicBezTo>
                      <a:pt x="0" y="969"/>
                      <a:pt x="100" y="1132"/>
                      <a:pt x="228" y="1132"/>
                    </a:cubicBezTo>
                    <a:cubicBezTo>
                      <a:pt x="266" y="1132"/>
                      <a:pt x="305" y="1118"/>
                      <a:pt x="343" y="1085"/>
                    </a:cubicBezTo>
                    <a:cubicBezTo>
                      <a:pt x="781" y="710"/>
                      <a:pt x="1386" y="647"/>
                      <a:pt x="1949" y="626"/>
                    </a:cubicBezTo>
                    <a:cubicBezTo>
                      <a:pt x="2056" y="623"/>
                      <a:pt x="2163" y="621"/>
                      <a:pt x="2270" y="621"/>
                    </a:cubicBezTo>
                    <a:cubicBezTo>
                      <a:pt x="2747" y="621"/>
                      <a:pt x="3224" y="655"/>
                      <a:pt x="3701" y="689"/>
                    </a:cubicBezTo>
                    <a:cubicBezTo>
                      <a:pt x="5161" y="731"/>
                      <a:pt x="6621" y="793"/>
                      <a:pt x="8102" y="856"/>
                    </a:cubicBezTo>
                    <a:cubicBezTo>
                      <a:pt x="11168" y="981"/>
                      <a:pt x="14213" y="1085"/>
                      <a:pt x="17279" y="1210"/>
                    </a:cubicBezTo>
                    <a:cubicBezTo>
                      <a:pt x="18030" y="1231"/>
                      <a:pt x="18802" y="1252"/>
                      <a:pt x="19553" y="1273"/>
                    </a:cubicBezTo>
                    <a:lnTo>
                      <a:pt x="20617" y="1273"/>
                    </a:lnTo>
                    <a:cubicBezTo>
                      <a:pt x="21013" y="1273"/>
                      <a:pt x="21472" y="1273"/>
                      <a:pt x="21597" y="793"/>
                    </a:cubicBezTo>
                    <a:cubicBezTo>
                      <a:pt x="21639" y="480"/>
                      <a:pt x="21451" y="168"/>
                      <a:pt x="21117" y="84"/>
                    </a:cubicBezTo>
                    <a:cubicBezTo>
                      <a:pt x="20973" y="42"/>
                      <a:pt x="20809" y="30"/>
                      <a:pt x="20639" y="30"/>
                    </a:cubicBezTo>
                    <a:cubicBezTo>
                      <a:pt x="20441" y="30"/>
                      <a:pt x="20235" y="46"/>
                      <a:pt x="20047" y="46"/>
                    </a:cubicBezTo>
                    <a:cubicBezTo>
                      <a:pt x="19999" y="46"/>
                      <a:pt x="19953" y="45"/>
                      <a:pt x="19907" y="42"/>
                    </a:cubicBezTo>
                    <a:cubicBezTo>
                      <a:pt x="19157" y="42"/>
                      <a:pt x="18385" y="22"/>
                      <a:pt x="17634" y="22"/>
                    </a:cubicBezTo>
                    <a:lnTo>
                      <a:pt x="8477" y="1"/>
                    </a:ln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1265875" y="3547875"/>
                <a:ext cx="594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1065" extrusionOk="0">
                    <a:moveTo>
                      <a:pt x="1857" y="0"/>
                    </a:moveTo>
                    <a:cubicBezTo>
                      <a:pt x="1732" y="0"/>
                      <a:pt x="1606" y="0"/>
                      <a:pt x="1481" y="21"/>
                    </a:cubicBezTo>
                    <a:lnTo>
                      <a:pt x="1148" y="63"/>
                    </a:lnTo>
                    <a:cubicBezTo>
                      <a:pt x="981" y="63"/>
                      <a:pt x="835" y="84"/>
                      <a:pt x="689" y="105"/>
                    </a:cubicBezTo>
                    <a:cubicBezTo>
                      <a:pt x="543" y="146"/>
                      <a:pt x="418" y="209"/>
                      <a:pt x="292" y="271"/>
                    </a:cubicBezTo>
                    <a:cubicBezTo>
                      <a:pt x="0" y="459"/>
                      <a:pt x="63" y="876"/>
                      <a:pt x="397" y="981"/>
                    </a:cubicBezTo>
                    <a:cubicBezTo>
                      <a:pt x="522" y="1022"/>
                      <a:pt x="668" y="1064"/>
                      <a:pt x="814" y="1064"/>
                    </a:cubicBezTo>
                    <a:cubicBezTo>
                      <a:pt x="939" y="1064"/>
                      <a:pt x="1043" y="1064"/>
                      <a:pt x="1168" y="1043"/>
                    </a:cubicBezTo>
                    <a:lnTo>
                      <a:pt x="1523" y="1022"/>
                    </a:lnTo>
                    <a:cubicBezTo>
                      <a:pt x="1669" y="1022"/>
                      <a:pt x="1836" y="1001"/>
                      <a:pt x="1982" y="960"/>
                    </a:cubicBezTo>
                    <a:cubicBezTo>
                      <a:pt x="2211" y="897"/>
                      <a:pt x="2378" y="668"/>
                      <a:pt x="2337" y="417"/>
                    </a:cubicBezTo>
                    <a:cubicBezTo>
                      <a:pt x="2295" y="188"/>
                      <a:pt x="2086" y="0"/>
                      <a:pt x="1857" y="0"/>
                    </a:cubicBez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700804" y="3724050"/>
                <a:ext cx="74225" cy="23607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9443" extrusionOk="0">
                    <a:moveTo>
                      <a:pt x="2240" y="1"/>
                    </a:moveTo>
                    <a:cubicBezTo>
                      <a:pt x="2159" y="1"/>
                      <a:pt x="2078" y="21"/>
                      <a:pt x="2003" y="66"/>
                    </a:cubicBezTo>
                    <a:cubicBezTo>
                      <a:pt x="1293" y="483"/>
                      <a:pt x="772" y="1317"/>
                      <a:pt x="480" y="2068"/>
                    </a:cubicBezTo>
                    <a:cubicBezTo>
                      <a:pt x="188" y="2819"/>
                      <a:pt x="21" y="3632"/>
                      <a:pt x="21" y="4467"/>
                    </a:cubicBezTo>
                    <a:cubicBezTo>
                      <a:pt x="0" y="5301"/>
                      <a:pt x="125" y="6135"/>
                      <a:pt x="355" y="6949"/>
                    </a:cubicBezTo>
                    <a:cubicBezTo>
                      <a:pt x="584" y="7762"/>
                      <a:pt x="960" y="8555"/>
                      <a:pt x="1502" y="9222"/>
                    </a:cubicBezTo>
                    <a:cubicBezTo>
                      <a:pt x="1638" y="9369"/>
                      <a:pt x="1822" y="9442"/>
                      <a:pt x="2009" y="9442"/>
                    </a:cubicBezTo>
                    <a:cubicBezTo>
                      <a:pt x="2168" y="9442"/>
                      <a:pt x="2328" y="9390"/>
                      <a:pt x="2462" y="9285"/>
                    </a:cubicBezTo>
                    <a:cubicBezTo>
                      <a:pt x="2754" y="9055"/>
                      <a:pt x="2837" y="8638"/>
                      <a:pt x="2670" y="8325"/>
                    </a:cubicBezTo>
                    <a:cubicBezTo>
                      <a:pt x="2503" y="8012"/>
                      <a:pt x="2316" y="7741"/>
                      <a:pt x="2169" y="7428"/>
                    </a:cubicBezTo>
                    <a:cubicBezTo>
                      <a:pt x="2044" y="7136"/>
                      <a:pt x="1919" y="6844"/>
                      <a:pt x="1836" y="6532"/>
                    </a:cubicBezTo>
                    <a:cubicBezTo>
                      <a:pt x="1627" y="5885"/>
                      <a:pt x="1502" y="5197"/>
                      <a:pt x="1460" y="4508"/>
                    </a:cubicBezTo>
                    <a:cubicBezTo>
                      <a:pt x="1419" y="3862"/>
                      <a:pt x="1502" y="3194"/>
                      <a:pt x="1690" y="2548"/>
                    </a:cubicBezTo>
                    <a:cubicBezTo>
                      <a:pt x="1773" y="2235"/>
                      <a:pt x="1919" y="1943"/>
                      <a:pt x="2065" y="1651"/>
                    </a:cubicBezTo>
                    <a:cubicBezTo>
                      <a:pt x="2253" y="1338"/>
                      <a:pt x="2503" y="1088"/>
                      <a:pt x="2712" y="775"/>
                    </a:cubicBezTo>
                    <a:cubicBezTo>
                      <a:pt x="2968" y="416"/>
                      <a:pt x="2608" y="1"/>
                      <a:pt x="22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714200" y="3528050"/>
                <a:ext cx="733675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29347" h="3338" extrusionOk="0">
                    <a:moveTo>
                      <a:pt x="12327" y="1"/>
                    </a:moveTo>
                    <a:lnTo>
                      <a:pt x="10950" y="42"/>
                    </a:lnTo>
                    <a:cubicBezTo>
                      <a:pt x="4651" y="230"/>
                      <a:pt x="0" y="856"/>
                      <a:pt x="0" y="1669"/>
                    </a:cubicBezTo>
                    <a:cubicBezTo>
                      <a:pt x="0" y="2483"/>
                      <a:pt x="5048" y="3150"/>
                      <a:pt x="11743" y="3317"/>
                    </a:cubicBezTo>
                    <a:lnTo>
                      <a:pt x="12828" y="3338"/>
                    </a:lnTo>
                    <a:lnTo>
                      <a:pt x="15852" y="3338"/>
                    </a:lnTo>
                    <a:cubicBezTo>
                      <a:pt x="16186" y="3338"/>
                      <a:pt x="16519" y="3317"/>
                      <a:pt x="16853" y="3317"/>
                    </a:cubicBezTo>
                    <a:lnTo>
                      <a:pt x="17437" y="3317"/>
                    </a:lnTo>
                    <a:cubicBezTo>
                      <a:pt x="24216" y="3171"/>
                      <a:pt x="29347" y="2483"/>
                      <a:pt x="29347" y="1669"/>
                    </a:cubicBezTo>
                    <a:cubicBezTo>
                      <a:pt x="29347" y="856"/>
                      <a:pt x="24299" y="188"/>
                      <a:pt x="17625" y="22"/>
                    </a:cubicBezTo>
                    <a:cubicBezTo>
                      <a:pt x="17395" y="22"/>
                      <a:pt x="17187" y="1"/>
                      <a:pt x="169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749350" y="3631275"/>
                <a:ext cx="657175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6287" h="1725" extrusionOk="0">
                    <a:moveTo>
                      <a:pt x="26083" y="1"/>
                    </a:moveTo>
                    <a:cubicBezTo>
                      <a:pt x="26077" y="1"/>
                      <a:pt x="26070" y="1"/>
                      <a:pt x="26064" y="2"/>
                    </a:cubicBezTo>
                    <a:cubicBezTo>
                      <a:pt x="25229" y="43"/>
                      <a:pt x="24416" y="210"/>
                      <a:pt x="23582" y="356"/>
                    </a:cubicBezTo>
                    <a:cubicBezTo>
                      <a:pt x="22768" y="481"/>
                      <a:pt x="21934" y="586"/>
                      <a:pt x="21099" y="690"/>
                    </a:cubicBezTo>
                    <a:cubicBezTo>
                      <a:pt x="19410" y="898"/>
                      <a:pt x="17741" y="1044"/>
                      <a:pt x="16052" y="1149"/>
                    </a:cubicBezTo>
                    <a:cubicBezTo>
                      <a:pt x="14417" y="1240"/>
                      <a:pt x="12777" y="1287"/>
                      <a:pt x="11137" y="1287"/>
                    </a:cubicBezTo>
                    <a:cubicBezTo>
                      <a:pt x="9409" y="1287"/>
                      <a:pt x="7680" y="1235"/>
                      <a:pt x="5957" y="1128"/>
                    </a:cubicBezTo>
                    <a:cubicBezTo>
                      <a:pt x="4080" y="1003"/>
                      <a:pt x="2182" y="815"/>
                      <a:pt x="388" y="168"/>
                    </a:cubicBezTo>
                    <a:cubicBezTo>
                      <a:pt x="358" y="158"/>
                      <a:pt x="331" y="153"/>
                      <a:pt x="305" y="153"/>
                    </a:cubicBezTo>
                    <a:cubicBezTo>
                      <a:pt x="75" y="153"/>
                      <a:pt x="0" y="533"/>
                      <a:pt x="263" y="627"/>
                    </a:cubicBezTo>
                    <a:lnTo>
                      <a:pt x="242" y="627"/>
                    </a:lnTo>
                    <a:cubicBezTo>
                      <a:pt x="1848" y="1149"/>
                      <a:pt x="3537" y="1441"/>
                      <a:pt x="5227" y="1524"/>
                    </a:cubicBezTo>
                    <a:cubicBezTo>
                      <a:pt x="6895" y="1628"/>
                      <a:pt x="8564" y="1691"/>
                      <a:pt x="10233" y="1712"/>
                    </a:cubicBezTo>
                    <a:cubicBezTo>
                      <a:pt x="10705" y="1720"/>
                      <a:pt x="11177" y="1725"/>
                      <a:pt x="11650" y="1725"/>
                    </a:cubicBezTo>
                    <a:cubicBezTo>
                      <a:pt x="14598" y="1725"/>
                      <a:pt x="17546" y="1559"/>
                      <a:pt x="20495" y="1253"/>
                    </a:cubicBezTo>
                    <a:cubicBezTo>
                      <a:pt x="21412" y="1149"/>
                      <a:pt x="22309" y="1044"/>
                      <a:pt x="23227" y="919"/>
                    </a:cubicBezTo>
                    <a:cubicBezTo>
                      <a:pt x="24207" y="815"/>
                      <a:pt x="25167" y="627"/>
                      <a:pt x="26105" y="356"/>
                    </a:cubicBezTo>
                    <a:cubicBezTo>
                      <a:pt x="26287" y="296"/>
                      <a:pt x="26273" y="1"/>
                      <a:pt x="260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1096400" y="2074550"/>
                <a:ext cx="486525" cy="542050"/>
              </a:xfrm>
              <a:custGeom>
                <a:avLst/>
                <a:gdLst/>
                <a:ahLst/>
                <a:cxnLst/>
                <a:rect l="l" t="t" r="r" b="b"/>
                <a:pathLst>
                  <a:path w="19461" h="21682" extrusionOk="0">
                    <a:moveTo>
                      <a:pt x="15156" y="0"/>
                    </a:moveTo>
                    <a:cubicBezTo>
                      <a:pt x="14416" y="0"/>
                      <a:pt x="13668" y="124"/>
                      <a:pt x="12953" y="303"/>
                    </a:cubicBezTo>
                    <a:cubicBezTo>
                      <a:pt x="8511" y="1429"/>
                      <a:pt x="4902" y="4892"/>
                      <a:pt x="2817" y="8980"/>
                    </a:cubicBezTo>
                    <a:cubicBezTo>
                      <a:pt x="1732" y="11128"/>
                      <a:pt x="939" y="13422"/>
                      <a:pt x="480" y="15800"/>
                    </a:cubicBezTo>
                    <a:cubicBezTo>
                      <a:pt x="335" y="16487"/>
                      <a:pt x="355" y="21452"/>
                      <a:pt x="3" y="21680"/>
                    </a:cubicBezTo>
                    <a:lnTo>
                      <a:pt x="3" y="21680"/>
                    </a:lnTo>
                    <a:cubicBezTo>
                      <a:pt x="1921" y="20493"/>
                      <a:pt x="3985" y="20305"/>
                      <a:pt x="6029" y="19492"/>
                    </a:cubicBezTo>
                    <a:cubicBezTo>
                      <a:pt x="8573" y="18532"/>
                      <a:pt x="10930" y="17177"/>
                      <a:pt x="13037" y="15466"/>
                    </a:cubicBezTo>
                    <a:cubicBezTo>
                      <a:pt x="16353" y="12692"/>
                      <a:pt x="18835" y="8750"/>
                      <a:pt x="19377" y="4454"/>
                    </a:cubicBezTo>
                    <a:cubicBezTo>
                      <a:pt x="19461" y="3932"/>
                      <a:pt x="19461" y="3432"/>
                      <a:pt x="19377" y="2910"/>
                    </a:cubicBezTo>
                    <a:cubicBezTo>
                      <a:pt x="19127" y="1638"/>
                      <a:pt x="18043" y="637"/>
                      <a:pt x="16791" y="240"/>
                    </a:cubicBezTo>
                    <a:cubicBezTo>
                      <a:pt x="16263" y="70"/>
                      <a:pt x="15712" y="0"/>
                      <a:pt x="15156" y="0"/>
                    </a:cubicBezTo>
                    <a:close/>
                    <a:moveTo>
                      <a:pt x="3" y="21680"/>
                    </a:moveTo>
                    <a:lnTo>
                      <a:pt x="3" y="21680"/>
                    </a:lnTo>
                    <a:cubicBezTo>
                      <a:pt x="2" y="21681"/>
                      <a:pt x="1" y="21681"/>
                      <a:pt x="1" y="21682"/>
                    </a:cubicBezTo>
                    <a:cubicBezTo>
                      <a:pt x="1" y="21681"/>
                      <a:pt x="2" y="21681"/>
                      <a:pt x="3" y="21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229775" y="2449725"/>
                <a:ext cx="699800" cy="368125"/>
              </a:xfrm>
              <a:custGeom>
                <a:avLst/>
                <a:gdLst/>
                <a:ahLst/>
                <a:cxnLst/>
                <a:rect l="l" t="t" r="r" b="b"/>
                <a:pathLst>
                  <a:path w="27992" h="14725" extrusionOk="0">
                    <a:moveTo>
                      <a:pt x="7679" y="1"/>
                    </a:moveTo>
                    <a:cubicBezTo>
                      <a:pt x="7050" y="1"/>
                      <a:pt x="6422" y="54"/>
                      <a:pt x="5799" y="167"/>
                    </a:cubicBezTo>
                    <a:cubicBezTo>
                      <a:pt x="3525" y="564"/>
                      <a:pt x="1252" y="1982"/>
                      <a:pt x="605" y="4193"/>
                    </a:cubicBezTo>
                    <a:cubicBezTo>
                      <a:pt x="0" y="6258"/>
                      <a:pt x="960" y="8531"/>
                      <a:pt x="2503" y="10012"/>
                    </a:cubicBezTo>
                    <a:cubicBezTo>
                      <a:pt x="4047" y="11493"/>
                      <a:pt x="6091" y="12327"/>
                      <a:pt x="8135" y="13016"/>
                    </a:cubicBezTo>
                    <a:cubicBezTo>
                      <a:pt x="11222" y="14058"/>
                      <a:pt x="14642" y="14392"/>
                      <a:pt x="17875" y="14601"/>
                    </a:cubicBezTo>
                    <a:cubicBezTo>
                      <a:pt x="19097" y="14688"/>
                      <a:pt x="20308" y="14725"/>
                      <a:pt x="21517" y="14725"/>
                    </a:cubicBezTo>
                    <a:cubicBezTo>
                      <a:pt x="22041" y="14725"/>
                      <a:pt x="22566" y="14718"/>
                      <a:pt x="23090" y="14705"/>
                    </a:cubicBezTo>
                    <a:cubicBezTo>
                      <a:pt x="23522" y="14688"/>
                      <a:pt x="26492" y="14269"/>
                      <a:pt x="27590" y="14269"/>
                    </a:cubicBezTo>
                    <a:cubicBezTo>
                      <a:pt x="27816" y="14269"/>
                      <a:pt x="27963" y="14287"/>
                      <a:pt x="27991" y="14330"/>
                    </a:cubicBezTo>
                    <a:cubicBezTo>
                      <a:pt x="26302" y="11764"/>
                      <a:pt x="24091" y="9845"/>
                      <a:pt x="21880" y="7718"/>
                    </a:cubicBezTo>
                    <a:cubicBezTo>
                      <a:pt x="19648" y="5549"/>
                      <a:pt x="17291" y="3442"/>
                      <a:pt x="14538" y="1919"/>
                    </a:cubicBezTo>
                    <a:cubicBezTo>
                      <a:pt x="12442" y="764"/>
                      <a:pt x="10060" y="1"/>
                      <a:pt x="76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1159500" y="2583400"/>
                <a:ext cx="645050" cy="4420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7683" extrusionOk="0">
                    <a:moveTo>
                      <a:pt x="18524" y="0"/>
                    </a:moveTo>
                    <a:cubicBezTo>
                      <a:pt x="14916" y="0"/>
                      <a:pt x="11301" y="1644"/>
                      <a:pt x="8552" y="4060"/>
                    </a:cubicBezTo>
                    <a:cubicBezTo>
                      <a:pt x="6863" y="5583"/>
                      <a:pt x="5382" y="7335"/>
                      <a:pt x="4172" y="9254"/>
                    </a:cubicBezTo>
                    <a:cubicBezTo>
                      <a:pt x="2858" y="11339"/>
                      <a:pt x="1440" y="13342"/>
                      <a:pt x="0" y="15344"/>
                    </a:cubicBezTo>
                    <a:cubicBezTo>
                      <a:pt x="2211" y="15886"/>
                      <a:pt x="4276" y="16721"/>
                      <a:pt x="6446" y="17242"/>
                    </a:cubicBezTo>
                    <a:cubicBezTo>
                      <a:pt x="7666" y="17536"/>
                      <a:pt x="8916" y="17683"/>
                      <a:pt x="10168" y="17683"/>
                    </a:cubicBezTo>
                    <a:cubicBezTo>
                      <a:pt x="11227" y="17683"/>
                      <a:pt x="12287" y="17578"/>
                      <a:pt x="13329" y="17367"/>
                    </a:cubicBezTo>
                    <a:cubicBezTo>
                      <a:pt x="17354" y="16512"/>
                      <a:pt x="21004" y="14072"/>
                      <a:pt x="23486" y="10776"/>
                    </a:cubicBezTo>
                    <a:cubicBezTo>
                      <a:pt x="24446" y="9504"/>
                      <a:pt x="25238" y="8107"/>
                      <a:pt x="25509" y="6542"/>
                    </a:cubicBezTo>
                    <a:cubicBezTo>
                      <a:pt x="25801" y="4999"/>
                      <a:pt x="25489" y="3288"/>
                      <a:pt x="24446" y="2100"/>
                    </a:cubicBezTo>
                    <a:cubicBezTo>
                      <a:pt x="23632" y="1161"/>
                      <a:pt x="22443" y="640"/>
                      <a:pt x="21234" y="327"/>
                    </a:cubicBezTo>
                    <a:cubicBezTo>
                      <a:pt x="20340" y="104"/>
                      <a:pt x="19432" y="0"/>
                      <a:pt x="185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785750" y="2075125"/>
                <a:ext cx="303900" cy="15363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61455" extrusionOk="0">
                    <a:moveTo>
                      <a:pt x="290" y="0"/>
                    </a:moveTo>
                    <a:cubicBezTo>
                      <a:pt x="143" y="0"/>
                      <a:pt x="0" y="151"/>
                      <a:pt x="100" y="322"/>
                    </a:cubicBezTo>
                    <a:cubicBezTo>
                      <a:pt x="1789" y="3367"/>
                      <a:pt x="3208" y="6579"/>
                      <a:pt x="4918" y="9624"/>
                    </a:cubicBezTo>
                    <a:cubicBezTo>
                      <a:pt x="6503" y="12440"/>
                      <a:pt x="8193" y="15130"/>
                      <a:pt x="9277" y="18176"/>
                    </a:cubicBezTo>
                    <a:cubicBezTo>
                      <a:pt x="10341" y="21263"/>
                      <a:pt x="10988" y="24495"/>
                      <a:pt x="11154" y="27749"/>
                    </a:cubicBezTo>
                    <a:cubicBezTo>
                      <a:pt x="11551" y="34027"/>
                      <a:pt x="10487" y="40305"/>
                      <a:pt x="10153" y="46563"/>
                    </a:cubicBezTo>
                    <a:cubicBezTo>
                      <a:pt x="9966" y="49733"/>
                      <a:pt x="9903" y="52924"/>
                      <a:pt x="10195" y="56115"/>
                    </a:cubicBezTo>
                    <a:cubicBezTo>
                      <a:pt x="10258" y="56762"/>
                      <a:pt x="10320" y="57429"/>
                      <a:pt x="10404" y="58118"/>
                    </a:cubicBezTo>
                    <a:cubicBezTo>
                      <a:pt x="10529" y="59244"/>
                      <a:pt x="10716" y="60349"/>
                      <a:pt x="10967" y="61455"/>
                    </a:cubicBezTo>
                    <a:lnTo>
                      <a:pt x="11947" y="61455"/>
                    </a:lnTo>
                    <a:cubicBezTo>
                      <a:pt x="11759" y="60349"/>
                      <a:pt x="11572" y="59223"/>
                      <a:pt x="11405" y="58118"/>
                    </a:cubicBezTo>
                    <a:cubicBezTo>
                      <a:pt x="11217" y="56783"/>
                      <a:pt x="11092" y="55427"/>
                      <a:pt x="11029" y="54071"/>
                    </a:cubicBezTo>
                    <a:cubicBezTo>
                      <a:pt x="10946" y="50880"/>
                      <a:pt x="11092" y="47689"/>
                      <a:pt x="11321" y="44498"/>
                    </a:cubicBezTo>
                    <a:cubicBezTo>
                      <a:pt x="11759" y="38178"/>
                      <a:pt x="12156" y="31775"/>
                      <a:pt x="11467" y="25455"/>
                    </a:cubicBezTo>
                    <a:cubicBezTo>
                      <a:pt x="11134" y="22493"/>
                      <a:pt x="10570" y="19531"/>
                      <a:pt x="9486" y="16757"/>
                    </a:cubicBezTo>
                    <a:cubicBezTo>
                      <a:pt x="8443" y="14108"/>
                      <a:pt x="6962" y="11731"/>
                      <a:pt x="5502" y="9290"/>
                    </a:cubicBezTo>
                    <a:cubicBezTo>
                      <a:pt x="3729" y="6287"/>
                      <a:pt x="2332" y="3054"/>
                      <a:pt x="475" y="113"/>
                    </a:cubicBezTo>
                    <a:cubicBezTo>
                      <a:pt x="429" y="33"/>
                      <a:pt x="359" y="0"/>
                      <a:pt x="2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1160550" y="2302450"/>
                <a:ext cx="208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714" extrusionOk="0">
                    <a:moveTo>
                      <a:pt x="684" y="0"/>
                    </a:moveTo>
                    <a:cubicBezTo>
                      <a:pt x="675" y="0"/>
                      <a:pt x="668" y="3"/>
                      <a:pt x="668" y="10"/>
                    </a:cubicBezTo>
                    <a:cubicBezTo>
                      <a:pt x="188" y="1178"/>
                      <a:pt x="292" y="2450"/>
                      <a:pt x="376" y="3660"/>
                    </a:cubicBezTo>
                    <a:cubicBezTo>
                      <a:pt x="417" y="4244"/>
                      <a:pt x="459" y="4828"/>
                      <a:pt x="522" y="5412"/>
                    </a:cubicBezTo>
                    <a:cubicBezTo>
                      <a:pt x="584" y="5954"/>
                      <a:pt x="584" y="6496"/>
                      <a:pt x="543" y="7039"/>
                    </a:cubicBezTo>
                    <a:cubicBezTo>
                      <a:pt x="480" y="7623"/>
                      <a:pt x="292" y="8186"/>
                      <a:pt x="0" y="8686"/>
                    </a:cubicBezTo>
                    <a:cubicBezTo>
                      <a:pt x="0" y="8686"/>
                      <a:pt x="40" y="8713"/>
                      <a:pt x="67" y="8713"/>
                    </a:cubicBezTo>
                    <a:cubicBezTo>
                      <a:pt x="74" y="8713"/>
                      <a:pt x="79" y="8711"/>
                      <a:pt x="84" y="8707"/>
                    </a:cubicBezTo>
                    <a:cubicBezTo>
                      <a:pt x="835" y="7935"/>
                      <a:pt x="793" y="6684"/>
                      <a:pt x="730" y="5683"/>
                    </a:cubicBezTo>
                    <a:cubicBezTo>
                      <a:pt x="626" y="4494"/>
                      <a:pt x="501" y="3284"/>
                      <a:pt x="501" y="2095"/>
                    </a:cubicBezTo>
                    <a:cubicBezTo>
                      <a:pt x="480" y="1386"/>
                      <a:pt x="563" y="698"/>
                      <a:pt x="730" y="10"/>
                    </a:cubicBezTo>
                    <a:cubicBezTo>
                      <a:pt x="730" y="10"/>
                      <a:pt x="702" y="0"/>
                      <a:pt x="6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1234575" y="2150425"/>
                <a:ext cx="53750" cy="252925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0117" extrusionOk="0">
                    <a:moveTo>
                      <a:pt x="2066" y="0"/>
                    </a:moveTo>
                    <a:cubicBezTo>
                      <a:pt x="1023" y="647"/>
                      <a:pt x="648" y="1919"/>
                      <a:pt x="585" y="3087"/>
                    </a:cubicBezTo>
                    <a:cubicBezTo>
                      <a:pt x="502" y="4568"/>
                      <a:pt x="960" y="5965"/>
                      <a:pt x="1232" y="7405"/>
                    </a:cubicBezTo>
                    <a:cubicBezTo>
                      <a:pt x="1419" y="8302"/>
                      <a:pt x="1440" y="9219"/>
                      <a:pt x="1294" y="10116"/>
                    </a:cubicBezTo>
                    <a:lnTo>
                      <a:pt x="1378" y="10116"/>
                    </a:lnTo>
                    <a:cubicBezTo>
                      <a:pt x="1982" y="7238"/>
                      <a:pt x="1" y="4422"/>
                      <a:pt x="1023" y="1585"/>
                    </a:cubicBezTo>
                    <a:cubicBezTo>
                      <a:pt x="1232" y="960"/>
                      <a:pt x="1628" y="417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1337300" y="2096625"/>
                <a:ext cx="75650" cy="229550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9182" extrusionOk="0">
                    <a:moveTo>
                      <a:pt x="3022" y="1"/>
                    </a:moveTo>
                    <a:cubicBezTo>
                      <a:pt x="3019" y="1"/>
                      <a:pt x="3012" y="5"/>
                      <a:pt x="3003" y="11"/>
                    </a:cubicBezTo>
                    <a:lnTo>
                      <a:pt x="3003" y="11"/>
                    </a:lnTo>
                    <a:cubicBezTo>
                      <a:pt x="3010" y="8"/>
                      <a:pt x="3018" y="6"/>
                      <a:pt x="3025" y="4"/>
                    </a:cubicBezTo>
                    <a:cubicBezTo>
                      <a:pt x="3025" y="2"/>
                      <a:pt x="3024" y="1"/>
                      <a:pt x="3022" y="1"/>
                    </a:cubicBezTo>
                    <a:close/>
                    <a:moveTo>
                      <a:pt x="3003" y="11"/>
                    </a:moveTo>
                    <a:lnTo>
                      <a:pt x="3003" y="11"/>
                    </a:lnTo>
                    <a:cubicBezTo>
                      <a:pt x="1911" y="352"/>
                      <a:pt x="1229" y="1388"/>
                      <a:pt x="877" y="2423"/>
                    </a:cubicBezTo>
                    <a:cubicBezTo>
                      <a:pt x="439" y="3779"/>
                      <a:pt x="585" y="5197"/>
                      <a:pt x="543" y="6616"/>
                    </a:cubicBezTo>
                    <a:cubicBezTo>
                      <a:pt x="543" y="7492"/>
                      <a:pt x="356" y="8368"/>
                      <a:pt x="1" y="9181"/>
                    </a:cubicBezTo>
                    <a:cubicBezTo>
                      <a:pt x="1" y="9181"/>
                      <a:pt x="22" y="9181"/>
                      <a:pt x="43" y="9140"/>
                    </a:cubicBezTo>
                    <a:cubicBezTo>
                      <a:pt x="731" y="7825"/>
                      <a:pt x="668" y="6345"/>
                      <a:pt x="689" y="4926"/>
                    </a:cubicBezTo>
                    <a:cubicBezTo>
                      <a:pt x="689" y="3717"/>
                      <a:pt x="814" y="2486"/>
                      <a:pt x="1419" y="1401"/>
                    </a:cubicBezTo>
                    <a:cubicBezTo>
                      <a:pt x="1732" y="797"/>
                      <a:pt x="2274" y="317"/>
                      <a:pt x="2921" y="66"/>
                    </a:cubicBezTo>
                    <a:cubicBezTo>
                      <a:pt x="2935" y="66"/>
                      <a:pt x="2977" y="29"/>
                      <a:pt x="3003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1356075" y="2107075"/>
                <a:ext cx="129350" cy="204500"/>
              </a:xfrm>
              <a:custGeom>
                <a:avLst/>
                <a:gdLst/>
                <a:ahLst/>
                <a:cxnLst/>
                <a:rect l="l" t="t" r="r" b="b"/>
                <a:pathLst>
                  <a:path w="5174" h="8180" extrusionOk="0">
                    <a:moveTo>
                      <a:pt x="5038" y="1"/>
                    </a:moveTo>
                    <a:cubicBezTo>
                      <a:pt x="5034" y="1"/>
                      <a:pt x="5031" y="1"/>
                      <a:pt x="5028" y="3"/>
                    </a:cubicBezTo>
                    <a:cubicBezTo>
                      <a:pt x="4882" y="45"/>
                      <a:pt x="4756" y="87"/>
                      <a:pt x="4610" y="149"/>
                    </a:cubicBezTo>
                    <a:cubicBezTo>
                      <a:pt x="4485" y="212"/>
                      <a:pt x="4339" y="295"/>
                      <a:pt x="4214" y="379"/>
                    </a:cubicBezTo>
                    <a:cubicBezTo>
                      <a:pt x="3985" y="525"/>
                      <a:pt x="3776" y="712"/>
                      <a:pt x="3567" y="921"/>
                    </a:cubicBezTo>
                    <a:cubicBezTo>
                      <a:pt x="3150" y="1338"/>
                      <a:pt x="2796" y="1818"/>
                      <a:pt x="2525" y="2360"/>
                    </a:cubicBezTo>
                    <a:cubicBezTo>
                      <a:pt x="2253" y="2902"/>
                      <a:pt x="2003" y="3465"/>
                      <a:pt x="1815" y="4070"/>
                    </a:cubicBezTo>
                    <a:cubicBezTo>
                      <a:pt x="1565" y="4717"/>
                      <a:pt x="1315" y="5363"/>
                      <a:pt x="1023" y="6010"/>
                    </a:cubicBezTo>
                    <a:cubicBezTo>
                      <a:pt x="877" y="6365"/>
                      <a:pt x="710" y="6719"/>
                      <a:pt x="543" y="7053"/>
                    </a:cubicBezTo>
                    <a:cubicBezTo>
                      <a:pt x="376" y="7407"/>
                      <a:pt x="189" y="7783"/>
                      <a:pt x="1" y="8117"/>
                    </a:cubicBezTo>
                    <a:cubicBezTo>
                      <a:pt x="1" y="8117"/>
                      <a:pt x="63" y="8179"/>
                      <a:pt x="84" y="8179"/>
                    </a:cubicBezTo>
                    <a:lnTo>
                      <a:pt x="105" y="8179"/>
                    </a:lnTo>
                    <a:cubicBezTo>
                      <a:pt x="293" y="7908"/>
                      <a:pt x="501" y="7616"/>
                      <a:pt x="668" y="7303"/>
                    </a:cubicBezTo>
                    <a:cubicBezTo>
                      <a:pt x="835" y="7011"/>
                      <a:pt x="981" y="6698"/>
                      <a:pt x="1127" y="6385"/>
                    </a:cubicBezTo>
                    <a:cubicBezTo>
                      <a:pt x="1419" y="5739"/>
                      <a:pt x="1669" y="5092"/>
                      <a:pt x="1920" y="4446"/>
                    </a:cubicBezTo>
                    <a:cubicBezTo>
                      <a:pt x="2358" y="3299"/>
                      <a:pt x="2775" y="2131"/>
                      <a:pt x="3630" y="1213"/>
                    </a:cubicBezTo>
                    <a:cubicBezTo>
                      <a:pt x="3839" y="983"/>
                      <a:pt x="4068" y="775"/>
                      <a:pt x="4318" y="587"/>
                    </a:cubicBezTo>
                    <a:cubicBezTo>
                      <a:pt x="4464" y="504"/>
                      <a:pt x="4590" y="420"/>
                      <a:pt x="4736" y="337"/>
                    </a:cubicBezTo>
                    <a:cubicBezTo>
                      <a:pt x="4882" y="253"/>
                      <a:pt x="5028" y="170"/>
                      <a:pt x="5174" y="107"/>
                    </a:cubicBezTo>
                    <a:cubicBezTo>
                      <a:pt x="5174" y="107"/>
                      <a:pt x="5085" y="1"/>
                      <a:pt x="50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1291950" y="2292550"/>
                <a:ext cx="239375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3868" extrusionOk="0">
                    <a:moveTo>
                      <a:pt x="1" y="3846"/>
                    </a:moveTo>
                    <a:cubicBezTo>
                      <a:pt x="1" y="3846"/>
                      <a:pt x="1" y="3847"/>
                      <a:pt x="0" y="3847"/>
                    </a:cubicBezTo>
                    <a:cubicBezTo>
                      <a:pt x="1" y="3847"/>
                      <a:pt x="1" y="3847"/>
                      <a:pt x="1" y="3846"/>
                    </a:cubicBezTo>
                    <a:close/>
                    <a:moveTo>
                      <a:pt x="9435" y="0"/>
                    </a:moveTo>
                    <a:cubicBezTo>
                      <a:pt x="9407" y="0"/>
                      <a:pt x="9386" y="2"/>
                      <a:pt x="9386" y="9"/>
                    </a:cubicBezTo>
                    <a:cubicBezTo>
                      <a:pt x="9157" y="593"/>
                      <a:pt x="8761" y="1094"/>
                      <a:pt x="8239" y="1469"/>
                    </a:cubicBezTo>
                    <a:cubicBezTo>
                      <a:pt x="7697" y="1845"/>
                      <a:pt x="7092" y="2116"/>
                      <a:pt x="6445" y="2262"/>
                    </a:cubicBezTo>
                    <a:cubicBezTo>
                      <a:pt x="5048" y="2617"/>
                      <a:pt x="3567" y="2512"/>
                      <a:pt x="2170" y="2804"/>
                    </a:cubicBezTo>
                    <a:cubicBezTo>
                      <a:pt x="1357" y="2950"/>
                      <a:pt x="606" y="3304"/>
                      <a:pt x="1" y="3846"/>
                    </a:cubicBezTo>
                    <a:lnTo>
                      <a:pt x="1" y="3846"/>
                    </a:lnTo>
                    <a:cubicBezTo>
                      <a:pt x="4" y="3844"/>
                      <a:pt x="9" y="3843"/>
                      <a:pt x="14" y="3843"/>
                    </a:cubicBezTo>
                    <a:cubicBezTo>
                      <a:pt x="35" y="3843"/>
                      <a:pt x="72" y="3862"/>
                      <a:pt x="99" y="3862"/>
                    </a:cubicBezTo>
                    <a:cubicBezTo>
                      <a:pt x="104" y="3862"/>
                      <a:pt x="109" y="3861"/>
                      <a:pt x="114" y="3859"/>
                    </a:cubicBezTo>
                    <a:lnTo>
                      <a:pt x="114" y="3859"/>
                    </a:lnTo>
                    <a:lnTo>
                      <a:pt x="105" y="3868"/>
                    </a:lnTo>
                    <a:cubicBezTo>
                      <a:pt x="109" y="3864"/>
                      <a:pt x="114" y="3860"/>
                      <a:pt x="118" y="3856"/>
                    </a:cubicBezTo>
                    <a:lnTo>
                      <a:pt x="118" y="3856"/>
                    </a:lnTo>
                    <a:cubicBezTo>
                      <a:pt x="119" y="3856"/>
                      <a:pt x="120" y="3855"/>
                      <a:pt x="120" y="3854"/>
                    </a:cubicBezTo>
                    <a:lnTo>
                      <a:pt x="120" y="3854"/>
                    </a:lnTo>
                    <a:cubicBezTo>
                      <a:pt x="1287" y="2845"/>
                      <a:pt x="2906" y="2699"/>
                      <a:pt x="4380" y="2575"/>
                    </a:cubicBezTo>
                    <a:cubicBezTo>
                      <a:pt x="5715" y="2471"/>
                      <a:pt x="7113" y="2345"/>
                      <a:pt x="8302" y="1615"/>
                    </a:cubicBezTo>
                    <a:cubicBezTo>
                      <a:pt x="8886" y="1261"/>
                      <a:pt x="9428" y="698"/>
                      <a:pt x="9574" y="9"/>
                    </a:cubicBezTo>
                    <a:cubicBezTo>
                      <a:pt x="9574" y="9"/>
                      <a:pt x="9491" y="0"/>
                      <a:pt x="9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1213725" y="2455925"/>
                <a:ext cx="203400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8136" h="839" extrusionOk="0">
                    <a:moveTo>
                      <a:pt x="7953" y="1"/>
                    </a:moveTo>
                    <a:cubicBezTo>
                      <a:pt x="7951" y="1"/>
                      <a:pt x="7949" y="1"/>
                      <a:pt x="7947" y="3"/>
                    </a:cubicBezTo>
                    <a:cubicBezTo>
                      <a:pt x="7359" y="507"/>
                      <a:pt x="6720" y="675"/>
                      <a:pt x="6054" y="675"/>
                    </a:cubicBezTo>
                    <a:cubicBezTo>
                      <a:pt x="4737" y="675"/>
                      <a:pt x="3319" y="17"/>
                      <a:pt x="2003" y="3"/>
                    </a:cubicBezTo>
                    <a:cubicBezTo>
                      <a:pt x="1336" y="44"/>
                      <a:pt x="668" y="128"/>
                      <a:pt x="1" y="253"/>
                    </a:cubicBezTo>
                    <a:cubicBezTo>
                      <a:pt x="22" y="253"/>
                      <a:pt x="63" y="316"/>
                      <a:pt x="84" y="316"/>
                    </a:cubicBezTo>
                    <a:cubicBezTo>
                      <a:pt x="689" y="232"/>
                      <a:pt x="1315" y="170"/>
                      <a:pt x="1940" y="149"/>
                    </a:cubicBezTo>
                    <a:cubicBezTo>
                      <a:pt x="2524" y="149"/>
                      <a:pt x="3108" y="211"/>
                      <a:pt x="3692" y="357"/>
                    </a:cubicBezTo>
                    <a:cubicBezTo>
                      <a:pt x="4514" y="563"/>
                      <a:pt x="5350" y="838"/>
                      <a:pt x="6200" y="838"/>
                    </a:cubicBezTo>
                    <a:cubicBezTo>
                      <a:pt x="6385" y="838"/>
                      <a:pt x="6572" y="825"/>
                      <a:pt x="6759" y="795"/>
                    </a:cubicBezTo>
                    <a:cubicBezTo>
                      <a:pt x="7280" y="754"/>
                      <a:pt x="7781" y="524"/>
                      <a:pt x="8135" y="128"/>
                    </a:cubicBezTo>
                    <a:cubicBezTo>
                      <a:pt x="8135" y="128"/>
                      <a:pt x="7990" y="1"/>
                      <a:pt x="7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1155775" y="2519025"/>
                <a:ext cx="1169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70" extrusionOk="0">
                    <a:moveTo>
                      <a:pt x="2216" y="0"/>
                    </a:moveTo>
                    <a:cubicBezTo>
                      <a:pt x="1497" y="0"/>
                      <a:pt x="765" y="128"/>
                      <a:pt x="87" y="399"/>
                    </a:cubicBezTo>
                    <a:cubicBezTo>
                      <a:pt x="68" y="399"/>
                      <a:pt x="0" y="465"/>
                      <a:pt x="15" y="465"/>
                    </a:cubicBezTo>
                    <a:cubicBezTo>
                      <a:pt x="17" y="465"/>
                      <a:pt x="20" y="464"/>
                      <a:pt x="24" y="461"/>
                    </a:cubicBezTo>
                    <a:cubicBezTo>
                      <a:pt x="668" y="247"/>
                      <a:pt x="1327" y="140"/>
                      <a:pt x="1988" y="140"/>
                    </a:cubicBezTo>
                    <a:cubicBezTo>
                      <a:pt x="2098" y="140"/>
                      <a:pt x="2208" y="143"/>
                      <a:pt x="2319" y="148"/>
                    </a:cubicBezTo>
                    <a:cubicBezTo>
                      <a:pt x="2673" y="169"/>
                      <a:pt x="3049" y="211"/>
                      <a:pt x="3403" y="315"/>
                    </a:cubicBezTo>
                    <a:cubicBezTo>
                      <a:pt x="3591" y="357"/>
                      <a:pt x="3779" y="399"/>
                      <a:pt x="3946" y="461"/>
                    </a:cubicBezTo>
                    <a:cubicBezTo>
                      <a:pt x="4133" y="545"/>
                      <a:pt x="4321" y="607"/>
                      <a:pt x="4509" y="670"/>
                    </a:cubicBezTo>
                    <a:cubicBezTo>
                      <a:pt x="4550" y="670"/>
                      <a:pt x="4676" y="587"/>
                      <a:pt x="4634" y="566"/>
                    </a:cubicBezTo>
                    <a:cubicBezTo>
                      <a:pt x="4488" y="461"/>
                      <a:pt x="4321" y="378"/>
                      <a:pt x="4133" y="315"/>
                    </a:cubicBezTo>
                    <a:cubicBezTo>
                      <a:pt x="3966" y="253"/>
                      <a:pt x="3779" y="211"/>
                      <a:pt x="3570" y="169"/>
                    </a:cubicBezTo>
                    <a:cubicBezTo>
                      <a:pt x="3195" y="65"/>
                      <a:pt x="2798" y="2"/>
                      <a:pt x="2381" y="2"/>
                    </a:cubicBezTo>
                    <a:cubicBezTo>
                      <a:pt x="2326" y="1"/>
                      <a:pt x="2271" y="0"/>
                      <a:pt x="2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1369650" y="2226025"/>
                <a:ext cx="1413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5653" h="2692" extrusionOk="0">
                    <a:moveTo>
                      <a:pt x="5590" y="1"/>
                    </a:moveTo>
                    <a:cubicBezTo>
                      <a:pt x="4797" y="63"/>
                      <a:pt x="4026" y="230"/>
                      <a:pt x="3275" y="522"/>
                    </a:cubicBezTo>
                    <a:cubicBezTo>
                      <a:pt x="2461" y="835"/>
                      <a:pt x="1690" y="1231"/>
                      <a:pt x="1001" y="1753"/>
                    </a:cubicBezTo>
                    <a:cubicBezTo>
                      <a:pt x="626" y="2024"/>
                      <a:pt x="292" y="2337"/>
                      <a:pt x="0" y="2691"/>
                    </a:cubicBezTo>
                    <a:lnTo>
                      <a:pt x="146" y="2691"/>
                    </a:lnTo>
                    <a:lnTo>
                      <a:pt x="146" y="2670"/>
                    </a:lnTo>
                    <a:cubicBezTo>
                      <a:pt x="855" y="1940"/>
                      <a:pt x="1690" y="1335"/>
                      <a:pt x="2628" y="897"/>
                    </a:cubicBezTo>
                    <a:cubicBezTo>
                      <a:pt x="3546" y="439"/>
                      <a:pt x="4547" y="147"/>
                      <a:pt x="5590" y="21"/>
                    </a:cubicBezTo>
                    <a:cubicBezTo>
                      <a:pt x="5611" y="21"/>
                      <a:pt x="5653" y="1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1060375" y="2265975"/>
                <a:ext cx="323025" cy="41720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16688" extrusionOk="0">
                    <a:moveTo>
                      <a:pt x="12741" y="1"/>
                    </a:moveTo>
                    <a:cubicBezTo>
                      <a:pt x="12695" y="1"/>
                      <a:pt x="12650" y="22"/>
                      <a:pt x="12621" y="71"/>
                    </a:cubicBezTo>
                    <a:cubicBezTo>
                      <a:pt x="12058" y="1239"/>
                      <a:pt x="11328" y="2324"/>
                      <a:pt x="10452" y="3283"/>
                    </a:cubicBezTo>
                    <a:cubicBezTo>
                      <a:pt x="9576" y="4222"/>
                      <a:pt x="8638" y="5077"/>
                      <a:pt x="7678" y="5953"/>
                    </a:cubicBezTo>
                    <a:cubicBezTo>
                      <a:pt x="5613" y="7851"/>
                      <a:pt x="3819" y="9999"/>
                      <a:pt x="2318" y="12356"/>
                    </a:cubicBezTo>
                    <a:cubicBezTo>
                      <a:pt x="1483" y="13733"/>
                      <a:pt x="733" y="15130"/>
                      <a:pt x="44" y="16569"/>
                    </a:cubicBezTo>
                    <a:cubicBezTo>
                      <a:pt x="0" y="16628"/>
                      <a:pt x="60" y="16687"/>
                      <a:pt x="114" y="16687"/>
                    </a:cubicBezTo>
                    <a:cubicBezTo>
                      <a:pt x="136" y="16687"/>
                      <a:pt x="157" y="16677"/>
                      <a:pt x="169" y="16653"/>
                    </a:cubicBezTo>
                    <a:cubicBezTo>
                      <a:pt x="774" y="15360"/>
                      <a:pt x="1504" y="14129"/>
                      <a:pt x="2318" y="12940"/>
                    </a:cubicBezTo>
                    <a:cubicBezTo>
                      <a:pt x="3110" y="11731"/>
                      <a:pt x="3986" y="10583"/>
                      <a:pt x="4925" y="9478"/>
                    </a:cubicBezTo>
                    <a:cubicBezTo>
                      <a:pt x="5822" y="8414"/>
                      <a:pt x="6781" y="7392"/>
                      <a:pt x="7803" y="6433"/>
                    </a:cubicBezTo>
                    <a:cubicBezTo>
                      <a:pt x="8763" y="5557"/>
                      <a:pt x="9743" y="4702"/>
                      <a:pt x="10619" y="3763"/>
                    </a:cubicBezTo>
                    <a:cubicBezTo>
                      <a:pt x="11579" y="2762"/>
                      <a:pt x="12559" y="1552"/>
                      <a:pt x="12893" y="175"/>
                    </a:cubicBezTo>
                    <a:cubicBezTo>
                      <a:pt x="12920" y="79"/>
                      <a:pt x="12829" y="1"/>
                      <a:pt x="127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1053350" y="2679325"/>
                <a:ext cx="647275" cy="421000"/>
              </a:xfrm>
              <a:custGeom>
                <a:avLst/>
                <a:gdLst/>
                <a:ahLst/>
                <a:cxnLst/>
                <a:rect l="l" t="t" r="r" b="b"/>
                <a:pathLst>
                  <a:path w="25891" h="16840" extrusionOk="0">
                    <a:moveTo>
                      <a:pt x="25775" y="1"/>
                    </a:moveTo>
                    <a:cubicBezTo>
                      <a:pt x="25751" y="1"/>
                      <a:pt x="25727" y="11"/>
                      <a:pt x="25709" y="35"/>
                    </a:cubicBezTo>
                    <a:cubicBezTo>
                      <a:pt x="24770" y="1600"/>
                      <a:pt x="23185" y="2538"/>
                      <a:pt x="21558" y="3289"/>
                    </a:cubicBezTo>
                    <a:cubicBezTo>
                      <a:pt x="20599" y="3727"/>
                      <a:pt x="19598" y="4144"/>
                      <a:pt x="18617" y="4582"/>
                    </a:cubicBezTo>
                    <a:lnTo>
                      <a:pt x="15405" y="5980"/>
                    </a:lnTo>
                    <a:lnTo>
                      <a:pt x="8939" y="8796"/>
                    </a:lnTo>
                    <a:cubicBezTo>
                      <a:pt x="7021" y="9630"/>
                      <a:pt x="5081" y="10485"/>
                      <a:pt x="3412" y="11778"/>
                    </a:cubicBezTo>
                    <a:cubicBezTo>
                      <a:pt x="1973" y="12905"/>
                      <a:pt x="742" y="14385"/>
                      <a:pt x="158" y="16137"/>
                    </a:cubicBezTo>
                    <a:cubicBezTo>
                      <a:pt x="96" y="16346"/>
                      <a:pt x="33" y="16575"/>
                      <a:pt x="12" y="16805"/>
                    </a:cubicBezTo>
                    <a:cubicBezTo>
                      <a:pt x="0" y="16829"/>
                      <a:pt x="17" y="16839"/>
                      <a:pt x="32" y="16839"/>
                    </a:cubicBezTo>
                    <a:cubicBezTo>
                      <a:pt x="43" y="16839"/>
                      <a:pt x="54" y="16834"/>
                      <a:pt x="54" y="16826"/>
                    </a:cubicBezTo>
                    <a:cubicBezTo>
                      <a:pt x="304" y="15929"/>
                      <a:pt x="722" y="15074"/>
                      <a:pt x="1243" y="14302"/>
                    </a:cubicBezTo>
                    <a:cubicBezTo>
                      <a:pt x="1785" y="13551"/>
                      <a:pt x="2432" y="12863"/>
                      <a:pt x="3162" y="12258"/>
                    </a:cubicBezTo>
                    <a:cubicBezTo>
                      <a:pt x="4789" y="10944"/>
                      <a:pt x="6729" y="10047"/>
                      <a:pt x="8647" y="9213"/>
                    </a:cubicBezTo>
                    <a:cubicBezTo>
                      <a:pt x="10775" y="8295"/>
                      <a:pt x="12902" y="7356"/>
                      <a:pt x="15030" y="6439"/>
                    </a:cubicBezTo>
                    <a:cubicBezTo>
                      <a:pt x="17116" y="5542"/>
                      <a:pt x="19201" y="4645"/>
                      <a:pt x="21287" y="3727"/>
                    </a:cubicBezTo>
                    <a:cubicBezTo>
                      <a:pt x="22872" y="3018"/>
                      <a:pt x="24541" y="2163"/>
                      <a:pt x="25542" y="703"/>
                    </a:cubicBezTo>
                    <a:cubicBezTo>
                      <a:pt x="25667" y="515"/>
                      <a:pt x="25772" y="327"/>
                      <a:pt x="25876" y="119"/>
                    </a:cubicBezTo>
                    <a:cubicBezTo>
                      <a:pt x="25891" y="60"/>
                      <a:pt x="25832" y="1"/>
                      <a:pt x="25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286375" y="2552900"/>
                <a:ext cx="783300" cy="399950"/>
              </a:xfrm>
              <a:custGeom>
                <a:avLst/>
                <a:gdLst/>
                <a:ahLst/>
                <a:cxnLst/>
                <a:rect l="l" t="t" r="r" b="b"/>
                <a:pathLst>
                  <a:path w="31332" h="15998" extrusionOk="0">
                    <a:moveTo>
                      <a:pt x="4173" y="1"/>
                    </a:moveTo>
                    <a:cubicBezTo>
                      <a:pt x="3147" y="1"/>
                      <a:pt x="2122" y="125"/>
                      <a:pt x="1115" y="358"/>
                    </a:cubicBezTo>
                    <a:cubicBezTo>
                      <a:pt x="802" y="441"/>
                      <a:pt x="489" y="525"/>
                      <a:pt x="156" y="608"/>
                    </a:cubicBezTo>
                    <a:cubicBezTo>
                      <a:pt x="1" y="647"/>
                      <a:pt x="44" y="884"/>
                      <a:pt x="201" y="884"/>
                    </a:cubicBezTo>
                    <a:cubicBezTo>
                      <a:pt x="213" y="884"/>
                      <a:pt x="226" y="882"/>
                      <a:pt x="239" y="879"/>
                    </a:cubicBezTo>
                    <a:cubicBezTo>
                      <a:pt x="1366" y="546"/>
                      <a:pt x="2513" y="337"/>
                      <a:pt x="3702" y="295"/>
                    </a:cubicBezTo>
                    <a:cubicBezTo>
                      <a:pt x="3868" y="288"/>
                      <a:pt x="4036" y="285"/>
                      <a:pt x="4204" y="285"/>
                    </a:cubicBezTo>
                    <a:cubicBezTo>
                      <a:pt x="5043" y="285"/>
                      <a:pt x="5892" y="372"/>
                      <a:pt x="6726" y="546"/>
                    </a:cubicBezTo>
                    <a:cubicBezTo>
                      <a:pt x="7831" y="796"/>
                      <a:pt x="8916" y="1109"/>
                      <a:pt x="9959" y="1505"/>
                    </a:cubicBezTo>
                    <a:cubicBezTo>
                      <a:pt x="11148" y="1901"/>
                      <a:pt x="12316" y="2339"/>
                      <a:pt x="13442" y="2861"/>
                    </a:cubicBezTo>
                    <a:cubicBezTo>
                      <a:pt x="15695" y="3883"/>
                      <a:pt x="17864" y="5092"/>
                      <a:pt x="19950" y="6448"/>
                    </a:cubicBezTo>
                    <a:cubicBezTo>
                      <a:pt x="21952" y="7741"/>
                      <a:pt x="23934" y="9055"/>
                      <a:pt x="25832" y="10495"/>
                    </a:cubicBezTo>
                    <a:cubicBezTo>
                      <a:pt x="27646" y="11892"/>
                      <a:pt x="29398" y="13477"/>
                      <a:pt x="30754" y="15333"/>
                    </a:cubicBezTo>
                    <a:cubicBezTo>
                      <a:pt x="30921" y="15563"/>
                      <a:pt x="31088" y="15771"/>
                      <a:pt x="31255" y="15980"/>
                    </a:cubicBezTo>
                    <a:cubicBezTo>
                      <a:pt x="31261" y="15992"/>
                      <a:pt x="31270" y="15997"/>
                      <a:pt x="31280" y="15997"/>
                    </a:cubicBezTo>
                    <a:cubicBezTo>
                      <a:pt x="31305" y="15997"/>
                      <a:pt x="31332" y="15968"/>
                      <a:pt x="31317" y="15938"/>
                    </a:cubicBezTo>
                    <a:cubicBezTo>
                      <a:pt x="31025" y="15438"/>
                      <a:pt x="30712" y="14958"/>
                      <a:pt x="30337" y="14520"/>
                    </a:cubicBezTo>
                    <a:cubicBezTo>
                      <a:pt x="29982" y="14061"/>
                      <a:pt x="29607" y="13623"/>
                      <a:pt x="29210" y="13206"/>
                    </a:cubicBezTo>
                    <a:cubicBezTo>
                      <a:pt x="28397" y="12372"/>
                      <a:pt x="27542" y="11600"/>
                      <a:pt x="26624" y="10870"/>
                    </a:cubicBezTo>
                    <a:cubicBezTo>
                      <a:pt x="24747" y="9389"/>
                      <a:pt x="22807" y="8013"/>
                      <a:pt x="20784" y="6719"/>
                    </a:cubicBezTo>
                    <a:cubicBezTo>
                      <a:pt x="18719" y="5343"/>
                      <a:pt x="16550" y="4091"/>
                      <a:pt x="14297" y="2986"/>
                    </a:cubicBezTo>
                    <a:cubicBezTo>
                      <a:pt x="13171" y="2444"/>
                      <a:pt x="12024" y="1964"/>
                      <a:pt x="10856" y="1547"/>
                    </a:cubicBezTo>
                    <a:cubicBezTo>
                      <a:pt x="9729" y="1150"/>
                      <a:pt x="8603" y="754"/>
                      <a:pt x="7456" y="462"/>
                    </a:cubicBezTo>
                    <a:cubicBezTo>
                      <a:pt x="6455" y="191"/>
                      <a:pt x="5433" y="45"/>
                      <a:pt x="4411" y="3"/>
                    </a:cubicBezTo>
                    <a:cubicBezTo>
                      <a:pt x="4331" y="2"/>
                      <a:pt x="4252" y="1"/>
                      <a:pt x="41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312675" y="3194300"/>
                <a:ext cx="738925" cy="219450"/>
              </a:xfrm>
              <a:custGeom>
                <a:avLst/>
                <a:gdLst/>
                <a:ahLst/>
                <a:cxnLst/>
                <a:rect l="l" t="t" r="r" b="b"/>
                <a:pathLst>
                  <a:path w="29557" h="8778" extrusionOk="0">
                    <a:moveTo>
                      <a:pt x="9031" y="0"/>
                    </a:moveTo>
                    <a:cubicBezTo>
                      <a:pt x="8315" y="0"/>
                      <a:pt x="7599" y="28"/>
                      <a:pt x="6884" y="85"/>
                    </a:cubicBezTo>
                    <a:cubicBezTo>
                      <a:pt x="5799" y="169"/>
                      <a:pt x="4735" y="336"/>
                      <a:pt x="3672" y="565"/>
                    </a:cubicBezTo>
                    <a:cubicBezTo>
                      <a:pt x="2608" y="795"/>
                      <a:pt x="1586" y="1212"/>
                      <a:pt x="668" y="1817"/>
                    </a:cubicBezTo>
                    <a:cubicBezTo>
                      <a:pt x="564" y="1879"/>
                      <a:pt x="439" y="1963"/>
                      <a:pt x="334" y="2046"/>
                    </a:cubicBezTo>
                    <a:cubicBezTo>
                      <a:pt x="230" y="2150"/>
                      <a:pt x="147" y="2255"/>
                      <a:pt x="63" y="2380"/>
                    </a:cubicBezTo>
                    <a:cubicBezTo>
                      <a:pt x="1" y="2484"/>
                      <a:pt x="22" y="2588"/>
                      <a:pt x="105" y="2672"/>
                    </a:cubicBezTo>
                    <a:cubicBezTo>
                      <a:pt x="142" y="2721"/>
                      <a:pt x="200" y="2741"/>
                      <a:pt x="258" y="2741"/>
                    </a:cubicBezTo>
                    <a:cubicBezTo>
                      <a:pt x="300" y="2741"/>
                      <a:pt x="342" y="2731"/>
                      <a:pt x="376" y="2713"/>
                    </a:cubicBezTo>
                    <a:cubicBezTo>
                      <a:pt x="501" y="2672"/>
                      <a:pt x="626" y="2609"/>
                      <a:pt x="731" y="2547"/>
                    </a:cubicBezTo>
                    <a:cubicBezTo>
                      <a:pt x="856" y="2484"/>
                      <a:pt x="981" y="2401"/>
                      <a:pt x="1106" y="2317"/>
                    </a:cubicBezTo>
                    <a:cubicBezTo>
                      <a:pt x="1336" y="2192"/>
                      <a:pt x="1544" y="2067"/>
                      <a:pt x="1794" y="1963"/>
                    </a:cubicBezTo>
                    <a:cubicBezTo>
                      <a:pt x="2253" y="1733"/>
                      <a:pt x="2733" y="1545"/>
                      <a:pt x="3234" y="1399"/>
                    </a:cubicBezTo>
                    <a:cubicBezTo>
                      <a:pt x="4256" y="1107"/>
                      <a:pt x="5278" y="899"/>
                      <a:pt x="6341" y="795"/>
                    </a:cubicBezTo>
                    <a:cubicBezTo>
                      <a:pt x="7353" y="680"/>
                      <a:pt x="8370" y="622"/>
                      <a:pt x="9387" y="622"/>
                    </a:cubicBezTo>
                    <a:cubicBezTo>
                      <a:pt x="10403" y="622"/>
                      <a:pt x="11420" y="680"/>
                      <a:pt x="12432" y="795"/>
                    </a:cubicBezTo>
                    <a:cubicBezTo>
                      <a:pt x="14434" y="1024"/>
                      <a:pt x="16395" y="1483"/>
                      <a:pt x="18314" y="2129"/>
                    </a:cubicBezTo>
                    <a:cubicBezTo>
                      <a:pt x="20233" y="2776"/>
                      <a:pt x="22089" y="3631"/>
                      <a:pt x="23841" y="4674"/>
                    </a:cubicBezTo>
                    <a:cubicBezTo>
                      <a:pt x="24717" y="5175"/>
                      <a:pt x="25572" y="5759"/>
                      <a:pt x="26386" y="6363"/>
                    </a:cubicBezTo>
                    <a:cubicBezTo>
                      <a:pt x="27220" y="6968"/>
                      <a:pt x="27971" y="7636"/>
                      <a:pt x="28784" y="8262"/>
                    </a:cubicBezTo>
                    <a:cubicBezTo>
                      <a:pt x="28972" y="8428"/>
                      <a:pt x="29181" y="8574"/>
                      <a:pt x="29368" y="8741"/>
                    </a:cubicBezTo>
                    <a:cubicBezTo>
                      <a:pt x="29389" y="8767"/>
                      <a:pt x="29412" y="8777"/>
                      <a:pt x="29434" y="8777"/>
                    </a:cubicBezTo>
                    <a:cubicBezTo>
                      <a:pt x="29501" y="8777"/>
                      <a:pt x="29556" y="8679"/>
                      <a:pt x="29493" y="8616"/>
                    </a:cubicBezTo>
                    <a:cubicBezTo>
                      <a:pt x="29139" y="8241"/>
                      <a:pt x="28805" y="7844"/>
                      <a:pt x="28451" y="7469"/>
                    </a:cubicBezTo>
                    <a:cubicBezTo>
                      <a:pt x="28075" y="7114"/>
                      <a:pt x="27658" y="6781"/>
                      <a:pt x="27262" y="6468"/>
                    </a:cubicBezTo>
                    <a:cubicBezTo>
                      <a:pt x="26448" y="5800"/>
                      <a:pt x="25614" y="5195"/>
                      <a:pt x="24738" y="4632"/>
                    </a:cubicBezTo>
                    <a:cubicBezTo>
                      <a:pt x="21213" y="2380"/>
                      <a:pt x="17271" y="899"/>
                      <a:pt x="13141" y="294"/>
                    </a:cubicBezTo>
                    <a:cubicBezTo>
                      <a:pt x="11771" y="102"/>
                      <a:pt x="10401" y="0"/>
                      <a:pt x="90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1042700" y="3243875"/>
                <a:ext cx="584025" cy="238725"/>
              </a:xfrm>
              <a:custGeom>
                <a:avLst/>
                <a:gdLst/>
                <a:ahLst/>
                <a:cxnLst/>
                <a:rect l="l" t="t" r="r" b="b"/>
                <a:pathLst>
                  <a:path w="23361" h="9549" extrusionOk="0">
                    <a:moveTo>
                      <a:pt x="21776" y="0"/>
                    </a:moveTo>
                    <a:cubicBezTo>
                      <a:pt x="21296" y="21"/>
                      <a:pt x="20837" y="42"/>
                      <a:pt x="20378" y="63"/>
                    </a:cubicBezTo>
                    <a:cubicBezTo>
                      <a:pt x="19461" y="105"/>
                      <a:pt x="18543" y="167"/>
                      <a:pt x="17625" y="251"/>
                    </a:cubicBezTo>
                    <a:cubicBezTo>
                      <a:pt x="15790" y="418"/>
                      <a:pt x="13954" y="689"/>
                      <a:pt x="12140" y="1085"/>
                    </a:cubicBezTo>
                    <a:cubicBezTo>
                      <a:pt x="10346" y="1440"/>
                      <a:pt x="8573" y="1982"/>
                      <a:pt x="6883" y="2670"/>
                    </a:cubicBezTo>
                    <a:cubicBezTo>
                      <a:pt x="5298" y="3275"/>
                      <a:pt x="3817" y="4109"/>
                      <a:pt x="2482" y="5131"/>
                    </a:cubicBezTo>
                    <a:cubicBezTo>
                      <a:pt x="1794" y="5674"/>
                      <a:pt x="1231" y="6320"/>
                      <a:pt x="772" y="7050"/>
                    </a:cubicBezTo>
                    <a:cubicBezTo>
                      <a:pt x="272" y="7739"/>
                      <a:pt x="21" y="8573"/>
                      <a:pt x="0" y="9428"/>
                    </a:cubicBezTo>
                    <a:cubicBezTo>
                      <a:pt x="0" y="9506"/>
                      <a:pt x="60" y="9548"/>
                      <a:pt x="119" y="9548"/>
                    </a:cubicBezTo>
                    <a:cubicBezTo>
                      <a:pt x="170" y="9548"/>
                      <a:pt x="220" y="9517"/>
                      <a:pt x="230" y="9449"/>
                    </a:cubicBezTo>
                    <a:cubicBezTo>
                      <a:pt x="397" y="8740"/>
                      <a:pt x="668" y="8051"/>
                      <a:pt x="1043" y="7426"/>
                    </a:cubicBezTo>
                    <a:cubicBezTo>
                      <a:pt x="1460" y="6800"/>
                      <a:pt x="1961" y="6258"/>
                      <a:pt x="2524" y="5799"/>
                    </a:cubicBezTo>
                    <a:cubicBezTo>
                      <a:pt x="3776" y="4818"/>
                      <a:pt x="5173" y="4026"/>
                      <a:pt x="6675" y="3463"/>
                    </a:cubicBezTo>
                    <a:cubicBezTo>
                      <a:pt x="9991" y="2086"/>
                      <a:pt x="13537" y="1356"/>
                      <a:pt x="17104" y="981"/>
                    </a:cubicBezTo>
                    <a:cubicBezTo>
                      <a:pt x="18126" y="897"/>
                      <a:pt x="19127" y="814"/>
                      <a:pt x="20128" y="751"/>
                    </a:cubicBezTo>
                    <a:cubicBezTo>
                      <a:pt x="20649" y="730"/>
                      <a:pt x="21171" y="689"/>
                      <a:pt x="21671" y="668"/>
                    </a:cubicBezTo>
                    <a:cubicBezTo>
                      <a:pt x="21943" y="668"/>
                      <a:pt x="22193" y="647"/>
                      <a:pt x="22443" y="626"/>
                    </a:cubicBezTo>
                    <a:cubicBezTo>
                      <a:pt x="22568" y="626"/>
                      <a:pt x="22694" y="605"/>
                      <a:pt x="22819" y="605"/>
                    </a:cubicBezTo>
                    <a:cubicBezTo>
                      <a:pt x="22944" y="564"/>
                      <a:pt x="23090" y="522"/>
                      <a:pt x="23194" y="459"/>
                    </a:cubicBezTo>
                    <a:cubicBezTo>
                      <a:pt x="23361" y="397"/>
                      <a:pt x="23298" y="167"/>
                      <a:pt x="23152" y="105"/>
                    </a:cubicBezTo>
                    <a:cubicBezTo>
                      <a:pt x="22944" y="42"/>
                      <a:pt x="22694" y="0"/>
                      <a:pt x="22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503000" y="2638475"/>
                <a:ext cx="536050" cy="476950"/>
              </a:xfrm>
              <a:custGeom>
                <a:avLst/>
                <a:gdLst/>
                <a:ahLst/>
                <a:cxnLst/>
                <a:rect l="l" t="t" r="r" b="b"/>
                <a:pathLst>
                  <a:path w="21442" h="19078" extrusionOk="0">
                    <a:moveTo>
                      <a:pt x="7113" y="1"/>
                    </a:moveTo>
                    <a:cubicBezTo>
                      <a:pt x="5403" y="1"/>
                      <a:pt x="3630" y="439"/>
                      <a:pt x="2274" y="1482"/>
                    </a:cubicBezTo>
                    <a:cubicBezTo>
                      <a:pt x="918" y="2525"/>
                      <a:pt x="1" y="4214"/>
                      <a:pt x="105" y="5924"/>
                    </a:cubicBezTo>
                    <a:cubicBezTo>
                      <a:pt x="188" y="7718"/>
                      <a:pt x="1294" y="9282"/>
                      <a:pt x="2524" y="10596"/>
                    </a:cubicBezTo>
                    <a:cubicBezTo>
                      <a:pt x="5591" y="13788"/>
                      <a:pt x="9554" y="15915"/>
                      <a:pt x="13683" y="17375"/>
                    </a:cubicBezTo>
                    <a:cubicBezTo>
                      <a:pt x="15853" y="18147"/>
                      <a:pt x="18084" y="18710"/>
                      <a:pt x="20379" y="19044"/>
                    </a:cubicBezTo>
                    <a:cubicBezTo>
                      <a:pt x="20535" y="19066"/>
                      <a:pt x="20662" y="19077"/>
                      <a:pt x="20767" y="19077"/>
                    </a:cubicBezTo>
                    <a:cubicBezTo>
                      <a:pt x="21441" y="19077"/>
                      <a:pt x="21118" y="18610"/>
                      <a:pt x="21046" y="17688"/>
                    </a:cubicBezTo>
                    <a:cubicBezTo>
                      <a:pt x="20942" y="16478"/>
                      <a:pt x="20775" y="15289"/>
                      <a:pt x="20545" y="14101"/>
                    </a:cubicBezTo>
                    <a:cubicBezTo>
                      <a:pt x="20045" y="11514"/>
                      <a:pt x="19211" y="8970"/>
                      <a:pt x="17834" y="6717"/>
                    </a:cubicBezTo>
                    <a:cubicBezTo>
                      <a:pt x="15540" y="2942"/>
                      <a:pt x="11514" y="22"/>
                      <a:pt x="7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588625" y="2721925"/>
                <a:ext cx="478600" cy="513825"/>
              </a:xfrm>
              <a:custGeom>
                <a:avLst/>
                <a:gdLst/>
                <a:ahLst/>
                <a:cxnLst/>
                <a:rect l="l" t="t" r="r" b="b"/>
                <a:pathLst>
                  <a:path w="19144" h="20553" extrusionOk="0">
                    <a:moveTo>
                      <a:pt x="205" y="1"/>
                    </a:moveTo>
                    <a:cubicBezTo>
                      <a:pt x="42" y="1"/>
                      <a:pt x="0" y="264"/>
                      <a:pt x="163" y="355"/>
                    </a:cubicBezTo>
                    <a:cubicBezTo>
                      <a:pt x="977" y="855"/>
                      <a:pt x="1874" y="1272"/>
                      <a:pt x="2729" y="1731"/>
                    </a:cubicBezTo>
                    <a:cubicBezTo>
                      <a:pt x="3563" y="2190"/>
                      <a:pt x="4418" y="2670"/>
                      <a:pt x="5252" y="3170"/>
                    </a:cubicBezTo>
                    <a:cubicBezTo>
                      <a:pt x="6921" y="4151"/>
                      <a:pt x="8506" y="5235"/>
                      <a:pt x="10029" y="6445"/>
                    </a:cubicBezTo>
                    <a:cubicBezTo>
                      <a:pt x="11489" y="7592"/>
                      <a:pt x="12824" y="8906"/>
                      <a:pt x="14034" y="10304"/>
                    </a:cubicBezTo>
                    <a:cubicBezTo>
                      <a:pt x="15202" y="11680"/>
                      <a:pt x="16203" y="13182"/>
                      <a:pt x="17016" y="14788"/>
                    </a:cubicBezTo>
                    <a:cubicBezTo>
                      <a:pt x="17809" y="16373"/>
                      <a:pt x="18393" y="18063"/>
                      <a:pt x="18706" y="19815"/>
                    </a:cubicBezTo>
                    <a:cubicBezTo>
                      <a:pt x="18747" y="20023"/>
                      <a:pt x="18810" y="20253"/>
                      <a:pt x="18873" y="20461"/>
                    </a:cubicBezTo>
                    <a:cubicBezTo>
                      <a:pt x="18890" y="20524"/>
                      <a:pt x="18943" y="20552"/>
                      <a:pt x="18997" y="20552"/>
                    </a:cubicBezTo>
                    <a:cubicBezTo>
                      <a:pt x="19069" y="20552"/>
                      <a:pt x="19144" y="20503"/>
                      <a:pt x="19144" y="20420"/>
                    </a:cubicBezTo>
                    <a:cubicBezTo>
                      <a:pt x="19144" y="19961"/>
                      <a:pt x="19081" y="19523"/>
                      <a:pt x="18977" y="19085"/>
                    </a:cubicBezTo>
                    <a:cubicBezTo>
                      <a:pt x="18893" y="18647"/>
                      <a:pt x="18768" y="18188"/>
                      <a:pt x="18643" y="17750"/>
                    </a:cubicBezTo>
                    <a:cubicBezTo>
                      <a:pt x="18393" y="16895"/>
                      <a:pt x="18080" y="16060"/>
                      <a:pt x="17705" y="15247"/>
                    </a:cubicBezTo>
                    <a:cubicBezTo>
                      <a:pt x="16933" y="13578"/>
                      <a:pt x="15973" y="12014"/>
                      <a:pt x="14826" y="10596"/>
                    </a:cubicBezTo>
                    <a:cubicBezTo>
                      <a:pt x="13658" y="9136"/>
                      <a:pt x="12344" y="7801"/>
                      <a:pt x="10926" y="6612"/>
                    </a:cubicBezTo>
                    <a:cubicBezTo>
                      <a:pt x="9403" y="5340"/>
                      <a:pt x="7818" y="4192"/>
                      <a:pt x="6129" y="3170"/>
                    </a:cubicBezTo>
                    <a:cubicBezTo>
                      <a:pt x="4460" y="2128"/>
                      <a:pt x="2729" y="1210"/>
                      <a:pt x="977" y="313"/>
                    </a:cubicBezTo>
                    <a:cubicBezTo>
                      <a:pt x="747" y="188"/>
                      <a:pt x="518" y="104"/>
                      <a:pt x="288" y="21"/>
                    </a:cubicBezTo>
                    <a:cubicBezTo>
                      <a:pt x="258" y="7"/>
                      <a:pt x="230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1370150" y="2612925"/>
                <a:ext cx="186725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9894" extrusionOk="0">
                    <a:moveTo>
                      <a:pt x="4" y="9885"/>
                    </a:moveTo>
                    <a:cubicBezTo>
                      <a:pt x="3" y="9886"/>
                      <a:pt x="2" y="9887"/>
                      <a:pt x="1" y="9887"/>
                    </a:cubicBezTo>
                    <a:cubicBezTo>
                      <a:pt x="2" y="9887"/>
                      <a:pt x="3" y="9886"/>
                      <a:pt x="4" y="9885"/>
                    </a:cubicBezTo>
                    <a:close/>
                    <a:moveTo>
                      <a:pt x="7405" y="1"/>
                    </a:moveTo>
                    <a:cubicBezTo>
                      <a:pt x="6634" y="209"/>
                      <a:pt x="6842" y="1336"/>
                      <a:pt x="6738" y="1920"/>
                    </a:cubicBezTo>
                    <a:cubicBezTo>
                      <a:pt x="6550" y="2837"/>
                      <a:pt x="5925" y="3547"/>
                      <a:pt x="5257" y="4151"/>
                    </a:cubicBezTo>
                    <a:cubicBezTo>
                      <a:pt x="4569" y="4735"/>
                      <a:pt x="3714" y="5236"/>
                      <a:pt x="2984" y="5820"/>
                    </a:cubicBezTo>
                    <a:cubicBezTo>
                      <a:pt x="2629" y="6112"/>
                      <a:pt x="2316" y="6446"/>
                      <a:pt x="2045" y="6800"/>
                    </a:cubicBezTo>
                    <a:cubicBezTo>
                      <a:pt x="1836" y="7113"/>
                      <a:pt x="1628" y="7426"/>
                      <a:pt x="1461" y="7781"/>
                    </a:cubicBezTo>
                    <a:cubicBezTo>
                      <a:pt x="1252" y="8177"/>
                      <a:pt x="1023" y="8594"/>
                      <a:pt x="773" y="8970"/>
                    </a:cubicBezTo>
                    <a:cubicBezTo>
                      <a:pt x="586" y="9323"/>
                      <a:pt x="315" y="9635"/>
                      <a:pt x="4" y="9885"/>
                    </a:cubicBezTo>
                    <a:lnTo>
                      <a:pt x="4" y="9885"/>
                    </a:lnTo>
                    <a:cubicBezTo>
                      <a:pt x="8" y="9882"/>
                      <a:pt x="14" y="9881"/>
                      <a:pt x="21" y="9881"/>
                    </a:cubicBezTo>
                    <a:cubicBezTo>
                      <a:pt x="46" y="9881"/>
                      <a:pt x="82" y="9893"/>
                      <a:pt x="106" y="9893"/>
                    </a:cubicBezTo>
                    <a:cubicBezTo>
                      <a:pt x="115" y="9893"/>
                      <a:pt x="122" y="9892"/>
                      <a:pt x="126" y="9887"/>
                    </a:cubicBezTo>
                    <a:cubicBezTo>
                      <a:pt x="418" y="9679"/>
                      <a:pt x="668" y="9428"/>
                      <a:pt x="856" y="9116"/>
                    </a:cubicBezTo>
                    <a:cubicBezTo>
                      <a:pt x="1086" y="8761"/>
                      <a:pt x="1315" y="8406"/>
                      <a:pt x="1503" y="8052"/>
                    </a:cubicBezTo>
                    <a:cubicBezTo>
                      <a:pt x="1690" y="7718"/>
                      <a:pt x="1857" y="7384"/>
                      <a:pt x="2045" y="7072"/>
                    </a:cubicBezTo>
                    <a:cubicBezTo>
                      <a:pt x="2295" y="6696"/>
                      <a:pt x="2587" y="6342"/>
                      <a:pt x="2921" y="6050"/>
                    </a:cubicBezTo>
                    <a:cubicBezTo>
                      <a:pt x="4235" y="4861"/>
                      <a:pt x="6217" y="4089"/>
                      <a:pt x="6780" y="2253"/>
                    </a:cubicBezTo>
                    <a:cubicBezTo>
                      <a:pt x="6884" y="1815"/>
                      <a:pt x="6947" y="1377"/>
                      <a:pt x="6947" y="919"/>
                    </a:cubicBezTo>
                    <a:cubicBezTo>
                      <a:pt x="6988" y="564"/>
                      <a:pt x="7093" y="147"/>
                      <a:pt x="7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1585525" y="2611900"/>
                <a:ext cx="72500" cy="160100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6404" extrusionOk="0">
                    <a:moveTo>
                      <a:pt x="2461" y="0"/>
                    </a:moveTo>
                    <a:cubicBezTo>
                      <a:pt x="2461" y="0"/>
                      <a:pt x="2378" y="84"/>
                      <a:pt x="2399" y="104"/>
                    </a:cubicBezTo>
                    <a:cubicBezTo>
                      <a:pt x="2503" y="292"/>
                      <a:pt x="2587" y="501"/>
                      <a:pt x="2670" y="688"/>
                    </a:cubicBezTo>
                    <a:cubicBezTo>
                      <a:pt x="2733" y="918"/>
                      <a:pt x="2753" y="1147"/>
                      <a:pt x="2733" y="1377"/>
                    </a:cubicBezTo>
                    <a:cubicBezTo>
                      <a:pt x="2691" y="1877"/>
                      <a:pt x="2545" y="2336"/>
                      <a:pt x="2315" y="2774"/>
                    </a:cubicBezTo>
                    <a:cubicBezTo>
                      <a:pt x="1857" y="3608"/>
                      <a:pt x="1106" y="4276"/>
                      <a:pt x="584" y="5068"/>
                    </a:cubicBezTo>
                    <a:cubicBezTo>
                      <a:pt x="292" y="5465"/>
                      <a:pt x="104" y="5924"/>
                      <a:pt x="0" y="6403"/>
                    </a:cubicBezTo>
                    <a:cubicBezTo>
                      <a:pt x="0" y="6403"/>
                      <a:pt x="63" y="6362"/>
                      <a:pt x="84" y="6341"/>
                    </a:cubicBezTo>
                    <a:cubicBezTo>
                      <a:pt x="292" y="5319"/>
                      <a:pt x="1022" y="4547"/>
                      <a:pt x="1648" y="3754"/>
                    </a:cubicBezTo>
                    <a:cubicBezTo>
                      <a:pt x="2211" y="3066"/>
                      <a:pt x="2733" y="2294"/>
                      <a:pt x="2837" y="1377"/>
                    </a:cubicBezTo>
                    <a:cubicBezTo>
                      <a:pt x="2899" y="939"/>
                      <a:pt x="2837" y="334"/>
                      <a:pt x="2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1524000" y="2786650"/>
                <a:ext cx="219025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8761" h="1382" extrusionOk="0">
                    <a:moveTo>
                      <a:pt x="42" y="252"/>
                    </a:moveTo>
                    <a:cubicBezTo>
                      <a:pt x="28" y="257"/>
                      <a:pt x="14" y="263"/>
                      <a:pt x="0" y="269"/>
                    </a:cubicBezTo>
                    <a:lnTo>
                      <a:pt x="0" y="289"/>
                    </a:lnTo>
                    <a:cubicBezTo>
                      <a:pt x="16" y="281"/>
                      <a:pt x="29" y="267"/>
                      <a:pt x="42" y="252"/>
                    </a:cubicBezTo>
                    <a:close/>
                    <a:moveTo>
                      <a:pt x="1246" y="0"/>
                    </a:moveTo>
                    <a:cubicBezTo>
                      <a:pt x="859" y="0"/>
                      <a:pt x="475" y="70"/>
                      <a:pt x="104" y="206"/>
                    </a:cubicBezTo>
                    <a:cubicBezTo>
                      <a:pt x="79" y="206"/>
                      <a:pt x="61" y="229"/>
                      <a:pt x="42" y="252"/>
                    </a:cubicBezTo>
                    <a:lnTo>
                      <a:pt x="42" y="252"/>
                    </a:lnTo>
                    <a:cubicBezTo>
                      <a:pt x="344" y="137"/>
                      <a:pt x="652" y="89"/>
                      <a:pt x="960" y="89"/>
                    </a:cubicBezTo>
                    <a:cubicBezTo>
                      <a:pt x="1853" y="89"/>
                      <a:pt x="2755" y="489"/>
                      <a:pt x="3567" y="811"/>
                    </a:cubicBezTo>
                    <a:cubicBezTo>
                      <a:pt x="4151" y="1082"/>
                      <a:pt x="4776" y="1270"/>
                      <a:pt x="5402" y="1353"/>
                    </a:cubicBezTo>
                    <a:cubicBezTo>
                      <a:pt x="5537" y="1372"/>
                      <a:pt x="5672" y="1382"/>
                      <a:pt x="5807" y="1382"/>
                    </a:cubicBezTo>
                    <a:cubicBezTo>
                      <a:pt x="6254" y="1382"/>
                      <a:pt x="6696" y="1279"/>
                      <a:pt x="7112" y="1103"/>
                    </a:cubicBezTo>
                    <a:cubicBezTo>
                      <a:pt x="7676" y="832"/>
                      <a:pt x="8197" y="477"/>
                      <a:pt x="8698" y="81"/>
                    </a:cubicBezTo>
                    <a:cubicBezTo>
                      <a:pt x="8719" y="60"/>
                      <a:pt x="8739" y="39"/>
                      <a:pt x="8760" y="18"/>
                    </a:cubicBezTo>
                    <a:lnTo>
                      <a:pt x="8760" y="18"/>
                    </a:lnTo>
                    <a:cubicBezTo>
                      <a:pt x="8301" y="373"/>
                      <a:pt x="7822" y="686"/>
                      <a:pt x="7300" y="957"/>
                    </a:cubicBezTo>
                    <a:cubicBezTo>
                      <a:pt x="6865" y="1150"/>
                      <a:pt x="6406" y="1256"/>
                      <a:pt x="5941" y="1256"/>
                    </a:cubicBezTo>
                    <a:cubicBezTo>
                      <a:pt x="5803" y="1256"/>
                      <a:pt x="5665" y="1247"/>
                      <a:pt x="5527" y="1228"/>
                    </a:cubicBezTo>
                    <a:cubicBezTo>
                      <a:pt x="4297" y="1082"/>
                      <a:pt x="3233" y="394"/>
                      <a:pt x="2044" y="102"/>
                    </a:cubicBezTo>
                    <a:cubicBezTo>
                      <a:pt x="1780" y="34"/>
                      <a:pt x="1513" y="0"/>
                      <a:pt x="1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1444475" y="2839275"/>
                <a:ext cx="2099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8396" h="2618" extrusionOk="0">
                    <a:moveTo>
                      <a:pt x="871" y="1"/>
                    </a:moveTo>
                    <a:cubicBezTo>
                      <a:pt x="586" y="1"/>
                      <a:pt x="300" y="64"/>
                      <a:pt x="31" y="187"/>
                    </a:cubicBezTo>
                    <a:cubicBezTo>
                      <a:pt x="5" y="204"/>
                      <a:pt x="1" y="211"/>
                      <a:pt x="8" y="211"/>
                    </a:cubicBezTo>
                    <a:cubicBezTo>
                      <a:pt x="18" y="211"/>
                      <a:pt x="49" y="199"/>
                      <a:pt x="73" y="187"/>
                    </a:cubicBezTo>
                    <a:lnTo>
                      <a:pt x="73" y="208"/>
                    </a:lnTo>
                    <a:cubicBezTo>
                      <a:pt x="263" y="105"/>
                      <a:pt x="464" y="64"/>
                      <a:pt x="666" y="64"/>
                    </a:cubicBezTo>
                    <a:cubicBezTo>
                      <a:pt x="1041" y="64"/>
                      <a:pt x="1424" y="205"/>
                      <a:pt x="1763" y="354"/>
                    </a:cubicBezTo>
                    <a:cubicBezTo>
                      <a:pt x="2284" y="583"/>
                      <a:pt x="2806" y="854"/>
                      <a:pt x="3306" y="1146"/>
                    </a:cubicBezTo>
                    <a:cubicBezTo>
                      <a:pt x="4307" y="1688"/>
                      <a:pt x="5308" y="2272"/>
                      <a:pt x="6456" y="2502"/>
                    </a:cubicBezTo>
                    <a:cubicBezTo>
                      <a:pt x="6772" y="2581"/>
                      <a:pt x="7095" y="2617"/>
                      <a:pt x="7420" y="2617"/>
                    </a:cubicBezTo>
                    <a:cubicBezTo>
                      <a:pt x="7695" y="2617"/>
                      <a:pt x="7972" y="2591"/>
                      <a:pt x="8249" y="2544"/>
                    </a:cubicBezTo>
                    <a:cubicBezTo>
                      <a:pt x="8270" y="2544"/>
                      <a:pt x="8395" y="2460"/>
                      <a:pt x="8333" y="2460"/>
                    </a:cubicBezTo>
                    <a:cubicBezTo>
                      <a:pt x="8092" y="2492"/>
                      <a:pt x="7854" y="2509"/>
                      <a:pt x="7618" y="2509"/>
                    </a:cubicBezTo>
                    <a:cubicBezTo>
                      <a:pt x="7241" y="2509"/>
                      <a:pt x="6869" y="2467"/>
                      <a:pt x="6497" y="2377"/>
                    </a:cubicBezTo>
                    <a:cubicBezTo>
                      <a:pt x="5913" y="2231"/>
                      <a:pt x="5329" y="2022"/>
                      <a:pt x="4808" y="1751"/>
                    </a:cubicBezTo>
                    <a:cubicBezTo>
                      <a:pt x="4266" y="1501"/>
                      <a:pt x="3744" y="1188"/>
                      <a:pt x="3223" y="917"/>
                    </a:cubicBezTo>
                    <a:cubicBezTo>
                      <a:pt x="2701" y="604"/>
                      <a:pt x="2159" y="354"/>
                      <a:pt x="1596" y="145"/>
                    </a:cubicBezTo>
                    <a:cubicBezTo>
                      <a:pt x="1363" y="48"/>
                      <a:pt x="1117" y="1"/>
                      <a:pt x="8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1306725" y="2882175"/>
                <a:ext cx="246975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3800" extrusionOk="0">
                    <a:moveTo>
                      <a:pt x="1233" y="0"/>
                    </a:moveTo>
                    <a:cubicBezTo>
                      <a:pt x="844" y="0"/>
                      <a:pt x="454" y="69"/>
                      <a:pt x="77" y="202"/>
                    </a:cubicBezTo>
                    <a:cubicBezTo>
                      <a:pt x="77" y="202"/>
                      <a:pt x="0" y="248"/>
                      <a:pt x="5" y="248"/>
                    </a:cubicBezTo>
                    <a:cubicBezTo>
                      <a:pt x="5" y="248"/>
                      <a:pt x="8" y="247"/>
                      <a:pt x="14" y="244"/>
                    </a:cubicBezTo>
                    <a:lnTo>
                      <a:pt x="14" y="264"/>
                    </a:lnTo>
                    <a:cubicBezTo>
                      <a:pt x="348" y="150"/>
                      <a:pt x="692" y="92"/>
                      <a:pt x="1036" y="92"/>
                    </a:cubicBezTo>
                    <a:cubicBezTo>
                      <a:pt x="1380" y="92"/>
                      <a:pt x="1725" y="150"/>
                      <a:pt x="2058" y="264"/>
                    </a:cubicBezTo>
                    <a:cubicBezTo>
                      <a:pt x="2726" y="536"/>
                      <a:pt x="3351" y="911"/>
                      <a:pt x="3915" y="1370"/>
                    </a:cubicBezTo>
                    <a:cubicBezTo>
                      <a:pt x="5062" y="2246"/>
                      <a:pt x="6146" y="3247"/>
                      <a:pt x="7565" y="3643"/>
                    </a:cubicBezTo>
                    <a:cubicBezTo>
                      <a:pt x="7893" y="3747"/>
                      <a:pt x="8234" y="3799"/>
                      <a:pt x="8577" y="3799"/>
                    </a:cubicBezTo>
                    <a:cubicBezTo>
                      <a:pt x="8995" y="3799"/>
                      <a:pt x="9416" y="3721"/>
                      <a:pt x="9817" y="3560"/>
                    </a:cubicBezTo>
                    <a:cubicBezTo>
                      <a:pt x="9817" y="3560"/>
                      <a:pt x="9879" y="3514"/>
                      <a:pt x="9870" y="3514"/>
                    </a:cubicBezTo>
                    <a:cubicBezTo>
                      <a:pt x="9868" y="3514"/>
                      <a:pt x="9865" y="3515"/>
                      <a:pt x="9859" y="3518"/>
                    </a:cubicBezTo>
                    <a:cubicBezTo>
                      <a:pt x="9517" y="3634"/>
                      <a:pt x="9173" y="3685"/>
                      <a:pt x="8831" y="3685"/>
                    </a:cubicBezTo>
                    <a:cubicBezTo>
                      <a:pt x="7754" y="3685"/>
                      <a:pt x="6699" y="3176"/>
                      <a:pt x="5813" y="2559"/>
                    </a:cubicBezTo>
                    <a:cubicBezTo>
                      <a:pt x="4665" y="1745"/>
                      <a:pt x="3602" y="640"/>
                      <a:pt x="2246" y="160"/>
                    </a:cubicBezTo>
                    <a:cubicBezTo>
                      <a:pt x="1914" y="53"/>
                      <a:pt x="1574" y="0"/>
                      <a:pt x="1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1292475" y="2690100"/>
                <a:ext cx="80325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8198" extrusionOk="0">
                    <a:moveTo>
                      <a:pt x="3108" y="1"/>
                    </a:moveTo>
                    <a:cubicBezTo>
                      <a:pt x="2649" y="293"/>
                      <a:pt x="2274" y="731"/>
                      <a:pt x="2065" y="1231"/>
                    </a:cubicBezTo>
                    <a:cubicBezTo>
                      <a:pt x="1857" y="1815"/>
                      <a:pt x="1794" y="2462"/>
                      <a:pt x="1919" y="3067"/>
                    </a:cubicBezTo>
                    <a:cubicBezTo>
                      <a:pt x="2023" y="3672"/>
                      <a:pt x="2003" y="4297"/>
                      <a:pt x="1877" y="4902"/>
                    </a:cubicBezTo>
                    <a:cubicBezTo>
                      <a:pt x="1731" y="5486"/>
                      <a:pt x="1502" y="6049"/>
                      <a:pt x="1189" y="6571"/>
                    </a:cubicBezTo>
                    <a:cubicBezTo>
                      <a:pt x="855" y="7155"/>
                      <a:pt x="459" y="7697"/>
                      <a:pt x="0" y="8198"/>
                    </a:cubicBezTo>
                    <a:cubicBezTo>
                      <a:pt x="11" y="8187"/>
                      <a:pt x="37" y="8187"/>
                      <a:pt x="63" y="8187"/>
                    </a:cubicBezTo>
                    <a:cubicBezTo>
                      <a:pt x="89" y="8187"/>
                      <a:pt x="115" y="8187"/>
                      <a:pt x="125" y="8177"/>
                    </a:cubicBezTo>
                    <a:cubicBezTo>
                      <a:pt x="960" y="7322"/>
                      <a:pt x="1606" y="6279"/>
                      <a:pt x="1982" y="5153"/>
                    </a:cubicBezTo>
                    <a:cubicBezTo>
                      <a:pt x="2169" y="4589"/>
                      <a:pt x="2211" y="3985"/>
                      <a:pt x="2149" y="3401"/>
                    </a:cubicBezTo>
                    <a:cubicBezTo>
                      <a:pt x="2086" y="2754"/>
                      <a:pt x="1982" y="2128"/>
                      <a:pt x="2149" y="1502"/>
                    </a:cubicBezTo>
                    <a:cubicBezTo>
                      <a:pt x="2336" y="898"/>
                      <a:pt x="2691" y="355"/>
                      <a:pt x="3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241900" y="2912450"/>
                <a:ext cx="194500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7780" h="3935" extrusionOk="0">
                    <a:moveTo>
                      <a:pt x="615" y="1"/>
                    </a:moveTo>
                    <a:cubicBezTo>
                      <a:pt x="407" y="1"/>
                      <a:pt x="200" y="42"/>
                      <a:pt x="0" y="138"/>
                    </a:cubicBezTo>
                    <a:cubicBezTo>
                      <a:pt x="0" y="138"/>
                      <a:pt x="63" y="242"/>
                      <a:pt x="83" y="242"/>
                    </a:cubicBezTo>
                    <a:lnTo>
                      <a:pt x="83" y="221"/>
                    </a:lnTo>
                    <a:cubicBezTo>
                      <a:pt x="277" y="171"/>
                      <a:pt x="473" y="146"/>
                      <a:pt x="669" y="146"/>
                    </a:cubicBezTo>
                    <a:cubicBezTo>
                      <a:pt x="1041" y="146"/>
                      <a:pt x="1410" y="239"/>
                      <a:pt x="1752" y="430"/>
                    </a:cubicBezTo>
                    <a:cubicBezTo>
                      <a:pt x="2336" y="722"/>
                      <a:pt x="2774" y="1223"/>
                      <a:pt x="3212" y="1723"/>
                    </a:cubicBezTo>
                    <a:cubicBezTo>
                      <a:pt x="3546" y="2140"/>
                      <a:pt x="3963" y="2516"/>
                      <a:pt x="4401" y="2850"/>
                    </a:cubicBezTo>
                    <a:cubicBezTo>
                      <a:pt x="4860" y="3183"/>
                      <a:pt x="5381" y="3434"/>
                      <a:pt x="5924" y="3621"/>
                    </a:cubicBezTo>
                    <a:cubicBezTo>
                      <a:pt x="6528" y="3809"/>
                      <a:pt x="7154" y="3934"/>
                      <a:pt x="7780" y="3934"/>
                    </a:cubicBezTo>
                    <a:cubicBezTo>
                      <a:pt x="7759" y="3934"/>
                      <a:pt x="7738" y="3872"/>
                      <a:pt x="7717" y="3872"/>
                    </a:cubicBezTo>
                    <a:cubicBezTo>
                      <a:pt x="6528" y="3684"/>
                      <a:pt x="5360" y="3434"/>
                      <a:pt x="4359" y="2766"/>
                    </a:cubicBezTo>
                    <a:cubicBezTo>
                      <a:pt x="3337" y="2078"/>
                      <a:pt x="2774" y="931"/>
                      <a:pt x="1710" y="326"/>
                    </a:cubicBezTo>
                    <a:cubicBezTo>
                      <a:pt x="1374" y="137"/>
                      <a:pt x="994" y="1"/>
                      <a:pt x="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616150" y="2643000"/>
                <a:ext cx="102225" cy="1482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5929" extrusionOk="0">
                    <a:moveTo>
                      <a:pt x="146" y="1"/>
                    </a:moveTo>
                    <a:cubicBezTo>
                      <a:pt x="84" y="1"/>
                      <a:pt x="1" y="28"/>
                      <a:pt x="1" y="28"/>
                    </a:cubicBezTo>
                    <a:cubicBezTo>
                      <a:pt x="189" y="404"/>
                      <a:pt x="647" y="466"/>
                      <a:pt x="981" y="633"/>
                    </a:cubicBezTo>
                    <a:cubicBezTo>
                      <a:pt x="1377" y="842"/>
                      <a:pt x="1669" y="1217"/>
                      <a:pt x="1815" y="1655"/>
                    </a:cubicBezTo>
                    <a:cubicBezTo>
                      <a:pt x="1982" y="2072"/>
                      <a:pt x="2087" y="2531"/>
                      <a:pt x="2212" y="2990"/>
                    </a:cubicBezTo>
                    <a:cubicBezTo>
                      <a:pt x="2358" y="3491"/>
                      <a:pt x="2566" y="3991"/>
                      <a:pt x="2837" y="4471"/>
                    </a:cubicBezTo>
                    <a:cubicBezTo>
                      <a:pt x="3129" y="4993"/>
                      <a:pt x="3484" y="5493"/>
                      <a:pt x="3922" y="5910"/>
                    </a:cubicBezTo>
                    <a:cubicBezTo>
                      <a:pt x="3929" y="5924"/>
                      <a:pt x="3950" y="5929"/>
                      <a:pt x="3974" y="5929"/>
                    </a:cubicBezTo>
                    <a:cubicBezTo>
                      <a:pt x="4022" y="5929"/>
                      <a:pt x="4082" y="5910"/>
                      <a:pt x="4068" y="5910"/>
                    </a:cubicBezTo>
                    <a:lnTo>
                      <a:pt x="4089" y="5889"/>
                    </a:lnTo>
                    <a:cubicBezTo>
                      <a:pt x="3713" y="5493"/>
                      <a:pt x="3380" y="5034"/>
                      <a:pt x="3109" y="4575"/>
                    </a:cubicBezTo>
                    <a:cubicBezTo>
                      <a:pt x="2837" y="4117"/>
                      <a:pt x="2608" y="3616"/>
                      <a:pt x="2441" y="3115"/>
                    </a:cubicBezTo>
                    <a:cubicBezTo>
                      <a:pt x="2191" y="2323"/>
                      <a:pt x="2128" y="1280"/>
                      <a:pt x="1398" y="758"/>
                    </a:cubicBezTo>
                    <a:cubicBezTo>
                      <a:pt x="1044" y="487"/>
                      <a:pt x="418" y="466"/>
                      <a:pt x="209" y="28"/>
                    </a:cubicBezTo>
                    <a:cubicBezTo>
                      <a:pt x="202" y="8"/>
                      <a:pt x="177" y="1"/>
                      <a:pt x="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742175" y="2654950"/>
                <a:ext cx="60675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7569" extrusionOk="0">
                    <a:moveTo>
                      <a:pt x="20" y="0"/>
                    </a:moveTo>
                    <a:cubicBezTo>
                      <a:pt x="7" y="0"/>
                      <a:pt x="0" y="2"/>
                      <a:pt x="7" y="9"/>
                    </a:cubicBezTo>
                    <a:cubicBezTo>
                      <a:pt x="153" y="197"/>
                      <a:pt x="341" y="343"/>
                      <a:pt x="487" y="531"/>
                    </a:cubicBezTo>
                    <a:cubicBezTo>
                      <a:pt x="633" y="739"/>
                      <a:pt x="758" y="948"/>
                      <a:pt x="863" y="1177"/>
                    </a:cubicBezTo>
                    <a:cubicBezTo>
                      <a:pt x="1050" y="1678"/>
                      <a:pt x="1196" y="2178"/>
                      <a:pt x="1238" y="2721"/>
                    </a:cubicBezTo>
                    <a:cubicBezTo>
                      <a:pt x="1405" y="3785"/>
                      <a:pt x="1301" y="4890"/>
                      <a:pt x="1551" y="5975"/>
                    </a:cubicBezTo>
                    <a:cubicBezTo>
                      <a:pt x="1655" y="6559"/>
                      <a:pt x="1926" y="7101"/>
                      <a:pt x="2323" y="7560"/>
                    </a:cubicBezTo>
                    <a:cubicBezTo>
                      <a:pt x="2330" y="7567"/>
                      <a:pt x="2343" y="7569"/>
                      <a:pt x="2359" y="7569"/>
                    </a:cubicBezTo>
                    <a:cubicBezTo>
                      <a:pt x="2390" y="7569"/>
                      <a:pt x="2427" y="7560"/>
                      <a:pt x="2427" y="7560"/>
                    </a:cubicBezTo>
                    <a:cubicBezTo>
                      <a:pt x="988" y="5787"/>
                      <a:pt x="1905" y="3326"/>
                      <a:pt x="1113" y="1323"/>
                    </a:cubicBezTo>
                    <a:cubicBezTo>
                      <a:pt x="946" y="781"/>
                      <a:pt x="591" y="322"/>
                      <a:pt x="112" y="9"/>
                    </a:cubicBezTo>
                    <a:cubicBezTo>
                      <a:pt x="98" y="9"/>
                      <a:pt x="47" y="0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854450" y="2752675"/>
                <a:ext cx="3235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6425" extrusionOk="0">
                    <a:moveTo>
                      <a:pt x="1" y="1"/>
                    </a:moveTo>
                    <a:cubicBezTo>
                      <a:pt x="22" y="543"/>
                      <a:pt x="84" y="1064"/>
                      <a:pt x="209" y="1586"/>
                    </a:cubicBezTo>
                    <a:cubicBezTo>
                      <a:pt x="293" y="2128"/>
                      <a:pt x="376" y="2670"/>
                      <a:pt x="460" y="3192"/>
                    </a:cubicBezTo>
                    <a:cubicBezTo>
                      <a:pt x="647" y="4256"/>
                      <a:pt x="835" y="5340"/>
                      <a:pt x="1106" y="6383"/>
                    </a:cubicBezTo>
                    <a:cubicBezTo>
                      <a:pt x="1106" y="6407"/>
                      <a:pt x="1163" y="6418"/>
                      <a:pt x="1211" y="6418"/>
                    </a:cubicBezTo>
                    <a:cubicBezTo>
                      <a:pt x="1244" y="6418"/>
                      <a:pt x="1273" y="6413"/>
                      <a:pt x="1273" y="6404"/>
                    </a:cubicBezTo>
                    <a:lnTo>
                      <a:pt x="1294" y="6425"/>
                    </a:lnTo>
                    <a:cubicBezTo>
                      <a:pt x="1106" y="5361"/>
                      <a:pt x="856" y="4297"/>
                      <a:pt x="668" y="3234"/>
                    </a:cubicBezTo>
                    <a:cubicBezTo>
                      <a:pt x="564" y="2712"/>
                      <a:pt x="480" y="2191"/>
                      <a:pt x="397" y="1648"/>
                    </a:cubicBezTo>
                    <a:cubicBezTo>
                      <a:pt x="334" y="1106"/>
                      <a:pt x="251" y="564"/>
                      <a:pt x="126" y="22"/>
                    </a:cubicBezTo>
                    <a:cubicBezTo>
                      <a:pt x="126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937375" y="2835875"/>
                <a:ext cx="24525" cy="155650"/>
              </a:xfrm>
              <a:custGeom>
                <a:avLst/>
                <a:gdLst/>
                <a:ahLst/>
                <a:cxnLst/>
                <a:rect l="l" t="t" r="r" b="b"/>
                <a:pathLst>
                  <a:path w="981" h="6226" extrusionOk="0">
                    <a:moveTo>
                      <a:pt x="740" y="1"/>
                    </a:moveTo>
                    <a:cubicBezTo>
                      <a:pt x="728" y="1"/>
                      <a:pt x="716" y="3"/>
                      <a:pt x="709" y="10"/>
                    </a:cubicBezTo>
                    <a:cubicBezTo>
                      <a:pt x="0" y="1991"/>
                      <a:pt x="146" y="4265"/>
                      <a:pt x="876" y="6205"/>
                    </a:cubicBezTo>
                    <a:cubicBezTo>
                      <a:pt x="876" y="6215"/>
                      <a:pt x="902" y="6220"/>
                      <a:pt x="928" y="6220"/>
                    </a:cubicBezTo>
                    <a:cubicBezTo>
                      <a:pt x="948" y="6220"/>
                      <a:pt x="967" y="6217"/>
                      <a:pt x="976" y="6211"/>
                    </a:cubicBezTo>
                    <a:lnTo>
                      <a:pt x="976" y="6211"/>
                    </a:lnTo>
                    <a:cubicBezTo>
                      <a:pt x="977" y="6216"/>
                      <a:pt x="979" y="6221"/>
                      <a:pt x="980" y="6225"/>
                    </a:cubicBezTo>
                    <a:lnTo>
                      <a:pt x="980" y="6205"/>
                    </a:lnTo>
                    <a:cubicBezTo>
                      <a:pt x="980" y="6207"/>
                      <a:pt x="979" y="6209"/>
                      <a:pt x="976" y="6211"/>
                    </a:cubicBezTo>
                    <a:lnTo>
                      <a:pt x="976" y="6211"/>
                    </a:lnTo>
                    <a:cubicBezTo>
                      <a:pt x="645" y="5215"/>
                      <a:pt x="480" y="4177"/>
                      <a:pt x="459" y="3138"/>
                    </a:cubicBezTo>
                    <a:cubicBezTo>
                      <a:pt x="438" y="2075"/>
                      <a:pt x="542" y="1032"/>
                      <a:pt x="793" y="10"/>
                    </a:cubicBezTo>
                    <a:cubicBezTo>
                      <a:pt x="793" y="10"/>
                      <a:pt x="765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530650" y="2752025"/>
                <a:ext cx="12725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569" extrusionOk="0">
                    <a:moveTo>
                      <a:pt x="2272" y="0"/>
                    </a:moveTo>
                    <a:cubicBezTo>
                      <a:pt x="1917" y="0"/>
                      <a:pt x="1570" y="38"/>
                      <a:pt x="1210" y="89"/>
                    </a:cubicBezTo>
                    <a:cubicBezTo>
                      <a:pt x="1001" y="131"/>
                      <a:pt x="814" y="173"/>
                      <a:pt x="605" y="214"/>
                    </a:cubicBezTo>
                    <a:cubicBezTo>
                      <a:pt x="396" y="256"/>
                      <a:pt x="209" y="319"/>
                      <a:pt x="42" y="444"/>
                    </a:cubicBezTo>
                    <a:cubicBezTo>
                      <a:pt x="0" y="465"/>
                      <a:pt x="125" y="569"/>
                      <a:pt x="146" y="569"/>
                    </a:cubicBezTo>
                    <a:cubicBezTo>
                      <a:pt x="355" y="527"/>
                      <a:pt x="584" y="486"/>
                      <a:pt x="793" y="402"/>
                    </a:cubicBezTo>
                    <a:cubicBezTo>
                      <a:pt x="980" y="360"/>
                      <a:pt x="1168" y="319"/>
                      <a:pt x="1356" y="298"/>
                    </a:cubicBezTo>
                    <a:cubicBezTo>
                      <a:pt x="1773" y="214"/>
                      <a:pt x="2190" y="173"/>
                      <a:pt x="2607" y="173"/>
                    </a:cubicBezTo>
                    <a:cubicBezTo>
                      <a:pt x="3442" y="173"/>
                      <a:pt x="4276" y="298"/>
                      <a:pt x="5069" y="548"/>
                    </a:cubicBezTo>
                    <a:cubicBezTo>
                      <a:pt x="5089" y="548"/>
                      <a:pt x="5027" y="465"/>
                      <a:pt x="5006" y="465"/>
                    </a:cubicBezTo>
                    <a:lnTo>
                      <a:pt x="5006" y="444"/>
                    </a:lnTo>
                    <a:cubicBezTo>
                      <a:pt x="4213" y="152"/>
                      <a:pt x="3358" y="6"/>
                      <a:pt x="2503" y="6"/>
                    </a:cubicBezTo>
                    <a:cubicBezTo>
                      <a:pt x="2425" y="2"/>
                      <a:pt x="2349" y="0"/>
                      <a:pt x="2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535325" y="2810550"/>
                <a:ext cx="221125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1670" extrusionOk="0">
                    <a:moveTo>
                      <a:pt x="8830" y="579"/>
                    </a:moveTo>
                    <a:lnTo>
                      <a:pt x="8830" y="579"/>
                    </a:lnTo>
                    <a:cubicBezTo>
                      <a:pt x="8835" y="583"/>
                      <a:pt x="8840" y="585"/>
                      <a:pt x="8845" y="585"/>
                    </a:cubicBezTo>
                    <a:cubicBezTo>
                      <a:pt x="8840" y="583"/>
                      <a:pt x="8835" y="581"/>
                      <a:pt x="8830" y="579"/>
                    </a:cubicBezTo>
                    <a:close/>
                    <a:moveTo>
                      <a:pt x="1" y="1106"/>
                    </a:moveTo>
                    <a:cubicBezTo>
                      <a:pt x="2" y="1106"/>
                      <a:pt x="4" y="1107"/>
                      <a:pt x="5" y="1107"/>
                    </a:cubicBezTo>
                    <a:lnTo>
                      <a:pt x="5" y="1107"/>
                    </a:lnTo>
                    <a:cubicBezTo>
                      <a:pt x="4" y="1107"/>
                      <a:pt x="2" y="1106"/>
                      <a:pt x="1" y="1106"/>
                    </a:cubicBezTo>
                    <a:close/>
                    <a:moveTo>
                      <a:pt x="6926" y="1"/>
                    </a:moveTo>
                    <a:cubicBezTo>
                      <a:pt x="6300" y="1"/>
                      <a:pt x="5820" y="293"/>
                      <a:pt x="5340" y="647"/>
                    </a:cubicBezTo>
                    <a:cubicBezTo>
                      <a:pt x="4882" y="1002"/>
                      <a:pt x="4360" y="1252"/>
                      <a:pt x="3818" y="1419"/>
                    </a:cubicBezTo>
                    <a:cubicBezTo>
                      <a:pt x="3427" y="1500"/>
                      <a:pt x="3028" y="1546"/>
                      <a:pt x="2631" y="1546"/>
                    </a:cubicBezTo>
                    <a:cubicBezTo>
                      <a:pt x="2414" y="1546"/>
                      <a:pt x="2197" y="1532"/>
                      <a:pt x="1982" y="1503"/>
                    </a:cubicBezTo>
                    <a:cubicBezTo>
                      <a:pt x="1316" y="1419"/>
                      <a:pt x="671" y="1211"/>
                      <a:pt x="5" y="1107"/>
                    </a:cubicBezTo>
                    <a:lnTo>
                      <a:pt x="5" y="1107"/>
                    </a:lnTo>
                    <a:cubicBezTo>
                      <a:pt x="29" y="1114"/>
                      <a:pt x="86" y="1170"/>
                      <a:pt x="105" y="1190"/>
                    </a:cubicBezTo>
                    <a:cubicBezTo>
                      <a:pt x="710" y="1377"/>
                      <a:pt x="1315" y="1523"/>
                      <a:pt x="1941" y="1607"/>
                    </a:cubicBezTo>
                    <a:cubicBezTo>
                      <a:pt x="2222" y="1649"/>
                      <a:pt x="2504" y="1669"/>
                      <a:pt x="2788" y="1669"/>
                    </a:cubicBezTo>
                    <a:cubicBezTo>
                      <a:pt x="3072" y="1669"/>
                      <a:pt x="3359" y="1649"/>
                      <a:pt x="3651" y="1607"/>
                    </a:cubicBezTo>
                    <a:cubicBezTo>
                      <a:pt x="4214" y="1523"/>
                      <a:pt x="4736" y="1294"/>
                      <a:pt x="5215" y="960"/>
                    </a:cubicBezTo>
                    <a:cubicBezTo>
                      <a:pt x="5674" y="627"/>
                      <a:pt x="6133" y="251"/>
                      <a:pt x="6696" y="147"/>
                    </a:cubicBezTo>
                    <a:cubicBezTo>
                      <a:pt x="6819" y="126"/>
                      <a:pt x="6942" y="117"/>
                      <a:pt x="7064" y="117"/>
                    </a:cubicBezTo>
                    <a:cubicBezTo>
                      <a:pt x="7680" y="117"/>
                      <a:pt x="8276" y="354"/>
                      <a:pt x="8830" y="579"/>
                    </a:cubicBezTo>
                    <a:lnTo>
                      <a:pt x="8830" y="579"/>
                    </a:lnTo>
                    <a:cubicBezTo>
                      <a:pt x="8814" y="567"/>
                      <a:pt x="8798" y="538"/>
                      <a:pt x="8782" y="522"/>
                    </a:cubicBezTo>
                    <a:cubicBezTo>
                      <a:pt x="8198" y="209"/>
                      <a:pt x="7572" y="43"/>
                      <a:pt x="69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624500" y="2878025"/>
                <a:ext cx="226850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2345" extrusionOk="0">
                    <a:moveTo>
                      <a:pt x="7100" y="1"/>
                    </a:moveTo>
                    <a:cubicBezTo>
                      <a:pt x="6562" y="1"/>
                      <a:pt x="6023" y="80"/>
                      <a:pt x="5507" y="243"/>
                    </a:cubicBezTo>
                    <a:cubicBezTo>
                      <a:pt x="4923" y="451"/>
                      <a:pt x="4360" y="743"/>
                      <a:pt x="3838" y="1098"/>
                    </a:cubicBezTo>
                    <a:cubicBezTo>
                      <a:pt x="3296" y="1452"/>
                      <a:pt x="2712" y="1744"/>
                      <a:pt x="2107" y="1953"/>
                    </a:cubicBezTo>
                    <a:cubicBezTo>
                      <a:pt x="1753" y="2057"/>
                      <a:pt x="1398" y="2141"/>
                      <a:pt x="1043" y="2203"/>
                    </a:cubicBezTo>
                    <a:cubicBezTo>
                      <a:pt x="689" y="2245"/>
                      <a:pt x="355" y="2287"/>
                      <a:pt x="1" y="2287"/>
                    </a:cubicBezTo>
                    <a:cubicBezTo>
                      <a:pt x="1" y="2287"/>
                      <a:pt x="63" y="2328"/>
                      <a:pt x="84" y="2328"/>
                    </a:cubicBezTo>
                    <a:cubicBezTo>
                      <a:pt x="251" y="2339"/>
                      <a:pt x="418" y="2344"/>
                      <a:pt x="582" y="2344"/>
                    </a:cubicBezTo>
                    <a:cubicBezTo>
                      <a:pt x="746" y="2344"/>
                      <a:pt x="908" y="2339"/>
                      <a:pt x="1064" y="2328"/>
                    </a:cubicBezTo>
                    <a:cubicBezTo>
                      <a:pt x="1377" y="2287"/>
                      <a:pt x="1690" y="2245"/>
                      <a:pt x="1982" y="2162"/>
                    </a:cubicBezTo>
                    <a:cubicBezTo>
                      <a:pt x="2566" y="1995"/>
                      <a:pt x="3129" y="1765"/>
                      <a:pt x="3651" y="1452"/>
                    </a:cubicBezTo>
                    <a:cubicBezTo>
                      <a:pt x="4172" y="1098"/>
                      <a:pt x="4714" y="785"/>
                      <a:pt x="5278" y="514"/>
                    </a:cubicBezTo>
                    <a:cubicBezTo>
                      <a:pt x="5937" y="241"/>
                      <a:pt x="6634" y="104"/>
                      <a:pt x="7335" y="104"/>
                    </a:cubicBezTo>
                    <a:cubicBezTo>
                      <a:pt x="7919" y="104"/>
                      <a:pt x="8505" y="199"/>
                      <a:pt x="9074" y="389"/>
                    </a:cubicBezTo>
                    <a:cubicBezTo>
                      <a:pt x="9032" y="368"/>
                      <a:pt x="8990" y="347"/>
                      <a:pt x="8948" y="326"/>
                    </a:cubicBezTo>
                    <a:lnTo>
                      <a:pt x="8969" y="326"/>
                    </a:lnTo>
                    <a:cubicBezTo>
                      <a:pt x="8371" y="112"/>
                      <a:pt x="7735" y="1"/>
                      <a:pt x="7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746525" y="2958550"/>
                <a:ext cx="18930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7572" h="2135" extrusionOk="0">
                    <a:moveTo>
                      <a:pt x="7551" y="255"/>
                    </a:moveTo>
                    <a:cubicBezTo>
                      <a:pt x="7551" y="255"/>
                      <a:pt x="7547" y="257"/>
                      <a:pt x="7541" y="261"/>
                    </a:cubicBezTo>
                    <a:lnTo>
                      <a:pt x="7541" y="261"/>
                    </a:lnTo>
                    <a:cubicBezTo>
                      <a:pt x="7551" y="266"/>
                      <a:pt x="7562" y="270"/>
                      <a:pt x="7572" y="276"/>
                    </a:cubicBezTo>
                    <a:lnTo>
                      <a:pt x="7551" y="255"/>
                    </a:lnTo>
                    <a:close/>
                    <a:moveTo>
                      <a:pt x="6354" y="1"/>
                    </a:moveTo>
                    <a:cubicBezTo>
                      <a:pt x="5838" y="1"/>
                      <a:pt x="5315" y="123"/>
                      <a:pt x="4818" y="296"/>
                    </a:cubicBezTo>
                    <a:cubicBezTo>
                      <a:pt x="3859" y="630"/>
                      <a:pt x="3004" y="1193"/>
                      <a:pt x="2065" y="1610"/>
                    </a:cubicBezTo>
                    <a:cubicBezTo>
                      <a:pt x="1481" y="1882"/>
                      <a:pt x="855" y="2028"/>
                      <a:pt x="209" y="2048"/>
                    </a:cubicBezTo>
                    <a:cubicBezTo>
                      <a:pt x="167" y="2048"/>
                      <a:pt x="125" y="2069"/>
                      <a:pt x="84" y="2090"/>
                    </a:cubicBezTo>
                    <a:cubicBezTo>
                      <a:pt x="84" y="2090"/>
                      <a:pt x="0" y="2132"/>
                      <a:pt x="21" y="2132"/>
                    </a:cubicBezTo>
                    <a:cubicBezTo>
                      <a:pt x="64" y="2134"/>
                      <a:pt x="107" y="2135"/>
                      <a:pt x="149" y="2135"/>
                    </a:cubicBezTo>
                    <a:cubicBezTo>
                      <a:pt x="1028" y="2135"/>
                      <a:pt x="1935" y="1737"/>
                      <a:pt x="2691" y="1339"/>
                    </a:cubicBezTo>
                    <a:cubicBezTo>
                      <a:pt x="3692" y="860"/>
                      <a:pt x="4651" y="234"/>
                      <a:pt x="5757" y="88"/>
                    </a:cubicBezTo>
                    <a:cubicBezTo>
                      <a:pt x="5925" y="58"/>
                      <a:pt x="6094" y="43"/>
                      <a:pt x="6262" y="43"/>
                    </a:cubicBezTo>
                    <a:cubicBezTo>
                      <a:pt x="6681" y="43"/>
                      <a:pt x="7095" y="133"/>
                      <a:pt x="7467" y="296"/>
                    </a:cubicBezTo>
                    <a:cubicBezTo>
                      <a:pt x="7483" y="296"/>
                      <a:pt x="7523" y="272"/>
                      <a:pt x="7541" y="261"/>
                    </a:cubicBezTo>
                    <a:lnTo>
                      <a:pt x="7541" y="261"/>
                    </a:lnTo>
                    <a:cubicBezTo>
                      <a:pt x="7160" y="76"/>
                      <a:pt x="6759" y="1"/>
                      <a:pt x="6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98075" y="2487275"/>
                <a:ext cx="123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2860" extrusionOk="0">
                    <a:moveTo>
                      <a:pt x="63" y="0"/>
                    </a:moveTo>
                    <a:cubicBezTo>
                      <a:pt x="1" y="0"/>
                      <a:pt x="147" y="84"/>
                      <a:pt x="167" y="104"/>
                    </a:cubicBezTo>
                    <a:cubicBezTo>
                      <a:pt x="606" y="250"/>
                      <a:pt x="1023" y="355"/>
                      <a:pt x="1440" y="542"/>
                    </a:cubicBezTo>
                    <a:cubicBezTo>
                      <a:pt x="1857" y="709"/>
                      <a:pt x="2253" y="918"/>
                      <a:pt x="2650" y="1147"/>
                    </a:cubicBezTo>
                    <a:cubicBezTo>
                      <a:pt x="3421" y="1606"/>
                      <a:pt x="4151" y="2149"/>
                      <a:pt x="4777" y="2795"/>
                    </a:cubicBezTo>
                    <a:cubicBezTo>
                      <a:pt x="4792" y="2810"/>
                      <a:pt x="4887" y="2860"/>
                      <a:pt x="4911" y="2860"/>
                    </a:cubicBezTo>
                    <a:cubicBezTo>
                      <a:pt x="4919" y="2860"/>
                      <a:pt x="4919" y="2853"/>
                      <a:pt x="4902" y="2837"/>
                    </a:cubicBezTo>
                    <a:cubicBezTo>
                      <a:pt x="4235" y="2149"/>
                      <a:pt x="3484" y="1564"/>
                      <a:pt x="2650" y="1085"/>
                    </a:cubicBezTo>
                    <a:cubicBezTo>
                      <a:pt x="2253" y="834"/>
                      <a:pt x="1815" y="626"/>
                      <a:pt x="1398" y="459"/>
                    </a:cubicBezTo>
                    <a:cubicBezTo>
                      <a:pt x="960" y="250"/>
                      <a:pt x="522" y="104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409675" y="2457025"/>
                <a:ext cx="118300" cy="128400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5136" extrusionOk="0">
                    <a:moveTo>
                      <a:pt x="63" y="0"/>
                    </a:moveTo>
                    <a:cubicBezTo>
                      <a:pt x="63" y="0"/>
                      <a:pt x="0" y="21"/>
                      <a:pt x="0" y="42"/>
                    </a:cubicBezTo>
                    <a:cubicBezTo>
                      <a:pt x="334" y="501"/>
                      <a:pt x="709" y="939"/>
                      <a:pt x="1126" y="1335"/>
                    </a:cubicBezTo>
                    <a:lnTo>
                      <a:pt x="2274" y="2608"/>
                    </a:lnTo>
                    <a:lnTo>
                      <a:pt x="3400" y="3838"/>
                    </a:lnTo>
                    <a:cubicBezTo>
                      <a:pt x="3796" y="4276"/>
                      <a:pt x="4193" y="4735"/>
                      <a:pt x="4589" y="5131"/>
                    </a:cubicBezTo>
                    <a:cubicBezTo>
                      <a:pt x="4592" y="5134"/>
                      <a:pt x="4597" y="5136"/>
                      <a:pt x="4603" y="5136"/>
                    </a:cubicBezTo>
                    <a:cubicBezTo>
                      <a:pt x="4642" y="5136"/>
                      <a:pt x="4732" y="5087"/>
                      <a:pt x="4714" y="5069"/>
                    </a:cubicBezTo>
                    <a:cubicBezTo>
                      <a:pt x="4359" y="4610"/>
                      <a:pt x="3942" y="4193"/>
                      <a:pt x="3567" y="3776"/>
                    </a:cubicBezTo>
                    <a:lnTo>
                      <a:pt x="2441" y="2524"/>
                    </a:lnTo>
                    <a:lnTo>
                      <a:pt x="1293" y="1273"/>
                    </a:lnTo>
                    <a:cubicBezTo>
                      <a:pt x="918" y="814"/>
                      <a:pt x="501" y="397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525950" y="2474750"/>
                <a:ext cx="829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54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1"/>
                      <a:pt x="42" y="63"/>
                      <a:pt x="84" y="84"/>
                    </a:cubicBezTo>
                    <a:cubicBezTo>
                      <a:pt x="1586" y="1481"/>
                      <a:pt x="2670" y="3296"/>
                      <a:pt x="3213" y="5298"/>
                    </a:cubicBezTo>
                    <a:cubicBezTo>
                      <a:pt x="3213" y="5340"/>
                      <a:pt x="3296" y="5361"/>
                      <a:pt x="3317" y="5403"/>
                    </a:cubicBezTo>
                    <a:lnTo>
                      <a:pt x="3317" y="5382"/>
                    </a:lnTo>
                    <a:cubicBezTo>
                      <a:pt x="2879" y="3692"/>
                      <a:pt x="2024" y="2128"/>
                      <a:pt x="856" y="856"/>
                    </a:cubicBezTo>
                    <a:cubicBezTo>
                      <a:pt x="584" y="543"/>
                      <a:pt x="292" y="25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281475" y="2565800"/>
                <a:ext cx="191800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2664" extrusionOk="0">
                    <a:moveTo>
                      <a:pt x="6709" y="1"/>
                    </a:moveTo>
                    <a:cubicBezTo>
                      <a:pt x="6095" y="1"/>
                      <a:pt x="5463" y="269"/>
                      <a:pt x="4899" y="509"/>
                    </a:cubicBezTo>
                    <a:cubicBezTo>
                      <a:pt x="3856" y="926"/>
                      <a:pt x="2834" y="1323"/>
                      <a:pt x="1812" y="1761"/>
                    </a:cubicBezTo>
                    <a:lnTo>
                      <a:pt x="39" y="2470"/>
                    </a:lnTo>
                    <a:cubicBezTo>
                      <a:pt x="1" y="2489"/>
                      <a:pt x="153" y="2663"/>
                      <a:pt x="228" y="2663"/>
                    </a:cubicBezTo>
                    <a:cubicBezTo>
                      <a:pt x="235" y="2663"/>
                      <a:pt x="242" y="2661"/>
                      <a:pt x="247" y="2658"/>
                    </a:cubicBezTo>
                    <a:cubicBezTo>
                      <a:pt x="1520" y="2136"/>
                      <a:pt x="2792" y="1615"/>
                      <a:pt x="4044" y="1093"/>
                    </a:cubicBezTo>
                    <a:cubicBezTo>
                      <a:pt x="4648" y="843"/>
                      <a:pt x="5253" y="572"/>
                      <a:pt x="5858" y="363"/>
                    </a:cubicBezTo>
                    <a:cubicBezTo>
                      <a:pt x="6196" y="251"/>
                      <a:pt x="6557" y="161"/>
                      <a:pt x="6912" y="161"/>
                    </a:cubicBezTo>
                    <a:cubicBezTo>
                      <a:pt x="7150" y="161"/>
                      <a:pt x="7385" y="201"/>
                      <a:pt x="7610" y="301"/>
                    </a:cubicBezTo>
                    <a:cubicBezTo>
                      <a:pt x="7619" y="303"/>
                      <a:pt x="7626" y="304"/>
                      <a:pt x="7631" y="304"/>
                    </a:cubicBezTo>
                    <a:cubicBezTo>
                      <a:pt x="7672" y="304"/>
                      <a:pt x="7587" y="236"/>
                      <a:pt x="7569" y="217"/>
                    </a:cubicBezTo>
                    <a:cubicBezTo>
                      <a:pt x="7292" y="62"/>
                      <a:pt x="7002" y="1"/>
                      <a:pt x="67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352825" y="2602450"/>
                <a:ext cx="19662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7865" h="3549" extrusionOk="0">
                    <a:moveTo>
                      <a:pt x="7310" y="1"/>
                    </a:moveTo>
                    <a:cubicBezTo>
                      <a:pt x="6457" y="1"/>
                      <a:pt x="5626" y="433"/>
                      <a:pt x="4923" y="879"/>
                    </a:cubicBezTo>
                    <a:cubicBezTo>
                      <a:pt x="3964" y="1484"/>
                      <a:pt x="3129" y="2318"/>
                      <a:pt x="2128" y="2860"/>
                    </a:cubicBezTo>
                    <a:cubicBezTo>
                      <a:pt x="1565" y="3194"/>
                      <a:pt x="918" y="3382"/>
                      <a:pt x="251" y="3382"/>
                    </a:cubicBezTo>
                    <a:cubicBezTo>
                      <a:pt x="209" y="3382"/>
                      <a:pt x="147" y="3444"/>
                      <a:pt x="105" y="3465"/>
                    </a:cubicBezTo>
                    <a:cubicBezTo>
                      <a:pt x="63" y="3507"/>
                      <a:pt x="1" y="3548"/>
                      <a:pt x="22" y="3548"/>
                    </a:cubicBezTo>
                    <a:cubicBezTo>
                      <a:pt x="1085" y="3548"/>
                      <a:pt x="2024" y="3027"/>
                      <a:pt x="2879" y="2422"/>
                    </a:cubicBezTo>
                    <a:cubicBezTo>
                      <a:pt x="3859" y="1755"/>
                      <a:pt x="4715" y="900"/>
                      <a:pt x="5820" y="420"/>
                    </a:cubicBezTo>
                    <a:cubicBezTo>
                      <a:pt x="6339" y="195"/>
                      <a:pt x="6902" y="70"/>
                      <a:pt x="7460" y="70"/>
                    </a:cubicBezTo>
                    <a:cubicBezTo>
                      <a:pt x="7574" y="70"/>
                      <a:pt x="7688" y="75"/>
                      <a:pt x="7801" y="86"/>
                    </a:cubicBezTo>
                    <a:cubicBezTo>
                      <a:pt x="7813" y="86"/>
                      <a:pt x="7832" y="73"/>
                      <a:pt x="7846" y="61"/>
                    </a:cubicBezTo>
                    <a:lnTo>
                      <a:pt x="7846" y="61"/>
                    </a:lnTo>
                    <a:cubicBezTo>
                      <a:pt x="7852" y="62"/>
                      <a:pt x="7858" y="64"/>
                      <a:pt x="7864" y="65"/>
                    </a:cubicBezTo>
                    <a:lnTo>
                      <a:pt x="7864" y="44"/>
                    </a:lnTo>
                    <a:cubicBezTo>
                      <a:pt x="7864" y="44"/>
                      <a:pt x="7856" y="52"/>
                      <a:pt x="7846" y="61"/>
                    </a:cubicBezTo>
                    <a:lnTo>
                      <a:pt x="7846" y="61"/>
                    </a:lnTo>
                    <a:cubicBezTo>
                      <a:pt x="7667" y="20"/>
                      <a:pt x="7488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450850" y="2627525"/>
                <a:ext cx="150725" cy="122050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4882" extrusionOk="0">
                    <a:moveTo>
                      <a:pt x="6029" y="1"/>
                    </a:moveTo>
                    <a:cubicBezTo>
                      <a:pt x="6027" y="1"/>
                      <a:pt x="6026" y="1"/>
                      <a:pt x="6024" y="2"/>
                    </a:cubicBezTo>
                    <a:lnTo>
                      <a:pt x="6024" y="2"/>
                    </a:lnTo>
                    <a:cubicBezTo>
                      <a:pt x="6026" y="2"/>
                      <a:pt x="6027" y="1"/>
                      <a:pt x="6029" y="1"/>
                    </a:cubicBezTo>
                    <a:close/>
                    <a:moveTo>
                      <a:pt x="6024" y="2"/>
                    </a:moveTo>
                    <a:lnTo>
                      <a:pt x="6024" y="2"/>
                    </a:lnTo>
                    <a:cubicBezTo>
                      <a:pt x="4003" y="504"/>
                      <a:pt x="2440" y="2004"/>
                      <a:pt x="1106" y="3547"/>
                    </a:cubicBezTo>
                    <a:cubicBezTo>
                      <a:pt x="919" y="3755"/>
                      <a:pt x="731" y="3985"/>
                      <a:pt x="543" y="4214"/>
                    </a:cubicBezTo>
                    <a:cubicBezTo>
                      <a:pt x="360" y="4418"/>
                      <a:pt x="176" y="4642"/>
                      <a:pt x="12" y="4867"/>
                    </a:cubicBezTo>
                    <a:lnTo>
                      <a:pt x="12" y="4867"/>
                    </a:lnTo>
                    <a:cubicBezTo>
                      <a:pt x="43" y="4839"/>
                      <a:pt x="134" y="4791"/>
                      <a:pt x="168" y="4756"/>
                    </a:cubicBezTo>
                    <a:cubicBezTo>
                      <a:pt x="481" y="4402"/>
                      <a:pt x="773" y="4026"/>
                      <a:pt x="1086" y="3651"/>
                    </a:cubicBezTo>
                    <a:cubicBezTo>
                      <a:pt x="1398" y="3296"/>
                      <a:pt x="1732" y="2900"/>
                      <a:pt x="2066" y="2566"/>
                    </a:cubicBezTo>
                    <a:cubicBezTo>
                      <a:pt x="2754" y="1836"/>
                      <a:pt x="3526" y="1211"/>
                      <a:pt x="4402" y="710"/>
                    </a:cubicBezTo>
                    <a:cubicBezTo>
                      <a:pt x="4882" y="439"/>
                      <a:pt x="5403" y="230"/>
                      <a:pt x="5925" y="84"/>
                    </a:cubicBezTo>
                    <a:cubicBezTo>
                      <a:pt x="5963" y="84"/>
                      <a:pt x="6002" y="12"/>
                      <a:pt x="6024" y="2"/>
                    </a:cubicBezTo>
                    <a:close/>
                    <a:moveTo>
                      <a:pt x="12" y="4867"/>
                    </a:moveTo>
                    <a:lnTo>
                      <a:pt x="12" y="4867"/>
                    </a:lnTo>
                    <a:cubicBezTo>
                      <a:pt x="5" y="4873"/>
                      <a:pt x="1" y="4878"/>
                      <a:pt x="1" y="4882"/>
                    </a:cubicBezTo>
                    <a:cubicBezTo>
                      <a:pt x="5" y="4877"/>
                      <a:pt x="8" y="4872"/>
                      <a:pt x="12" y="48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637025" y="2539925"/>
                <a:ext cx="29800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3255" extrusionOk="0">
                    <a:moveTo>
                      <a:pt x="1189" y="3150"/>
                    </a:moveTo>
                    <a:lnTo>
                      <a:pt x="1189" y="3162"/>
                    </a:lnTo>
                    <a:lnTo>
                      <a:pt x="1189" y="3162"/>
                    </a:lnTo>
                    <a:cubicBezTo>
                      <a:pt x="1192" y="3157"/>
                      <a:pt x="1192" y="3153"/>
                      <a:pt x="1189" y="3150"/>
                    </a:cubicBezTo>
                    <a:close/>
                    <a:moveTo>
                      <a:pt x="167" y="1"/>
                    </a:moveTo>
                    <a:cubicBezTo>
                      <a:pt x="167" y="1"/>
                      <a:pt x="0" y="84"/>
                      <a:pt x="0" y="126"/>
                    </a:cubicBezTo>
                    <a:cubicBezTo>
                      <a:pt x="0" y="418"/>
                      <a:pt x="42" y="689"/>
                      <a:pt x="125" y="981"/>
                    </a:cubicBezTo>
                    <a:cubicBezTo>
                      <a:pt x="188" y="1231"/>
                      <a:pt x="271" y="1503"/>
                      <a:pt x="355" y="1753"/>
                    </a:cubicBezTo>
                    <a:cubicBezTo>
                      <a:pt x="522" y="2295"/>
                      <a:pt x="751" y="2796"/>
                      <a:pt x="1064" y="3255"/>
                    </a:cubicBezTo>
                    <a:cubicBezTo>
                      <a:pt x="1064" y="3255"/>
                      <a:pt x="1165" y="3197"/>
                      <a:pt x="1187" y="3166"/>
                    </a:cubicBezTo>
                    <a:lnTo>
                      <a:pt x="1187" y="3166"/>
                    </a:lnTo>
                    <a:cubicBezTo>
                      <a:pt x="1188" y="3167"/>
                      <a:pt x="1188" y="3169"/>
                      <a:pt x="1189" y="3171"/>
                    </a:cubicBezTo>
                    <a:lnTo>
                      <a:pt x="1189" y="3162"/>
                    </a:lnTo>
                    <a:lnTo>
                      <a:pt x="1189" y="3162"/>
                    </a:lnTo>
                    <a:cubicBezTo>
                      <a:pt x="1188" y="3163"/>
                      <a:pt x="1188" y="3164"/>
                      <a:pt x="1187" y="3166"/>
                    </a:cubicBezTo>
                    <a:lnTo>
                      <a:pt x="1187" y="3166"/>
                    </a:lnTo>
                    <a:cubicBezTo>
                      <a:pt x="979" y="2646"/>
                      <a:pt x="730" y="2126"/>
                      <a:pt x="563" y="1607"/>
                    </a:cubicBezTo>
                    <a:cubicBezTo>
                      <a:pt x="480" y="1336"/>
                      <a:pt x="396" y="1085"/>
                      <a:pt x="334" y="814"/>
                    </a:cubicBezTo>
                    <a:cubicBezTo>
                      <a:pt x="271" y="564"/>
                      <a:pt x="250" y="25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5" name="Google Shape;215;p3"/>
          <p:cNvGrpSpPr/>
          <p:nvPr/>
        </p:nvGrpSpPr>
        <p:grpSpPr>
          <a:xfrm flipH="1">
            <a:off x="8980834" y="2754926"/>
            <a:ext cx="4785492" cy="3389757"/>
            <a:chOff x="-1087803" y="2066179"/>
            <a:chExt cx="3366272" cy="2542318"/>
          </a:xfrm>
        </p:grpSpPr>
        <p:grpSp>
          <p:nvGrpSpPr>
            <p:cNvPr id="216" name="Google Shape;216;p3"/>
            <p:cNvGrpSpPr/>
            <p:nvPr/>
          </p:nvGrpSpPr>
          <p:grpSpPr>
            <a:xfrm>
              <a:off x="1130863" y="2392357"/>
              <a:ext cx="309388" cy="358787"/>
              <a:chOff x="7482936" y="3436295"/>
              <a:chExt cx="450871" cy="522861"/>
            </a:xfrm>
          </p:grpSpPr>
          <p:sp>
            <p:nvSpPr>
              <p:cNvPr id="217" name="Google Shape;217;p3"/>
              <p:cNvSpPr/>
              <p:nvPr/>
            </p:nvSpPr>
            <p:spPr>
              <a:xfrm>
                <a:off x="7482936" y="3607177"/>
                <a:ext cx="450871" cy="351978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826" extrusionOk="0">
                    <a:moveTo>
                      <a:pt x="2354" y="0"/>
                    </a:moveTo>
                    <a:cubicBezTo>
                      <a:pt x="2124" y="0"/>
                      <a:pt x="1897" y="66"/>
                      <a:pt x="1691" y="187"/>
                    </a:cubicBezTo>
                    <a:cubicBezTo>
                      <a:pt x="1691" y="187"/>
                      <a:pt x="1383" y="38"/>
                      <a:pt x="1031" y="38"/>
                    </a:cubicBezTo>
                    <a:cubicBezTo>
                      <a:pt x="719" y="38"/>
                      <a:pt x="371" y="155"/>
                      <a:pt x="172" y="596"/>
                    </a:cubicBezTo>
                    <a:cubicBezTo>
                      <a:pt x="1" y="966"/>
                      <a:pt x="14" y="1402"/>
                      <a:pt x="185" y="1771"/>
                    </a:cubicBezTo>
                    <a:cubicBezTo>
                      <a:pt x="344" y="2115"/>
                      <a:pt x="568" y="2419"/>
                      <a:pt x="833" y="2683"/>
                    </a:cubicBezTo>
                    <a:cubicBezTo>
                      <a:pt x="833" y="2683"/>
                      <a:pt x="1189" y="2825"/>
                      <a:pt x="1626" y="2825"/>
                    </a:cubicBezTo>
                    <a:cubicBezTo>
                      <a:pt x="1917" y="2825"/>
                      <a:pt x="2243" y="2762"/>
                      <a:pt x="2523" y="2551"/>
                    </a:cubicBezTo>
                    <a:cubicBezTo>
                      <a:pt x="3619" y="1719"/>
                      <a:pt x="3553" y="913"/>
                      <a:pt x="3131" y="372"/>
                    </a:cubicBezTo>
                    <a:cubicBezTo>
                      <a:pt x="2959" y="147"/>
                      <a:pt x="2708" y="2"/>
                      <a:pt x="2417" y="2"/>
                    </a:cubicBezTo>
                    <a:cubicBezTo>
                      <a:pt x="2396" y="1"/>
                      <a:pt x="2375" y="0"/>
                      <a:pt x="2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7505978" y="3607302"/>
                <a:ext cx="427829" cy="35185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2825" extrusionOk="0">
                    <a:moveTo>
                      <a:pt x="2232" y="1"/>
                    </a:moveTo>
                    <a:cubicBezTo>
                      <a:pt x="2206" y="14"/>
                      <a:pt x="2166" y="40"/>
                      <a:pt x="2166" y="40"/>
                    </a:cubicBezTo>
                    <a:cubicBezTo>
                      <a:pt x="2166" y="40"/>
                      <a:pt x="2774" y="1044"/>
                      <a:pt x="1942" y="1757"/>
                    </a:cubicBezTo>
                    <a:cubicBezTo>
                      <a:pt x="1678" y="1979"/>
                      <a:pt x="1373" y="2055"/>
                      <a:pt x="1078" y="2055"/>
                    </a:cubicBezTo>
                    <a:cubicBezTo>
                      <a:pt x="634" y="2055"/>
                      <a:pt x="215" y="1882"/>
                      <a:pt x="0" y="1770"/>
                    </a:cubicBezTo>
                    <a:lnTo>
                      <a:pt x="0" y="1770"/>
                    </a:lnTo>
                    <a:cubicBezTo>
                      <a:pt x="159" y="2114"/>
                      <a:pt x="383" y="2418"/>
                      <a:pt x="648" y="2682"/>
                    </a:cubicBezTo>
                    <a:cubicBezTo>
                      <a:pt x="648" y="2682"/>
                      <a:pt x="1004" y="2824"/>
                      <a:pt x="1441" y="2824"/>
                    </a:cubicBezTo>
                    <a:cubicBezTo>
                      <a:pt x="1732" y="2824"/>
                      <a:pt x="2058" y="2761"/>
                      <a:pt x="2338" y="2550"/>
                    </a:cubicBezTo>
                    <a:cubicBezTo>
                      <a:pt x="3434" y="1718"/>
                      <a:pt x="3368" y="912"/>
                      <a:pt x="2946" y="371"/>
                    </a:cubicBezTo>
                    <a:cubicBezTo>
                      <a:pt x="2774" y="146"/>
                      <a:pt x="2523" y="1"/>
                      <a:pt x="22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7570121" y="3475777"/>
                <a:ext cx="123429" cy="167893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348" extrusionOk="0">
                    <a:moveTo>
                      <a:pt x="212" y="0"/>
                    </a:moveTo>
                    <a:lnTo>
                      <a:pt x="1" y="119"/>
                    </a:lnTo>
                    <a:cubicBezTo>
                      <a:pt x="344" y="489"/>
                      <a:pt x="634" y="885"/>
                      <a:pt x="859" y="1334"/>
                    </a:cubicBezTo>
                    <a:lnTo>
                      <a:pt x="991" y="1347"/>
                    </a:lnTo>
                    <a:cubicBezTo>
                      <a:pt x="951" y="793"/>
                      <a:pt x="212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7573359" y="3436295"/>
                <a:ext cx="238264" cy="208995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1678" extrusionOk="0">
                    <a:moveTo>
                      <a:pt x="1718" y="0"/>
                    </a:moveTo>
                    <a:lnTo>
                      <a:pt x="1718" y="0"/>
                    </a:lnTo>
                    <a:cubicBezTo>
                      <a:pt x="1718" y="0"/>
                      <a:pt x="1718" y="0"/>
                      <a:pt x="1718" y="0"/>
                    </a:cubicBezTo>
                    <a:cubicBezTo>
                      <a:pt x="1" y="1017"/>
                      <a:pt x="991" y="1678"/>
                      <a:pt x="991" y="1678"/>
                    </a:cubicBezTo>
                    <a:cubicBezTo>
                      <a:pt x="1912" y="1585"/>
                      <a:pt x="1719" y="0"/>
                      <a:pt x="17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" name="Google Shape;221;p3"/>
            <p:cNvGrpSpPr/>
            <p:nvPr/>
          </p:nvGrpSpPr>
          <p:grpSpPr>
            <a:xfrm flipH="1">
              <a:off x="-1087803" y="2066179"/>
              <a:ext cx="3366272" cy="2542318"/>
              <a:chOff x="1180400" y="3235525"/>
              <a:chExt cx="954375" cy="720775"/>
            </a:xfrm>
          </p:grpSpPr>
          <p:sp>
            <p:nvSpPr>
              <p:cNvPr id="222" name="Google Shape;222;p3"/>
              <p:cNvSpPr/>
              <p:nvPr/>
            </p:nvSpPr>
            <p:spPr>
              <a:xfrm>
                <a:off x="2076475" y="3793825"/>
                <a:ext cx="16525" cy="140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5601" extrusionOk="0">
                    <a:moveTo>
                      <a:pt x="0" y="1"/>
                    </a:moveTo>
                    <a:lnTo>
                      <a:pt x="436" y="5600"/>
                    </a:lnTo>
                    <a:lnTo>
                      <a:pt x="660" y="560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3D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23" name="Google Shape;223;p3"/>
              <p:cNvGrpSpPr/>
              <p:nvPr/>
            </p:nvGrpSpPr>
            <p:grpSpPr>
              <a:xfrm>
                <a:off x="1180400" y="3235525"/>
                <a:ext cx="954375" cy="720775"/>
                <a:chOff x="1180400" y="3235525"/>
                <a:chExt cx="954375" cy="720775"/>
              </a:xfrm>
            </p:grpSpPr>
            <p:sp>
              <p:nvSpPr>
                <p:cNvPr id="224" name="Google Shape;224;p3"/>
                <p:cNvSpPr/>
                <p:nvPr/>
              </p:nvSpPr>
              <p:spPr>
                <a:xfrm>
                  <a:off x="1362328" y="3382121"/>
                  <a:ext cx="8596" cy="24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23" extrusionOk="0">
                      <a:moveTo>
                        <a:pt x="0" y="0"/>
                      </a:moveTo>
                      <a:lnTo>
                        <a:pt x="0" y="423"/>
                      </a:lnTo>
                      <a:lnTo>
                        <a:pt x="344" y="423"/>
                      </a:lnTo>
                      <a:lnTo>
                        <a:pt x="344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" name="Google Shape;225;p3"/>
                <p:cNvSpPr/>
                <p:nvPr/>
              </p:nvSpPr>
              <p:spPr>
                <a:xfrm>
                  <a:off x="1328976" y="3407100"/>
                  <a:ext cx="75300" cy="20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2" h="1678" extrusionOk="0">
                      <a:moveTo>
                        <a:pt x="1202" y="1"/>
                      </a:moveTo>
                      <a:lnTo>
                        <a:pt x="1202" y="1268"/>
                      </a:lnTo>
                      <a:lnTo>
                        <a:pt x="53" y="1625"/>
                      </a:lnTo>
                      <a:lnTo>
                        <a:pt x="0" y="1678"/>
                      </a:lnTo>
                      <a:lnTo>
                        <a:pt x="3012" y="1678"/>
                      </a:lnTo>
                      <a:lnTo>
                        <a:pt x="2959" y="1625"/>
                      </a:lnTo>
                      <a:lnTo>
                        <a:pt x="1810" y="1268"/>
                      </a:lnTo>
                      <a:lnTo>
                        <a:pt x="181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" name="Google Shape;226;p3"/>
                <p:cNvSpPr/>
                <p:nvPr/>
              </p:nvSpPr>
              <p:spPr>
                <a:xfrm>
                  <a:off x="1325675" y="3429650"/>
                  <a:ext cx="81900" cy="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" h="133" extrusionOk="0">
                      <a:moveTo>
                        <a:pt x="132" y="1"/>
                      </a:moveTo>
                      <a:lnTo>
                        <a:pt x="0" y="133"/>
                      </a:lnTo>
                      <a:lnTo>
                        <a:pt x="3276" y="133"/>
                      </a:lnTo>
                      <a:lnTo>
                        <a:pt x="3144" y="1"/>
                      </a:lnTo>
                      <a:close/>
                    </a:path>
                  </a:pathLst>
                </a:custGeom>
                <a:solidFill>
                  <a:srgbClr val="1A2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" name="Google Shape;227;p3"/>
                <p:cNvSpPr/>
                <p:nvPr/>
              </p:nvSpPr>
              <p:spPr>
                <a:xfrm>
                  <a:off x="1333925" y="3235525"/>
                  <a:ext cx="115575" cy="1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3" h="5931" extrusionOk="0">
                      <a:moveTo>
                        <a:pt x="2576" y="159"/>
                      </a:moveTo>
                      <a:cubicBezTo>
                        <a:pt x="3830" y="766"/>
                        <a:pt x="4504" y="2153"/>
                        <a:pt x="4187" y="3500"/>
                      </a:cubicBezTo>
                      <a:cubicBezTo>
                        <a:pt x="3885" y="4851"/>
                        <a:pt x="2698" y="5811"/>
                        <a:pt x="1310" y="5811"/>
                      </a:cubicBezTo>
                      <a:cubicBezTo>
                        <a:pt x="1301" y="5811"/>
                        <a:pt x="1291" y="5811"/>
                        <a:pt x="1282" y="5811"/>
                      </a:cubicBezTo>
                      <a:cubicBezTo>
                        <a:pt x="899" y="5811"/>
                        <a:pt x="516" y="5745"/>
                        <a:pt x="159" y="5587"/>
                      </a:cubicBezTo>
                      <a:lnTo>
                        <a:pt x="2576" y="159"/>
                      </a:lnTo>
                      <a:close/>
                      <a:moveTo>
                        <a:pt x="2523" y="0"/>
                      </a:moveTo>
                      <a:lnTo>
                        <a:pt x="1" y="5653"/>
                      </a:lnTo>
                      <a:lnTo>
                        <a:pt x="53" y="5679"/>
                      </a:lnTo>
                      <a:cubicBezTo>
                        <a:pt x="450" y="5851"/>
                        <a:pt x="859" y="5930"/>
                        <a:pt x="1282" y="5930"/>
                      </a:cubicBezTo>
                      <a:cubicBezTo>
                        <a:pt x="2747" y="5930"/>
                        <a:pt x="4002" y="4926"/>
                        <a:pt x="4306" y="3500"/>
                      </a:cubicBezTo>
                      <a:cubicBezTo>
                        <a:pt x="4623" y="2074"/>
                        <a:pt x="3896" y="634"/>
                        <a:pt x="2576" y="27"/>
                      </a:cubicBezTo>
                      <a:lnTo>
                        <a:pt x="25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" name="Google Shape;228;p3"/>
                <p:cNvSpPr/>
                <p:nvPr/>
              </p:nvSpPr>
              <p:spPr>
                <a:xfrm>
                  <a:off x="1290025" y="3239725"/>
                  <a:ext cx="152225" cy="13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" h="5338" extrusionOk="0">
                      <a:moveTo>
                        <a:pt x="3046" y="0"/>
                      </a:moveTo>
                      <a:cubicBezTo>
                        <a:pt x="2560" y="0"/>
                        <a:pt x="2068" y="134"/>
                        <a:pt x="1624" y="414"/>
                      </a:cubicBezTo>
                      <a:cubicBezTo>
                        <a:pt x="383" y="1193"/>
                        <a:pt x="0" y="2830"/>
                        <a:pt x="779" y="4085"/>
                      </a:cubicBezTo>
                      <a:cubicBezTo>
                        <a:pt x="1283" y="4896"/>
                        <a:pt x="2151" y="5337"/>
                        <a:pt x="3041" y="5337"/>
                      </a:cubicBezTo>
                      <a:cubicBezTo>
                        <a:pt x="3528" y="5337"/>
                        <a:pt x="4020" y="5206"/>
                        <a:pt x="4464" y="4930"/>
                      </a:cubicBezTo>
                      <a:cubicBezTo>
                        <a:pt x="5705" y="4151"/>
                        <a:pt x="6088" y="2500"/>
                        <a:pt x="5309" y="1259"/>
                      </a:cubicBezTo>
                      <a:cubicBezTo>
                        <a:pt x="4805" y="447"/>
                        <a:pt x="3936" y="0"/>
                        <a:pt x="30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" name="Google Shape;229;p3"/>
                <p:cNvSpPr/>
                <p:nvPr/>
              </p:nvSpPr>
              <p:spPr>
                <a:xfrm>
                  <a:off x="1325350" y="3240150"/>
                  <a:ext cx="63400" cy="1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4570" extrusionOk="0">
                      <a:moveTo>
                        <a:pt x="1426" y="0"/>
                      </a:moveTo>
                      <a:cubicBezTo>
                        <a:pt x="1017" y="27"/>
                        <a:pt x="634" y="159"/>
                        <a:pt x="291" y="357"/>
                      </a:cubicBezTo>
                      <a:lnTo>
                        <a:pt x="132" y="621"/>
                      </a:lnTo>
                      <a:lnTo>
                        <a:pt x="0" y="832"/>
                      </a:lnTo>
                      <a:lnTo>
                        <a:pt x="53" y="832"/>
                      </a:lnTo>
                      <a:lnTo>
                        <a:pt x="145" y="740"/>
                      </a:lnTo>
                      <a:lnTo>
                        <a:pt x="291" y="529"/>
                      </a:lnTo>
                      <a:lnTo>
                        <a:pt x="145" y="832"/>
                      </a:lnTo>
                      <a:lnTo>
                        <a:pt x="27" y="964"/>
                      </a:lnTo>
                      <a:lnTo>
                        <a:pt x="145" y="1123"/>
                      </a:lnTo>
                      <a:lnTo>
                        <a:pt x="423" y="1413"/>
                      </a:lnTo>
                      <a:lnTo>
                        <a:pt x="489" y="1625"/>
                      </a:lnTo>
                      <a:lnTo>
                        <a:pt x="740" y="1823"/>
                      </a:lnTo>
                      <a:lnTo>
                        <a:pt x="647" y="1968"/>
                      </a:lnTo>
                      <a:lnTo>
                        <a:pt x="423" y="2100"/>
                      </a:lnTo>
                      <a:lnTo>
                        <a:pt x="264" y="2377"/>
                      </a:lnTo>
                      <a:cubicBezTo>
                        <a:pt x="264" y="2377"/>
                        <a:pt x="594" y="2932"/>
                        <a:pt x="594" y="2959"/>
                      </a:cubicBezTo>
                      <a:cubicBezTo>
                        <a:pt x="594" y="2985"/>
                        <a:pt x="528" y="3289"/>
                        <a:pt x="528" y="3289"/>
                      </a:cubicBezTo>
                      <a:lnTo>
                        <a:pt x="304" y="3817"/>
                      </a:lnTo>
                      <a:lnTo>
                        <a:pt x="225" y="4292"/>
                      </a:lnTo>
                      <a:lnTo>
                        <a:pt x="330" y="4570"/>
                      </a:lnTo>
                      <a:lnTo>
                        <a:pt x="423" y="4517"/>
                      </a:lnTo>
                      <a:lnTo>
                        <a:pt x="489" y="4306"/>
                      </a:lnTo>
                      <a:lnTo>
                        <a:pt x="687" y="4094"/>
                      </a:lnTo>
                      <a:lnTo>
                        <a:pt x="1308" y="3936"/>
                      </a:lnTo>
                      <a:lnTo>
                        <a:pt x="1519" y="3685"/>
                      </a:lnTo>
                      <a:lnTo>
                        <a:pt x="1743" y="3685"/>
                      </a:lnTo>
                      <a:lnTo>
                        <a:pt x="2113" y="3487"/>
                      </a:lnTo>
                      <a:lnTo>
                        <a:pt x="2179" y="3342"/>
                      </a:lnTo>
                      <a:lnTo>
                        <a:pt x="2443" y="3223"/>
                      </a:lnTo>
                      <a:lnTo>
                        <a:pt x="2536" y="3104"/>
                      </a:lnTo>
                      <a:lnTo>
                        <a:pt x="2113" y="2853"/>
                      </a:lnTo>
                      <a:lnTo>
                        <a:pt x="2087" y="2708"/>
                      </a:lnTo>
                      <a:lnTo>
                        <a:pt x="1875" y="2668"/>
                      </a:lnTo>
                      <a:lnTo>
                        <a:pt x="1875" y="2404"/>
                      </a:lnTo>
                      <a:lnTo>
                        <a:pt x="1638" y="2259"/>
                      </a:lnTo>
                      <a:lnTo>
                        <a:pt x="1374" y="1876"/>
                      </a:lnTo>
                      <a:lnTo>
                        <a:pt x="1057" y="1691"/>
                      </a:lnTo>
                      <a:lnTo>
                        <a:pt x="740" y="1744"/>
                      </a:lnTo>
                      <a:lnTo>
                        <a:pt x="594" y="1638"/>
                      </a:lnTo>
                      <a:lnTo>
                        <a:pt x="568" y="1479"/>
                      </a:lnTo>
                      <a:lnTo>
                        <a:pt x="634" y="1400"/>
                      </a:lnTo>
                      <a:lnTo>
                        <a:pt x="634" y="1308"/>
                      </a:lnTo>
                      <a:lnTo>
                        <a:pt x="515" y="1189"/>
                      </a:lnTo>
                      <a:lnTo>
                        <a:pt x="727" y="1083"/>
                      </a:lnTo>
                      <a:lnTo>
                        <a:pt x="594" y="1057"/>
                      </a:lnTo>
                      <a:lnTo>
                        <a:pt x="423" y="1123"/>
                      </a:lnTo>
                      <a:lnTo>
                        <a:pt x="330" y="1057"/>
                      </a:lnTo>
                      <a:lnTo>
                        <a:pt x="489" y="819"/>
                      </a:lnTo>
                      <a:lnTo>
                        <a:pt x="660" y="727"/>
                      </a:lnTo>
                      <a:lnTo>
                        <a:pt x="872" y="740"/>
                      </a:lnTo>
                      <a:lnTo>
                        <a:pt x="1017" y="793"/>
                      </a:lnTo>
                      <a:lnTo>
                        <a:pt x="1004" y="938"/>
                      </a:lnTo>
                      <a:lnTo>
                        <a:pt x="951" y="1096"/>
                      </a:lnTo>
                      <a:lnTo>
                        <a:pt x="1096" y="1096"/>
                      </a:lnTo>
                      <a:lnTo>
                        <a:pt x="1202" y="819"/>
                      </a:lnTo>
                      <a:lnTo>
                        <a:pt x="1479" y="740"/>
                      </a:lnTo>
                      <a:lnTo>
                        <a:pt x="1651" y="608"/>
                      </a:lnTo>
                      <a:lnTo>
                        <a:pt x="1809" y="647"/>
                      </a:lnTo>
                      <a:lnTo>
                        <a:pt x="1994" y="542"/>
                      </a:lnTo>
                      <a:lnTo>
                        <a:pt x="1994" y="423"/>
                      </a:lnTo>
                      <a:lnTo>
                        <a:pt x="1598" y="423"/>
                      </a:lnTo>
                      <a:lnTo>
                        <a:pt x="1321" y="251"/>
                      </a:lnTo>
                      <a:lnTo>
                        <a:pt x="142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" name="Google Shape;230;p3"/>
                <p:cNvSpPr/>
                <p:nvPr/>
              </p:nvSpPr>
              <p:spPr>
                <a:xfrm>
                  <a:off x="1347450" y="3270200"/>
                  <a:ext cx="14900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357" extrusionOk="0">
                      <a:moveTo>
                        <a:pt x="1" y="0"/>
                      </a:moveTo>
                      <a:lnTo>
                        <a:pt x="173" y="145"/>
                      </a:lnTo>
                      <a:lnTo>
                        <a:pt x="331" y="238"/>
                      </a:lnTo>
                      <a:lnTo>
                        <a:pt x="503" y="357"/>
                      </a:lnTo>
                      <a:lnTo>
                        <a:pt x="595" y="357"/>
                      </a:lnTo>
                      <a:lnTo>
                        <a:pt x="384" y="198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" name="Google Shape;231;p3"/>
                <p:cNvSpPr/>
                <p:nvPr/>
              </p:nvSpPr>
              <p:spPr>
                <a:xfrm>
                  <a:off x="1364300" y="3240150"/>
                  <a:ext cx="2312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" h="635" extrusionOk="0">
                      <a:moveTo>
                        <a:pt x="1" y="0"/>
                      </a:moveTo>
                      <a:lnTo>
                        <a:pt x="1" y="132"/>
                      </a:lnTo>
                      <a:lnTo>
                        <a:pt x="93" y="238"/>
                      </a:lnTo>
                      <a:lnTo>
                        <a:pt x="133" y="357"/>
                      </a:lnTo>
                      <a:lnTo>
                        <a:pt x="516" y="397"/>
                      </a:lnTo>
                      <a:lnTo>
                        <a:pt x="753" y="476"/>
                      </a:lnTo>
                      <a:lnTo>
                        <a:pt x="872" y="634"/>
                      </a:lnTo>
                      <a:lnTo>
                        <a:pt x="925" y="595"/>
                      </a:lnTo>
                      <a:lnTo>
                        <a:pt x="925" y="357"/>
                      </a:lnTo>
                      <a:lnTo>
                        <a:pt x="793" y="264"/>
                      </a:lnTo>
                      <a:lnTo>
                        <a:pt x="727" y="159"/>
                      </a:lnTo>
                      <a:lnTo>
                        <a:pt x="634" y="159"/>
                      </a:lnTo>
                      <a:lnTo>
                        <a:pt x="463" y="278"/>
                      </a:lnTo>
                      <a:lnTo>
                        <a:pt x="317" y="278"/>
                      </a:lnTo>
                      <a:lnTo>
                        <a:pt x="357" y="198"/>
                      </a:lnTo>
                      <a:lnTo>
                        <a:pt x="291" y="80"/>
                      </a:lnTo>
                      <a:lnTo>
                        <a:pt x="502" y="80"/>
                      </a:lnTo>
                      <a:lnTo>
                        <a:pt x="555" y="40"/>
                      </a:lnTo>
                      <a:cubicBezTo>
                        <a:pt x="397" y="14"/>
                        <a:pt x="238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" name="Google Shape;232;p3"/>
                <p:cNvSpPr/>
                <p:nvPr/>
              </p:nvSpPr>
              <p:spPr>
                <a:xfrm>
                  <a:off x="1420100" y="3273825"/>
                  <a:ext cx="72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503" extrusionOk="0">
                      <a:moveTo>
                        <a:pt x="159" y="0"/>
                      </a:moveTo>
                      <a:lnTo>
                        <a:pt x="106" y="40"/>
                      </a:lnTo>
                      <a:lnTo>
                        <a:pt x="66" y="159"/>
                      </a:lnTo>
                      <a:lnTo>
                        <a:pt x="0" y="212"/>
                      </a:lnTo>
                      <a:lnTo>
                        <a:pt x="132" y="502"/>
                      </a:lnTo>
                      <a:lnTo>
                        <a:pt x="185" y="502"/>
                      </a:lnTo>
                      <a:lnTo>
                        <a:pt x="185" y="370"/>
                      </a:lnTo>
                      <a:lnTo>
                        <a:pt x="291" y="251"/>
                      </a:lnTo>
                      <a:cubicBezTo>
                        <a:pt x="251" y="172"/>
                        <a:pt x="212" y="80"/>
                        <a:pt x="1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" name="Google Shape;233;p3"/>
                <p:cNvSpPr/>
                <p:nvPr/>
              </p:nvSpPr>
              <p:spPr>
                <a:xfrm>
                  <a:off x="1412500" y="3287350"/>
                  <a:ext cx="20500" cy="6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2616" extrusionOk="0">
                      <a:moveTo>
                        <a:pt x="489" y="1"/>
                      </a:moveTo>
                      <a:lnTo>
                        <a:pt x="304" y="146"/>
                      </a:lnTo>
                      <a:lnTo>
                        <a:pt x="146" y="265"/>
                      </a:lnTo>
                      <a:lnTo>
                        <a:pt x="146" y="331"/>
                      </a:lnTo>
                      <a:lnTo>
                        <a:pt x="1" y="476"/>
                      </a:lnTo>
                      <a:lnTo>
                        <a:pt x="67" y="899"/>
                      </a:lnTo>
                      <a:lnTo>
                        <a:pt x="120" y="1229"/>
                      </a:lnTo>
                      <a:lnTo>
                        <a:pt x="304" y="1335"/>
                      </a:lnTo>
                      <a:lnTo>
                        <a:pt x="529" y="1388"/>
                      </a:lnTo>
                      <a:lnTo>
                        <a:pt x="582" y="1559"/>
                      </a:lnTo>
                      <a:lnTo>
                        <a:pt x="489" y="2048"/>
                      </a:lnTo>
                      <a:lnTo>
                        <a:pt x="133" y="2391"/>
                      </a:lnTo>
                      <a:lnTo>
                        <a:pt x="80" y="2616"/>
                      </a:lnTo>
                      <a:cubicBezTo>
                        <a:pt x="555" y="2114"/>
                        <a:pt x="819" y="1454"/>
                        <a:pt x="819" y="767"/>
                      </a:cubicBezTo>
                      <a:cubicBezTo>
                        <a:pt x="819" y="529"/>
                        <a:pt x="780" y="291"/>
                        <a:pt x="727" y="67"/>
                      </a:cubicBezTo>
                      <a:lnTo>
                        <a:pt x="58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" name="Google Shape;234;p3"/>
                <p:cNvSpPr/>
                <p:nvPr/>
              </p:nvSpPr>
              <p:spPr>
                <a:xfrm>
                  <a:off x="1206475" y="3882975"/>
                  <a:ext cx="928300" cy="7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32" h="2933" extrusionOk="0">
                      <a:moveTo>
                        <a:pt x="37086" y="2096"/>
                      </a:moveTo>
                      <a:cubicBezTo>
                        <a:pt x="37109" y="2102"/>
                        <a:pt x="37123" y="2105"/>
                        <a:pt x="37128" y="2105"/>
                      </a:cubicBezTo>
                      <a:cubicBezTo>
                        <a:pt x="37131" y="2105"/>
                        <a:pt x="37130" y="2103"/>
                        <a:pt x="37124" y="2100"/>
                      </a:cubicBezTo>
                      <a:cubicBezTo>
                        <a:pt x="37121" y="2098"/>
                        <a:pt x="37108" y="2097"/>
                        <a:pt x="37086" y="2096"/>
                      </a:cubicBezTo>
                      <a:close/>
                      <a:moveTo>
                        <a:pt x="29993" y="0"/>
                      </a:moveTo>
                      <a:cubicBezTo>
                        <a:pt x="29372" y="0"/>
                        <a:pt x="1" y="529"/>
                        <a:pt x="1" y="529"/>
                      </a:cubicBezTo>
                      <a:lnTo>
                        <a:pt x="6802" y="2932"/>
                      </a:lnTo>
                      <a:cubicBezTo>
                        <a:pt x="6802" y="2932"/>
                        <a:pt x="33787" y="2092"/>
                        <a:pt x="36845" y="2092"/>
                      </a:cubicBezTo>
                      <a:cubicBezTo>
                        <a:pt x="36960" y="2092"/>
                        <a:pt x="37041" y="2093"/>
                        <a:pt x="37086" y="2096"/>
                      </a:cubicBezTo>
                      <a:lnTo>
                        <a:pt x="37086" y="2096"/>
                      </a:lnTo>
                      <a:cubicBezTo>
                        <a:pt x="36514" y="1945"/>
                        <a:pt x="30574" y="0"/>
                        <a:pt x="2999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" name="Google Shape;235;p3"/>
                <p:cNvSpPr/>
                <p:nvPr/>
              </p:nvSpPr>
              <p:spPr>
                <a:xfrm>
                  <a:off x="1906100" y="3448150"/>
                  <a:ext cx="50200" cy="43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" h="17433" extrusionOk="0">
                      <a:moveTo>
                        <a:pt x="0" y="0"/>
                      </a:moveTo>
                      <a:lnTo>
                        <a:pt x="1387" y="17433"/>
                      </a:lnTo>
                      <a:lnTo>
                        <a:pt x="2008" y="17433"/>
                      </a:lnTo>
                      <a:lnTo>
                        <a:pt x="200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" name="Google Shape;236;p3"/>
                <p:cNvSpPr/>
                <p:nvPr/>
              </p:nvSpPr>
              <p:spPr>
                <a:xfrm>
                  <a:off x="1195925" y="3443200"/>
                  <a:ext cx="236425" cy="3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7" h="15518" extrusionOk="0">
                      <a:moveTo>
                        <a:pt x="317" y="0"/>
                      </a:moveTo>
                      <a:lnTo>
                        <a:pt x="0" y="13497"/>
                      </a:lnTo>
                      <a:lnTo>
                        <a:pt x="9284" y="15518"/>
                      </a:lnTo>
                      <a:lnTo>
                        <a:pt x="9456" y="304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" name="Google Shape;237;p3"/>
                <p:cNvSpPr/>
                <p:nvPr/>
              </p:nvSpPr>
              <p:spPr>
                <a:xfrm>
                  <a:off x="1421425" y="3457050"/>
                  <a:ext cx="681475" cy="36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9" h="14581" extrusionOk="0">
                      <a:moveTo>
                        <a:pt x="0" y="1"/>
                      </a:moveTo>
                      <a:lnTo>
                        <a:pt x="0" y="14581"/>
                      </a:lnTo>
                      <a:lnTo>
                        <a:pt x="27259" y="13432"/>
                      </a:lnTo>
                      <a:lnTo>
                        <a:pt x="2725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" name="Google Shape;238;p3"/>
                <p:cNvSpPr/>
                <p:nvPr/>
              </p:nvSpPr>
              <p:spPr>
                <a:xfrm>
                  <a:off x="1421425" y="3457050"/>
                  <a:ext cx="52175" cy="49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" h="19653" extrusionOk="0">
                      <a:moveTo>
                        <a:pt x="0" y="1"/>
                      </a:moveTo>
                      <a:lnTo>
                        <a:pt x="0" y="19652"/>
                      </a:lnTo>
                      <a:lnTo>
                        <a:pt x="621" y="19652"/>
                      </a:lnTo>
                      <a:lnTo>
                        <a:pt x="208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" name="Google Shape;239;p3"/>
                <p:cNvSpPr/>
                <p:nvPr/>
              </p:nvSpPr>
              <p:spPr>
                <a:xfrm>
                  <a:off x="2049725" y="3457050"/>
                  <a:ext cx="53175" cy="4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" h="19072" extrusionOk="0">
                      <a:moveTo>
                        <a:pt x="0" y="1"/>
                      </a:moveTo>
                      <a:lnTo>
                        <a:pt x="1506" y="19071"/>
                      </a:lnTo>
                      <a:lnTo>
                        <a:pt x="2127" y="19071"/>
                      </a:lnTo>
                      <a:lnTo>
                        <a:pt x="212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" name="Google Shape;240;p3"/>
                <p:cNvSpPr/>
                <p:nvPr/>
              </p:nvSpPr>
              <p:spPr>
                <a:xfrm>
                  <a:off x="1197575" y="3432625"/>
                  <a:ext cx="52175" cy="46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" h="18543" extrusionOk="0">
                      <a:moveTo>
                        <a:pt x="0" y="1"/>
                      </a:moveTo>
                      <a:lnTo>
                        <a:pt x="0" y="18543"/>
                      </a:lnTo>
                      <a:lnTo>
                        <a:pt x="621" y="18543"/>
                      </a:lnTo>
                      <a:lnTo>
                        <a:pt x="208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" name="Google Shape;241;p3"/>
                <p:cNvSpPr/>
                <p:nvPr/>
              </p:nvSpPr>
              <p:spPr>
                <a:xfrm>
                  <a:off x="1180400" y="3419100"/>
                  <a:ext cx="241050" cy="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2" h="1519" extrusionOk="0">
                      <a:moveTo>
                        <a:pt x="0" y="0"/>
                      </a:moveTo>
                      <a:lnTo>
                        <a:pt x="0" y="898"/>
                      </a:lnTo>
                      <a:lnTo>
                        <a:pt x="9641" y="1519"/>
                      </a:lnTo>
                      <a:lnTo>
                        <a:pt x="9641" y="3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2" name="Google Shape;242;p3"/>
                <p:cNvSpPr/>
                <p:nvPr/>
              </p:nvSpPr>
              <p:spPr>
                <a:xfrm>
                  <a:off x="1421425" y="3428000"/>
                  <a:ext cx="710525" cy="2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1" h="1163" extrusionOk="0">
                      <a:moveTo>
                        <a:pt x="0" y="1"/>
                      </a:moveTo>
                      <a:lnTo>
                        <a:pt x="0" y="1163"/>
                      </a:lnTo>
                      <a:lnTo>
                        <a:pt x="28421" y="1163"/>
                      </a:lnTo>
                      <a:lnTo>
                        <a:pt x="2842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" name="Google Shape;243;p3"/>
                <p:cNvSpPr/>
                <p:nvPr/>
              </p:nvSpPr>
              <p:spPr>
                <a:xfrm>
                  <a:off x="1421425" y="3457050"/>
                  <a:ext cx="681475" cy="1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9" h="7001" extrusionOk="0">
                      <a:moveTo>
                        <a:pt x="0" y="1"/>
                      </a:moveTo>
                      <a:lnTo>
                        <a:pt x="0" y="1401"/>
                      </a:lnTo>
                      <a:lnTo>
                        <a:pt x="27259" y="7000"/>
                      </a:lnTo>
                      <a:lnTo>
                        <a:pt x="2725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4" name="Google Shape;244;p3"/>
                <p:cNvSpPr/>
                <p:nvPr/>
              </p:nvSpPr>
              <p:spPr>
                <a:xfrm>
                  <a:off x="1206475" y="3778300"/>
                  <a:ext cx="15875" cy="11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4716" extrusionOk="0">
                      <a:moveTo>
                        <a:pt x="635" y="1"/>
                      </a:moveTo>
                      <a:lnTo>
                        <a:pt x="1" y="4716"/>
                      </a:lnTo>
                      <a:lnTo>
                        <a:pt x="265" y="4716"/>
                      </a:lnTo>
                      <a:lnTo>
                        <a:pt x="635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5" name="Google Shape;245;p3"/>
                <p:cNvSpPr/>
                <p:nvPr/>
              </p:nvSpPr>
              <p:spPr>
                <a:xfrm>
                  <a:off x="1431650" y="3849300"/>
                  <a:ext cx="13225" cy="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963" extrusionOk="0">
                      <a:moveTo>
                        <a:pt x="529" y="0"/>
                      </a:moveTo>
                      <a:lnTo>
                        <a:pt x="1" y="3962"/>
                      </a:lnTo>
                      <a:lnTo>
                        <a:pt x="212" y="3962"/>
                      </a:lnTo>
                      <a:lnTo>
                        <a:pt x="52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6" name="Google Shape;246;p3"/>
                <p:cNvSpPr/>
                <p:nvPr/>
              </p:nvSpPr>
              <p:spPr>
                <a:xfrm>
                  <a:off x="1197575" y="3442525"/>
                  <a:ext cx="223875" cy="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" h="1982" extrusionOk="0">
                      <a:moveTo>
                        <a:pt x="0" y="1"/>
                      </a:moveTo>
                      <a:lnTo>
                        <a:pt x="0" y="331"/>
                      </a:lnTo>
                      <a:lnTo>
                        <a:pt x="8954" y="1982"/>
                      </a:lnTo>
                      <a:lnTo>
                        <a:pt x="8954" y="58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47" name="Google Shape;247;p3"/>
          <p:cNvGrpSpPr/>
          <p:nvPr/>
        </p:nvGrpSpPr>
        <p:grpSpPr>
          <a:xfrm>
            <a:off x="-249" y="1390051"/>
            <a:ext cx="1571484" cy="1181933"/>
            <a:chOff x="-787" y="1042538"/>
            <a:chExt cx="1178613" cy="886450"/>
          </a:xfrm>
        </p:grpSpPr>
        <p:sp>
          <p:nvSpPr>
            <p:cNvPr id="248" name="Google Shape;248;p3"/>
            <p:cNvSpPr/>
            <p:nvPr/>
          </p:nvSpPr>
          <p:spPr>
            <a:xfrm>
              <a:off x="-175" y="1151288"/>
              <a:ext cx="1178000" cy="777700"/>
            </a:xfrm>
            <a:custGeom>
              <a:avLst/>
              <a:gdLst/>
              <a:ahLst/>
              <a:cxnLst/>
              <a:rect l="l" t="t" r="r" b="b"/>
              <a:pathLst>
                <a:path w="47120" h="31108" extrusionOk="0">
                  <a:moveTo>
                    <a:pt x="1" y="0"/>
                  </a:moveTo>
                  <a:lnTo>
                    <a:pt x="1" y="31107"/>
                  </a:lnTo>
                  <a:lnTo>
                    <a:pt x="47119" y="31107"/>
                  </a:lnTo>
                  <a:lnTo>
                    <a:pt x="471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787" y="1042538"/>
              <a:ext cx="1178000" cy="110925"/>
            </a:xfrm>
            <a:custGeom>
              <a:avLst/>
              <a:gdLst/>
              <a:ahLst/>
              <a:cxnLst/>
              <a:rect l="l" t="t" r="r" b="b"/>
              <a:pathLst>
                <a:path w="47120" h="4437" extrusionOk="0">
                  <a:moveTo>
                    <a:pt x="1" y="0"/>
                  </a:moveTo>
                  <a:lnTo>
                    <a:pt x="1" y="4437"/>
                  </a:lnTo>
                  <a:lnTo>
                    <a:pt x="47119" y="4437"/>
                  </a:lnTo>
                  <a:lnTo>
                    <a:pt x="471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13375" y="1081363"/>
              <a:ext cx="349675" cy="36175"/>
            </a:xfrm>
            <a:custGeom>
              <a:avLst/>
              <a:gdLst/>
              <a:ahLst/>
              <a:cxnLst/>
              <a:rect l="l" t="t" r="r" b="b"/>
              <a:pathLst>
                <a:path w="13987" h="1447" extrusionOk="0">
                  <a:moveTo>
                    <a:pt x="1" y="0"/>
                  </a:moveTo>
                  <a:lnTo>
                    <a:pt x="1" y="1447"/>
                  </a:lnTo>
                  <a:lnTo>
                    <a:pt x="13987" y="1447"/>
                  </a:lnTo>
                  <a:lnTo>
                    <a:pt x="139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99900" y="1251363"/>
              <a:ext cx="129025" cy="123000"/>
            </a:xfrm>
            <a:custGeom>
              <a:avLst/>
              <a:gdLst/>
              <a:ahLst/>
              <a:cxnLst/>
              <a:rect l="l" t="t" r="r" b="b"/>
              <a:pathLst>
                <a:path w="5161" h="4920" extrusionOk="0">
                  <a:moveTo>
                    <a:pt x="1" y="0"/>
                  </a:moveTo>
                  <a:lnTo>
                    <a:pt x="1" y="4919"/>
                  </a:lnTo>
                  <a:lnTo>
                    <a:pt x="5161" y="4919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269900" y="1251363"/>
              <a:ext cx="127825" cy="123000"/>
            </a:xfrm>
            <a:custGeom>
              <a:avLst/>
              <a:gdLst/>
              <a:ahLst/>
              <a:cxnLst/>
              <a:rect l="l" t="t" r="r" b="b"/>
              <a:pathLst>
                <a:path w="5113" h="4920" extrusionOk="0">
                  <a:moveTo>
                    <a:pt x="1" y="0"/>
                  </a:moveTo>
                  <a:lnTo>
                    <a:pt x="1" y="4919"/>
                  </a:lnTo>
                  <a:lnTo>
                    <a:pt x="5113" y="4919"/>
                  </a:lnTo>
                  <a:lnTo>
                    <a:pt x="51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438700" y="1251363"/>
              <a:ext cx="129025" cy="123000"/>
            </a:xfrm>
            <a:custGeom>
              <a:avLst/>
              <a:gdLst/>
              <a:ahLst/>
              <a:cxnLst/>
              <a:rect l="l" t="t" r="r" b="b"/>
              <a:pathLst>
                <a:path w="5161" h="4920" extrusionOk="0">
                  <a:moveTo>
                    <a:pt x="1" y="0"/>
                  </a:moveTo>
                  <a:lnTo>
                    <a:pt x="1" y="4919"/>
                  </a:lnTo>
                  <a:lnTo>
                    <a:pt x="5161" y="4919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08700" y="1251363"/>
              <a:ext cx="129050" cy="123000"/>
            </a:xfrm>
            <a:custGeom>
              <a:avLst/>
              <a:gdLst/>
              <a:ahLst/>
              <a:cxnLst/>
              <a:rect l="l" t="t" r="r" b="b"/>
              <a:pathLst>
                <a:path w="5162" h="4920" extrusionOk="0">
                  <a:moveTo>
                    <a:pt x="1" y="0"/>
                  </a:moveTo>
                  <a:lnTo>
                    <a:pt x="1" y="4919"/>
                  </a:lnTo>
                  <a:lnTo>
                    <a:pt x="5161" y="4919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78700" y="1251363"/>
              <a:ext cx="129050" cy="123000"/>
            </a:xfrm>
            <a:custGeom>
              <a:avLst/>
              <a:gdLst/>
              <a:ahLst/>
              <a:cxnLst/>
              <a:rect l="l" t="t" r="r" b="b"/>
              <a:pathLst>
                <a:path w="5162" h="4920" extrusionOk="0">
                  <a:moveTo>
                    <a:pt x="1" y="0"/>
                  </a:moveTo>
                  <a:lnTo>
                    <a:pt x="1" y="4919"/>
                  </a:lnTo>
                  <a:lnTo>
                    <a:pt x="5161" y="4919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99900" y="1403263"/>
              <a:ext cx="129025" cy="123025"/>
            </a:xfrm>
            <a:custGeom>
              <a:avLst/>
              <a:gdLst/>
              <a:ahLst/>
              <a:cxnLst/>
              <a:rect l="l" t="t" r="r" b="b"/>
              <a:pathLst>
                <a:path w="5161" h="4921" extrusionOk="0">
                  <a:moveTo>
                    <a:pt x="1" y="1"/>
                  </a:moveTo>
                  <a:lnTo>
                    <a:pt x="1" y="4920"/>
                  </a:lnTo>
                  <a:lnTo>
                    <a:pt x="5161" y="4920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69900" y="1403263"/>
              <a:ext cx="127825" cy="123025"/>
            </a:xfrm>
            <a:custGeom>
              <a:avLst/>
              <a:gdLst/>
              <a:ahLst/>
              <a:cxnLst/>
              <a:rect l="l" t="t" r="r" b="b"/>
              <a:pathLst>
                <a:path w="5113" h="4921" extrusionOk="0">
                  <a:moveTo>
                    <a:pt x="1" y="1"/>
                  </a:moveTo>
                  <a:lnTo>
                    <a:pt x="1" y="4920"/>
                  </a:lnTo>
                  <a:lnTo>
                    <a:pt x="5113" y="4920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438700" y="1403263"/>
              <a:ext cx="129025" cy="123025"/>
            </a:xfrm>
            <a:custGeom>
              <a:avLst/>
              <a:gdLst/>
              <a:ahLst/>
              <a:cxnLst/>
              <a:rect l="l" t="t" r="r" b="b"/>
              <a:pathLst>
                <a:path w="5161" h="4921" extrusionOk="0">
                  <a:moveTo>
                    <a:pt x="1" y="1"/>
                  </a:moveTo>
                  <a:lnTo>
                    <a:pt x="1" y="4920"/>
                  </a:lnTo>
                  <a:lnTo>
                    <a:pt x="5161" y="4920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08700" y="1403263"/>
              <a:ext cx="129050" cy="123025"/>
            </a:xfrm>
            <a:custGeom>
              <a:avLst/>
              <a:gdLst/>
              <a:ahLst/>
              <a:cxnLst/>
              <a:rect l="l" t="t" r="r" b="b"/>
              <a:pathLst>
                <a:path w="5162" h="4921" extrusionOk="0">
                  <a:moveTo>
                    <a:pt x="1" y="1"/>
                  </a:moveTo>
                  <a:lnTo>
                    <a:pt x="1" y="4920"/>
                  </a:lnTo>
                  <a:lnTo>
                    <a:pt x="5161" y="4920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78700" y="1403263"/>
              <a:ext cx="129050" cy="123025"/>
            </a:xfrm>
            <a:custGeom>
              <a:avLst/>
              <a:gdLst/>
              <a:ahLst/>
              <a:cxnLst/>
              <a:rect l="l" t="t" r="r" b="b"/>
              <a:pathLst>
                <a:path w="5162" h="4921" extrusionOk="0">
                  <a:moveTo>
                    <a:pt x="1" y="1"/>
                  </a:moveTo>
                  <a:lnTo>
                    <a:pt x="1" y="4920"/>
                  </a:lnTo>
                  <a:lnTo>
                    <a:pt x="5161" y="4920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99900" y="1555188"/>
              <a:ext cx="129025" cy="121800"/>
            </a:xfrm>
            <a:custGeom>
              <a:avLst/>
              <a:gdLst/>
              <a:ahLst/>
              <a:cxnLst/>
              <a:rect l="l" t="t" r="r" b="b"/>
              <a:pathLst>
                <a:path w="5161" h="4872" extrusionOk="0">
                  <a:moveTo>
                    <a:pt x="1" y="1"/>
                  </a:moveTo>
                  <a:lnTo>
                    <a:pt x="1" y="4872"/>
                  </a:lnTo>
                  <a:lnTo>
                    <a:pt x="5161" y="4872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69900" y="1555188"/>
              <a:ext cx="127825" cy="121800"/>
            </a:xfrm>
            <a:custGeom>
              <a:avLst/>
              <a:gdLst/>
              <a:ahLst/>
              <a:cxnLst/>
              <a:rect l="l" t="t" r="r" b="b"/>
              <a:pathLst>
                <a:path w="5113" h="4872" extrusionOk="0">
                  <a:moveTo>
                    <a:pt x="1" y="1"/>
                  </a:moveTo>
                  <a:lnTo>
                    <a:pt x="1" y="4872"/>
                  </a:lnTo>
                  <a:lnTo>
                    <a:pt x="5113" y="4872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38700" y="1555188"/>
              <a:ext cx="129025" cy="121800"/>
            </a:xfrm>
            <a:custGeom>
              <a:avLst/>
              <a:gdLst/>
              <a:ahLst/>
              <a:cxnLst/>
              <a:rect l="l" t="t" r="r" b="b"/>
              <a:pathLst>
                <a:path w="5161" h="4872" extrusionOk="0">
                  <a:moveTo>
                    <a:pt x="1" y="1"/>
                  </a:moveTo>
                  <a:lnTo>
                    <a:pt x="1" y="4872"/>
                  </a:lnTo>
                  <a:lnTo>
                    <a:pt x="5161" y="4872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08700" y="1555188"/>
              <a:ext cx="129050" cy="121800"/>
            </a:xfrm>
            <a:custGeom>
              <a:avLst/>
              <a:gdLst/>
              <a:ahLst/>
              <a:cxnLst/>
              <a:rect l="l" t="t" r="r" b="b"/>
              <a:pathLst>
                <a:path w="5162" h="4872" extrusionOk="0">
                  <a:moveTo>
                    <a:pt x="1" y="1"/>
                  </a:moveTo>
                  <a:lnTo>
                    <a:pt x="1" y="4872"/>
                  </a:lnTo>
                  <a:lnTo>
                    <a:pt x="5161" y="4872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78700" y="1555188"/>
              <a:ext cx="129050" cy="121800"/>
            </a:xfrm>
            <a:custGeom>
              <a:avLst/>
              <a:gdLst/>
              <a:ahLst/>
              <a:cxnLst/>
              <a:rect l="l" t="t" r="r" b="b"/>
              <a:pathLst>
                <a:path w="5162" h="4872" extrusionOk="0">
                  <a:moveTo>
                    <a:pt x="1" y="1"/>
                  </a:moveTo>
                  <a:lnTo>
                    <a:pt x="1" y="4872"/>
                  </a:lnTo>
                  <a:lnTo>
                    <a:pt x="5161" y="4872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99900" y="1707113"/>
              <a:ext cx="129025" cy="121800"/>
            </a:xfrm>
            <a:custGeom>
              <a:avLst/>
              <a:gdLst/>
              <a:ahLst/>
              <a:cxnLst/>
              <a:rect l="l" t="t" r="r" b="b"/>
              <a:pathLst>
                <a:path w="5161" h="4872" extrusionOk="0">
                  <a:moveTo>
                    <a:pt x="1" y="0"/>
                  </a:moveTo>
                  <a:lnTo>
                    <a:pt x="1" y="4871"/>
                  </a:lnTo>
                  <a:lnTo>
                    <a:pt x="5161" y="4871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69900" y="1707113"/>
              <a:ext cx="127825" cy="121800"/>
            </a:xfrm>
            <a:custGeom>
              <a:avLst/>
              <a:gdLst/>
              <a:ahLst/>
              <a:cxnLst/>
              <a:rect l="l" t="t" r="r" b="b"/>
              <a:pathLst>
                <a:path w="5113" h="4872" extrusionOk="0">
                  <a:moveTo>
                    <a:pt x="1" y="0"/>
                  </a:moveTo>
                  <a:lnTo>
                    <a:pt x="1" y="4871"/>
                  </a:lnTo>
                  <a:lnTo>
                    <a:pt x="5113" y="4871"/>
                  </a:lnTo>
                  <a:lnTo>
                    <a:pt x="51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438700" y="1707113"/>
              <a:ext cx="129025" cy="121800"/>
            </a:xfrm>
            <a:custGeom>
              <a:avLst/>
              <a:gdLst/>
              <a:ahLst/>
              <a:cxnLst/>
              <a:rect l="l" t="t" r="r" b="b"/>
              <a:pathLst>
                <a:path w="5161" h="4872" extrusionOk="0">
                  <a:moveTo>
                    <a:pt x="1" y="0"/>
                  </a:moveTo>
                  <a:lnTo>
                    <a:pt x="1" y="4871"/>
                  </a:lnTo>
                  <a:lnTo>
                    <a:pt x="5161" y="4871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08700" y="1707113"/>
              <a:ext cx="129050" cy="121800"/>
            </a:xfrm>
            <a:custGeom>
              <a:avLst/>
              <a:gdLst/>
              <a:ahLst/>
              <a:cxnLst/>
              <a:rect l="l" t="t" r="r" b="b"/>
              <a:pathLst>
                <a:path w="5162" h="4872" extrusionOk="0">
                  <a:moveTo>
                    <a:pt x="1" y="0"/>
                  </a:moveTo>
                  <a:lnTo>
                    <a:pt x="1" y="4871"/>
                  </a:lnTo>
                  <a:lnTo>
                    <a:pt x="5161" y="4871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78700" y="1707113"/>
              <a:ext cx="129050" cy="121800"/>
            </a:xfrm>
            <a:custGeom>
              <a:avLst/>
              <a:gdLst/>
              <a:ahLst/>
              <a:cxnLst/>
              <a:rect l="l" t="t" r="r" b="b"/>
              <a:pathLst>
                <a:path w="5162" h="4872" extrusionOk="0">
                  <a:moveTo>
                    <a:pt x="1" y="0"/>
                  </a:moveTo>
                  <a:lnTo>
                    <a:pt x="1" y="4871"/>
                  </a:lnTo>
                  <a:lnTo>
                    <a:pt x="5161" y="4871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823325" y="1293563"/>
              <a:ext cx="39800" cy="38600"/>
            </a:xfrm>
            <a:custGeom>
              <a:avLst/>
              <a:gdLst/>
              <a:ahLst/>
              <a:cxnLst/>
              <a:rect l="l" t="t" r="r" b="b"/>
              <a:pathLst>
                <a:path w="1592" h="1544" extrusionOk="0">
                  <a:moveTo>
                    <a:pt x="772" y="0"/>
                  </a:moveTo>
                  <a:cubicBezTo>
                    <a:pt x="386" y="0"/>
                    <a:pt x="0" y="338"/>
                    <a:pt x="0" y="772"/>
                  </a:cubicBezTo>
                  <a:cubicBezTo>
                    <a:pt x="0" y="1206"/>
                    <a:pt x="386" y="1543"/>
                    <a:pt x="772" y="1543"/>
                  </a:cubicBezTo>
                  <a:cubicBezTo>
                    <a:pt x="1206" y="1543"/>
                    <a:pt x="1592" y="1206"/>
                    <a:pt x="1592" y="772"/>
                  </a:cubicBezTo>
                  <a:cubicBezTo>
                    <a:pt x="1592" y="338"/>
                    <a:pt x="1206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17300" y="1445463"/>
              <a:ext cx="45825" cy="38800"/>
            </a:xfrm>
            <a:custGeom>
              <a:avLst/>
              <a:gdLst/>
              <a:ahLst/>
              <a:cxnLst/>
              <a:rect l="l" t="t" r="r" b="b"/>
              <a:pathLst>
                <a:path w="1833" h="1552" extrusionOk="0">
                  <a:moveTo>
                    <a:pt x="1061" y="1"/>
                  </a:moveTo>
                  <a:cubicBezTo>
                    <a:pt x="338" y="1"/>
                    <a:pt x="0" y="821"/>
                    <a:pt x="482" y="1303"/>
                  </a:cubicBezTo>
                  <a:cubicBezTo>
                    <a:pt x="655" y="1476"/>
                    <a:pt x="859" y="1551"/>
                    <a:pt x="1055" y="1551"/>
                  </a:cubicBezTo>
                  <a:cubicBezTo>
                    <a:pt x="1460" y="1551"/>
                    <a:pt x="1833" y="1228"/>
                    <a:pt x="1833" y="773"/>
                  </a:cubicBezTo>
                  <a:cubicBezTo>
                    <a:pt x="1833" y="338"/>
                    <a:pt x="1495" y="1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817300" y="1597388"/>
              <a:ext cx="45825" cy="38800"/>
            </a:xfrm>
            <a:custGeom>
              <a:avLst/>
              <a:gdLst/>
              <a:ahLst/>
              <a:cxnLst/>
              <a:rect l="l" t="t" r="r" b="b"/>
              <a:pathLst>
                <a:path w="1833" h="1552" extrusionOk="0">
                  <a:moveTo>
                    <a:pt x="1061" y="1"/>
                  </a:moveTo>
                  <a:cubicBezTo>
                    <a:pt x="338" y="1"/>
                    <a:pt x="0" y="820"/>
                    <a:pt x="482" y="1303"/>
                  </a:cubicBezTo>
                  <a:cubicBezTo>
                    <a:pt x="639" y="1476"/>
                    <a:pt x="838" y="1551"/>
                    <a:pt x="1033" y="1551"/>
                  </a:cubicBezTo>
                  <a:cubicBezTo>
                    <a:pt x="1438" y="1551"/>
                    <a:pt x="1833" y="1227"/>
                    <a:pt x="1833" y="772"/>
                  </a:cubicBezTo>
                  <a:cubicBezTo>
                    <a:pt x="1833" y="338"/>
                    <a:pt x="1495" y="1"/>
                    <a:pt x="1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817300" y="1749213"/>
              <a:ext cx="45825" cy="38875"/>
            </a:xfrm>
            <a:custGeom>
              <a:avLst/>
              <a:gdLst/>
              <a:ahLst/>
              <a:cxnLst/>
              <a:rect l="l" t="t" r="r" b="b"/>
              <a:pathLst>
                <a:path w="1833" h="1555" extrusionOk="0">
                  <a:moveTo>
                    <a:pt x="1134" y="0"/>
                  </a:moveTo>
                  <a:cubicBezTo>
                    <a:pt x="1110" y="0"/>
                    <a:pt x="1086" y="2"/>
                    <a:pt x="1061" y="4"/>
                  </a:cubicBezTo>
                  <a:cubicBezTo>
                    <a:pt x="338" y="4"/>
                    <a:pt x="0" y="824"/>
                    <a:pt x="482" y="1306"/>
                  </a:cubicBezTo>
                  <a:cubicBezTo>
                    <a:pt x="655" y="1479"/>
                    <a:pt x="859" y="1555"/>
                    <a:pt x="1055" y="1555"/>
                  </a:cubicBezTo>
                  <a:cubicBezTo>
                    <a:pt x="1460" y="1555"/>
                    <a:pt x="1833" y="1231"/>
                    <a:pt x="1833" y="776"/>
                  </a:cubicBezTo>
                  <a:cubicBezTo>
                    <a:pt x="1833" y="367"/>
                    <a:pt x="1533" y="0"/>
                    <a:pt x="1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948700" y="1251363"/>
              <a:ext cx="129050" cy="123000"/>
            </a:xfrm>
            <a:custGeom>
              <a:avLst/>
              <a:gdLst/>
              <a:ahLst/>
              <a:cxnLst/>
              <a:rect l="l" t="t" r="r" b="b"/>
              <a:pathLst>
                <a:path w="5162" h="4920" extrusionOk="0">
                  <a:moveTo>
                    <a:pt x="1" y="0"/>
                  </a:moveTo>
                  <a:lnTo>
                    <a:pt x="1" y="4919"/>
                  </a:lnTo>
                  <a:lnTo>
                    <a:pt x="5161" y="4919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948700" y="1403263"/>
              <a:ext cx="129050" cy="123025"/>
            </a:xfrm>
            <a:custGeom>
              <a:avLst/>
              <a:gdLst/>
              <a:ahLst/>
              <a:cxnLst/>
              <a:rect l="l" t="t" r="r" b="b"/>
              <a:pathLst>
                <a:path w="5162" h="4921" extrusionOk="0">
                  <a:moveTo>
                    <a:pt x="1" y="1"/>
                  </a:moveTo>
                  <a:lnTo>
                    <a:pt x="1" y="4920"/>
                  </a:lnTo>
                  <a:lnTo>
                    <a:pt x="5161" y="4920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948700" y="1555188"/>
              <a:ext cx="129050" cy="121800"/>
            </a:xfrm>
            <a:custGeom>
              <a:avLst/>
              <a:gdLst/>
              <a:ahLst/>
              <a:cxnLst/>
              <a:rect l="l" t="t" r="r" b="b"/>
              <a:pathLst>
                <a:path w="5162" h="4872" extrusionOk="0">
                  <a:moveTo>
                    <a:pt x="1" y="1"/>
                  </a:moveTo>
                  <a:lnTo>
                    <a:pt x="1" y="4872"/>
                  </a:lnTo>
                  <a:lnTo>
                    <a:pt x="5161" y="4872"/>
                  </a:lnTo>
                  <a:lnTo>
                    <a:pt x="5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948700" y="1707113"/>
              <a:ext cx="129050" cy="121800"/>
            </a:xfrm>
            <a:custGeom>
              <a:avLst/>
              <a:gdLst/>
              <a:ahLst/>
              <a:cxnLst/>
              <a:rect l="l" t="t" r="r" b="b"/>
              <a:pathLst>
                <a:path w="5162" h="4872" extrusionOk="0">
                  <a:moveTo>
                    <a:pt x="1" y="0"/>
                  </a:moveTo>
                  <a:lnTo>
                    <a:pt x="1" y="4871"/>
                  </a:lnTo>
                  <a:lnTo>
                    <a:pt x="5161" y="4871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993325" y="1293563"/>
              <a:ext cx="39800" cy="38600"/>
            </a:xfrm>
            <a:custGeom>
              <a:avLst/>
              <a:gdLst/>
              <a:ahLst/>
              <a:cxnLst/>
              <a:rect l="l" t="t" r="r" b="b"/>
              <a:pathLst>
                <a:path w="1592" h="1544" extrusionOk="0">
                  <a:moveTo>
                    <a:pt x="772" y="0"/>
                  </a:moveTo>
                  <a:cubicBezTo>
                    <a:pt x="338" y="0"/>
                    <a:pt x="0" y="338"/>
                    <a:pt x="0" y="772"/>
                  </a:cubicBezTo>
                  <a:cubicBezTo>
                    <a:pt x="0" y="1206"/>
                    <a:pt x="338" y="1543"/>
                    <a:pt x="772" y="1543"/>
                  </a:cubicBezTo>
                  <a:cubicBezTo>
                    <a:pt x="1206" y="1543"/>
                    <a:pt x="1592" y="1206"/>
                    <a:pt x="1592" y="772"/>
                  </a:cubicBezTo>
                  <a:cubicBezTo>
                    <a:pt x="1592" y="338"/>
                    <a:pt x="1206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987300" y="1445463"/>
              <a:ext cx="45825" cy="38800"/>
            </a:xfrm>
            <a:custGeom>
              <a:avLst/>
              <a:gdLst/>
              <a:ahLst/>
              <a:cxnLst/>
              <a:rect l="l" t="t" r="r" b="b"/>
              <a:pathLst>
                <a:path w="1833" h="1552" extrusionOk="0">
                  <a:moveTo>
                    <a:pt x="1013" y="1"/>
                  </a:moveTo>
                  <a:cubicBezTo>
                    <a:pt x="338" y="1"/>
                    <a:pt x="0" y="821"/>
                    <a:pt x="482" y="1303"/>
                  </a:cubicBezTo>
                  <a:cubicBezTo>
                    <a:pt x="640" y="1476"/>
                    <a:pt x="838" y="1551"/>
                    <a:pt x="1033" y="1551"/>
                  </a:cubicBezTo>
                  <a:cubicBezTo>
                    <a:pt x="1438" y="1551"/>
                    <a:pt x="1833" y="1228"/>
                    <a:pt x="1833" y="773"/>
                  </a:cubicBezTo>
                  <a:cubicBezTo>
                    <a:pt x="1833" y="338"/>
                    <a:pt x="14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987300" y="1597388"/>
              <a:ext cx="45825" cy="38800"/>
            </a:xfrm>
            <a:custGeom>
              <a:avLst/>
              <a:gdLst/>
              <a:ahLst/>
              <a:cxnLst/>
              <a:rect l="l" t="t" r="r" b="b"/>
              <a:pathLst>
                <a:path w="1833" h="1552" extrusionOk="0">
                  <a:moveTo>
                    <a:pt x="1013" y="1"/>
                  </a:moveTo>
                  <a:cubicBezTo>
                    <a:pt x="338" y="1"/>
                    <a:pt x="0" y="820"/>
                    <a:pt x="482" y="1303"/>
                  </a:cubicBezTo>
                  <a:cubicBezTo>
                    <a:pt x="640" y="1476"/>
                    <a:pt x="838" y="1551"/>
                    <a:pt x="1033" y="1551"/>
                  </a:cubicBezTo>
                  <a:cubicBezTo>
                    <a:pt x="1438" y="1551"/>
                    <a:pt x="1833" y="1227"/>
                    <a:pt x="1833" y="772"/>
                  </a:cubicBezTo>
                  <a:cubicBezTo>
                    <a:pt x="1833" y="338"/>
                    <a:pt x="14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987300" y="1749213"/>
              <a:ext cx="45825" cy="38875"/>
            </a:xfrm>
            <a:custGeom>
              <a:avLst/>
              <a:gdLst/>
              <a:ahLst/>
              <a:cxnLst/>
              <a:rect l="l" t="t" r="r" b="b"/>
              <a:pathLst>
                <a:path w="1833" h="1555" extrusionOk="0">
                  <a:moveTo>
                    <a:pt x="1087" y="0"/>
                  </a:moveTo>
                  <a:cubicBezTo>
                    <a:pt x="1062" y="0"/>
                    <a:pt x="1038" y="2"/>
                    <a:pt x="1013" y="4"/>
                  </a:cubicBezTo>
                  <a:cubicBezTo>
                    <a:pt x="338" y="4"/>
                    <a:pt x="0" y="824"/>
                    <a:pt x="482" y="1306"/>
                  </a:cubicBezTo>
                  <a:cubicBezTo>
                    <a:pt x="640" y="1479"/>
                    <a:pt x="838" y="1555"/>
                    <a:pt x="1033" y="1555"/>
                  </a:cubicBezTo>
                  <a:cubicBezTo>
                    <a:pt x="1438" y="1555"/>
                    <a:pt x="1833" y="1231"/>
                    <a:pt x="1833" y="776"/>
                  </a:cubicBezTo>
                  <a:cubicBezTo>
                    <a:pt x="1833" y="367"/>
                    <a:pt x="1490" y="0"/>
                    <a:pt x="1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647275" y="1293563"/>
              <a:ext cx="45850" cy="38775"/>
            </a:xfrm>
            <a:custGeom>
              <a:avLst/>
              <a:gdLst/>
              <a:ahLst/>
              <a:cxnLst/>
              <a:rect l="l" t="t" r="r" b="b"/>
              <a:pathLst>
                <a:path w="1834" h="1551" extrusionOk="0">
                  <a:moveTo>
                    <a:pt x="1062" y="0"/>
                  </a:moveTo>
                  <a:cubicBezTo>
                    <a:pt x="339" y="0"/>
                    <a:pt x="1" y="820"/>
                    <a:pt x="483" y="1302"/>
                  </a:cubicBezTo>
                  <a:cubicBezTo>
                    <a:pt x="640" y="1475"/>
                    <a:pt x="838" y="1551"/>
                    <a:pt x="1034" y="1551"/>
                  </a:cubicBezTo>
                  <a:cubicBezTo>
                    <a:pt x="1439" y="1551"/>
                    <a:pt x="1834" y="1227"/>
                    <a:pt x="1834" y="772"/>
                  </a:cubicBezTo>
                  <a:cubicBezTo>
                    <a:pt x="1834" y="338"/>
                    <a:pt x="1496" y="0"/>
                    <a:pt x="1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47275" y="1445463"/>
              <a:ext cx="45850" cy="38800"/>
            </a:xfrm>
            <a:custGeom>
              <a:avLst/>
              <a:gdLst/>
              <a:ahLst/>
              <a:cxnLst/>
              <a:rect l="l" t="t" r="r" b="b"/>
              <a:pathLst>
                <a:path w="1834" h="1552" extrusionOk="0">
                  <a:moveTo>
                    <a:pt x="1062" y="1"/>
                  </a:moveTo>
                  <a:cubicBezTo>
                    <a:pt x="339" y="1"/>
                    <a:pt x="1" y="821"/>
                    <a:pt x="483" y="1303"/>
                  </a:cubicBezTo>
                  <a:cubicBezTo>
                    <a:pt x="640" y="1476"/>
                    <a:pt x="838" y="1551"/>
                    <a:pt x="1034" y="1551"/>
                  </a:cubicBezTo>
                  <a:cubicBezTo>
                    <a:pt x="1439" y="1551"/>
                    <a:pt x="1834" y="1228"/>
                    <a:pt x="1834" y="773"/>
                  </a:cubicBezTo>
                  <a:cubicBezTo>
                    <a:pt x="1834" y="338"/>
                    <a:pt x="149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647275" y="1597388"/>
              <a:ext cx="45850" cy="38800"/>
            </a:xfrm>
            <a:custGeom>
              <a:avLst/>
              <a:gdLst/>
              <a:ahLst/>
              <a:cxnLst/>
              <a:rect l="l" t="t" r="r" b="b"/>
              <a:pathLst>
                <a:path w="1834" h="1552" extrusionOk="0">
                  <a:moveTo>
                    <a:pt x="1062" y="1"/>
                  </a:moveTo>
                  <a:cubicBezTo>
                    <a:pt x="339" y="1"/>
                    <a:pt x="1" y="820"/>
                    <a:pt x="483" y="1303"/>
                  </a:cubicBezTo>
                  <a:cubicBezTo>
                    <a:pt x="640" y="1476"/>
                    <a:pt x="838" y="1551"/>
                    <a:pt x="1034" y="1551"/>
                  </a:cubicBezTo>
                  <a:cubicBezTo>
                    <a:pt x="1439" y="1551"/>
                    <a:pt x="1834" y="1227"/>
                    <a:pt x="1834" y="772"/>
                  </a:cubicBezTo>
                  <a:cubicBezTo>
                    <a:pt x="1834" y="338"/>
                    <a:pt x="149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647275" y="1749213"/>
              <a:ext cx="45850" cy="38875"/>
            </a:xfrm>
            <a:custGeom>
              <a:avLst/>
              <a:gdLst/>
              <a:ahLst/>
              <a:cxnLst/>
              <a:rect l="l" t="t" r="r" b="b"/>
              <a:pathLst>
                <a:path w="1834" h="1555" extrusionOk="0">
                  <a:moveTo>
                    <a:pt x="1135" y="0"/>
                  </a:moveTo>
                  <a:cubicBezTo>
                    <a:pt x="1111" y="0"/>
                    <a:pt x="1087" y="2"/>
                    <a:pt x="1062" y="4"/>
                  </a:cubicBezTo>
                  <a:cubicBezTo>
                    <a:pt x="339" y="4"/>
                    <a:pt x="1" y="824"/>
                    <a:pt x="483" y="1306"/>
                  </a:cubicBezTo>
                  <a:cubicBezTo>
                    <a:pt x="640" y="1479"/>
                    <a:pt x="838" y="1555"/>
                    <a:pt x="1034" y="1555"/>
                  </a:cubicBezTo>
                  <a:cubicBezTo>
                    <a:pt x="1439" y="1555"/>
                    <a:pt x="1834" y="1231"/>
                    <a:pt x="1834" y="776"/>
                  </a:cubicBezTo>
                  <a:cubicBezTo>
                    <a:pt x="1834" y="367"/>
                    <a:pt x="1533" y="0"/>
                    <a:pt x="1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77275" y="1293563"/>
              <a:ext cx="45850" cy="38775"/>
            </a:xfrm>
            <a:custGeom>
              <a:avLst/>
              <a:gdLst/>
              <a:ahLst/>
              <a:cxnLst/>
              <a:rect l="l" t="t" r="r" b="b"/>
              <a:pathLst>
                <a:path w="1834" h="1551" extrusionOk="0">
                  <a:moveTo>
                    <a:pt x="1062" y="0"/>
                  </a:moveTo>
                  <a:cubicBezTo>
                    <a:pt x="338" y="0"/>
                    <a:pt x="1" y="820"/>
                    <a:pt x="483" y="1302"/>
                  </a:cubicBezTo>
                  <a:cubicBezTo>
                    <a:pt x="640" y="1475"/>
                    <a:pt x="838" y="1551"/>
                    <a:pt x="1034" y="1551"/>
                  </a:cubicBezTo>
                  <a:cubicBezTo>
                    <a:pt x="1439" y="1551"/>
                    <a:pt x="1834" y="1227"/>
                    <a:pt x="1834" y="772"/>
                  </a:cubicBezTo>
                  <a:cubicBezTo>
                    <a:pt x="1834" y="338"/>
                    <a:pt x="1496" y="0"/>
                    <a:pt x="1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77275" y="1445463"/>
              <a:ext cx="45850" cy="38800"/>
            </a:xfrm>
            <a:custGeom>
              <a:avLst/>
              <a:gdLst/>
              <a:ahLst/>
              <a:cxnLst/>
              <a:rect l="l" t="t" r="r" b="b"/>
              <a:pathLst>
                <a:path w="1834" h="1552" extrusionOk="0">
                  <a:moveTo>
                    <a:pt x="1062" y="1"/>
                  </a:moveTo>
                  <a:cubicBezTo>
                    <a:pt x="338" y="1"/>
                    <a:pt x="1" y="821"/>
                    <a:pt x="483" y="1303"/>
                  </a:cubicBezTo>
                  <a:cubicBezTo>
                    <a:pt x="656" y="1476"/>
                    <a:pt x="860" y="1551"/>
                    <a:pt x="1055" y="1551"/>
                  </a:cubicBezTo>
                  <a:cubicBezTo>
                    <a:pt x="1461" y="1551"/>
                    <a:pt x="1834" y="1228"/>
                    <a:pt x="1834" y="773"/>
                  </a:cubicBezTo>
                  <a:cubicBezTo>
                    <a:pt x="1834" y="338"/>
                    <a:pt x="149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77275" y="1597388"/>
              <a:ext cx="45850" cy="38800"/>
            </a:xfrm>
            <a:custGeom>
              <a:avLst/>
              <a:gdLst/>
              <a:ahLst/>
              <a:cxnLst/>
              <a:rect l="l" t="t" r="r" b="b"/>
              <a:pathLst>
                <a:path w="1834" h="1552" extrusionOk="0">
                  <a:moveTo>
                    <a:pt x="1062" y="1"/>
                  </a:moveTo>
                  <a:cubicBezTo>
                    <a:pt x="338" y="1"/>
                    <a:pt x="1" y="820"/>
                    <a:pt x="483" y="1303"/>
                  </a:cubicBezTo>
                  <a:cubicBezTo>
                    <a:pt x="640" y="1476"/>
                    <a:pt x="838" y="1551"/>
                    <a:pt x="1034" y="1551"/>
                  </a:cubicBezTo>
                  <a:cubicBezTo>
                    <a:pt x="1439" y="1551"/>
                    <a:pt x="1834" y="1227"/>
                    <a:pt x="1834" y="772"/>
                  </a:cubicBezTo>
                  <a:cubicBezTo>
                    <a:pt x="1834" y="338"/>
                    <a:pt x="149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77275" y="1749213"/>
              <a:ext cx="45850" cy="38875"/>
            </a:xfrm>
            <a:custGeom>
              <a:avLst/>
              <a:gdLst/>
              <a:ahLst/>
              <a:cxnLst/>
              <a:rect l="l" t="t" r="r" b="b"/>
              <a:pathLst>
                <a:path w="1834" h="1555" extrusionOk="0">
                  <a:moveTo>
                    <a:pt x="1135" y="0"/>
                  </a:moveTo>
                  <a:cubicBezTo>
                    <a:pt x="1111" y="0"/>
                    <a:pt x="1087" y="2"/>
                    <a:pt x="1062" y="4"/>
                  </a:cubicBezTo>
                  <a:cubicBezTo>
                    <a:pt x="338" y="4"/>
                    <a:pt x="1" y="824"/>
                    <a:pt x="483" y="1306"/>
                  </a:cubicBezTo>
                  <a:cubicBezTo>
                    <a:pt x="656" y="1479"/>
                    <a:pt x="860" y="1555"/>
                    <a:pt x="1055" y="1555"/>
                  </a:cubicBezTo>
                  <a:cubicBezTo>
                    <a:pt x="1461" y="1555"/>
                    <a:pt x="1834" y="1231"/>
                    <a:pt x="1834" y="776"/>
                  </a:cubicBezTo>
                  <a:cubicBezTo>
                    <a:pt x="1834" y="367"/>
                    <a:pt x="1533" y="0"/>
                    <a:pt x="1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07275" y="1293563"/>
              <a:ext cx="45850" cy="38775"/>
            </a:xfrm>
            <a:custGeom>
              <a:avLst/>
              <a:gdLst/>
              <a:ahLst/>
              <a:cxnLst/>
              <a:rect l="l" t="t" r="r" b="b"/>
              <a:pathLst>
                <a:path w="1834" h="1551" extrusionOk="0">
                  <a:moveTo>
                    <a:pt x="1062" y="0"/>
                  </a:moveTo>
                  <a:cubicBezTo>
                    <a:pt x="338" y="0"/>
                    <a:pt x="1" y="820"/>
                    <a:pt x="483" y="1302"/>
                  </a:cubicBezTo>
                  <a:cubicBezTo>
                    <a:pt x="656" y="1475"/>
                    <a:pt x="859" y="1551"/>
                    <a:pt x="1055" y="1551"/>
                  </a:cubicBezTo>
                  <a:cubicBezTo>
                    <a:pt x="1461" y="1551"/>
                    <a:pt x="1833" y="1227"/>
                    <a:pt x="1833" y="772"/>
                  </a:cubicBezTo>
                  <a:cubicBezTo>
                    <a:pt x="1833" y="338"/>
                    <a:pt x="1496" y="0"/>
                    <a:pt x="1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07275" y="1445463"/>
              <a:ext cx="45850" cy="38800"/>
            </a:xfrm>
            <a:custGeom>
              <a:avLst/>
              <a:gdLst/>
              <a:ahLst/>
              <a:cxnLst/>
              <a:rect l="l" t="t" r="r" b="b"/>
              <a:pathLst>
                <a:path w="1834" h="1552" extrusionOk="0">
                  <a:moveTo>
                    <a:pt x="1062" y="1"/>
                  </a:moveTo>
                  <a:cubicBezTo>
                    <a:pt x="338" y="1"/>
                    <a:pt x="1" y="821"/>
                    <a:pt x="483" y="1303"/>
                  </a:cubicBezTo>
                  <a:cubicBezTo>
                    <a:pt x="656" y="1476"/>
                    <a:pt x="859" y="1551"/>
                    <a:pt x="1055" y="1551"/>
                  </a:cubicBezTo>
                  <a:cubicBezTo>
                    <a:pt x="1461" y="1551"/>
                    <a:pt x="1833" y="1228"/>
                    <a:pt x="1833" y="773"/>
                  </a:cubicBezTo>
                  <a:cubicBezTo>
                    <a:pt x="1833" y="338"/>
                    <a:pt x="149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307275" y="1597388"/>
              <a:ext cx="45850" cy="38800"/>
            </a:xfrm>
            <a:custGeom>
              <a:avLst/>
              <a:gdLst/>
              <a:ahLst/>
              <a:cxnLst/>
              <a:rect l="l" t="t" r="r" b="b"/>
              <a:pathLst>
                <a:path w="1834" h="1552" extrusionOk="0">
                  <a:moveTo>
                    <a:pt x="1062" y="1"/>
                  </a:moveTo>
                  <a:cubicBezTo>
                    <a:pt x="338" y="1"/>
                    <a:pt x="1" y="820"/>
                    <a:pt x="483" y="1303"/>
                  </a:cubicBezTo>
                  <a:cubicBezTo>
                    <a:pt x="656" y="1476"/>
                    <a:pt x="859" y="1551"/>
                    <a:pt x="1055" y="1551"/>
                  </a:cubicBezTo>
                  <a:cubicBezTo>
                    <a:pt x="1461" y="1551"/>
                    <a:pt x="1833" y="1227"/>
                    <a:pt x="1833" y="772"/>
                  </a:cubicBezTo>
                  <a:cubicBezTo>
                    <a:pt x="1833" y="338"/>
                    <a:pt x="1496" y="1"/>
                    <a:pt x="1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307275" y="1749213"/>
              <a:ext cx="45850" cy="38875"/>
            </a:xfrm>
            <a:custGeom>
              <a:avLst/>
              <a:gdLst/>
              <a:ahLst/>
              <a:cxnLst/>
              <a:rect l="l" t="t" r="r" b="b"/>
              <a:pathLst>
                <a:path w="1834" h="1555" extrusionOk="0">
                  <a:moveTo>
                    <a:pt x="1135" y="0"/>
                  </a:moveTo>
                  <a:cubicBezTo>
                    <a:pt x="1111" y="0"/>
                    <a:pt x="1087" y="2"/>
                    <a:pt x="1062" y="4"/>
                  </a:cubicBezTo>
                  <a:cubicBezTo>
                    <a:pt x="338" y="4"/>
                    <a:pt x="1" y="824"/>
                    <a:pt x="483" y="1306"/>
                  </a:cubicBezTo>
                  <a:cubicBezTo>
                    <a:pt x="656" y="1479"/>
                    <a:pt x="859" y="1555"/>
                    <a:pt x="1055" y="1555"/>
                  </a:cubicBezTo>
                  <a:cubicBezTo>
                    <a:pt x="1461" y="1555"/>
                    <a:pt x="1833" y="1231"/>
                    <a:pt x="1833" y="776"/>
                  </a:cubicBezTo>
                  <a:cubicBezTo>
                    <a:pt x="1833" y="367"/>
                    <a:pt x="1533" y="0"/>
                    <a:pt x="1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37275" y="1293563"/>
              <a:ext cx="45850" cy="38775"/>
            </a:xfrm>
            <a:custGeom>
              <a:avLst/>
              <a:gdLst/>
              <a:ahLst/>
              <a:cxnLst/>
              <a:rect l="l" t="t" r="r" b="b"/>
              <a:pathLst>
                <a:path w="1834" h="1551" extrusionOk="0">
                  <a:moveTo>
                    <a:pt x="1062" y="0"/>
                  </a:moveTo>
                  <a:cubicBezTo>
                    <a:pt x="387" y="0"/>
                    <a:pt x="1" y="820"/>
                    <a:pt x="531" y="1302"/>
                  </a:cubicBezTo>
                  <a:cubicBezTo>
                    <a:pt x="688" y="1475"/>
                    <a:pt x="881" y="1551"/>
                    <a:pt x="1070" y="1551"/>
                  </a:cubicBezTo>
                  <a:cubicBezTo>
                    <a:pt x="1461" y="1551"/>
                    <a:pt x="1833" y="1227"/>
                    <a:pt x="1833" y="772"/>
                  </a:cubicBezTo>
                  <a:cubicBezTo>
                    <a:pt x="1833" y="338"/>
                    <a:pt x="1496" y="0"/>
                    <a:pt x="1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37275" y="1445463"/>
              <a:ext cx="45850" cy="38800"/>
            </a:xfrm>
            <a:custGeom>
              <a:avLst/>
              <a:gdLst/>
              <a:ahLst/>
              <a:cxnLst/>
              <a:rect l="l" t="t" r="r" b="b"/>
              <a:pathLst>
                <a:path w="1834" h="1552" extrusionOk="0">
                  <a:moveTo>
                    <a:pt x="1062" y="1"/>
                  </a:moveTo>
                  <a:cubicBezTo>
                    <a:pt x="338" y="1"/>
                    <a:pt x="1" y="821"/>
                    <a:pt x="531" y="1303"/>
                  </a:cubicBezTo>
                  <a:cubicBezTo>
                    <a:pt x="688" y="1476"/>
                    <a:pt x="881" y="1551"/>
                    <a:pt x="1070" y="1551"/>
                  </a:cubicBezTo>
                  <a:cubicBezTo>
                    <a:pt x="1461" y="1551"/>
                    <a:pt x="1833" y="1228"/>
                    <a:pt x="1833" y="773"/>
                  </a:cubicBezTo>
                  <a:cubicBezTo>
                    <a:pt x="1833" y="338"/>
                    <a:pt x="1496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37275" y="1597388"/>
              <a:ext cx="45850" cy="38800"/>
            </a:xfrm>
            <a:custGeom>
              <a:avLst/>
              <a:gdLst/>
              <a:ahLst/>
              <a:cxnLst/>
              <a:rect l="l" t="t" r="r" b="b"/>
              <a:pathLst>
                <a:path w="1834" h="1552" extrusionOk="0">
                  <a:moveTo>
                    <a:pt x="1062" y="1"/>
                  </a:moveTo>
                  <a:cubicBezTo>
                    <a:pt x="387" y="1"/>
                    <a:pt x="1" y="820"/>
                    <a:pt x="531" y="1303"/>
                  </a:cubicBezTo>
                  <a:cubicBezTo>
                    <a:pt x="688" y="1476"/>
                    <a:pt x="881" y="1551"/>
                    <a:pt x="1070" y="1551"/>
                  </a:cubicBezTo>
                  <a:cubicBezTo>
                    <a:pt x="1461" y="1551"/>
                    <a:pt x="1833" y="1227"/>
                    <a:pt x="1833" y="772"/>
                  </a:cubicBezTo>
                  <a:cubicBezTo>
                    <a:pt x="1833" y="338"/>
                    <a:pt x="1496" y="1"/>
                    <a:pt x="1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37275" y="1749213"/>
              <a:ext cx="45850" cy="38875"/>
            </a:xfrm>
            <a:custGeom>
              <a:avLst/>
              <a:gdLst/>
              <a:ahLst/>
              <a:cxnLst/>
              <a:rect l="l" t="t" r="r" b="b"/>
              <a:pathLst>
                <a:path w="1834" h="1555" extrusionOk="0">
                  <a:moveTo>
                    <a:pt x="1135" y="0"/>
                  </a:moveTo>
                  <a:cubicBezTo>
                    <a:pt x="1111" y="0"/>
                    <a:pt x="1086" y="2"/>
                    <a:pt x="1062" y="4"/>
                  </a:cubicBezTo>
                  <a:cubicBezTo>
                    <a:pt x="338" y="4"/>
                    <a:pt x="1" y="824"/>
                    <a:pt x="531" y="1306"/>
                  </a:cubicBezTo>
                  <a:cubicBezTo>
                    <a:pt x="688" y="1479"/>
                    <a:pt x="881" y="1555"/>
                    <a:pt x="1070" y="1555"/>
                  </a:cubicBezTo>
                  <a:cubicBezTo>
                    <a:pt x="1461" y="1555"/>
                    <a:pt x="1833" y="1231"/>
                    <a:pt x="1833" y="776"/>
                  </a:cubicBezTo>
                  <a:cubicBezTo>
                    <a:pt x="1833" y="367"/>
                    <a:pt x="1533" y="0"/>
                    <a:pt x="1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993325" y="1089788"/>
              <a:ext cx="133850" cy="18125"/>
            </a:xfrm>
            <a:custGeom>
              <a:avLst/>
              <a:gdLst/>
              <a:ahLst/>
              <a:cxnLst/>
              <a:rect l="l" t="t" r="r" b="b"/>
              <a:pathLst>
                <a:path w="5354" h="725" extrusionOk="0">
                  <a:moveTo>
                    <a:pt x="0" y="1"/>
                  </a:moveTo>
                  <a:lnTo>
                    <a:pt x="0" y="724"/>
                  </a:lnTo>
                  <a:lnTo>
                    <a:pt x="5354" y="724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49275" y="1089788"/>
              <a:ext cx="133850" cy="18125"/>
            </a:xfrm>
            <a:custGeom>
              <a:avLst/>
              <a:gdLst/>
              <a:ahLst/>
              <a:cxnLst/>
              <a:rect l="l" t="t" r="r" b="b"/>
              <a:pathLst>
                <a:path w="5354" h="725" extrusionOk="0">
                  <a:moveTo>
                    <a:pt x="0" y="1"/>
                  </a:moveTo>
                  <a:lnTo>
                    <a:pt x="0" y="724"/>
                  </a:lnTo>
                  <a:lnTo>
                    <a:pt x="5353" y="724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95634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16"/>
          <p:cNvSpPr txBox="1">
            <a:spLocks noGrp="1"/>
          </p:cNvSpPr>
          <p:nvPr>
            <p:ph type="subTitle" idx="1"/>
          </p:nvPr>
        </p:nvSpPr>
        <p:spPr>
          <a:xfrm>
            <a:off x="960000" y="1415600"/>
            <a:ext cx="10272000" cy="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-267" y="6144669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9" name="Google Shape;1259;p16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0" name="Google Shape;1260;p16"/>
          <p:cNvSpPr/>
          <p:nvPr/>
        </p:nvSpPr>
        <p:spPr>
          <a:xfrm>
            <a:off x="-233" y="0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grpSp>
        <p:nvGrpSpPr>
          <p:cNvPr id="1261" name="Google Shape;1261;p16"/>
          <p:cNvGrpSpPr/>
          <p:nvPr/>
        </p:nvGrpSpPr>
        <p:grpSpPr>
          <a:xfrm>
            <a:off x="3915393" y="-439395"/>
            <a:ext cx="3912311" cy="944411"/>
            <a:chOff x="2375925" y="3297600"/>
            <a:chExt cx="735950" cy="177650"/>
          </a:xfrm>
        </p:grpSpPr>
        <p:sp>
          <p:nvSpPr>
            <p:cNvPr id="1262" name="Google Shape;1262;p16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8" name="Google Shape;1268;p16"/>
          <p:cNvGrpSpPr/>
          <p:nvPr/>
        </p:nvGrpSpPr>
        <p:grpSpPr>
          <a:xfrm>
            <a:off x="11435201" y="2893800"/>
            <a:ext cx="1298767" cy="3468067"/>
            <a:chOff x="8020975" y="2170350"/>
            <a:chExt cx="974075" cy="2601050"/>
          </a:xfrm>
        </p:grpSpPr>
        <p:sp>
          <p:nvSpPr>
            <p:cNvPr id="1269" name="Google Shape;1269;p16"/>
            <p:cNvSpPr/>
            <p:nvPr/>
          </p:nvSpPr>
          <p:spPr>
            <a:xfrm>
              <a:off x="8194424" y="4665200"/>
              <a:ext cx="732600" cy="106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70" name="Google Shape;1270;p16"/>
            <p:cNvGrpSpPr/>
            <p:nvPr/>
          </p:nvGrpSpPr>
          <p:grpSpPr>
            <a:xfrm>
              <a:off x="8020975" y="2170350"/>
              <a:ext cx="974075" cy="2541375"/>
              <a:chOff x="8020975" y="2170350"/>
              <a:chExt cx="974075" cy="2541375"/>
            </a:xfrm>
          </p:grpSpPr>
          <p:sp>
            <p:nvSpPr>
              <p:cNvPr id="1271" name="Google Shape;1271;p16"/>
              <p:cNvSpPr/>
              <p:nvPr/>
            </p:nvSpPr>
            <p:spPr>
              <a:xfrm>
                <a:off x="8268125" y="4072150"/>
                <a:ext cx="588750" cy="639575"/>
              </a:xfrm>
              <a:custGeom>
                <a:avLst/>
                <a:gdLst/>
                <a:ahLst/>
                <a:cxnLst/>
                <a:rect l="l" t="t" r="r" b="b"/>
                <a:pathLst>
                  <a:path w="23550" h="25583" extrusionOk="0">
                    <a:moveTo>
                      <a:pt x="20335" y="0"/>
                    </a:moveTo>
                    <a:cubicBezTo>
                      <a:pt x="20207" y="0"/>
                      <a:pt x="20076" y="6"/>
                      <a:pt x="19941" y="16"/>
                    </a:cubicBezTo>
                    <a:cubicBezTo>
                      <a:pt x="19253" y="37"/>
                      <a:pt x="18543" y="120"/>
                      <a:pt x="17855" y="120"/>
                    </a:cubicBezTo>
                    <a:lnTo>
                      <a:pt x="5632" y="120"/>
                    </a:lnTo>
                    <a:cubicBezTo>
                      <a:pt x="5236" y="120"/>
                      <a:pt x="4652" y="162"/>
                      <a:pt x="4256" y="162"/>
                    </a:cubicBezTo>
                    <a:lnTo>
                      <a:pt x="3714" y="162"/>
                    </a:lnTo>
                    <a:cubicBezTo>
                      <a:pt x="3332" y="132"/>
                      <a:pt x="2950" y="112"/>
                      <a:pt x="2560" y="112"/>
                    </a:cubicBezTo>
                    <a:cubicBezTo>
                      <a:pt x="2417" y="112"/>
                      <a:pt x="2274" y="115"/>
                      <a:pt x="2128" y="120"/>
                    </a:cubicBezTo>
                    <a:cubicBezTo>
                      <a:pt x="1398" y="162"/>
                      <a:pt x="731" y="350"/>
                      <a:pt x="376" y="1080"/>
                    </a:cubicBezTo>
                    <a:cubicBezTo>
                      <a:pt x="1" y="1831"/>
                      <a:pt x="189" y="3103"/>
                      <a:pt x="168" y="3916"/>
                    </a:cubicBezTo>
                    <a:cubicBezTo>
                      <a:pt x="168" y="4813"/>
                      <a:pt x="168" y="5731"/>
                      <a:pt x="189" y="6649"/>
                    </a:cubicBezTo>
                    <a:cubicBezTo>
                      <a:pt x="209" y="6774"/>
                      <a:pt x="189" y="6899"/>
                      <a:pt x="209" y="7024"/>
                    </a:cubicBezTo>
                    <a:cubicBezTo>
                      <a:pt x="230" y="7129"/>
                      <a:pt x="230" y="7233"/>
                      <a:pt x="230" y="7337"/>
                    </a:cubicBezTo>
                    <a:cubicBezTo>
                      <a:pt x="355" y="10132"/>
                      <a:pt x="710" y="12927"/>
                      <a:pt x="1294" y="15659"/>
                    </a:cubicBezTo>
                    <a:cubicBezTo>
                      <a:pt x="1586" y="17286"/>
                      <a:pt x="2066" y="18850"/>
                      <a:pt x="2733" y="20352"/>
                    </a:cubicBezTo>
                    <a:cubicBezTo>
                      <a:pt x="3130" y="21228"/>
                      <a:pt x="3651" y="22042"/>
                      <a:pt x="4256" y="22751"/>
                    </a:cubicBezTo>
                    <a:cubicBezTo>
                      <a:pt x="5048" y="23689"/>
                      <a:pt x="6070" y="24399"/>
                      <a:pt x="7218" y="24795"/>
                    </a:cubicBezTo>
                    <a:cubicBezTo>
                      <a:pt x="7718" y="24983"/>
                      <a:pt x="8115" y="25233"/>
                      <a:pt x="8636" y="25316"/>
                    </a:cubicBezTo>
                    <a:cubicBezTo>
                      <a:pt x="9283" y="25462"/>
                      <a:pt x="9950" y="25525"/>
                      <a:pt x="10638" y="25567"/>
                    </a:cubicBezTo>
                    <a:cubicBezTo>
                      <a:pt x="10994" y="25577"/>
                      <a:pt x="11350" y="25583"/>
                      <a:pt x="11706" y="25583"/>
                    </a:cubicBezTo>
                    <a:cubicBezTo>
                      <a:pt x="12728" y="25583"/>
                      <a:pt x="13753" y="25540"/>
                      <a:pt x="14789" y="25462"/>
                    </a:cubicBezTo>
                    <a:cubicBezTo>
                      <a:pt x="16270" y="25358"/>
                      <a:pt x="17417" y="25129"/>
                      <a:pt x="18564" y="24148"/>
                    </a:cubicBezTo>
                    <a:cubicBezTo>
                      <a:pt x="19148" y="23627"/>
                      <a:pt x="19503" y="23043"/>
                      <a:pt x="19920" y="22542"/>
                    </a:cubicBezTo>
                    <a:cubicBezTo>
                      <a:pt x="20629" y="21583"/>
                      <a:pt x="21192" y="20540"/>
                      <a:pt x="21609" y="19414"/>
                    </a:cubicBezTo>
                    <a:cubicBezTo>
                      <a:pt x="22444" y="17224"/>
                      <a:pt x="22840" y="14867"/>
                      <a:pt x="23049" y="12531"/>
                    </a:cubicBezTo>
                    <a:cubicBezTo>
                      <a:pt x="23215" y="10674"/>
                      <a:pt x="23299" y="8818"/>
                      <a:pt x="23278" y="6941"/>
                    </a:cubicBezTo>
                    <a:cubicBezTo>
                      <a:pt x="23278" y="6837"/>
                      <a:pt x="23278" y="6691"/>
                      <a:pt x="23299" y="6565"/>
                    </a:cubicBezTo>
                    <a:cubicBezTo>
                      <a:pt x="23278" y="5835"/>
                      <a:pt x="23257" y="5126"/>
                      <a:pt x="23215" y="4417"/>
                    </a:cubicBezTo>
                    <a:cubicBezTo>
                      <a:pt x="23132" y="2853"/>
                      <a:pt x="23549" y="558"/>
                      <a:pt x="21693" y="141"/>
                    </a:cubicBezTo>
                    <a:cubicBezTo>
                      <a:pt x="21380" y="58"/>
                      <a:pt x="21046" y="16"/>
                      <a:pt x="20713" y="16"/>
                    </a:cubicBezTo>
                    <a:cubicBezTo>
                      <a:pt x="20587" y="6"/>
                      <a:pt x="20462" y="0"/>
                      <a:pt x="203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16"/>
              <p:cNvSpPr/>
              <p:nvPr/>
            </p:nvSpPr>
            <p:spPr>
              <a:xfrm>
                <a:off x="8237375" y="4072425"/>
                <a:ext cx="642425" cy="206750"/>
              </a:xfrm>
              <a:custGeom>
                <a:avLst/>
                <a:gdLst/>
                <a:ahLst/>
                <a:cxnLst/>
                <a:rect l="l" t="t" r="r" b="b"/>
                <a:pathLst>
                  <a:path w="25697" h="8270" extrusionOk="0">
                    <a:moveTo>
                      <a:pt x="22248" y="0"/>
                    </a:moveTo>
                    <a:cubicBezTo>
                      <a:pt x="22153" y="0"/>
                      <a:pt x="22058" y="2"/>
                      <a:pt x="21963" y="5"/>
                    </a:cubicBezTo>
                    <a:lnTo>
                      <a:pt x="21943" y="5"/>
                    </a:lnTo>
                    <a:cubicBezTo>
                      <a:pt x="21671" y="26"/>
                      <a:pt x="21421" y="26"/>
                      <a:pt x="21150" y="47"/>
                    </a:cubicBezTo>
                    <a:cubicBezTo>
                      <a:pt x="20608" y="89"/>
                      <a:pt x="20065" y="130"/>
                      <a:pt x="19523" y="130"/>
                    </a:cubicBezTo>
                    <a:lnTo>
                      <a:pt x="6278" y="130"/>
                    </a:lnTo>
                    <a:cubicBezTo>
                      <a:pt x="5903" y="130"/>
                      <a:pt x="5382" y="172"/>
                      <a:pt x="4964" y="172"/>
                    </a:cubicBezTo>
                    <a:lnTo>
                      <a:pt x="4798" y="172"/>
                    </a:lnTo>
                    <a:cubicBezTo>
                      <a:pt x="4718" y="176"/>
                      <a:pt x="4635" y="178"/>
                      <a:pt x="4550" y="178"/>
                    </a:cubicBezTo>
                    <a:cubicBezTo>
                      <a:pt x="4188" y="178"/>
                      <a:pt x="3780" y="147"/>
                      <a:pt x="3358" y="130"/>
                    </a:cubicBezTo>
                    <a:cubicBezTo>
                      <a:pt x="3201" y="124"/>
                      <a:pt x="3042" y="120"/>
                      <a:pt x="2884" y="120"/>
                    </a:cubicBezTo>
                    <a:cubicBezTo>
                      <a:pt x="1949" y="120"/>
                      <a:pt x="1033" y="269"/>
                      <a:pt x="605" y="1090"/>
                    </a:cubicBezTo>
                    <a:cubicBezTo>
                      <a:pt x="209" y="1841"/>
                      <a:pt x="397" y="3113"/>
                      <a:pt x="376" y="3926"/>
                    </a:cubicBezTo>
                    <a:cubicBezTo>
                      <a:pt x="376" y="4844"/>
                      <a:pt x="0" y="6429"/>
                      <a:pt x="1043" y="6867"/>
                    </a:cubicBezTo>
                    <a:cubicBezTo>
                      <a:pt x="1189" y="6909"/>
                      <a:pt x="1314" y="6972"/>
                      <a:pt x="1439" y="7013"/>
                    </a:cubicBezTo>
                    <a:cubicBezTo>
                      <a:pt x="2691" y="7472"/>
                      <a:pt x="4130" y="7639"/>
                      <a:pt x="5402" y="7827"/>
                    </a:cubicBezTo>
                    <a:cubicBezTo>
                      <a:pt x="7694" y="8125"/>
                      <a:pt x="9998" y="8270"/>
                      <a:pt x="12304" y="8270"/>
                    </a:cubicBezTo>
                    <a:cubicBezTo>
                      <a:pt x="13062" y="8270"/>
                      <a:pt x="13821" y="8254"/>
                      <a:pt x="14580" y="8223"/>
                    </a:cubicBezTo>
                    <a:cubicBezTo>
                      <a:pt x="15977" y="8181"/>
                      <a:pt x="17396" y="8077"/>
                      <a:pt x="18772" y="7910"/>
                    </a:cubicBezTo>
                    <a:cubicBezTo>
                      <a:pt x="20086" y="7764"/>
                      <a:pt x="21379" y="7576"/>
                      <a:pt x="22652" y="7305"/>
                    </a:cubicBezTo>
                    <a:cubicBezTo>
                      <a:pt x="23257" y="7201"/>
                      <a:pt x="23924" y="7159"/>
                      <a:pt x="24508" y="6930"/>
                    </a:cubicBezTo>
                    <a:cubicBezTo>
                      <a:pt x="24571" y="6930"/>
                      <a:pt x="24612" y="6909"/>
                      <a:pt x="24654" y="6888"/>
                    </a:cubicBezTo>
                    <a:cubicBezTo>
                      <a:pt x="24883" y="6805"/>
                      <a:pt x="25071" y="6638"/>
                      <a:pt x="25217" y="6450"/>
                    </a:cubicBezTo>
                    <a:cubicBezTo>
                      <a:pt x="25572" y="5908"/>
                      <a:pt x="25363" y="5136"/>
                      <a:pt x="25342" y="4406"/>
                    </a:cubicBezTo>
                    <a:cubicBezTo>
                      <a:pt x="25238" y="2863"/>
                      <a:pt x="25697" y="568"/>
                      <a:pt x="23695" y="151"/>
                    </a:cubicBezTo>
                    <a:cubicBezTo>
                      <a:pt x="23223" y="46"/>
                      <a:pt x="22736" y="0"/>
                      <a:pt x="222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16"/>
              <p:cNvSpPr/>
              <p:nvPr/>
            </p:nvSpPr>
            <p:spPr>
              <a:xfrm>
                <a:off x="8676425" y="4078800"/>
                <a:ext cx="4487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793" extrusionOk="0">
                    <a:moveTo>
                      <a:pt x="1294" y="0"/>
                    </a:moveTo>
                    <a:cubicBezTo>
                      <a:pt x="1210" y="0"/>
                      <a:pt x="1127" y="21"/>
                      <a:pt x="1043" y="21"/>
                    </a:cubicBezTo>
                    <a:lnTo>
                      <a:pt x="772" y="42"/>
                    </a:lnTo>
                    <a:cubicBezTo>
                      <a:pt x="668" y="63"/>
                      <a:pt x="564" y="63"/>
                      <a:pt x="459" y="84"/>
                    </a:cubicBezTo>
                    <a:cubicBezTo>
                      <a:pt x="355" y="105"/>
                      <a:pt x="251" y="167"/>
                      <a:pt x="167" y="209"/>
                    </a:cubicBezTo>
                    <a:cubicBezTo>
                      <a:pt x="63" y="272"/>
                      <a:pt x="0" y="376"/>
                      <a:pt x="21" y="501"/>
                    </a:cubicBezTo>
                    <a:cubicBezTo>
                      <a:pt x="42" y="605"/>
                      <a:pt x="126" y="689"/>
                      <a:pt x="230" y="730"/>
                    </a:cubicBezTo>
                    <a:lnTo>
                      <a:pt x="209" y="730"/>
                    </a:lnTo>
                    <a:cubicBezTo>
                      <a:pt x="313" y="772"/>
                      <a:pt x="418" y="793"/>
                      <a:pt x="543" y="793"/>
                    </a:cubicBezTo>
                    <a:cubicBezTo>
                      <a:pt x="626" y="793"/>
                      <a:pt x="710" y="793"/>
                      <a:pt x="793" y="772"/>
                    </a:cubicBezTo>
                    <a:lnTo>
                      <a:pt x="1064" y="751"/>
                    </a:lnTo>
                    <a:cubicBezTo>
                      <a:pt x="1168" y="751"/>
                      <a:pt x="1294" y="730"/>
                      <a:pt x="1398" y="710"/>
                    </a:cubicBezTo>
                    <a:cubicBezTo>
                      <a:pt x="1794" y="605"/>
                      <a:pt x="1711" y="0"/>
                      <a:pt x="1294" y="0"/>
                    </a:cubicBez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4" name="Google Shape;1274;p16"/>
              <p:cNvSpPr/>
              <p:nvPr/>
            </p:nvSpPr>
            <p:spPr>
              <a:xfrm>
                <a:off x="8283250" y="4052200"/>
                <a:ext cx="5574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22298" h="3380" extrusionOk="0">
                    <a:moveTo>
                      <a:pt x="11160" y="1"/>
                    </a:moveTo>
                    <a:cubicBezTo>
                      <a:pt x="5007" y="1"/>
                      <a:pt x="1" y="752"/>
                      <a:pt x="1" y="1690"/>
                    </a:cubicBezTo>
                    <a:cubicBezTo>
                      <a:pt x="1" y="2629"/>
                      <a:pt x="5007" y="3380"/>
                      <a:pt x="11160" y="3380"/>
                    </a:cubicBezTo>
                    <a:cubicBezTo>
                      <a:pt x="17313" y="3380"/>
                      <a:pt x="22298" y="2629"/>
                      <a:pt x="22298" y="1690"/>
                    </a:cubicBezTo>
                    <a:cubicBezTo>
                      <a:pt x="22298" y="752"/>
                      <a:pt x="17313" y="1"/>
                      <a:pt x="11160" y="1"/>
                    </a:cubicBezTo>
                    <a:close/>
                  </a:path>
                </a:pathLst>
              </a:custGeom>
              <a:solidFill>
                <a:srgbClr val="9965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16"/>
              <p:cNvSpPr/>
              <p:nvPr/>
            </p:nvSpPr>
            <p:spPr>
              <a:xfrm>
                <a:off x="8283250" y="4051675"/>
                <a:ext cx="5574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22298" h="3380" extrusionOk="0">
                    <a:moveTo>
                      <a:pt x="10555" y="1"/>
                    </a:moveTo>
                    <a:cubicBezTo>
                      <a:pt x="10200" y="1"/>
                      <a:pt x="9866" y="22"/>
                      <a:pt x="9533" y="22"/>
                    </a:cubicBezTo>
                    <a:lnTo>
                      <a:pt x="9366" y="22"/>
                    </a:lnTo>
                    <a:cubicBezTo>
                      <a:pt x="9011" y="22"/>
                      <a:pt x="8636" y="43"/>
                      <a:pt x="8323" y="43"/>
                    </a:cubicBezTo>
                    <a:cubicBezTo>
                      <a:pt x="7989" y="63"/>
                      <a:pt x="7656" y="84"/>
                      <a:pt x="7343" y="105"/>
                    </a:cubicBezTo>
                    <a:cubicBezTo>
                      <a:pt x="6926" y="126"/>
                      <a:pt x="6508" y="147"/>
                      <a:pt x="6112" y="168"/>
                    </a:cubicBezTo>
                    <a:cubicBezTo>
                      <a:pt x="2483" y="460"/>
                      <a:pt x="1" y="1044"/>
                      <a:pt x="1" y="1690"/>
                    </a:cubicBezTo>
                    <a:cubicBezTo>
                      <a:pt x="1" y="2399"/>
                      <a:pt x="2754" y="3004"/>
                      <a:pt x="6696" y="3255"/>
                    </a:cubicBezTo>
                    <a:cubicBezTo>
                      <a:pt x="7092" y="3296"/>
                      <a:pt x="7510" y="3317"/>
                      <a:pt x="7948" y="3338"/>
                    </a:cubicBezTo>
                    <a:lnTo>
                      <a:pt x="8907" y="3359"/>
                    </a:lnTo>
                    <a:lnTo>
                      <a:pt x="9741" y="3380"/>
                    </a:lnTo>
                    <a:lnTo>
                      <a:pt x="13266" y="3380"/>
                    </a:lnTo>
                    <a:cubicBezTo>
                      <a:pt x="18397" y="3234"/>
                      <a:pt x="22298" y="2545"/>
                      <a:pt x="22298" y="1711"/>
                    </a:cubicBezTo>
                    <a:cubicBezTo>
                      <a:pt x="22298" y="898"/>
                      <a:pt x="18460" y="209"/>
                      <a:pt x="13371" y="43"/>
                    </a:cubicBezTo>
                    <a:lnTo>
                      <a:pt x="12891" y="22"/>
                    </a:lnTo>
                    <a:lnTo>
                      <a:pt x="12223" y="1"/>
                    </a:lnTo>
                    <a:close/>
                  </a:path>
                </a:pathLst>
              </a:custGeom>
              <a:solidFill>
                <a:srgbClr val="754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16"/>
              <p:cNvSpPr/>
              <p:nvPr/>
            </p:nvSpPr>
            <p:spPr>
              <a:xfrm>
                <a:off x="8258750" y="4054425"/>
                <a:ext cx="60332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24133" h="3187" extrusionOk="0">
                    <a:moveTo>
                      <a:pt x="13099" y="0"/>
                    </a:moveTo>
                    <a:cubicBezTo>
                      <a:pt x="13083" y="0"/>
                      <a:pt x="13068" y="6"/>
                      <a:pt x="13057" y="16"/>
                    </a:cubicBezTo>
                    <a:lnTo>
                      <a:pt x="9532" y="16"/>
                    </a:lnTo>
                    <a:cubicBezTo>
                      <a:pt x="9345" y="37"/>
                      <a:pt x="9178" y="37"/>
                      <a:pt x="9011" y="37"/>
                    </a:cubicBezTo>
                    <a:lnTo>
                      <a:pt x="8656" y="37"/>
                    </a:lnTo>
                    <a:lnTo>
                      <a:pt x="8427" y="58"/>
                    </a:lnTo>
                    <a:lnTo>
                      <a:pt x="7885" y="58"/>
                    </a:lnTo>
                    <a:cubicBezTo>
                      <a:pt x="7676" y="58"/>
                      <a:pt x="7447" y="79"/>
                      <a:pt x="7238" y="99"/>
                    </a:cubicBezTo>
                    <a:lnTo>
                      <a:pt x="6612" y="99"/>
                    </a:lnTo>
                    <a:lnTo>
                      <a:pt x="5757" y="162"/>
                    </a:lnTo>
                    <a:lnTo>
                      <a:pt x="5590" y="183"/>
                    </a:lnTo>
                    <a:lnTo>
                      <a:pt x="5444" y="183"/>
                    </a:lnTo>
                    <a:cubicBezTo>
                      <a:pt x="4422" y="287"/>
                      <a:pt x="3525" y="391"/>
                      <a:pt x="2754" y="537"/>
                    </a:cubicBezTo>
                    <a:lnTo>
                      <a:pt x="2608" y="558"/>
                    </a:lnTo>
                    <a:lnTo>
                      <a:pt x="2441" y="579"/>
                    </a:lnTo>
                    <a:cubicBezTo>
                      <a:pt x="918" y="871"/>
                      <a:pt x="0" y="1226"/>
                      <a:pt x="0" y="1622"/>
                    </a:cubicBezTo>
                    <a:cubicBezTo>
                      <a:pt x="0" y="2060"/>
                      <a:pt x="1252" y="2477"/>
                      <a:pt x="3296" y="2769"/>
                    </a:cubicBezTo>
                    <a:lnTo>
                      <a:pt x="3484" y="2811"/>
                    </a:lnTo>
                    <a:lnTo>
                      <a:pt x="3651" y="2832"/>
                    </a:lnTo>
                    <a:cubicBezTo>
                      <a:pt x="3901" y="2853"/>
                      <a:pt x="4151" y="2894"/>
                      <a:pt x="4401" y="2915"/>
                    </a:cubicBezTo>
                    <a:cubicBezTo>
                      <a:pt x="4568" y="2936"/>
                      <a:pt x="4735" y="2957"/>
                      <a:pt x="4902" y="2978"/>
                    </a:cubicBezTo>
                    <a:cubicBezTo>
                      <a:pt x="5403" y="3019"/>
                      <a:pt x="5945" y="3082"/>
                      <a:pt x="6508" y="3124"/>
                    </a:cubicBezTo>
                    <a:lnTo>
                      <a:pt x="6842" y="3124"/>
                    </a:lnTo>
                    <a:lnTo>
                      <a:pt x="7238" y="3145"/>
                    </a:lnTo>
                    <a:cubicBezTo>
                      <a:pt x="7280" y="3155"/>
                      <a:pt x="7332" y="3155"/>
                      <a:pt x="7381" y="3155"/>
                    </a:cubicBezTo>
                    <a:cubicBezTo>
                      <a:pt x="7431" y="3155"/>
                      <a:pt x="7478" y="3155"/>
                      <a:pt x="7509" y="3165"/>
                    </a:cubicBezTo>
                    <a:cubicBezTo>
                      <a:pt x="7551" y="3186"/>
                      <a:pt x="7614" y="3186"/>
                      <a:pt x="7676" y="3186"/>
                    </a:cubicBezTo>
                    <a:lnTo>
                      <a:pt x="14517" y="3186"/>
                    </a:lnTo>
                    <a:cubicBezTo>
                      <a:pt x="14726" y="3186"/>
                      <a:pt x="14955" y="3165"/>
                      <a:pt x="15164" y="3165"/>
                    </a:cubicBezTo>
                    <a:lnTo>
                      <a:pt x="15665" y="3165"/>
                    </a:lnTo>
                    <a:cubicBezTo>
                      <a:pt x="16144" y="3145"/>
                      <a:pt x="16582" y="3124"/>
                      <a:pt x="17020" y="3103"/>
                    </a:cubicBezTo>
                    <a:lnTo>
                      <a:pt x="17145" y="3103"/>
                    </a:lnTo>
                    <a:lnTo>
                      <a:pt x="17312" y="3082"/>
                    </a:lnTo>
                    <a:lnTo>
                      <a:pt x="17855" y="3082"/>
                    </a:lnTo>
                    <a:cubicBezTo>
                      <a:pt x="19169" y="2999"/>
                      <a:pt x="20483" y="2832"/>
                      <a:pt x="21776" y="2602"/>
                    </a:cubicBezTo>
                    <a:cubicBezTo>
                      <a:pt x="21818" y="2602"/>
                      <a:pt x="21880" y="2581"/>
                      <a:pt x="21943" y="2581"/>
                    </a:cubicBezTo>
                    <a:lnTo>
                      <a:pt x="22110" y="2540"/>
                    </a:lnTo>
                    <a:cubicBezTo>
                      <a:pt x="23403" y="2269"/>
                      <a:pt x="24133" y="1956"/>
                      <a:pt x="24133" y="1601"/>
                    </a:cubicBezTo>
                    <a:cubicBezTo>
                      <a:pt x="24133" y="1288"/>
                      <a:pt x="23570" y="1017"/>
                      <a:pt x="22527" y="725"/>
                    </a:cubicBezTo>
                    <a:lnTo>
                      <a:pt x="22381" y="683"/>
                    </a:lnTo>
                    <a:cubicBezTo>
                      <a:pt x="22318" y="663"/>
                      <a:pt x="22276" y="663"/>
                      <a:pt x="22214" y="642"/>
                    </a:cubicBezTo>
                    <a:cubicBezTo>
                      <a:pt x="21004" y="391"/>
                      <a:pt x="19753" y="225"/>
                      <a:pt x="18501" y="120"/>
                    </a:cubicBezTo>
                    <a:lnTo>
                      <a:pt x="18355" y="99"/>
                    </a:lnTo>
                    <a:lnTo>
                      <a:pt x="17813" y="99"/>
                    </a:lnTo>
                    <a:cubicBezTo>
                      <a:pt x="17802" y="110"/>
                      <a:pt x="17787" y="115"/>
                      <a:pt x="17769" y="115"/>
                    </a:cubicBezTo>
                    <a:cubicBezTo>
                      <a:pt x="17750" y="115"/>
                      <a:pt x="17729" y="110"/>
                      <a:pt x="17709" y="99"/>
                    </a:cubicBezTo>
                    <a:lnTo>
                      <a:pt x="17396" y="99"/>
                    </a:lnTo>
                    <a:cubicBezTo>
                      <a:pt x="16916" y="79"/>
                      <a:pt x="16395" y="58"/>
                      <a:pt x="15873" y="16"/>
                    </a:cubicBezTo>
                    <a:lnTo>
                      <a:pt x="13183" y="16"/>
                    </a:lnTo>
                    <a:cubicBezTo>
                      <a:pt x="13172" y="6"/>
                      <a:pt x="13167" y="0"/>
                      <a:pt x="13162" y="0"/>
                    </a:cubicBezTo>
                    <a:cubicBezTo>
                      <a:pt x="13156" y="0"/>
                      <a:pt x="13151" y="6"/>
                      <a:pt x="13141" y="16"/>
                    </a:cubicBezTo>
                    <a:cubicBezTo>
                      <a:pt x="13130" y="6"/>
                      <a:pt x="13115" y="0"/>
                      <a:pt x="13099" y="0"/>
                    </a:cubicBezTo>
                    <a:close/>
                  </a:path>
                </a:pathLst>
              </a:custGeom>
              <a:solidFill>
                <a:srgbClr val="754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16"/>
              <p:cNvSpPr/>
              <p:nvPr/>
            </p:nvSpPr>
            <p:spPr>
              <a:xfrm>
                <a:off x="8336450" y="4072825"/>
                <a:ext cx="543350" cy="63890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25556" extrusionOk="0">
                    <a:moveTo>
                      <a:pt x="17708" y="1"/>
                    </a:moveTo>
                    <a:cubicBezTo>
                      <a:pt x="17542" y="1"/>
                      <a:pt x="17375" y="10"/>
                      <a:pt x="17208" y="10"/>
                    </a:cubicBezTo>
                    <a:cubicBezTo>
                      <a:pt x="17208" y="31"/>
                      <a:pt x="17187" y="31"/>
                      <a:pt x="17187" y="52"/>
                    </a:cubicBezTo>
                    <a:cubicBezTo>
                      <a:pt x="16791" y="823"/>
                      <a:pt x="16645" y="1637"/>
                      <a:pt x="16457" y="2638"/>
                    </a:cubicBezTo>
                    <a:cubicBezTo>
                      <a:pt x="16123" y="4453"/>
                      <a:pt x="15560" y="6205"/>
                      <a:pt x="14809" y="7894"/>
                    </a:cubicBezTo>
                    <a:cubicBezTo>
                      <a:pt x="13745" y="10272"/>
                      <a:pt x="12265" y="12441"/>
                      <a:pt x="10450" y="14318"/>
                    </a:cubicBezTo>
                    <a:cubicBezTo>
                      <a:pt x="7592" y="17238"/>
                      <a:pt x="3963" y="19303"/>
                      <a:pt x="0" y="20325"/>
                    </a:cubicBezTo>
                    <a:cubicBezTo>
                      <a:pt x="397" y="21201"/>
                      <a:pt x="918" y="22015"/>
                      <a:pt x="1523" y="22724"/>
                    </a:cubicBezTo>
                    <a:cubicBezTo>
                      <a:pt x="2315" y="23662"/>
                      <a:pt x="3337" y="24372"/>
                      <a:pt x="4485" y="24768"/>
                    </a:cubicBezTo>
                    <a:cubicBezTo>
                      <a:pt x="4985" y="24956"/>
                      <a:pt x="5382" y="25206"/>
                      <a:pt x="5903" y="25289"/>
                    </a:cubicBezTo>
                    <a:cubicBezTo>
                      <a:pt x="6550" y="25435"/>
                      <a:pt x="7217" y="25498"/>
                      <a:pt x="7905" y="25540"/>
                    </a:cubicBezTo>
                    <a:cubicBezTo>
                      <a:pt x="8261" y="25550"/>
                      <a:pt x="8617" y="25556"/>
                      <a:pt x="8973" y="25556"/>
                    </a:cubicBezTo>
                    <a:cubicBezTo>
                      <a:pt x="9995" y="25556"/>
                      <a:pt x="11020" y="25513"/>
                      <a:pt x="12056" y="25435"/>
                    </a:cubicBezTo>
                    <a:cubicBezTo>
                      <a:pt x="13537" y="25331"/>
                      <a:pt x="14684" y="25102"/>
                      <a:pt x="15831" y="24121"/>
                    </a:cubicBezTo>
                    <a:cubicBezTo>
                      <a:pt x="16415" y="23600"/>
                      <a:pt x="16770" y="23016"/>
                      <a:pt x="17187" y="22515"/>
                    </a:cubicBezTo>
                    <a:cubicBezTo>
                      <a:pt x="17896" y="21556"/>
                      <a:pt x="18459" y="20513"/>
                      <a:pt x="18876" y="19387"/>
                    </a:cubicBezTo>
                    <a:cubicBezTo>
                      <a:pt x="19711" y="17176"/>
                      <a:pt x="20107" y="14840"/>
                      <a:pt x="20316" y="12483"/>
                    </a:cubicBezTo>
                    <a:cubicBezTo>
                      <a:pt x="20482" y="10647"/>
                      <a:pt x="20566" y="8770"/>
                      <a:pt x="20545" y="6914"/>
                    </a:cubicBezTo>
                    <a:cubicBezTo>
                      <a:pt x="20608" y="6914"/>
                      <a:pt x="20649" y="6893"/>
                      <a:pt x="20691" y="6872"/>
                    </a:cubicBezTo>
                    <a:cubicBezTo>
                      <a:pt x="20920" y="6789"/>
                      <a:pt x="21108" y="6622"/>
                      <a:pt x="21254" y="6434"/>
                    </a:cubicBezTo>
                    <a:cubicBezTo>
                      <a:pt x="21609" y="5892"/>
                      <a:pt x="21400" y="5120"/>
                      <a:pt x="21358" y="4411"/>
                    </a:cubicBezTo>
                    <a:cubicBezTo>
                      <a:pt x="21275" y="2847"/>
                      <a:pt x="21734" y="573"/>
                      <a:pt x="19732" y="135"/>
                    </a:cubicBezTo>
                    <a:cubicBezTo>
                      <a:pt x="19245" y="48"/>
                      <a:pt x="18758" y="5"/>
                      <a:pt x="18272" y="5"/>
                    </a:cubicBezTo>
                    <a:cubicBezTo>
                      <a:pt x="18174" y="5"/>
                      <a:pt x="18077" y="7"/>
                      <a:pt x="17980" y="10"/>
                    </a:cubicBezTo>
                    <a:lnTo>
                      <a:pt x="17959" y="10"/>
                    </a:lnTo>
                    <a:cubicBezTo>
                      <a:pt x="17875" y="3"/>
                      <a:pt x="17792" y="1"/>
                      <a:pt x="177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16"/>
              <p:cNvSpPr/>
              <p:nvPr/>
            </p:nvSpPr>
            <p:spPr>
              <a:xfrm>
                <a:off x="8435125" y="4665425"/>
                <a:ext cx="27782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1113" h="1038" extrusionOk="0">
                    <a:moveTo>
                      <a:pt x="10925" y="0"/>
                    </a:moveTo>
                    <a:cubicBezTo>
                      <a:pt x="10716" y="0"/>
                      <a:pt x="10508" y="63"/>
                      <a:pt x="10299" y="146"/>
                    </a:cubicBezTo>
                    <a:cubicBezTo>
                      <a:pt x="10090" y="209"/>
                      <a:pt x="9882" y="250"/>
                      <a:pt x="9673" y="292"/>
                    </a:cubicBezTo>
                    <a:cubicBezTo>
                      <a:pt x="9214" y="396"/>
                      <a:pt x="8776" y="480"/>
                      <a:pt x="8318" y="542"/>
                    </a:cubicBezTo>
                    <a:cubicBezTo>
                      <a:pt x="7661" y="603"/>
                      <a:pt x="7004" y="642"/>
                      <a:pt x="6348" y="642"/>
                    </a:cubicBezTo>
                    <a:cubicBezTo>
                      <a:pt x="6108" y="642"/>
                      <a:pt x="5867" y="637"/>
                      <a:pt x="5627" y="626"/>
                    </a:cubicBezTo>
                    <a:cubicBezTo>
                      <a:pt x="4730" y="605"/>
                      <a:pt x="3854" y="542"/>
                      <a:pt x="2957" y="459"/>
                    </a:cubicBezTo>
                    <a:cubicBezTo>
                      <a:pt x="2019" y="376"/>
                      <a:pt x="1059" y="355"/>
                      <a:pt x="141" y="209"/>
                    </a:cubicBezTo>
                    <a:cubicBezTo>
                      <a:pt x="134" y="207"/>
                      <a:pt x="128" y="207"/>
                      <a:pt x="122" y="207"/>
                    </a:cubicBezTo>
                    <a:cubicBezTo>
                      <a:pt x="32" y="207"/>
                      <a:pt x="1" y="337"/>
                      <a:pt x="79" y="376"/>
                    </a:cubicBezTo>
                    <a:lnTo>
                      <a:pt x="100" y="355"/>
                    </a:lnTo>
                    <a:cubicBezTo>
                      <a:pt x="997" y="605"/>
                      <a:pt x="1914" y="772"/>
                      <a:pt x="2853" y="834"/>
                    </a:cubicBezTo>
                    <a:cubicBezTo>
                      <a:pt x="3791" y="939"/>
                      <a:pt x="4730" y="1001"/>
                      <a:pt x="5689" y="1022"/>
                    </a:cubicBezTo>
                    <a:cubicBezTo>
                      <a:pt x="5919" y="1033"/>
                      <a:pt x="6151" y="1038"/>
                      <a:pt x="6384" y="1038"/>
                    </a:cubicBezTo>
                    <a:cubicBezTo>
                      <a:pt x="7084" y="1038"/>
                      <a:pt x="7796" y="991"/>
                      <a:pt x="8484" y="897"/>
                    </a:cubicBezTo>
                    <a:cubicBezTo>
                      <a:pt x="8943" y="855"/>
                      <a:pt x="9381" y="772"/>
                      <a:pt x="9840" y="668"/>
                    </a:cubicBezTo>
                    <a:cubicBezTo>
                      <a:pt x="10216" y="584"/>
                      <a:pt x="10737" y="522"/>
                      <a:pt x="11029" y="250"/>
                    </a:cubicBezTo>
                    <a:cubicBezTo>
                      <a:pt x="11112" y="146"/>
                      <a:pt x="11050" y="0"/>
                      <a:pt x="109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16"/>
              <p:cNvSpPr/>
              <p:nvPr/>
            </p:nvSpPr>
            <p:spPr>
              <a:xfrm>
                <a:off x="8300475" y="4293100"/>
                <a:ext cx="21400" cy="7892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3157" extrusionOk="0">
                    <a:moveTo>
                      <a:pt x="459" y="1"/>
                    </a:moveTo>
                    <a:cubicBezTo>
                      <a:pt x="407" y="1"/>
                      <a:pt x="355" y="22"/>
                      <a:pt x="313" y="63"/>
                    </a:cubicBezTo>
                    <a:lnTo>
                      <a:pt x="271" y="63"/>
                    </a:lnTo>
                    <a:cubicBezTo>
                      <a:pt x="167" y="147"/>
                      <a:pt x="84" y="272"/>
                      <a:pt x="42" y="418"/>
                    </a:cubicBezTo>
                    <a:cubicBezTo>
                      <a:pt x="21" y="564"/>
                      <a:pt x="0" y="710"/>
                      <a:pt x="21" y="877"/>
                    </a:cubicBezTo>
                    <a:lnTo>
                      <a:pt x="21" y="1628"/>
                    </a:lnTo>
                    <a:cubicBezTo>
                      <a:pt x="21" y="1878"/>
                      <a:pt x="42" y="2149"/>
                      <a:pt x="104" y="2420"/>
                    </a:cubicBezTo>
                    <a:cubicBezTo>
                      <a:pt x="125" y="2525"/>
                      <a:pt x="167" y="2650"/>
                      <a:pt x="209" y="2775"/>
                    </a:cubicBezTo>
                    <a:cubicBezTo>
                      <a:pt x="250" y="2900"/>
                      <a:pt x="271" y="3067"/>
                      <a:pt x="417" y="3129"/>
                    </a:cubicBezTo>
                    <a:cubicBezTo>
                      <a:pt x="452" y="3147"/>
                      <a:pt x="490" y="3157"/>
                      <a:pt x="527" y="3157"/>
                    </a:cubicBezTo>
                    <a:cubicBezTo>
                      <a:pt x="580" y="3157"/>
                      <a:pt x="631" y="3137"/>
                      <a:pt x="668" y="3088"/>
                    </a:cubicBezTo>
                    <a:cubicBezTo>
                      <a:pt x="793" y="3004"/>
                      <a:pt x="772" y="2879"/>
                      <a:pt x="793" y="2733"/>
                    </a:cubicBezTo>
                    <a:cubicBezTo>
                      <a:pt x="814" y="2608"/>
                      <a:pt x="834" y="2483"/>
                      <a:pt x="834" y="2358"/>
                    </a:cubicBezTo>
                    <a:cubicBezTo>
                      <a:pt x="855" y="2107"/>
                      <a:pt x="855" y="1836"/>
                      <a:pt x="834" y="1586"/>
                    </a:cubicBezTo>
                    <a:cubicBezTo>
                      <a:pt x="814" y="1315"/>
                      <a:pt x="814" y="1085"/>
                      <a:pt x="814" y="835"/>
                    </a:cubicBezTo>
                    <a:cubicBezTo>
                      <a:pt x="834" y="689"/>
                      <a:pt x="834" y="543"/>
                      <a:pt x="793" y="418"/>
                    </a:cubicBezTo>
                    <a:cubicBezTo>
                      <a:pt x="772" y="293"/>
                      <a:pt x="688" y="168"/>
                      <a:pt x="605" y="63"/>
                    </a:cubicBezTo>
                    <a:cubicBezTo>
                      <a:pt x="563" y="22"/>
                      <a:pt x="511" y="1"/>
                      <a:pt x="4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16"/>
              <p:cNvSpPr/>
              <p:nvPr/>
            </p:nvSpPr>
            <p:spPr>
              <a:xfrm>
                <a:off x="8306200" y="4392250"/>
                <a:ext cx="72500" cy="193200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7728" extrusionOk="0">
                    <a:moveTo>
                      <a:pt x="530" y="1"/>
                    </a:moveTo>
                    <a:cubicBezTo>
                      <a:pt x="432" y="1"/>
                      <a:pt x="331" y="48"/>
                      <a:pt x="272" y="144"/>
                    </a:cubicBezTo>
                    <a:lnTo>
                      <a:pt x="293" y="144"/>
                    </a:lnTo>
                    <a:cubicBezTo>
                      <a:pt x="1" y="707"/>
                      <a:pt x="293" y="1541"/>
                      <a:pt x="376" y="2125"/>
                    </a:cubicBezTo>
                    <a:cubicBezTo>
                      <a:pt x="522" y="2793"/>
                      <a:pt x="668" y="3481"/>
                      <a:pt x="877" y="4148"/>
                    </a:cubicBezTo>
                    <a:cubicBezTo>
                      <a:pt x="1064" y="4795"/>
                      <a:pt x="1294" y="5421"/>
                      <a:pt x="1544" y="6046"/>
                    </a:cubicBezTo>
                    <a:cubicBezTo>
                      <a:pt x="1815" y="6672"/>
                      <a:pt x="2045" y="7298"/>
                      <a:pt x="2629" y="7715"/>
                    </a:cubicBezTo>
                    <a:cubicBezTo>
                      <a:pt x="2650" y="7724"/>
                      <a:pt x="2673" y="7728"/>
                      <a:pt x="2696" y="7728"/>
                    </a:cubicBezTo>
                    <a:cubicBezTo>
                      <a:pt x="2786" y="7728"/>
                      <a:pt x="2879" y="7664"/>
                      <a:pt x="2879" y="7548"/>
                    </a:cubicBezTo>
                    <a:cubicBezTo>
                      <a:pt x="2900" y="6902"/>
                      <a:pt x="2629" y="6338"/>
                      <a:pt x="2378" y="5754"/>
                    </a:cubicBezTo>
                    <a:cubicBezTo>
                      <a:pt x="2149" y="5170"/>
                      <a:pt x="1919" y="4482"/>
                      <a:pt x="1732" y="3836"/>
                    </a:cubicBezTo>
                    <a:cubicBezTo>
                      <a:pt x="1523" y="3189"/>
                      <a:pt x="1377" y="2584"/>
                      <a:pt x="1231" y="1938"/>
                    </a:cubicBezTo>
                    <a:cubicBezTo>
                      <a:pt x="1169" y="1625"/>
                      <a:pt x="1106" y="1312"/>
                      <a:pt x="1064" y="999"/>
                    </a:cubicBezTo>
                    <a:cubicBezTo>
                      <a:pt x="1043" y="686"/>
                      <a:pt x="939" y="352"/>
                      <a:pt x="731" y="81"/>
                    </a:cubicBezTo>
                    <a:cubicBezTo>
                      <a:pt x="677" y="28"/>
                      <a:pt x="604" y="1"/>
                      <a:pt x="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16"/>
              <p:cNvSpPr/>
              <p:nvPr/>
            </p:nvSpPr>
            <p:spPr>
              <a:xfrm>
                <a:off x="8020975" y="3064075"/>
                <a:ext cx="492775" cy="1072100"/>
              </a:xfrm>
              <a:custGeom>
                <a:avLst/>
                <a:gdLst/>
                <a:ahLst/>
                <a:cxnLst/>
                <a:rect l="l" t="t" r="r" b="b"/>
                <a:pathLst>
                  <a:path w="19711" h="42884" extrusionOk="0">
                    <a:moveTo>
                      <a:pt x="981" y="1"/>
                    </a:moveTo>
                    <a:lnTo>
                      <a:pt x="981" y="1"/>
                    </a:lnTo>
                    <a:cubicBezTo>
                      <a:pt x="0" y="5737"/>
                      <a:pt x="2420" y="11514"/>
                      <a:pt x="5340" y="16582"/>
                    </a:cubicBezTo>
                    <a:cubicBezTo>
                      <a:pt x="8260" y="21630"/>
                      <a:pt x="11785" y="26469"/>
                      <a:pt x="13328" y="32100"/>
                    </a:cubicBezTo>
                    <a:cubicBezTo>
                      <a:pt x="13412" y="32455"/>
                      <a:pt x="13516" y="32810"/>
                      <a:pt x="13600" y="33185"/>
                    </a:cubicBezTo>
                    <a:cubicBezTo>
                      <a:pt x="13620" y="33310"/>
                      <a:pt x="13641" y="33435"/>
                      <a:pt x="13683" y="33581"/>
                    </a:cubicBezTo>
                    <a:cubicBezTo>
                      <a:pt x="13725" y="33706"/>
                      <a:pt x="13746" y="33852"/>
                      <a:pt x="13787" y="33998"/>
                    </a:cubicBezTo>
                    <a:cubicBezTo>
                      <a:pt x="13975" y="34854"/>
                      <a:pt x="14142" y="35709"/>
                      <a:pt x="14309" y="36585"/>
                    </a:cubicBezTo>
                    <a:cubicBezTo>
                      <a:pt x="14330" y="36647"/>
                      <a:pt x="14350" y="36731"/>
                      <a:pt x="14371" y="36793"/>
                    </a:cubicBezTo>
                    <a:cubicBezTo>
                      <a:pt x="14580" y="37836"/>
                      <a:pt x="14809" y="38858"/>
                      <a:pt x="15101" y="39859"/>
                    </a:cubicBezTo>
                    <a:cubicBezTo>
                      <a:pt x="15143" y="39964"/>
                      <a:pt x="15164" y="40068"/>
                      <a:pt x="15206" y="40172"/>
                    </a:cubicBezTo>
                    <a:cubicBezTo>
                      <a:pt x="15226" y="40235"/>
                      <a:pt x="15247" y="40297"/>
                      <a:pt x="15268" y="40360"/>
                    </a:cubicBezTo>
                    <a:cubicBezTo>
                      <a:pt x="15372" y="40694"/>
                      <a:pt x="15477" y="41007"/>
                      <a:pt x="15602" y="41340"/>
                    </a:cubicBezTo>
                    <a:cubicBezTo>
                      <a:pt x="15727" y="41695"/>
                      <a:pt x="15936" y="42237"/>
                      <a:pt x="16186" y="42821"/>
                    </a:cubicBezTo>
                    <a:lnTo>
                      <a:pt x="16353" y="42821"/>
                    </a:lnTo>
                    <a:lnTo>
                      <a:pt x="16770" y="42842"/>
                    </a:lnTo>
                    <a:cubicBezTo>
                      <a:pt x="16812" y="42852"/>
                      <a:pt x="16859" y="42852"/>
                      <a:pt x="16903" y="42852"/>
                    </a:cubicBezTo>
                    <a:cubicBezTo>
                      <a:pt x="16947" y="42852"/>
                      <a:pt x="16989" y="42852"/>
                      <a:pt x="17020" y="42863"/>
                    </a:cubicBezTo>
                    <a:cubicBezTo>
                      <a:pt x="17083" y="42884"/>
                      <a:pt x="17125" y="42884"/>
                      <a:pt x="17187" y="42884"/>
                    </a:cubicBezTo>
                    <a:lnTo>
                      <a:pt x="19690" y="42884"/>
                    </a:lnTo>
                    <a:cubicBezTo>
                      <a:pt x="19711" y="42717"/>
                      <a:pt x="19690" y="42550"/>
                      <a:pt x="19690" y="42383"/>
                    </a:cubicBezTo>
                    <a:cubicBezTo>
                      <a:pt x="19607" y="41465"/>
                      <a:pt x="19481" y="40548"/>
                      <a:pt x="19294" y="39630"/>
                    </a:cubicBezTo>
                    <a:cubicBezTo>
                      <a:pt x="19023" y="38274"/>
                      <a:pt x="18668" y="36939"/>
                      <a:pt x="18230" y="35625"/>
                    </a:cubicBezTo>
                    <a:cubicBezTo>
                      <a:pt x="18167" y="35417"/>
                      <a:pt x="18105" y="35208"/>
                      <a:pt x="18042" y="35000"/>
                    </a:cubicBezTo>
                    <a:cubicBezTo>
                      <a:pt x="17980" y="34812"/>
                      <a:pt x="17917" y="34603"/>
                      <a:pt x="17834" y="34395"/>
                    </a:cubicBezTo>
                    <a:lnTo>
                      <a:pt x="17792" y="34270"/>
                    </a:lnTo>
                    <a:cubicBezTo>
                      <a:pt x="17604" y="33727"/>
                      <a:pt x="17417" y="33206"/>
                      <a:pt x="17229" y="32684"/>
                    </a:cubicBezTo>
                    <a:lnTo>
                      <a:pt x="17125" y="32372"/>
                    </a:lnTo>
                    <a:cubicBezTo>
                      <a:pt x="16540" y="30766"/>
                      <a:pt x="15956" y="29180"/>
                      <a:pt x="15331" y="27595"/>
                    </a:cubicBezTo>
                    <a:cubicBezTo>
                      <a:pt x="15289" y="27491"/>
                      <a:pt x="15247" y="27366"/>
                      <a:pt x="15206" y="27261"/>
                    </a:cubicBezTo>
                    <a:cubicBezTo>
                      <a:pt x="15164" y="27178"/>
                      <a:pt x="15122" y="27074"/>
                      <a:pt x="15080" y="26990"/>
                    </a:cubicBezTo>
                    <a:cubicBezTo>
                      <a:pt x="14580" y="25718"/>
                      <a:pt x="14058" y="24467"/>
                      <a:pt x="13516" y="23236"/>
                    </a:cubicBezTo>
                    <a:cubicBezTo>
                      <a:pt x="13391" y="22965"/>
                      <a:pt x="13266" y="22715"/>
                      <a:pt x="13162" y="22485"/>
                    </a:cubicBezTo>
                    <a:cubicBezTo>
                      <a:pt x="13078" y="22256"/>
                      <a:pt x="12974" y="22026"/>
                      <a:pt x="12849" y="21797"/>
                    </a:cubicBezTo>
                    <a:cubicBezTo>
                      <a:pt x="12724" y="21526"/>
                      <a:pt x="12598" y="21234"/>
                      <a:pt x="12473" y="20983"/>
                    </a:cubicBezTo>
                    <a:cubicBezTo>
                      <a:pt x="12369" y="20775"/>
                      <a:pt x="12265" y="20566"/>
                      <a:pt x="12181" y="20399"/>
                    </a:cubicBezTo>
                    <a:cubicBezTo>
                      <a:pt x="12098" y="20212"/>
                      <a:pt x="12014" y="20024"/>
                      <a:pt x="11910" y="19857"/>
                    </a:cubicBezTo>
                    <a:cubicBezTo>
                      <a:pt x="11389" y="18793"/>
                      <a:pt x="10825" y="17750"/>
                      <a:pt x="10221" y="16728"/>
                    </a:cubicBezTo>
                    <a:cubicBezTo>
                      <a:pt x="7009" y="11201"/>
                      <a:pt x="2795" y="6133"/>
                      <a:pt x="9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16"/>
              <p:cNvSpPr/>
              <p:nvPr/>
            </p:nvSpPr>
            <p:spPr>
              <a:xfrm>
                <a:off x="8144025" y="2627125"/>
                <a:ext cx="367125" cy="1509050"/>
              </a:xfrm>
              <a:custGeom>
                <a:avLst/>
                <a:gdLst/>
                <a:ahLst/>
                <a:cxnLst/>
                <a:rect l="l" t="t" r="r" b="b"/>
                <a:pathLst>
                  <a:path w="14685" h="60362" extrusionOk="0">
                    <a:moveTo>
                      <a:pt x="84" y="0"/>
                    </a:moveTo>
                    <a:cubicBezTo>
                      <a:pt x="1336" y="2920"/>
                      <a:pt x="1" y="5903"/>
                      <a:pt x="63" y="8969"/>
                    </a:cubicBezTo>
                    <a:cubicBezTo>
                      <a:pt x="105" y="11847"/>
                      <a:pt x="627" y="14705"/>
                      <a:pt x="1211" y="17520"/>
                    </a:cubicBezTo>
                    <a:cubicBezTo>
                      <a:pt x="1899" y="20858"/>
                      <a:pt x="3442" y="23945"/>
                      <a:pt x="4569" y="27157"/>
                    </a:cubicBezTo>
                    <a:cubicBezTo>
                      <a:pt x="5570" y="30118"/>
                      <a:pt x="6237" y="33164"/>
                      <a:pt x="6905" y="36209"/>
                    </a:cubicBezTo>
                    <a:lnTo>
                      <a:pt x="7134" y="37252"/>
                    </a:lnTo>
                    <a:cubicBezTo>
                      <a:pt x="7176" y="37460"/>
                      <a:pt x="7218" y="37648"/>
                      <a:pt x="7259" y="37857"/>
                    </a:cubicBezTo>
                    <a:cubicBezTo>
                      <a:pt x="7322" y="38086"/>
                      <a:pt x="7364" y="38295"/>
                      <a:pt x="7405" y="38503"/>
                    </a:cubicBezTo>
                    <a:cubicBezTo>
                      <a:pt x="8594" y="43989"/>
                      <a:pt x="9804" y="49495"/>
                      <a:pt x="11014" y="55001"/>
                    </a:cubicBezTo>
                    <a:lnTo>
                      <a:pt x="11222" y="55961"/>
                    </a:lnTo>
                    <a:cubicBezTo>
                      <a:pt x="11306" y="56357"/>
                      <a:pt x="11389" y="56753"/>
                      <a:pt x="11472" y="57150"/>
                    </a:cubicBezTo>
                    <a:cubicBezTo>
                      <a:pt x="11493" y="57191"/>
                      <a:pt x="11493" y="57212"/>
                      <a:pt x="11493" y="57233"/>
                    </a:cubicBezTo>
                    <a:cubicBezTo>
                      <a:pt x="11598" y="57692"/>
                      <a:pt x="11681" y="58130"/>
                      <a:pt x="11785" y="58568"/>
                    </a:cubicBezTo>
                    <a:cubicBezTo>
                      <a:pt x="11910" y="59173"/>
                      <a:pt x="12077" y="59778"/>
                      <a:pt x="12265" y="60362"/>
                    </a:cubicBezTo>
                    <a:lnTo>
                      <a:pt x="14685" y="60362"/>
                    </a:lnTo>
                    <a:cubicBezTo>
                      <a:pt x="14685" y="59235"/>
                      <a:pt x="14539" y="58109"/>
                      <a:pt x="14267" y="57025"/>
                    </a:cubicBezTo>
                    <a:cubicBezTo>
                      <a:pt x="14121" y="56357"/>
                      <a:pt x="13955" y="55711"/>
                      <a:pt x="13767" y="55064"/>
                    </a:cubicBezTo>
                    <a:cubicBezTo>
                      <a:pt x="13621" y="54522"/>
                      <a:pt x="13475" y="54000"/>
                      <a:pt x="13350" y="53479"/>
                    </a:cubicBezTo>
                    <a:cubicBezTo>
                      <a:pt x="13287" y="53228"/>
                      <a:pt x="13225" y="52978"/>
                      <a:pt x="13141" y="52707"/>
                    </a:cubicBezTo>
                    <a:cubicBezTo>
                      <a:pt x="13058" y="52415"/>
                      <a:pt x="12995" y="52123"/>
                      <a:pt x="12933" y="51831"/>
                    </a:cubicBezTo>
                    <a:cubicBezTo>
                      <a:pt x="12912" y="51768"/>
                      <a:pt x="12891" y="51706"/>
                      <a:pt x="12870" y="51643"/>
                    </a:cubicBezTo>
                    <a:cubicBezTo>
                      <a:pt x="12724" y="51122"/>
                      <a:pt x="12599" y="50580"/>
                      <a:pt x="12474" y="50037"/>
                    </a:cubicBezTo>
                    <a:cubicBezTo>
                      <a:pt x="11222" y="45073"/>
                      <a:pt x="10117" y="40088"/>
                      <a:pt x="9157" y="35062"/>
                    </a:cubicBezTo>
                    <a:cubicBezTo>
                      <a:pt x="9136" y="34957"/>
                      <a:pt x="9116" y="34832"/>
                      <a:pt x="9095" y="34749"/>
                    </a:cubicBezTo>
                    <a:cubicBezTo>
                      <a:pt x="9074" y="34665"/>
                      <a:pt x="9053" y="34582"/>
                      <a:pt x="9053" y="34498"/>
                    </a:cubicBezTo>
                    <a:cubicBezTo>
                      <a:pt x="8427" y="31266"/>
                      <a:pt x="7885" y="28033"/>
                      <a:pt x="7384" y="24800"/>
                    </a:cubicBezTo>
                    <a:cubicBezTo>
                      <a:pt x="6967" y="22005"/>
                      <a:pt x="6592" y="19189"/>
                      <a:pt x="5674" y="16519"/>
                    </a:cubicBezTo>
                    <a:cubicBezTo>
                      <a:pt x="5319" y="15518"/>
                      <a:pt x="4902" y="14538"/>
                      <a:pt x="4506" y="13578"/>
                    </a:cubicBezTo>
                    <a:cubicBezTo>
                      <a:pt x="4443" y="13432"/>
                      <a:pt x="4402" y="13307"/>
                      <a:pt x="4339" y="13182"/>
                    </a:cubicBezTo>
                    <a:cubicBezTo>
                      <a:pt x="4297" y="13057"/>
                      <a:pt x="4235" y="12911"/>
                      <a:pt x="4193" y="12786"/>
                    </a:cubicBezTo>
                    <a:cubicBezTo>
                      <a:pt x="3651" y="11534"/>
                      <a:pt x="3192" y="10220"/>
                      <a:pt x="2879" y="8885"/>
                    </a:cubicBezTo>
                    <a:cubicBezTo>
                      <a:pt x="2191" y="5799"/>
                      <a:pt x="1398" y="292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16"/>
              <p:cNvSpPr/>
              <p:nvPr/>
            </p:nvSpPr>
            <p:spPr>
              <a:xfrm>
                <a:off x="8251975" y="2753825"/>
                <a:ext cx="308725" cy="1382875"/>
              </a:xfrm>
              <a:custGeom>
                <a:avLst/>
                <a:gdLst/>
                <a:ahLst/>
                <a:cxnLst/>
                <a:rect l="l" t="t" r="r" b="b"/>
                <a:pathLst>
                  <a:path w="12349" h="55315" extrusionOk="0">
                    <a:moveTo>
                      <a:pt x="1273" y="1"/>
                    </a:moveTo>
                    <a:cubicBezTo>
                      <a:pt x="960" y="939"/>
                      <a:pt x="689" y="1919"/>
                      <a:pt x="501" y="2900"/>
                    </a:cubicBezTo>
                    <a:cubicBezTo>
                      <a:pt x="480" y="3046"/>
                      <a:pt x="438" y="3171"/>
                      <a:pt x="417" y="3296"/>
                    </a:cubicBezTo>
                    <a:cubicBezTo>
                      <a:pt x="397" y="3421"/>
                      <a:pt x="376" y="3546"/>
                      <a:pt x="355" y="3671"/>
                    </a:cubicBezTo>
                    <a:cubicBezTo>
                      <a:pt x="125" y="5027"/>
                      <a:pt x="21" y="6383"/>
                      <a:pt x="21" y="7760"/>
                    </a:cubicBezTo>
                    <a:cubicBezTo>
                      <a:pt x="21" y="7906"/>
                      <a:pt x="0" y="8031"/>
                      <a:pt x="21" y="8177"/>
                    </a:cubicBezTo>
                    <a:cubicBezTo>
                      <a:pt x="42" y="8323"/>
                      <a:pt x="42" y="8469"/>
                      <a:pt x="42" y="8615"/>
                    </a:cubicBezTo>
                    <a:cubicBezTo>
                      <a:pt x="84" y="9720"/>
                      <a:pt x="188" y="10805"/>
                      <a:pt x="397" y="11889"/>
                    </a:cubicBezTo>
                    <a:cubicBezTo>
                      <a:pt x="751" y="13933"/>
                      <a:pt x="1398" y="15894"/>
                      <a:pt x="1773" y="17938"/>
                    </a:cubicBezTo>
                    <a:cubicBezTo>
                      <a:pt x="2420" y="21338"/>
                      <a:pt x="2336" y="24842"/>
                      <a:pt x="2733" y="28304"/>
                    </a:cubicBezTo>
                    <a:cubicBezTo>
                      <a:pt x="2962" y="30265"/>
                      <a:pt x="3317" y="32205"/>
                      <a:pt x="3776" y="34144"/>
                    </a:cubicBezTo>
                    <a:cubicBezTo>
                      <a:pt x="3817" y="34374"/>
                      <a:pt x="3880" y="34582"/>
                      <a:pt x="3942" y="34853"/>
                    </a:cubicBezTo>
                    <a:cubicBezTo>
                      <a:pt x="4005" y="35125"/>
                      <a:pt x="4068" y="35417"/>
                      <a:pt x="4130" y="35667"/>
                    </a:cubicBezTo>
                    <a:cubicBezTo>
                      <a:pt x="4464" y="37043"/>
                      <a:pt x="4839" y="38399"/>
                      <a:pt x="5194" y="39755"/>
                    </a:cubicBezTo>
                    <a:cubicBezTo>
                      <a:pt x="5632" y="41403"/>
                      <a:pt x="6195" y="43113"/>
                      <a:pt x="6737" y="44844"/>
                    </a:cubicBezTo>
                    <a:cubicBezTo>
                      <a:pt x="6821" y="45115"/>
                      <a:pt x="6904" y="45386"/>
                      <a:pt x="6967" y="45637"/>
                    </a:cubicBezTo>
                    <a:cubicBezTo>
                      <a:pt x="7071" y="45970"/>
                      <a:pt x="7175" y="46304"/>
                      <a:pt x="7280" y="46638"/>
                    </a:cubicBezTo>
                    <a:cubicBezTo>
                      <a:pt x="7822" y="48411"/>
                      <a:pt x="8239" y="50225"/>
                      <a:pt x="8531" y="52082"/>
                    </a:cubicBezTo>
                    <a:cubicBezTo>
                      <a:pt x="8573" y="52395"/>
                      <a:pt x="8615" y="52707"/>
                      <a:pt x="8656" y="53020"/>
                    </a:cubicBezTo>
                    <a:cubicBezTo>
                      <a:pt x="8677" y="53271"/>
                      <a:pt x="8698" y="53500"/>
                      <a:pt x="8719" y="53709"/>
                    </a:cubicBezTo>
                    <a:lnTo>
                      <a:pt x="8719" y="53917"/>
                    </a:lnTo>
                    <a:lnTo>
                      <a:pt x="8719" y="54480"/>
                    </a:lnTo>
                    <a:cubicBezTo>
                      <a:pt x="8698" y="54751"/>
                      <a:pt x="8677" y="55023"/>
                      <a:pt x="8677" y="55315"/>
                    </a:cubicBezTo>
                    <a:lnTo>
                      <a:pt x="12223" y="55315"/>
                    </a:lnTo>
                    <a:cubicBezTo>
                      <a:pt x="12265" y="55064"/>
                      <a:pt x="12306" y="54793"/>
                      <a:pt x="12306" y="54543"/>
                    </a:cubicBezTo>
                    <a:cubicBezTo>
                      <a:pt x="12348" y="54042"/>
                      <a:pt x="12348" y="53521"/>
                      <a:pt x="12306" y="53083"/>
                    </a:cubicBezTo>
                    <a:cubicBezTo>
                      <a:pt x="12306" y="52728"/>
                      <a:pt x="12285" y="52353"/>
                      <a:pt x="12244" y="51977"/>
                    </a:cubicBezTo>
                    <a:cubicBezTo>
                      <a:pt x="12160" y="51060"/>
                      <a:pt x="12035" y="50121"/>
                      <a:pt x="11868" y="49203"/>
                    </a:cubicBezTo>
                    <a:cubicBezTo>
                      <a:pt x="11639" y="47973"/>
                      <a:pt x="11326" y="46742"/>
                      <a:pt x="10971" y="45532"/>
                    </a:cubicBezTo>
                    <a:cubicBezTo>
                      <a:pt x="10971" y="45470"/>
                      <a:pt x="10951" y="45407"/>
                      <a:pt x="10930" y="45345"/>
                    </a:cubicBezTo>
                    <a:cubicBezTo>
                      <a:pt x="10492" y="43843"/>
                      <a:pt x="10012" y="42341"/>
                      <a:pt x="9532" y="40860"/>
                    </a:cubicBezTo>
                    <a:cubicBezTo>
                      <a:pt x="9449" y="40610"/>
                      <a:pt x="9365" y="40360"/>
                      <a:pt x="9303" y="40130"/>
                    </a:cubicBezTo>
                    <a:cubicBezTo>
                      <a:pt x="9219" y="39838"/>
                      <a:pt x="9115" y="39546"/>
                      <a:pt x="9032" y="39275"/>
                    </a:cubicBezTo>
                    <a:lnTo>
                      <a:pt x="8990" y="39087"/>
                    </a:lnTo>
                    <a:cubicBezTo>
                      <a:pt x="8927" y="38941"/>
                      <a:pt x="8886" y="38795"/>
                      <a:pt x="8844" y="38629"/>
                    </a:cubicBezTo>
                    <a:cubicBezTo>
                      <a:pt x="8823" y="38587"/>
                      <a:pt x="8802" y="38524"/>
                      <a:pt x="8802" y="38483"/>
                    </a:cubicBezTo>
                    <a:cubicBezTo>
                      <a:pt x="8740" y="38274"/>
                      <a:pt x="8677" y="38065"/>
                      <a:pt x="8615" y="37857"/>
                    </a:cubicBezTo>
                    <a:cubicBezTo>
                      <a:pt x="8031" y="35938"/>
                      <a:pt x="7592" y="33957"/>
                      <a:pt x="7342" y="31933"/>
                    </a:cubicBezTo>
                    <a:cubicBezTo>
                      <a:pt x="7238" y="31057"/>
                      <a:pt x="7175" y="30181"/>
                      <a:pt x="7134" y="29284"/>
                    </a:cubicBezTo>
                    <a:cubicBezTo>
                      <a:pt x="7113" y="28826"/>
                      <a:pt x="7113" y="28408"/>
                      <a:pt x="7092" y="27908"/>
                    </a:cubicBezTo>
                    <a:cubicBezTo>
                      <a:pt x="7071" y="27428"/>
                      <a:pt x="7071" y="26928"/>
                      <a:pt x="7071" y="26448"/>
                    </a:cubicBezTo>
                    <a:cubicBezTo>
                      <a:pt x="7050" y="24091"/>
                      <a:pt x="7050" y="21755"/>
                      <a:pt x="6654" y="19461"/>
                    </a:cubicBezTo>
                    <a:cubicBezTo>
                      <a:pt x="6633" y="19335"/>
                      <a:pt x="6612" y="19231"/>
                      <a:pt x="6591" y="19127"/>
                    </a:cubicBezTo>
                    <a:cubicBezTo>
                      <a:pt x="6570" y="18960"/>
                      <a:pt x="6529" y="18772"/>
                      <a:pt x="6487" y="18605"/>
                    </a:cubicBezTo>
                    <a:cubicBezTo>
                      <a:pt x="6445" y="18355"/>
                      <a:pt x="6383" y="18126"/>
                      <a:pt x="6320" y="17875"/>
                    </a:cubicBezTo>
                    <a:cubicBezTo>
                      <a:pt x="6299" y="17813"/>
                      <a:pt x="6278" y="17729"/>
                      <a:pt x="6258" y="17646"/>
                    </a:cubicBezTo>
                    <a:cubicBezTo>
                      <a:pt x="6195" y="17354"/>
                      <a:pt x="6112" y="17041"/>
                      <a:pt x="6028" y="16791"/>
                    </a:cubicBezTo>
                    <a:cubicBezTo>
                      <a:pt x="5945" y="16541"/>
                      <a:pt x="5882" y="16290"/>
                      <a:pt x="5799" y="16040"/>
                    </a:cubicBezTo>
                    <a:cubicBezTo>
                      <a:pt x="4088" y="10680"/>
                      <a:pt x="1022" y="5590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16"/>
              <p:cNvSpPr/>
              <p:nvPr/>
            </p:nvSpPr>
            <p:spPr>
              <a:xfrm>
                <a:off x="8248850" y="2724625"/>
                <a:ext cx="315500" cy="1412075"/>
              </a:xfrm>
              <a:custGeom>
                <a:avLst/>
                <a:gdLst/>
                <a:ahLst/>
                <a:cxnLst/>
                <a:rect l="l" t="t" r="r" b="b"/>
                <a:pathLst>
                  <a:path w="12620" h="56483" extrusionOk="0">
                    <a:moveTo>
                      <a:pt x="1606" y="1"/>
                    </a:moveTo>
                    <a:lnTo>
                      <a:pt x="1252" y="1043"/>
                    </a:lnTo>
                    <a:cubicBezTo>
                      <a:pt x="1001" y="1815"/>
                      <a:pt x="772" y="2608"/>
                      <a:pt x="584" y="3421"/>
                    </a:cubicBezTo>
                    <a:cubicBezTo>
                      <a:pt x="563" y="3567"/>
                      <a:pt x="522" y="3713"/>
                      <a:pt x="501" y="3859"/>
                    </a:cubicBezTo>
                    <a:cubicBezTo>
                      <a:pt x="459" y="4005"/>
                      <a:pt x="438" y="4109"/>
                      <a:pt x="417" y="4235"/>
                    </a:cubicBezTo>
                    <a:cubicBezTo>
                      <a:pt x="146" y="5632"/>
                      <a:pt x="0" y="7050"/>
                      <a:pt x="0" y="8490"/>
                    </a:cubicBezTo>
                    <a:lnTo>
                      <a:pt x="0" y="8886"/>
                    </a:lnTo>
                    <a:lnTo>
                      <a:pt x="0" y="9303"/>
                    </a:lnTo>
                    <a:cubicBezTo>
                      <a:pt x="21" y="10554"/>
                      <a:pt x="146" y="11806"/>
                      <a:pt x="376" y="13036"/>
                    </a:cubicBezTo>
                    <a:cubicBezTo>
                      <a:pt x="563" y="14079"/>
                      <a:pt x="834" y="15122"/>
                      <a:pt x="1085" y="16144"/>
                    </a:cubicBezTo>
                    <a:cubicBezTo>
                      <a:pt x="1335" y="17104"/>
                      <a:pt x="1564" y="18084"/>
                      <a:pt x="1752" y="19064"/>
                    </a:cubicBezTo>
                    <a:cubicBezTo>
                      <a:pt x="2107" y="21150"/>
                      <a:pt x="2315" y="23236"/>
                      <a:pt x="2399" y="25342"/>
                    </a:cubicBezTo>
                    <a:cubicBezTo>
                      <a:pt x="2482" y="26677"/>
                      <a:pt x="2566" y="28075"/>
                      <a:pt x="2712" y="29430"/>
                    </a:cubicBezTo>
                    <a:cubicBezTo>
                      <a:pt x="2920" y="31182"/>
                      <a:pt x="3212" y="32914"/>
                      <a:pt x="3609" y="34645"/>
                    </a:cubicBezTo>
                    <a:cubicBezTo>
                      <a:pt x="3650" y="34833"/>
                      <a:pt x="3692" y="35041"/>
                      <a:pt x="3734" y="35229"/>
                    </a:cubicBezTo>
                    <a:cubicBezTo>
                      <a:pt x="3734" y="35250"/>
                      <a:pt x="3734" y="35271"/>
                      <a:pt x="3755" y="35312"/>
                    </a:cubicBezTo>
                    <a:cubicBezTo>
                      <a:pt x="3817" y="35542"/>
                      <a:pt x="3859" y="35792"/>
                      <a:pt x="3921" y="36021"/>
                    </a:cubicBezTo>
                    <a:cubicBezTo>
                      <a:pt x="4318" y="37669"/>
                      <a:pt x="4735" y="39296"/>
                      <a:pt x="5173" y="40902"/>
                    </a:cubicBezTo>
                    <a:cubicBezTo>
                      <a:pt x="5527" y="42237"/>
                      <a:pt x="5965" y="43572"/>
                      <a:pt x="6403" y="44990"/>
                    </a:cubicBezTo>
                    <a:cubicBezTo>
                      <a:pt x="6633" y="45720"/>
                      <a:pt x="6862" y="46471"/>
                      <a:pt x="7092" y="47201"/>
                    </a:cubicBezTo>
                    <a:lnTo>
                      <a:pt x="7384" y="48202"/>
                    </a:lnTo>
                    <a:cubicBezTo>
                      <a:pt x="7551" y="48765"/>
                      <a:pt x="7697" y="49349"/>
                      <a:pt x="7843" y="49912"/>
                    </a:cubicBezTo>
                    <a:cubicBezTo>
                      <a:pt x="7843" y="49933"/>
                      <a:pt x="7843" y="49933"/>
                      <a:pt x="7843" y="49933"/>
                    </a:cubicBezTo>
                    <a:cubicBezTo>
                      <a:pt x="8072" y="50809"/>
                      <a:pt x="8260" y="51665"/>
                      <a:pt x="8406" y="52520"/>
                    </a:cubicBezTo>
                    <a:cubicBezTo>
                      <a:pt x="8448" y="52749"/>
                      <a:pt x="8468" y="52958"/>
                      <a:pt x="8510" y="53187"/>
                    </a:cubicBezTo>
                    <a:cubicBezTo>
                      <a:pt x="8552" y="53479"/>
                      <a:pt x="8594" y="53792"/>
                      <a:pt x="8614" y="54063"/>
                    </a:cubicBezTo>
                    <a:cubicBezTo>
                      <a:pt x="8635" y="54355"/>
                      <a:pt x="8656" y="54585"/>
                      <a:pt x="8677" y="54835"/>
                    </a:cubicBezTo>
                    <a:cubicBezTo>
                      <a:pt x="8677" y="54877"/>
                      <a:pt x="8677" y="54939"/>
                      <a:pt x="8677" y="54981"/>
                    </a:cubicBezTo>
                    <a:lnTo>
                      <a:pt x="8677" y="55711"/>
                    </a:lnTo>
                    <a:cubicBezTo>
                      <a:pt x="8677" y="55982"/>
                      <a:pt x="8656" y="56170"/>
                      <a:pt x="8656" y="56420"/>
                    </a:cubicBezTo>
                    <a:lnTo>
                      <a:pt x="8969" y="56420"/>
                    </a:lnTo>
                    <a:lnTo>
                      <a:pt x="8969" y="56107"/>
                    </a:lnTo>
                    <a:cubicBezTo>
                      <a:pt x="8969" y="56003"/>
                      <a:pt x="8969" y="55836"/>
                      <a:pt x="8990" y="55711"/>
                    </a:cubicBezTo>
                    <a:lnTo>
                      <a:pt x="8990" y="55627"/>
                    </a:lnTo>
                    <a:cubicBezTo>
                      <a:pt x="8990" y="55440"/>
                      <a:pt x="8990" y="55252"/>
                      <a:pt x="8990" y="55085"/>
                    </a:cubicBezTo>
                    <a:lnTo>
                      <a:pt x="8990" y="54814"/>
                    </a:lnTo>
                    <a:cubicBezTo>
                      <a:pt x="8969" y="54272"/>
                      <a:pt x="8906" y="53729"/>
                      <a:pt x="8823" y="53166"/>
                    </a:cubicBezTo>
                    <a:cubicBezTo>
                      <a:pt x="8489" y="50914"/>
                      <a:pt x="7843" y="48578"/>
                      <a:pt x="7133" y="46304"/>
                    </a:cubicBezTo>
                    <a:cubicBezTo>
                      <a:pt x="7050" y="46054"/>
                      <a:pt x="6967" y="45762"/>
                      <a:pt x="6862" y="45491"/>
                    </a:cubicBezTo>
                    <a:cubicBezTo>
                      <a:pt x="6800" y="45303"/>
                      <a:pt x="6758" y="45094"/>
                      <a:pt x="6695" y="44907"/>
                    </a:cubicBezTo>
                    <a:cubicBezTo>
                      <a:pt x="6695" y="44865"/>
                      <a:pt x="6675" y="44844"/>
                      <a:pt x="6654" y="44802"/>
                    </a:cubicBezTo>
                    <a:cubicBezTo>
                      <a:pt x="6216" y="43426"/>
                      <a:pt x="5819" y="42112"/>
                      <a:pt x="5465" y="40819"/>
                    </a:cubicBezTo>
                    <a:cubicBezTo>
                      <a:pt x="5194" y="39776"/>
                      <a:pt x="4902" y="38691"/>
                      <a:pt x="4631" y="37627"/>
                    </a:cubicBezTo>
                    <a:lnTo>
                      <a:pt x="4401" y="36710"/>
                    </a:lnTo>
                    <a:cubicBezTo>
                      <a:pt x="4339" y="36459"/>
                      <a:pt x="4276" y="36188"/>
                      <a:pt x="4213" y="35917"/>
                    </a:cubicBezTo>
                    <a:cubicBezTo>
                      <a:pt x="3671" y="33769"/>
                      <a:pt x="3275" y="31600"/>
                      <a:pt x="3025" y="29389"/>
                    </a:cubicBezTo>
                    <a:cubicBezTo>
                      <a:pt x="2858" y="28054"/>
                      <a:pt x="2774" y="26677"/>
                      <a:pt x="2691" y="25342"/>
                    </a:cubicBezTo>
                    <a:cubicBezTo>
                      <a:pt x="2566" y="23257"/>
                      <a:pt x="2441" y="21108"/>
                      <a:pt x="2044" y="19023"/>
                    </a:cubicBezTo>
                    <a:cubicBezTo>
                      <a:pt x="1877" y="18021"/>
                      <a:pt x="1627" y="17041"/>
                      <a:pt x="1377" y="16082"/>
                    </a:cubicBezTo>
                    <a:cubicBezTo>
                      <a:pt x="1126" y="15060"/>
                      <a:pt x="855" y="14017"/>
                      <a:pt x="668" y="12995"/>
                    </a:cubicBezTo>
                    <a:cubicBezTo>
                      <a:pt x="501" y="12035"/>
                      <a:pt x="396" y="11097"/>
                      <a:pt x="334" y="10137"/>
                    </a:cubicBezTo>
                    <a:cubicBezTo>
                      <a:pt x="334" y="9991"/>
                      <a:pt x="334" y="9845"/>
                      <a:pt x="313" y="9678"/>
                    </a:cubicBezTo>
                    <a:cubicBezTo>
                      <a:pt x="313" y="9532"/>
                      <a:pt x="313" y="9386"/>
                      <a:pt x="313" y="9261"/>
                    </a:cubicBezTo>
                    <a:cubicBezTo>
                      <a:pt x="292" y="7926"/>
                      <a:pt x="376" y="6591"/>
                      <a:pt x="584" y="5277"/>
                    </a:cubicBezTo>
                    <a:cubicBezTo>
                      <a:pt x="584" y="5173"/>
                      <a:pt x="605" y="5048"/>
                      <a:pt x="626" y="4923"/>
                    </a:cubicBezTo>
                    <a:lnTo>
                      <a:pt x="688" y="4547"/>
                    </a:lnTo>
                    <a:cubicBezTo>
                      <a:pt x="855" y="3734"/>
                      <a:pt x="1043" y="2941"/>
                      <a:pt x="1272" y="2149"/>
                    </a:cubicBezTo>
                    <a:cubicBezTo>
                      <a:pt x="1356" y="5736"/>
                      <a:pt x="2733" y="9178"/>
                      <a:pt x="4067" y="12536"/>
                    </a:cubicBezTo>
                    <a:cubicBezTo>
                      <a:pt x="4777" y="14288"/>
                      <a:pt x="5486" y="16103"/>
                      <a:pt x="6028" y="17938"/>
                    </a:cubicBezTo>
                    <a:cubicBezTo>
                      <a:pt x="6111" y="18209"/>
                      <a:pt x="6195" y="18480"/>
                      <a:pt x="6257" y="18751"/>
                    </a:cubicBezTo>
                    <a:cubicBezTo>
                      <a:pt x="6341" y="19064"/>
                      <a:pt x="6403" y="19377"/>
                      <a:pt x="6466" y="19690"/>
                    </a:cubicBezTo>
                    <a:cubicBezTo>
                      <a:pt x="6487" y="19690"/>
                      <a:pt x="6487" y="19690"/>
                      <a:pt x="6466" y="19711"/>
                    </a:cubicBezTo>
                    <a:cubicBezTo>
                      <a:pt x="6508" y="19899"/>
                      <a:pt x="6549" y="20086"/>
                      <a:pt x="6591" y="20274"/>
                    </a:cubicBezTo>
                    <a:cubicBezTo>
                      <a:pt x="6612" y="20399"/>
                      <a:pt x="6633" y="20503"/>
                      <a:pt x="6654" y="20608"/>
                    </a:cubicBezTo>
                    <a:cubicBezTo>
                      <a:pt x="6716" y="21067"/>
                      <a:pt x="6779" y="21525"/>
                      <a:pt x="6841" y="21963"/>
                    </a:cubicBezTo>
                    <a:cubicBezTo>
                      <a:pt x="6967" y="23215"/>
                      <a:pt x="7029" y="24445"/>
                      <a:pt x="7050" y="25697"/>
                    </a:cubicBezTo>
                    <a:cubicBezTo>
                      <a:pt x="7050" y="26260"/>
                      <a:pt x="7071" y="26823"/>
                      <a:pt x="7071" y="27366"/>
                    </a:cubicBezTo>
                    <a:lnTo>
                      <a:pt x="7071" y="27574"/>
                    </a:lnTo>
                    <a:cubicBezTo>
                      <a:pt x="7071" y="28054"/>
                      <a:pt x="7071" y="28554"/>
                      <a:pt x="7092" y="29055"/>
                    </a:cubicBezTo>
                    <a:cubicBezTo>
                      <a:pt x="7092" y="30390"/>
                      <a:pt x="7175" y="31746"/>
                      <a:pt x="7321" y="33080"/>
                    </a:cubicBezTo>
                    <a:cubicBezTo>
                      <a:pt x="7613" y="35291"/>
                      <a:pt x="8114" y="37481"/>
                      <a:pt x="8781" y="39609"/>
                    </a:cubicBezTo>
                    <a:cubicBezTo>
                      <a:pt x="8844" y="39817"/>
                      <a:pt x="8906" y="40026"/>
                      <a:pt x="8969" y="40235"/>
                    </a:cubicBezTo>
                    <a:lnTo>
                      <a:pt x="9032" y="40443"/>
                    </a:lnTo>
                    <a:lnTo>
                      <a:pt x="9178" y="40881"/>
                    </a:lnTo>
                    <a:cubicBezTo>
                      <a:pt x="9219" y="41006"/>
                      <a:pt x="9261" y="41152"/>
                      <a:pt x="9282" y="41277"/>
                    </a:cubicBezTo>
                    <a:cubicBezTo>
                      <a:pt x="9365" y="41507"/>
                      <a:pt x="9449" y="41757"/>
                      <a:pt x="9511" y="41987"/>
                    </a:cubicBezTo>
                    <a:cubicBezTo>
                      <a:pt x="9595" y="42237"/>
                      <a:pt x="9657" y="42425"/>
                      <a:pt x="9720" y="42654"/>
                    </a:cubicBezTo>
                    <a:cubicBezTo>
                      <a:pt x="9720" y="42675"/>
                      <a:pt x="9741" y="42696"/>
                      <a:pt x="9762" y="42717"/>
                    </a:cubicBezTo>
                    <a:cubicBezTo>
                      <a:pt x="10158" y="43947"/>
                      <a:pt x="10533" y="45199"/>
                      <a:pt x="10909" y="46450"/>
                    </a:cubicBezTo>
                    <a:cubicBezTo>
                      <a:pt x="10930" y="46513"/>
                      <a:pt x="10950" y="46575"/>
                      <a:pt x="10971" y="46659"/>
                    </a:cubicBezTo>
                    <a:cubicBezTo>
                      <a:pt x="11451" y="48327"/>
                      <a:pt x="11826" y="50017"/>
                      <a:pt x="12098" y="51748"/>
                    </a:cubicBezTo>
                    <a:cubicBezTo>
                      <a:pt x="12139" y="52186"/>
                      <a:pt x="12202" y="52624"/>
                      <a:pt x="12244" y="53062"/>
                    </a:cubicBezTo>
                    <a:lnTo>
                      <a:pt x="12244" y="53104"/>
                    </a:lnTo>
                    <a:cubicBezTo>
                      <a:pt x="12306" y="53959"/>
                      <a:pt x="12327" y="54835"/>
                      <a:pt x="12285" y="55711"/>
                    </a:cubicBezTo>
                    <a:cubicBezTo>
                      <a:pt x="12264" y="55961"/>
                      <a:pt x="12244" y="56232"/>
                      <a:pt x="12181" y="56483"/>
                    </a:cubicBezTo>
                    <a:lnTo>
                      <a:pt x="12515" y="56483"/>
                    </a:lnTo>
                    <a:cubicBezTo>
                      <a:pt x="12536" y="56378"/>
                      <a:pt x="12556" y="56253"/>
                      <a:pt x="12556" y="56149"/>
                    </a:cubicBezTo>
                    <a:cubicBezTo>
                      <a:pt x="12577" y="55982"/>
                      <a:pt x="12598" y="55857"/>
                      <a:pt x="12598" y="55711"/>
                    </a:cubicBezTo>
                    <a:cubicBezTo>
                      <a:pt x="12619" y="55419"/>
                      <a:pt x="12619" y="55127"/>
                      <a:pt x="12619" y="54835"/>
                    </a:cubicBezTo>
                    <a:cubicBezTo>
                      <a:pt x="12619" y="54272"/>
                      <a:pt x="12598" y="53667"/>
                      <a:pt x="12536" y="53104"/>
                    </a:cubicBezTo>
                    <a:cubicBezTo>
                      <a:pt x="12431" y="51873"/>
                      <a:pt x="12244" y="50663"/>
                      <a:pt x="11993" y="49474"/>
                    </a:cubicBezTo>
                    <a:cubicBezTo>
                      <a:pt x="11785" y="48515"/>
                      <a:pt x="11534" y="47556"/>
                      <a:pt x="11263" y="46596"/>
                    </a:cubicBezTo>
                    <a:cubicBezTo>
                      <a:pt x="11242" y="46554"/>
                      <a:pt x="11242" y="46513"/>
                      <a:pt x="11222" y="46471"/>
                    </a:cubicBezTo>
                    <a:cubicBezTo>
                      <a:pt x="10846" y="45157"/>
                      <a:pt x="10450" y="43885"/>
                      <a:pt x="10033" y="42612"/>
                    </a:cubicBezTo>
                    <a:cubicBezTo>
                      <a:pt x="9887" y="42133"/>
                      <a:pt x="9720" y="41653"/>
                      <a:pt x="9574" y="41173"/>
                    </a:cubicBezTo>
                    <a:cubicBezTo>
                      <a:pt x="9490" y="40902"/>
                      <a:pt x="9407" y="40610"/>
                      <a:pt x="9324" y="40339"/>
                    </a:cubicBezTo>
                    <a:lnTo>
                      <a:pt x="9324" y="40339"/>
                    </a:lnTo>
                    <a:cubicBezTo>
                      <a:pt x="9324" y="40339"/>
                      <a:pt x="9324" y="40339"/>
                      <a:pt x="9324" y="40339"/>
                    </a:cubicBezTo>
                    <a:cubicBezTo>
                      <a:pt x="9279" y="40184"/>
                      <a:pt x="9235" y="40047"/>
                      <a:pt x="9191" y="39909"/>
                    </a:cubicBezTo>
                    <a:lnTo>
                      <a:pt x="9191" y="39909"/>
                    </a:lnTo>
                    <a:cubicBezTo>
                      <a:pt x="9156" y="39790"/>
                      <a:pt x="9123" y="39670"/>
                      <a:pt x="9094" y="39546"/>
                    </a:cubicBezTo>
                    <a:cubicBezTo>
                      <a:pt x="9052" y="39442"/>
                      <a:pt x="9032" y="39359"/>
                      <a:pt x="9011" y="39254"/>
                    </a:cubicBezTo>
                    <a:cubicBezTo>
                      <a:pt x="8987" y="39194"/>
                      <a:pt x="8970" y="39148"/>
                      <a:pt x="8955" y="39108"/>
                    </a:cubicBezTo>
                    <a:lnTo>
                      <a:pt x="8955" y="39108"/>
                    </a:lnTo>
                    <a:cubicBezTo>
                      <a:pt x="8946" y="39075"/>
                      <a:pt x="8937" y="39042"/>
                      <a:pt x="8927" y="39004"/>
                    </a:cubicBezTo>
                    <a:cubicBezTo>
                      <a:pt x="8927" y="38983"/>
                      <a:pt x="8927" y="38963"/>
                      <a:pt x="8907" y="38942"/>
                    </a:cubicBezTo>
                    <a:lnTo>
                      <a:pt x="8907" y="38942"/>
                    </a:lnTo>
                    <a:cubicBezTo>
                      <a:pt x="8907" y="38942"/>
                      <a:pt x="8907" y="38942"/>
                      <a:pt x="8906" y="38941"/>
                    </a:cubicBezTo>
                    <a:cubicBezTo>
                      <a:pt x="8889" y="38884"/>
                      <a:pt x="8872" y="38827"/>
                      <a:pt x="8855" y="38771"/>
                    </a:cubicBezTo>
                    <a:lnTo>
                      <a:pt x="8855" y="38771"/>
                    </a:lnTo>
                    <a:cubicBezTo>
                      <a:pt x="8817" y="38631"/>
                      <a:pt x="8784" y="38484"/>
                      <a:pt x="8740" y="38337"/>
                    </a:cubicBezTo>
                    <a:cubicBezTo>
                      <a:pt x="8239" y="36605"/>
                      <a:pt x="7864" y="34833"/>
                      <a:pt x="7634" y="33039"/>
                    </a:cubicBezTo>
                    <a:cubicBezTo>
                      <a:pt x="7571" y="32642"/>
                      <a:pt x="7551" y="32225"/>
                      <a:pt x="7509" y="31829"/>
                    </a:cubicBezTo>
                    <a:cubicBezTo>
                      <a:pt x="7467" y="31328"/>
                      <a:pt x="7446" y="30849"/>
                      <a:pt x="7425" y="30369"/>
                    </a:cubicBezTo>
                    <a:lnTo>
                      <a:pt x="7425" y="30369"/>
                    </a:lnTo>
                    <a:cubicBezTo>
                      <a:pt x="7425" y="30369"/>
                      <a:pt x="7425" y="30369"/>
                      <a:pt x="7425" y="30369"/>
                    </a:cubicBezTo>
                    <a:cubicBezTo>
                      <a:pt x="7405" y="29889"/>
                      <a:pt x="7384" y="29472"/>
                      <a:pt x="7384" y="29013"/>
                    </a:cubicBezTo>
                    <a:cubicBezTo>
                      <a:pt x="7363" y="28450"/>
                      <a:pt x="7363" y="27908"/>
                      <a:pt x="7363" y="27345"/>
                    </a:cubicBezTo>
                    <a:cubicBezTo>
                      <a:pt x="7342" y="25009"/>
                      <a:pt x="7321" y="22568"/>
                      <a:pt x="6883" y="20191"/>
                    </a:cubicBezTo>
                    <a:cubicBezTo>
                      <a:pt x="6841" y="20024"/>
                      <a:pt x="6800" y="19836"/>
                      <a:pt x="6758" y="19669"/>
                    </a:cubicBezTo>
                    <a:cubicBezTo>
                      <a:pt x="6716" y="19440"/>
                      <a:pt x="6675" y="19210"/>
                      <a:pt x="6612" y="18981"/>
                    </a:cubicBezTo>
                    <a:cubicBezTo>
                      <a:pt x="6549" y="18751"/>
                      <a:pt x="6508" y="18564"/>
                      <a:pt x="6445" y="18355"/>
                    </a:cubicBezTo>
                    <a:cubicBezTo>
                      <a:pt x="6403" y="18209"/>
                      <a:pt x="6362" y="18042"/>
                      <a:pt x="6320" y="17875"/>
                    </a:cubicBezTo>
                    <a:cubicBezTo>
                      <a:pt x="6237" y="17625"/>
                      <a:pt x="6174" y="17354"/>
                      <a:pt x="6091" y="17104"/>
                    </a:cubicBezTo>
                    <a:cubicBezTo>
                      <a:pt x="6007" y="16833"/>
                      <a:pt x="5924" y="16645"/>
                      <a:pt x="5861" y="16415"/>
                    </a:cubicBezTo>
                    <a:cubicBezTo>
                      <a:pt x="5402" y="15039"/>
                      <a:pt x="4860" y="13704"/>
                      <a:pt x="4339" y="12390"/>
                    </a:cubicBezTo>
                    <a:cubicBezTo>
                      <a:pt x="2879" y="8761"/>
                      <a:pt x="1377" y="5006"/>
                      <a:pt x="1564" y="1085"/>
                    </a:cubicBezTo>
                    <a:lnTo>
                      <a:pt x="1606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16"/>
              <p:cNvSpPr/>
              <p:nvPr/>
            </p:nvSpPr>
            <p:spPr>
              <a:xfrm>
                <a:off x="8225900" y="2434700"/>
                <a:ext cx="361375" cy="1702000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68080" extrusionOk="0">
                    <a:moveTo>
                      <a:pt x="0" y="1"/>
                    </a:moveTo>
                    <a:cubicBezTo>
                      <a:pt x="126" y="293"/>
                      <a:pt x="230" y="564"/>
                      <a:pt x="313" y="856"/>
                    </a:cubicBezTo>
                    <a:cubicBezTo>
                      <a:pt x="1627" y="4589"/>
                      <a:pt x="2065" y="8323"/>
                      <a:pt x="1481" y="12223"/>
                    </a:cubicBezTo>
                    <a:cubicBezTo>
                      <a:pt x="1335" y="13308"/>
                      <a:pt x="1314" y="14392"/>
                      <a:pt x="1419" y="15456"/>
                    </a:cubicBezTo>
                    <a:cubicBezTo>
                      <a:pt x="1440" y="15644"/>
                      <a:pt x="1460" y="15811"/>
                      <a:pt x="1481" y="15998"/>
                    </a:cubicBezTo>
                    <a:cubicBezTo>
                      <a:pt x="1481" y="16165"/>
                      <a:pt x="1523" y="16332"/>
                      <a:pt x="1544" y="16499"/>
                    </a:cubicBezTo>
                    <a:cubicBezTo>
                      <a:pt x="1878" y="18918"/>
                      <a:pt x="2608" y="21296"/>
                      <a:pt x="3129" y="23674"/>
                    </a:cubicBezTo>
                    <a:cubicBezTo>
                      <a:pt x="4130" y="28221"/>
                      <a:pt x="5152" y="32580"/>
                      <a:pt x="5423" y="37211"/>
                    </a:cubicBezTo>
                    <a:cubicBezTo>
                      <a:pt x="5507" y="38420"/>
                      <a:pt x="5590" y="39630"/>
                      <a:pt x="5695" y="40861"/>
                    </a:cubicBezTo>
                    <a:cubicBezTo>
                      <a:pt x="5736" y="41382"/>
                      <a:pt x="5778" y="41903"/>
                      <a:pt x="5820" y="42446"/>
                    </a:cubicBezTo>
                    <a:cubicBezTo>
                      <a:pt x="5882" y="42967"/>
                      <a:pt x="5924" y="43530"/>
                      <a:pt x="5987" y="44052"/>
                    </a:cubicBezTo>
                    <a:cubicBezTo>
                      <a:pt x="6237" y="46617"/>
                      <a:pt x="6550" y="49162"/>
                      <a:pt x="6925" y="51706"/>
                    </a:cubicBezTo>
                    <a:cubicBezTo>
                      <a:pt x="6946" y="51915"/>
                      <a:pt x="6988" y="52103"/>
                      <a:pt x="7009" y="52332"/>
                    </a:cubicBezTo>
                    <a:cubicBezTo>
                      <a:pt x="7050" y="52582"/>
                      <a:pt x="7092" y="52812"/>
                      <a:pt x="7134" y="53041"/>
                    </a:cubicBezTo>
                    <a:cubicBezTo>
                      <a:pt x="7321" y="54397"/>
                      <a:pt x="7551" y="55753"/>
                      <a:pt x="7801" y="57129"/>
                    </a:cubicBezTo>
                    <a:cubicBezTo>
                      <a:pt x="7864" y="57547"/>
                      <a:pt x="7947" y="57964"/>
                      <a:pt x="8010" y="58381"/>
                    </a:cubicBezTo>
                    <a:cubicBezTo>
                      <a:pt x="8114" y="58881"/>
                      <a:pt x="8197" y="59361"/>
                      <a:pt x="8302" y="59841"/>
                    </a:cubicBezTo>
                    <a:cubicBezTo>
                      <a:pt x="8615" y="61509"/>
                      <a:pt x="8969" y="63178"/>
                      <a:pt x="9345" y="64826"/>
                    </a:cubicBezTo>
                    <a:cubicBezTo>
                      <a:pt x="9407" y="65118"/>
                      <a:pt x="9449" y="65389"/>
                      <a:pt x="9532" y="65702"/>
                    </a:cubicBezTo>
                    <a:cubicBezTo>
                      <a:pt x="9616" y="66036"/>
                      <a:pt x="9678" y="66348"/>
                      <a:pt x="9762" y="66661"/>
                    </a:cubicBezTo>
                    <a:cubicBezTo>
                      <a:pt x="9804" y="66870"/>
                      <a:pt x="9845" y="67078"/>
                      <a:pt x="9908" y="67266"/>
                    </a:cubicBezTo>
                    <a:cubicBezTo>
                      <a:pt x="9908" y="67287"/>
                      <a:pt x="9908" y="67308"/>
                      <a:pt x="9908" y="67329"/>
                    </a:cubicBezTo>
                    <a:cubicBezTo>
                      <a:pt x="9970" y="67579"/>
                      <a:pt x="10033" y="67829"/>
                      <a:pt x="10116" y="68059"/>
                    </a:cubicBezTo>
                    <a:lnTo>
                      <a:pt x="10596" y="68059"/>
                    </a:lnTo>
                    <a:lnTo>
                      <a:pt x="10972" y="68080"/>
                    </a:lnTo>
                    <a:lnTo>
                      <a:pt x="14225" y="68080"/>
                    </a:lnTo>
                    <a:cubicBezTo>
                      <a:pt x="14246" y="68059"/>
                      <a:pt x="14246" y="68038"/>
                      <a:pt x="14267" y="68017"/>
                    </a:cubicBezTo>
                    <a:cubicBezTo>
                      <a:pt x="14288" y="67934"/>
                      <a:pt x="14288" y="67871"/>
                      <a:pt x="14309" y="67808"/>
                    </a:cubicBezTo>
                    <a:cubicBezTo>
                      <a:pt x="14330" y="67725"/>
                      <a:pt x="14350" y="67642"/>
                      <a:pt x="14371" y="67537"/>
                    </a:cubicBezTo>
                    <a:cubicBezTo>
                      <a:pt x="14392" y="67412"/>
                      <a:pt x="14413" y="67266"/>
                      <a:pt x="14434" y="67120"/>
                    </a:cubicBezTo>
                    <a:cubicBezTo>
                      <a:pt x="14455" y="66828"/>
                      <a:pt x="14455" y="66536"/>
                      <a:pt x="14434" y="66244"/>
                    </a:cubicBezTo>
                    <a:cubicBezTo>
                      <a:pt x="14455" y="66223"/>
                      <a:pt x="14455" y="66223"/>
                      <a:pt x="14434" y="66223"/>
                    </a:cubicBezTo>
                    <a:cubicBezTo>
                      <a:pt x="14434" y="65931"/>
                      <a:pt x="14413" y="65639"/>
                      <a:pt x="14371" y="65368"/>
                    </a:cubicBezTo>
                    <a:cubicBezTo>
                      <a:pt x="14371" y="65264"/>
                      <a:pt x="14350" y="65160"/>
                      <a:pt x="14350" y="65076"/>
                    </a:cubicBezTo>
                    <a:cubicBezTo>
                      <a:pt x="14330" y="64972"/>
                      <a:pt x="14309" y="64888"/>
                      <a:pt x="14309" y="64784"/>
                    </a:cubicBezTo>
                    <a:cubicBezTo>
                      <a:pt x="14288" y="64742"/>
                      <a:pt x="14288" y="64680"/>
                      <a:pt x="14288" y="64638"/>
                    </a:cubicBezTo>
                    <a:lnTo>
                      <a:pt x="14225" y="64117"/>
                    </a:lnTo>
                    <a:cubicBezTo>
                      <a:pt x="14163" y="63741"/>
                      <a:pt x="14121" y="63366"/>
                      <a:pt x="14058" y="62990"/>
                    </a:cubicBezTo>
                    <a:cubicBezTo>
                      <a:pt x="13975" y="62427"/>
                      <a:pt x="13871" y="61843"/>
                      <a:pt x="13766" y="61259"/>
                    </a:cubicBezTo>
                    <a:cubicBezTo>
                      <a:pt x="13725" y="61009"/>
                      <a:pt x="13683" y="60779"/>
                      <a:pt x="13641" y="60508"/>
                    </a:cubicBezTo>
                    <a:cubicBezTo>
                      <a:pt x="13600" y="60258"/>
                      <a:pt x="13558" y="60029"/>
                      <a:pt x="13495" y="59778"/>
                    </a:cubicBezTo>
                    <a:cubicBezTo>
                      <a:pt x="13349" y="58965"/>
                      <a:pt x="13182" y="58172"/>
                      <a:pt x="13016" y="57359"/>
                    </a:cubicBezTo>
                    <a:cubicBezTo>
                      <a:pt x="12870" y="56671"/>
                      <a:pt x="12724" y="55961"/>
                      <a:pt x="12578" y="55252"/>
                    </a:cubicBezTo>
                    <a:lnTo>
                      <a:pt x="12515" y="55065"/>
                    </a:lnTo>
                    <a:cubicBezTo>
                      <a:pt x="11848" y="52019"/>
                      <a:pt x="11138" y="48974"/>
                      <a:pt x="10534" y="45929"/>
                    </a:cubicBezTo>
                    <a:cubicBezTo>
                      <a:pt x="10513" y="45825"/>
                      <a:pt x="10492" y="45720"/>
                      <a:pt x="10471" y="45616"/>
                    </a:cubicBezTo>
                    <a:cubicBezTo>
                      <a:pt x="10450" y="45491"/>
                      <a:pt x="10429" y="45387"/>
                      <a:pt x="10408" y="45282"/>
                    </a:cubicBezTo>
                    <a:cubicBezTo>
                      <a:pt x="10137" y="43843"/>
                      <a:pt x="9887" y="42404"/>
                      <a:pt x="9678" y="40944"/>
                    </a:cubicBezTo>
                    <a:cubicBezTo>
                      <a:pt x="9282" y="38274"/>
                      <a:pt x="9094" y="35584"/>
                      <a:pt x="9115" y="32893"/>
                    </a:cubicBezTo>
                    <a:lnTo>
                      <a:pt x="9115" y="32538"/>
                    </a:lnTo>
                    <a:cubicBezTo>
                      <a:pt x="9136" y="31829"/>
                      <a:pt x="9157" y="31120"/>
                      <a:pt x="9178" y="30411"/>
                    </a:cubicBezTo>
                    <a:lnTo>
                      <a:pt x="9178" y="30244"/>
                    </a:lnTo>
                    <a:cubicBezTo>
                      <a:pt x="9178" y="30223"/>
                      <a:pt x="9178" y="30202"/>
                      <a:pt x="9178" y="30182"/>
                    </a:cubicBezTo>
                    <a:lnTo>
                      <a:pt x="9178" y="29931"/>
                    </a:lnTo>
                    <a:cubicBezTo>
                      <a:pt x="9199" y="29014"/>
                      <a:pt x="9199" y="28096"/>
                      <a:pt x="9136" y="27199"/>
                    </a:cubicBezTo>
                    <a:cubicBezTo>
                      <a:pt x="9115" y="27032"/>
                      <a:pt x="9115" y="26886"/>
                      <a:pt x="9094" y="26719"/>
                    </a:cubicBezTo>
                    <a:cubicBezTo>
                      <a:pt x="9094" y="26677"/>
                      <a:pt x="9074" y="26615"/>
                      <a:pt x="9074" y="26573"/>
                    </a:cubicBezTo>
                    <a:cubicBezTo>
                      <a:pt x="9053" y="26365"/>
                      <a:pt x="9032" y="26135"/>
                      <a:pt x="8990" y="25927"/>
                    </a:cubicBezTo>
                    <a:cubicBezTo>
                      <a:pt x="8990" y="25906"/>
                      <a:pt x="8990" y="25885"/>
                      <a:pt x="8990" y="25885"/>
                    </a:cubicBezTo>
                    <a:cubicBezTo>
                      <a:pt x="8761" y="24362"/>
                      <a:pt x="8260" y="22902"/>
                      <a:pt x="7843" y="21421"/>
                    </a:cubicBezTo>
                    <a:cubicBezTo>
                      <a:pt x="7780" y="21275"/>
                      <a:pt x="7739" y="21109"/>
                      <a:pt x="7697" y="20942"/>
                    </a:cubicBezTo>
                    <a:cubicBezTo>
                      <a:pt x="7655" y="20775"/>
                      <a:pt x="7593" y="20608"/>
                      <a:pt x="7551" y="20441"/>
                    </a:cubicBezTo>
                    <a:cubicBezTo>
                      <a:pt x="7363" y="19753"/>
                      <a:pt x="7217" y="19064"/>
                      <a:pt x="7113" y="18355"/>
                    </a:cubicBezTo>
                    <a:cubicBezTo>
                      <a:pt x="6571" y="14518"/>
                      <a:pt x="6904" y="11201"/>
                      <a:pt x="5799" y="7864"/>
                    </a:cubicBezTo>
                    <a:cubicBezTo>
                      <a:pt x="5757" y="7760"/>
                      <a:pt x="5715" y="7614"/>
                      <a:pt x="5674" y="7489"/>
                    </a:cubicBezTo>
                    <a:cubicBezTo>
                      <a:pt x="5632" y="7384"/>
                      <a:pt x="5590" y="7280"/>
                      <a:pt x="5549" y="7155"/>
                    </a:cubicBezTo>
                    <a:cubicBezTo>
                      <a:pt x="5173" y="6195"/>
                      <a:pt x="4673" y="5278"/>
                      <a:pt x="4068" y="4423"/>
                    </a:cubicBezTo>
                    <a:cubicBezTo>
                      <a:pt x="3192" y="3213"/>
                      <a:pt x="1398" y="2087"/>
                      <a:pt x="459" y="772"/>
                    </a:cubicBezTo>
                    <a:cubicBezTo>
                      <a:pt x="272" y="543"/>
                      <a:pt x="126" y="27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16"/>
              <p:cNvSpPr/>
              <p:nvPr/>
            </p:nvSpPr>
            <p:spPr>
              <a:xfrm>
                <a:off x="8362525" y="2410725"/>
                <a:ext cx="225275" cy="1725450"/>
              </a:xfrm>
              <a:custGeom>
                <a:avLst/>
                <a:gdLst/>
                <a:ahLst/>
                <a:cxnLst/>
                <a:rect l="l" t="t" r="r" b="b"/>
                <a:pathLst>
                  <a:path w="9011" h="69018" extrusionOk="0">
                    <a:moveTo>
                      <a:pt x="1481" y="0"/>
                    </a:moveTo>
                    <a:lnTo>
                      <a:pt x="1481" y="0"/>
                    </a:lnTo>
                    <a:cubicBezTo>
                      <a:pt x="834" y="2670"/>
                      <a:pt x="417" y="5402"/>
                      <a:pt x="230" y="8156"/>
                    </a:cubicBezTo>
                    <a:cubicBezTo>
                      <a:pt x="230" y="8260"/>
                      <a:pt x="209" y="8364"/>
                      <a:pt x="209" y="8468"/>
                    </a:cubicBezTo>
                    <a:cubicBezTo>
                      <a:pt x="209" y="8594"/>
                      <a:pt x="188" y="8740"/>
                      <a:pt x="188" y="8865"/>
                    </a:cubicBezTo>
                    <a:cubicBezTo>
                      <a:pt x="0" y="12744"/>
                      <a:pt x="84" y="16665"/>
                      <a:pt x="459" y="20545"/>
                    </a:cubicBezTo>
                    <a:cubicBezTo>
                      <a:pt x="709" y="23590"/>
                      <a:pt x="1210" y="26635"/>
                      <a:pt x="1544" y="29681"/>
                    </a:cubicBezTo>
                    <a:cubicBezTo>
                      <a:pt x="1564" y="29931"/>
                      <a:pt x="1585" y="30160"/>
                      <a:pt x="1627" y="30452"/>
                    </a:cubicBezTo>
                    <a:cubicBezTo>
                      <a:pt x="1648" y="30744"/>
                      <a:pt x="1669" y="31015"/>
                      <a:pt x="1690" y="31307"/>
                    </a:cubicBezTo>
                    <a:cubicBezTo>
                      <a:pt x="1773" y="32350"/>
                      <a:pt x="1836" y="33414"/>
                      <a:pt x="1836" y="34457"/>
                    </a:cubicBezTo>
                    <a:cubicBezTo>
                      <a:pt x="1856" y="39275"/>
                      <a:pt x="855" y="44135"/>
                      <a:pt x="1752" y="48869"/>
                    </a:cubicBezTo>
                    <a:cubicBezTo>
                      <a:pt x="2211" y="51226"/>
                      <a:pt x="3108" y="53479"/>
                      <a:pt x="3671" y="55815"/>
                    </a:cubicBezTo>
                    <a:cubicBezTo>
                      <a:pt x="4005" y="57338"/>
                      <a:pt x="4234" y="58881"/>
                      <a:pt x="4339" y="60445"/>
                    </a:cubicBezTo>
                    <a:lnTo>
                      <a:pt x="4339" y="60487"/>
                    </a:lnTo>
                    <a:cubicBezTo>
                      <a:pt x="4359" y="60675"/>
                      <a:pt x="4380" y="60862"/>
                      <a:pt x="4380" y="61071"/>
                    </a:cubicBezTo>
                    <a:cubicBezTo>
                      <a:pt x="4401" y="61154"/>
                      <a:pt x="4401" y="61238"/>
                      <a:pt x="4401" y="61363"/>
                    </a:cubicBezTo>
                    <a:cubicBezTo>
                      <a:pt x="4422" y="61467"/>
                      <a:pt x="4422" y="61551"/>
                      <a:pt x="4422" y="61697"/>
                    </a:cubicBezTo>
                    <a:cubicBezTo>
                      <a:pt x="4443" y="61864"/>
                      <a:pt x="4464" y="62010"/>
                      <a:pt x="4464" y="62176"/>
                    </a:cubicBezTo>
                    <a:cubicBezTo>
                      <a:pt x="4526" y="63345"/>
                      <a:pt x="4589" y="64533"/>
                      <a:pt x="4672" y="65722"/>
                    </a:cubicBezTo>
                    <a:cubicBezTo>
                      <a:pt x="4735" y="66807"/>
                      <a:pt x="4818" y="67912"/>
                      <a:pt x="4964" y="68997"/>
                    </a:cubicBezTo>
                    <a:lnTo>
                      <a:pt x="5131" y="68997"/>
                    </a:lnTo>
                    <a:lnTo>
                      <a:pt x="5507" y="69018"/>
                    </a:lnTo>
                    <a:lnTo>
                      <a:pt x="8072" y="69018"/>
                    </a:lnTo>
                    <a:cubicBezTo>
                      <a:pt x="8176" y="68747"/>
                      <a:pt x="8260" y="68455"/>
                      <a:pt x="8364" y="68183"/>
                    </a:cubicBezTo>
                    <a:cubicBezTo>
                      <a:pt x="8385" y="68100"/>
                      <a:pt x="8385" y="68037"/>
                      <a:pt x="8427" y="67933"/>
                    </a:cubicBezTo>
                    <a:cubicBezTo>
                      <a:pt x="8447" y="67829"/>
                      <a:pt x="8468" y="67725"/>
                      <a:pt x="8510" y="67641"/>
                    </a:cubicBezTo>
                    <a:cubicBezTo>
                      <a:pt x="8531" y="67537"/>
                      <a:pt x="8573" y="67412"/>
                      <a:pt x="8593" y="67307"/>
                    </a:cubicBezTo>
                    <a:cubicBezTo>
                      <a:pt x="8677" y="66932"/>
                      <a:pt x="8739" y="66577"/>
                      <a:pt x="8802" y="66202"/>
                    </a:cubicBezTo>
                    <a:cubicBezTo>
                      <a:pt x="8802" y="66160"/>
                      <a:pt x="8802" y="66139"/>
                      <a:pt x="8802" y="66119"/>
                    </a:cubicBezTo>
                    <a:cubicBezTo>
                      <a:pt x="8823" y="66014"/>
                      <a:pt x="8823" y="65889"/>
                      <a:pt x="8844" y="65785"/>
                    </a:cubicBezTo>
                    <a:cubicBezTo>
                      <a:pt x="8844" y="65743"/>
                      <a:pt x="8844" y="65681"/>
                      <a:pt x="8865" y="65639"/>
                    </a:cubicBezTo>
                    <a:cubicBezTo>
                      <a:pt x="8885" y="65597"/>
                      <a:pt x="8885" y="65555"/>
                      <a:pt x="8885" y="65514"/>
                    </a:cubicBezTo>
                    <a:lnTo>
                      <a:pt x="8885" y="65389"/>
                    </a:lnTo>
                    <a:cubicBezTo>
                      <a:pt x="8906" y="65138"/>
                      <a:pt x="8948" y="64867"/>
                      <a:pt x="8948" y="64617"/>
                    </a:cubicBezTo>
                    <a:cubicBezTo>
                      <a:pt x="9011" y="63470"/>
                      <a:pt x="8969" y="62343"/>
                      <a:pt x="8844" y="61217"/>
                    </a:cubicBezTo>
                    <a:cubicBezTo>
                      <a:pt x="8802" y="60842"/>
                      <a:pt x="8760" y="60466"/>
                      <a:pt x="8698" y="60112"/>
                    </a:cubicBezTo>
                    <a:cubicBezTo>
                      <a:pt x="8656" y="59840"/>
                      <a:pt x="8614" y="59590"/>
                      <a:pt x="8552" y="59319"/>
                    </a:cubicBezTo>
                    <a:cubicBezTo>
                      <a:pt x="8531" y="59194"/>
                      <a:pt x="8510" y="59069"/>
                      <a:pt x="8489" y="58944"/>
                    </a:cubicBezTo>
                    <a:cubicBezTo>
                      <a:pt x="8406" y="58485"/>
                      <a:pt x="8301" y="58047"/>
                      <a:pt x="8197" y="57630"/>
                    </a:cubicBezTo>
                    <a:cubicBezTo>
                      <a:pt x="8114" y="57233"/>
                      <a:pt x="8009" y="56816"/>
                      <a:pt x="7905" y="56420"/>
                    </a:cubicBezTo>
                    <a:cubicBezTo>
                      <a:pt x="7905" y="56420"/>
                      <a:pt x="7905" y="56399"/>
                      <a:pt x="7905" y="56399"/>
                    </a:cubicBezTo>
                    <a:cubicBezTo>
                      <a:pt x="7843" y="56170"/>
                      <a:pt x="7759" y="55898"/>
                      <a:pt x="7697" y="55648"/>
                    </a:cubicBezTo>
                    <a:cubicBezTo>
                      <a:pt x="7634" y="55440"/>
                      <a:pt x="7592" y="55252"/>
                      <a:pt x="7530" y="55064"/>
                    </a:cubicBezTo>
                    <a:cubicBezTo>
                      <a:pt x="6883" y="52832"/>
                      <a:pt x="6153" y="50601"/>
                      <a:pt x="5611" y="48348"/>
                    </a:cubicBezTo>
                    <a:cubicBezTo>
                      <a:pt x="5444" y="47743"/>
                      <a:pt x="5319" y="47138"/>
                      <a:pt x="5194" y="46533"/>
                    </a:cubicBezTo>
                    <a:lnTo>
                      <a:pt x="5131" y="46221"/>
                    </a:lnTo>
                    <a:cubicBezTo>
                      <a:pt x="5110" y="46116"/>
                      <a:pt x="5089" y="46012"/>
                      <a:pt x="5069" y="45908"/>
                    </a:cubicBezTo>
                    <a:cubicBezTo>
                      <a:pt x="4714" y="44135"/>
                      <a:pt x="4464" y="42362"/>
                      <a:pt x="4276" y="40589"/>
                    </a:cubicBezTo>
                    <a:cubicBezTo>
                      <a:pt x="4005" y="37878"/>
                      <a:pt x="3859" y="35145"/>
                      <a:pt x="3775" y="32413"/>
                    </a:cubicBezTo>
                    <a:cubicBezTo>
                      <a:pt x="3775" y="32058"/>
                      <a:pt x="3755" y="31725"/>
                      <a:pt x="3755" y="31391"/>
                    </a:cubicBezTo>
                    <a:lnTo>
                      <a:pt x="3755" y="31224"/>
                    </a:lnTo>
                    <a:cubicBezTo>
                      <a:pt x="3755" y="31203"/>
                      <a:pt x="3755" y="31182"/>
                      <a:pt x="3755" y="31161"/>
                    </a:cubicBezTo>
                    <a:lnTo>
                      <a:pt x="3755" y="31141"/>
                    </a:lnTo>
                    <a:lnTo>
                      <a:pt x="3755" y="30890"/>
                    </a:lnTo>
                    <a:cubicBezTo>
                      <a:pt x="3734" y="30411"/>
                      <a:pt x="3713" y="29889"/>
                      <a:pt x="3713" y="29472"/>
                    </a:cubicBezTo>
                    <a:lnTo>
                      <a:pt x="3713" y="28158"/>
                    </a:lnTo>
                    <a:lnTo>
                      <a:pt x="3713" y="27803"/>
                    </a:lnTo>
                    <a:lnTo>
                      <a:pt x="3713" y="27678"/>
                    </a:lnTo>
                    <a:cubicBezTo>
                      <a:pt x="3713" y="27616"/>
                      <a:pt x="3713" y="27574"/>
                      <a:pt x="3713" y="27532"/>
                    </a:cubicBezTo>
                    <a:lnTo>
                      <a:pt x="3713" y="27178"/>
                    </a:lnTo>
                    <a:cubicBezTo>
                      <a:pt x="3734" y="26531"/>
                      <a:pt x="3734" y="25905"/>
                      <a:pt x="3755" y="25280"/>
                    </a:cubicBezTo>
                    <a:lnTo>
                      <a:pt x="3755" y="25092"/>
                    </a:lnTo>
                    <a:cubicBezTo>
                      <a:pt x="3775" y="24320"/>
                      <a:pt x="3817" y="23528"/>
                      <a:pt x="3838" y="22756"/>
                    </a:cubicBezTo>
                    <a:lnTo>
                      <a:pt x="3838" y="22526"/>
                    </a:lnTo>
                    <a:cubicBezTo>
                      <a:pt x="3880" y="21546"/>
                      <a:pt x="3921" y="20566"/>
                      <a:pt x="3921" y="19585"/>
                    </a:cubicBezTo>
                    <a:lnTo>
                      <a:pt x="3921" y="19398"/>
                    </a:lnTo>
                    <a:cubicBezTo>
                      <a:pt x="3942" y="18271"/>
                      <a:pt x="3942" y="17124"/>
                      <a:pt x="3901" y="15998"/>
                    </a:cubicBezTo>
                    <a:cubicBezTo>
                      <a:pt x="3796" y="13161"/>
                      <a:pt x="3191" y="10596"/>
                      <a:pt x="2586" y="7947"/>
                    </a:cubicBezTo>
                    <a:cubicBezTo>
                      <a:pt x="2524" y="7738"/>
                      <a:pt x="2482" y="7509"/>
                      <a:pt x="2420" y="7280"/>
                    </a:cubicBezTo>
                    <a:cubicBezTo>
                      <a:pt x="2378" y="7071"/>
                      <a:pt x="2315" y="6842"/>
                      <a:pt x="2274" y="6612"/>
                    </a:cubicBezTo>
                    <a:cubicBezTo>
                      <a:pt x="2086" y="5861"/>
                      <a:pt x="1940" y="5090"/>
                      <a:pt x="1773" y="4318"/>
                    </a:cubicBezTo>
                    <a:cubicBezTo>
                      <a:pt x="1502" y="2879"/>
                      <a:pt x="1418" y="1439"/>
                      <a:pt x="1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16"/>
              <p:cNvSpPr/>
              <p:nvPr/>
            </p:nvSpPr>
            <p:spPr>
              <a:xfrm>
                <a:off x="8414150" y="2180775"/>
                <a:ext cx="200250" cy="1955400"/>
              </a:xfrm>
              <a:custGeom>
                <a:avLst/>
                <a:gdLst/>
                <a:ahLst/>
                <a:cxnLst/>
                <a:rect l="l" t="t" r="r" b="b"/>
                <a:pathLst>
                  <a:path w="8010" h="78216" extrusionOk="0">
                    <a:moveTo>
                      <a:pt x="2420" y="0"/>
                    </a:moveTo>
                    <a:lnTo>
                      <a:pt x="2420" y="0"/>
                    </a:lnTo>
                    <a:cubicBezTo>
                      <a:pt x="563" y="1606"/>
                      <a:pt x="396" y="4380"/>
                      <a:pt x="375" y="6841"/>
                    </a:cubicBezTo>
                    <a:cubicBezTo>
                      <a:pt x="355" y="9824"/>
                      <a:pt x="375" y="12807"/>
                      <a:pt x="375" y="15789"/>
                    </a:cubicBezTo>
                    <a:lnTo>
                      <a:pt x="375" y="16478"/>
                    </a:lnTo>
                    <a:lnTo>
                      <a:pt x="375" y="17166"/>
                    </a:lnTo>
                    <a:cubicBezTo>
                      <a:pt x="375" y="21171"/>
                      <a:pt x="355" y="25175"/>
                      <a:pt x="250" y="29180"/>
                    </a:cubicBezTo>
                    <a:cubicBezTo>
                      <a:pt x="229" y="29680"/>
                      <a:pt x="209" y="30181"/>
                      <a:pt x="188" y="30682"/>
                    </a:cubicBezTo>
                    <a:cubicBezTo>
                      <a:pt x="188" y="30828"/>
                      <a:pt x="209" y="30953"/>
                      <a:pt x="188" y="31120"/>
                    </a:cubicBezTo>
                    <a:cubicBezTo>
                      <a:pt x="188" y="31266"/>
                      <a:pt x="188" y="31391"/>
                      <a:pt x="188" y="31516"/>
                    </a:cubicBezTo>
                    <a:cubicBezTo>
                      <a:pt x="83" y="34603"/>
                      <a:pt x="0" y="37669"/>
                      <a:pt x="21" y="40735"/>
                    </a:cubicBezTo>
                    <a:lnTo>
                      <a:pt x="21" y="41444"/>
                    </a:lnTo>
                    <a:cubicBezTo>
                      <a:pt x="42" y="41757"/>
                      <a:pt x="42" y="42049"/>
                      <a:pt x="42" y="42341"/>
                    </a:cubicBezTo>
                    <a:cubicBezTo>
                      <a:pt x="83" y="44677"/>
                      <a:pt x="209" y="46992"/>
                      <a:pt x="459" y="49307"/>
                    </a:cubicBezTo>
                    <a:cubicBezTo>
                      <a:pt x="521" y="49787"/>
                      <a:pt x="584" y="50308"/>
                      <a:pt x="626" y="50767"/>
                    </a:cubicBezTo>
                    <a:cubicBezTo>
                      <a:pt x="688" y="51226"/>
                      <a:pt x="751" y="51664"/>
                      <a:pt x="834" y="52123"/>
                    </a:cubicBezTo>
                    <a:cubicBezTo>
                      <a:pt x="939" y="52853"/>
                      <a:pt x="1064" y="53583"/>
                      <a:pt x="1189" y="54292"/>
                    </a:cubicBezTo>
                    <a:cubicBezTo>
                      <a:pt x="1481" y="55836"/>
                      <a:pt x="1836" y="57379"/>
                      <a:pt x="2148" y="58902"/>
                    </a:cubicBezTo>
                    <a:cubicBezTo>
                      <a:pt x="2190" y="59048"/>
                      <a:pt x="2211" y="59194"/>
                      <a:pt x="2232" y="59319"/>
                    </a:cubicBezTo>
                    <a:cubicBezTo>
                      <a:pt x="2253" y="59402"/>
                      <a:pt x="2274" y="59465"/>
                      <a:pt x="2274" y="59527"/>
                    </a:cubicBezTo>
                    <a:cubicBezTo>
                      <a:pt x="2336" y="59819"/>
                      <a:pt x="2399" y="60111"/>
                      <a:pt x="2440" y="60403"/>
                    </a:cubicBezTo>
                    <a:cubicBezTo>
                      <a:pt x="2545" y="60967"/>
                      <a:pt x="2649" y="61530"/>
                      <a:pt x="2732" y="62093"/>
                    </a:cubicBezTo>
                    <a:cubicBezTo>
                      <a:pt x="2774" y="62385"/>
                      <a:pt x="2816" y="62677"/>
                      <a:pt x="2837" y="62990"/>
                    </a:cubicBezTo>
                    <a:lnTo>
                      <a:pt x="2837" y="63011"/>
                    </a:lnTo>
                    <a:cubicBezTo>
                      <a:pt x="2878" y="63261"/>
                      <a:pt x="2899" y="63490"/>
                      <a:pt x="2920" y="63720"/>
                    </a:cubicBezTo>
                    <a:cubicBezTo>
                      <a:pt x="3045" y="65076"/>
                      <a:pt x="3087" y="66452"/>
                      <a:pt x="3150" y="67808"/>
                    </a:cubicBezTo>
                    <a:cubicBezTo>
                      <a:pt x="3170" y="68246"/>
                      <a:pt x="3170" y="68663"/>
                      <a:pt x="3191" y="69080"/>
                    </a:cubicBezTo>
                    <a:lnTo>
                      <a:pt x="3191" y="69226"/>
                    </a:lnTo>
                    <a:cubicBezTo>
                      <a:pt x="3212" y="69727"/>
                      <a:pt x="3233" y="70206"/>
                      <a:pt x="3275" y="70707"/>
                    </a:cubicBezTo>
                    <a:cubicBezTo>
                      <a:pt x="3337" y="72105"/>
                      <a:pt x="3504" y="73502"/>
                      <a:pt x="3754" y="74879"/>
                    </a:cubicBezTo>
                    <a:cubicBezTo>
                      <a:pt x="3859" y="75421"/>
                      <a:pt x="3984" y="75963"/>
                      <a:pt x="4151" y="76505"/>
                    </a:cubicBezTo>
                    <a:cubicBezTo>
                      <a:pt x="4318" y="77089"/>
                      <a:pt x="4526" y="77653"/>
                      <a:pt x="4776" y="78216"/>
                    </a:cubicBezTo>
                    <a:lnTo>
                      <a:pt x="7196" y="78216"/>
                    </a:lnTo>
                    <a:cubicBezTo>
                      <a:pt x="7196" y="78195"/>
                      <a:pt x="7196" y="78195"/>
                      <a:pt x="7196" y="78174"/>
                    </a:cubicBezTo>
                    <a:cubicBezTo>
                      <a:pt x="7238" y="78091"/>
                      <a:pt x="7259" y="77986"/>
                      <a:pt x="7279" y="77882"/>
                    </a:cubicBezTo>
                    <a:cubicBezTo>
                      <a:pt x="7279" y="77861"/>
                      <a:pt x="7300" y="77819"/>
                      <a:pt x="7300" y="77799"/>
                    </a:cubicBezTo>
                    <a:cubicBezTo>
                      <a:pt x="7300" y="77778"/>
                      <a:pt x="7321" y="77736"/>
                      <a:pt x="7321" y="77715"/>
                    </a:cubicBezTo>
                    <a:cubicBezTo>
                      <a:pt x="7321" y="77694"/>
                      <a:pt x="7321" y="77694"/>
                      <a:pt x="7321" y="77694"/>
                    </a:cubicBezTo>
                    <a:cubicBezTo>
                      <a:pt x="7342" y="77632"/>
                      <a:pt x="7342" y="77611"/>
                      <a:pt x="7363" y="77527"/>
                    </a:cubicBezTo>
                    <a:cubicBezTo>
                      <a:pt x="7384" y="77423"/>
                      <a:pt x="7405" y="77340"/>
                      <a:pt x="7425" y="77235"/>
                    </a:cubicBezTo>
                    <a:cubicBezTo>
                      <a:pt x="7446" y="77131"/>
                      <a:pt x="7467" y="77048"/>
                      <a:pt x="7488" y="76923"/>
                    </a:cubicBezTo>
                    <a:cubicBezTo>
                      <a:pt x="7509" y="76797"/>
                      <a:pt x="7551" y="76693"/>
                      <a:pt x="7571" y="76568"/>
                    </a:cubicBezTo>
                    <a:cubicBezTo>
                      <a:pt x="7634" y="76234"/>
                      <a:pt x="7676" y="75901"/>
                      <a:pt x="7717" y="75567"/>
                    </a:cubicBezTo>
                    <a:cubicBezTo>
                      <a:pt x="7759" y="75337"/>
                      <a:pt x="7801" y="75108"/>
                      <a:pt x="7822" y="74879"/>
                    </a:cubicBezTo>
                    <a:cubicBezTo>
                      <a:pt x="7884" y="74336"/>
                      <a:pt x="7926" y="73794"/>
                      <a:pt x="7968" y="73231"/>
                    </a:cubicBezTo>
                    <a:cubicBezTo>
                      <a:pt x="8009" y="72501"/>
                      <a:pt x="8009" y="71771"/>
                      <a:pt x="8009" y="71020"/>
                    </a:cubicBezTo>
                    <a:cubicBezTo>
                      <a:pt x="8009" y="70770"/>
                      <a:pt x="8009" y="70498"/>
                      <a:pt x="7989" y="70248"/>
                    </a:cubicBezTo>
                    <a:cubicBezTo>
                      <a:pt x="7989" y="70081"/>
                      <a:pt x="7968" y="69914"/>
                      <a:pt x="7968" y="69748"/>
                    </a:cubicBezTo>
                    <a:lnTo>
                      <a:pt x="7968" y="69560"/>
                    </a:lnTo>
                    <a:cubicBezTo>
                      <a:pt x="7968" y="69539"/>
                      <a:pt x="7968" y="69518"/>
                      <a:pt x="7968" y="69497"/>
                    </a:cubicBezTo>
                    <a:cubicBezTo>
                      <a:pt x="7926" y="68913"/>
                      <a:pt x="7905" y="68308"/>
                      <a:pt x="7843" y="67704"/>
                    </a:cubicBezTo>
                    <a:cubicBezTo>
                      <a:pt x="7822" y="67537"/>
                      <a:pt x="7801" y="67370"/>
                      <a:pt x="7801" y="67203"/>
                    </a:cubicBezTo>
                    <a:cubicBezTo>
                      <a:pt x="7780" y="67057"/>
                      <a:pt x="7780" y="66890"/>
                      <a:pt x="7759" y="66744"/>
                    </a:cubicBezTo>
                    <a:cubicBezTo>
                      <a:pt x="7613" y="65180"/>
                      <a:pt x="7405" y="63616"/>
                      <a:pt x="7196" y="62051"/>
                    </a:cubicBezTo>
                    <a:cubicBezTo>
                      <a:pt x="7175" y="61905"/>
                      <a:pt x="7154" y="61759"/>
                      <a:pt x="7133" y="61613"/>
                    </a:cubicBezTo>
                    <a:cubicBezTo>
                      <a:pt x="7113" y="61509"/>
                      <a:pt x="7092" y="61405"/>
                      <a:pt x="7092" y="61321"/>
                    </a:cubicBezTo>
                    <a:cubicBezTo>
                      <a:pt x="7050" y="61071"/>
                      <a:pt x="7029" y="60841"/>
                      <a:pt x="6987" y="60591"/>
                    </a:cubicBezTo>
                    <a:cubicBezTo>
                      <a:pt x="6841" y="59444"/>
                      <a:pt x="6695" y="58297"/>
                      <a:pt x="6570" y="57171"/>
                    </a:cubicBezTo>
                    <a:cubicBezTo>
                      <a:pt x="6362" y="55147"/>
                      <a:pt x="6216" y="53124"/>
                      <a:pt x="6111" y="51080"/>
                    </a:cubicBezTo>
                    <a:cubicBezTo>
                      <a:pt x="6090" y="50454"/>
                      <a:pt x="6070" y="49787"/>
                      <a:pt x="6049" y="49140"/>
                    </a:cubicBezTo>
                    <a:lnTo>
                      <a:pt x="6049" y="49015"/>
                    </a:lnTo>
                    <a:cubicBezTo>
                      <a:pt x="6007" y="47493"/>
                      <a:pt x="5986" y="45949"/>
                      <a:pt x="5986" y="44427"/>
                    </a:cubicBezTo>
                    <a:cubicBezTo>
                      <a:pt x="5965" y="42466"/>
                      <a:pt x="5986" y="40526"/>
                      <a:pt x="5986" y="38587"/>
                    </a:cubicBezTo>
                    <a:lnTo>
                      <a:pt x="5986" y="38441"/>
                    </a:lnTo>
                    <a:cubicBezTo>
                      <a:pt x="6007" y="36730"/>
                      <a:pt x="6007" y="35020"/>
                      <a:pt x="6007" y="33310"/>
                    </a:cubicBezTo>
                    <a:lnTo>
                      <a:pt x="6007" y="33226"/>
                    </a:lnTo>
                    <a:lnTo>
                      <a:pt x="6007" y="32705"/>
                    </a:lnTo>
                    <a:lnTo>
                      <a:pt x="6007" y="32058"/>
                    </a:lnTo>
                    <a:cubicBezTo>
                      <a:pt x="5986" y="31036"/>
                      <a:pt x="5986" y="29993"/>
                      <a:pt x="5944" y="28971"/>
                    </a:cubicBezTo>
                    <a:cubicBezTo>
                      <a:pt x="5944" y="28658"/>
                      <a:pt x="5924" y="28366"/>
                      <a:pt x="5924" y="28053"/>
                    </a:cubicBezTo>
                    <a:cubicBezTo>
                      <a:pt x="5924" y="27782"/>
                      <a:pt x="5903" y="27532"/>
                      <a:pt x="5903" y="27261"/>
                    </a:cubicBezTo>
                    <a:cubicBezTo>
                      <a:pt x="5882" y="26969"/>
                      <a:pt x="5882" y="26677"/>
                      <a:pt x="5861" y="26385"/>
                    </a:cubicBezTo>
                    <a:cubicBezTo>
                      <a:pt x="5861" y="26260"/>
                      <a:pt x="5861" y="26093"/>
                      <a:pt x="5840" y="26009"/>
                    </a:cubicBezTo>
                    <a:cubicBezTo>
                      <a:pt x="5819" y="25926"/>
                      <a:pt x="5819" y="25843"/>
                      <a:pt x="5819" y="25759"/>
                    </a:cubicBezTo>
                    <a:lnTo>
                      <a:pt x="5819" y="25592"/>
                    </a:lnTo>
                    <a:cubicBezTo>
                      <a:pt x="5673" y="22443"/>
                      <a:pt x="5340" y="19314"/>
                      <a:pt x="4818" y="16186"/>
                    </a:cubicBezTo>
                    <a:cubicBezTo>
                      <a:pt x="4756" y="15914"/>
                      <a:pt x="4714" y="15643"/>
                      <a:pt x="4651" y="15351"/>
                    </a:cubicBezTo>
                    <a:cubicBezTo>
                      <a:pt x="4610" y="15122"/>
                      <a:pt x="4568" y="14872"/>
                      <a:pt x="4505" y="14621"/>
                    </a:cubicBezTo>
                    <a:cubicBezTo>
                      <a:pt x="4338" y="13766"/>
                      <a:pt x="4151" y="12911"/>
                      <a:pt x="3942" y="12056"/>
                    </a:cubicBezTo>
                    <a:cubicBezTo>
                      <a:pt x="2941" y="8093"/>
                      <a:pt x="1481" y="3984"/>
                      <a:pt x="2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16"/>
              <p:cNvSpPr/>
              <p:nvPr/>
            </p:nvSpPr>
            <p:spPr>
              <a:xfrm>
                <a:off x="8548675" y="2808575"/>
                <a:ext cx="156450" cy="1327075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53083" extrusionOk="0">
                    <a:moveTo>
                      <a:pt x="2816" y="1"/>
                    </a:moveTo>
                    <a:cubicBezTo>
                      <a:pt x="2795" y="42"/>
                      <a:pt x="2774" y="63"/>
                      <a:pt x="2754" y="105"/>
                    </a:cubicBezTo>
                    <a:cubicBezTo>
                      <a:pt x="2754" y="126"/>
                      <a:pt x="2733" y="126"/>
                      <a:pt x="2733" y="147"/>
                    </a:cubicBezTo>
                    <a:cubicBezTo>
                      <a:pt x="2691" y="251"/>
                      <a:pt x="2649" y="334"/>
                      <a:pt x="2608" y="439"/>
                    </a:cubicBezTo>
                    <a:cubicBezTo>
                      <a:pt x="2190" y="1356"/>
                      <a:pt x="1857" y="2316"/>
                      <a:pt x="1565" y="3275"/>
                    </a:cubicBezTo>
                    <a:cubicBezTo>
                      <a:pt x="1544" y="3379"/>
                      <a:pt x="1523" y="3463"/>
                      <a:pt x="1481" y="3567"/>
                    </a:cubicBezTo>
                    <a:lnTo>
                      <a:pt x="1419" y="3859"/>
                    </a:lnTo>
                    <a:cubicBezTo>
                      <a:pt x="1273" y="4402"/>
                      <a:pt x="1147" y="4923"/>
                      <a:pt x="1043" y="5465"/>
                    </a:cubicBezTo>
                    <a:cubicBezTo>
                      <a:pt x="939" y="5966"/>
                      <a:pt x="855" y="6487"/>
                      <a:pt x="772" y="7009"/>
                    </a:cubicBezTo>
                    <a:cubicBezTo>
                      <a:pt x="730" y="7342"/>
                      <a:pt x="689" y="7697"/>
                      <a:pt x="647" y="8052"/>
                    </a:cubicBezTo>
                    <a:lnTo>
                      <a:pt x="647" y="8198"/>
                    </a:lnTo>
                    <a:cubicBezTo>
                      <a:pt x="563" y="8865"/>
                      <a:pt x="522" y="9553"/>
                      <a:pt x="480" y="10242"/>
                    </a:cubicBezTo>
                    <a:cubicBezTo>
                      <a:pt x="438" y="11264"/>
                      <a:pt x="417" y="12265"/>
                      <a:pt x="417" y="13287"/>
                    </a:cubicBezTo>
                    <a:lnTo>
                      <a:pt x="417" y="13495"/>
                    </a:lnTo>
                    <a:cubicBezTo>
                      <a:pt x="417" y="14121"/>
                      <a:pt x="438" y="14768"/>
                      <a:pt x="459" y="15393"/>
                    </a:cubicBezTo>
                    <a:cubicBezTo>
                      <a:pt x="501" y="16687"/>
                      <a:pt x="543" y="17959"/>
                      <a:pt x="605" y="19294"/>
                    </a:cubicBezTo>
                    <a:cubicBezTo>
                      <a:pt x="668" y="20629"/>
                      <a:pt x="709" y="21964"/>
                      <a:pt x="730" y="23257"/>
                    </a:cubicBezTo>
                    <a:lnTo>
                      <a:pt x="730" y="25968"/>
                    </a:lnTo>
                    <a:cubicBezTo>
                      <a:pt x="730" y="26656"/>
                      <a:pt x="709" y="27366"/>
                      <a:pt x="689" y="28075"/>
                    </a:cubicBezTo>
                    <a:cubicBezTo>
                      <a:pt x="605" y="31558"/>
                      <a:pt x="376" y="35041"/>
                      <a:pt x="271" y="38545"/>
                    </a:cubicBezTo>
                    <a:cubicBezTo>
                      <a:pt x="251" y="38775"/>
                      <a:pt x="251" y="39004"/>
                      <a:pt x="251" y="39234"/>
                    </a:cubicBezTo>
                    <a:cubicBezTo>
                      <a:pt x="251" y="39234"/>
                      <a:pt x="251" y="39254"/>
                      <a:pt x="251" y="39275"/>
                    </a:cubicBezTo>
                    <a:lnTo>
                      <a:pt x="251" y="39317"/>
                    </a:lnTo>
                    <a:cubicBezTo>
                      <a:pt x="230" y="39463"/>
                      <a:pt x="251" y="39609"/>
                      <a:pt x="230" y="39734"/>
                    </a:cubicBezTo>
                    <a:cubicBezTo>
                      <a:pt x="230" y="39838"/>
                      <a:pt x="230" y="39943"/>
                      <a:pt x="230" y="40047"/>
                    </a:cubicBezTo>
                    <a:lnTo>
                      <a:pt x="230" y="40235"/>
                    </a:lnTo>
                    <a:cubicBezTo>
                      <a:pt x="188" y="40819"/>
                      <a:pt x="167" y="41465"/>
                      <a:pt x="125" y="42133"/>
                    </a:cubicBezTo>
                    <a:cubicBezTo>
                      <a:pt x="105" y="42237"/>
                      <a:pt x="125" y="42320"/>
                      <a:pt x="105" y="42425"/>
                    </a:cubicBezTo>
                    <a:cubicBezTo>
                      <a:pt x="105" y="42529"/>
                      <a:pt x="105" y="42654"/>
                      <a:pt x="105" y="42758"/>
                    </a:cubicBezTo>
                    <a:cubicBezTo>
                      <a:pt x="42" y="43843"/>
                      <a:pt x="0" y="44969"/>
                      <a:pt x="0" y="46096"/>
                    </a:cubicBezTo>
                    <a:cubicBezTo>
                      <a:pt x="21" y="46367"/>
                      <a:pt x="21" y="46638"/>
                      <a:pt x="21" y="46930"/>
                    </a:cubicBezTo>
                    <a:cubicBezTo>
                      <a:pt x="42" y="47410"/>
                      <a:pt x="63" y="47910"/>
                      <a:pt x="105" y="48348"/>
                    </a:cubicBezTo>
                    <a:cubicBezTo>
                      <a:pt x="146" y="48786"/>
                      <a:pt x="188" y="49224"/>
                      <a:pt x="251" y="49662"/>
                    </a:cubicBezTo>
                    <a:cubicBezTo>
                      <a:pt x="251" y="49683"/>
                      <a:pt x="251" y="49683"/>
                      <a:pt x="251" y="49704"/>
                    </a:cubicBezTo>
                    <a:cubicBezTo>
                      <a:pt x="313" y="50079"/>
                      <a:pt x="376" y="50434"/>
                      <a:pt x="459" y="50809"/>
                    </a:cubicBezTo>
                    <a:cubicBezTo>
                      <a:pt x="501" y="51018"/>
                      <a:pt x="563" y="51268"/>
                      <a:pt x="626" y="51456"/>
                    </a:cubicBezTo>
                    <a:cubicBezTo>
                      <a:pt x="668" y="51644"/>
                      <a:pt x="730" y="51811"/>
                      <a:pt x="793" y="51998"/>
                    </a:cubicBezTo>
                    <a:cubicBezTo>
                      <a:pt x="814" y="52082"/>
                      <a:pt x="855" y="52165"/>
                      <a:pt x="897" y="52249"/>
                    </a:cubicBezTo>
                    <a:cubicBezTo>
                      <a:pt x="918" y="52332"/>
                      <a:pt x="939" y="52415"/>
                      <a:pt x="981" y="52478"/>
                    </a:cubicBezTo>
                    <a:cubicBezTo>
                      <a:pt x="1043" y="52645"/>
                      <a:pt x="1127" y="52833"/>
                      <a:pt x="1210" y="52999"/>
                    </a:cubicBezTo>
                    <a:cubicBezTo>
                      <a:pt x="1210" y="52999"/>
                      <a:pt x="1210" y="53020"/>
                      <a:pt x="1231" y="53020"/>
                    </a:cubicBezTo>
                    <a:lnTo>
                      <a:pt x="1252" y="53083"/>
                    </a:lnTo>
                    <a:lnTo>
                      <a:pt x="2920" y="53083"/>
                    </a:lnTo>
                    <a:cubicBezTo>
                      <a:pt x="3129" y="53083"/>
                      <a:pt x="3358" y="53062"/>
                      <a:pt x="3567" y="53062"/>
                    </a:cubicBezTo>
                    <a:lnTo>
                      <a:pt x="3630" y="52895"/>
                    </a:lnTo>
                    <a:cubicBezTo>
                      <a:pt x="3650" y="52833"/>
                      <a:pt x="3671" y="52770"/>
                      <a:pt x="3692" y="52707"/>
                    </a:cubicBezTo>
                    <a:cubicBezTo>
                      <a:pt x="3713" y="52624"/>
                      <a:pt x="3734" y="52541"/>
                      <a:pt x="3755" y="52478"/>
                    </a:cubicBezTo>
                    <a:cubicBezTo>
                      <a:pt x="3984" y="51602"/>
                      <a:pt x="4172" y="50705"/>
                      <a:pt x="4318" y="49808"/>
                    </a:cubicBezTo>
                    <a:cubicBezTo>
                      <a:pt x="4547" y="48369"/>
                      <a:pt x="4672" y="47013"/>
                      <a:pt x="4777" y="46471"/>
                    </a:cubicBezTo>
                    <a:cubicBezTo>
                      <a:pt x="4860" y="45929"/>
                      <a:pt x="4944" y="45386"/>
                      <a:pt x="5006" y="44844"/>
                    </a:cubicBezTo>
                    <a:cubicBezTo>
                      <a:pt x="5048" y="44594"/>
                      <a:pt x="5090" y="44364"/>
                      <a:pt x="5131" y="44072"/>
                    </a:cubicBezTo>
                    <a:cubicBezTo>
                      <a:pt x="5173" y="43760"/>
                      <a:pt x="5215" y="43488"/>
                      <a:pt x="5236" y="43176"/>
                    </a:cubicBezTo>
                    <a:cubicBezTo>
                      <a:pt x="5528" y="41152"/>
                      <a:pt x="5736" y="39129"/>
                      <a:pt x="5903" y="37085"/>
                    </a:cubicBezTo>
                    <a:cubicBezTo>
                      <a:pt x="5924" y="36835"/>
                      <a:pt x="5945" y="36605"/>
                      <a:pt x="5966" y="36376"/>
                    </a:cubicBezTo>
                    <a:cubicBezTo>
                      <a:pt x="5986" y="36126"/>
                      <a:pt x="5986" y="35896"/>
                      <a:pt x="6007" y="35646"/>
                    </a:cubicBezTo>
                    <a:cubicBezTo>
                      <a:pt x="6174" y="33289"/>
                      <a:pt x="6258" y="30932"/>
                      <a:pt x="6237" y="28554"/>
                    </a:cubicBezTo>
                    <a:cubicBezTo>
                      <a:pt x="6237" y="28262"/>
                      <a:pt x="6237" y="27991"/>
                      <a:pt x="6174" y="27678"/>
                    </a:cubicBezTo>
                    <a:lnTo>
                      <a:pt x="6174" y="27407"/>
                    </a:lnTo>
                    <a:cubicBezTo>
                      <a:pt x="6174" y="27199"/>
                      <a:pt x="6174" y="26990"/>
                      <a:pt x="6174" y="26782"/>
                    </a:cubicBezTo>
                    <a:lnTo>
                      <a:pt x="6174" y="26469"/>
                    </a:lnTo>
                    <a:cubicBezTo>
                      <a:pt x="6153" y="26135"/>
                      <a:pt x="6153" y="25801"/>
                      <a:pt x="6132" y="25468"/>
                    </a:cubicBezTo>
                    <a:lnTo>
                      <a:pt x="6132" y="25363"/>
                    </a:lnTo>
                    <a:cubicBezTo>
                      <a:pt x="6049" y="23507"/>
                      <a:pt x="5903" y="21651"/>
                      <a:pt x="5674" y="19815"/>
                    </a:cubicBezTo>
                    <a:lnTo>
                      <a:pt x="5674" y="19690"/>
                    </a:lnTo>
                    <a:cubicBezTo>
                      <a:pt x="5590" y="18939"/>
                      <a:pt x="5486" y="18209"/>
                      <a:pt x="5382" y="17458"/>
                    </a:cubicBezTo>
                    <a:lnTo>
                      <a:pt x="5382" y="17437"/>
                    </a:lnTo>
                    <a:lnTo>
                      <a:pt x="5319" y="17145"/>
                    </a:lnTo>
                    <a:cubicBezTo>
                      <a:pt x="4964" y="14809"/>
                      <a:pt x="4485" y="12473"/>
                      <a:pt x="4047" y="10137"/>
                    </a:cubicBezTo>
                    <a:cubicBezTo>
                      <a:pt x="3963" y="9658"/>
                      <a:pt x="3859" y="9199"/>
                      <a:pt x="3776" y="8719"/>
                    </a:cubicBezTo>
                    <a:cubicBezTo>
                      <a:pt x="3671" y="8135"/>
                      <a:pt x="3588" y="7551"/>
                      <a:pt x="3484" y="6967"/>
                    </a:cubicBezTo>
                    <a:cubicBezTo>
                      <a:pt x="3233" y="5403"/>
                      <a:pt x="3025" y="3838"/>
                      <a:pt x="2900" y="2274"/>
                    </a:cubicBezTo>
                    <a:cubicBezTo>
                      <a:pt x="2879" y="1815"/>
                      <a:pt x="2858" y="1335"/>
                      <a:pt x="2837" y="856"/>
                    </a:cubicBezTo>
                    <a:cubicBezTo>
                      <a:pt x="2816" y="585"/>
                      <a:pt x="2816" y="293"/>
                      <a:pt x="28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16"/>
              <p:cNvSpPr/>
              <p:nvPr/>
            </p:nvSpPr>
            <p:spPr>
              <a:xfrm>
                <a:off x="8494450" y="2310075"/>
                <a:ext cx="176275" cy="1825075"/>
              </a:xfrm>
              <a:custGeom>
                <a:avLst/>
                <a:gdLst/>
                <a:ahLst/>
                <a:cxnLst/>
                <a:rect l="l" t="t" r="r" b="b"/>
                <a:pathLst>
                  <a:path w="7051" h="73003" extrusionOk="0">
                    <a:moveTo>
                      <a:pt x="4318" y="1"/>
                    </a:moveTo>
                    <a:lnTo>
                      <a:pt x="4318" y="1"/>
                    </a:lnTo>
                    <a:cubicBezTo>
                      <a:pt x="2399" y="2295"/>
                      <a:pt x="1690" y="5361"/>
                      <a:pt x="1523" y="8323"/>
                    </a:cubicBezTo>
                    <a:cubicBezTo>
                      <a:pt x="1481" y="8698"/>
                      <a:pt x="1460" y="9074"/>
                      <a:pt x="1460" y="9470"/>
                    </a:cubicBezTo>
                    <a:lnTo>
                      <a:pt x="1460" y="9491"/>
                    </a:lnTo>
                    <a:cubicBezTo>
                      <a:pt x="1460" y="9720"/>
                      <a:pt x="1460" y="9971"/>
                      <a:pt x="1460" y="10221"/>
                    </a:cubicBezTo>
                    <a:lnTo>
                      <a:pt x="1460" y="11097"/>
                    </a:lnTo>
                    <a:cubicBezTo>
                      <a:pt x="1481" y="13141"/>
                      <a:pt x="1585" y="15206"/>
                      <a:pt x="1481" y="17250"/>
                    </a:cubicBezTo>
                    <a:cubicBezTo>
                      <a:pt x="1335" y="20107"/>
                      <a:pt x="772" y="22902"/>
                      <a:pt x="417" y="25739"/>
                    </a:cubicBezTo>
                    <a:cubicBezTo>
                      <a:pt x="0" y="28888"/>
                      <a:pt x="21" y="31954"/>
                      <a:pt x="167" y="35000"/>
                    </a:cubicBezTo>
                    <a:cubicBezTo>
                      <a:pt x="209" y="35813"/>
                      <a:pt x="250" y="36627"/>
                      <a:pt x="292" y="37419"/>
                    </a:cubicBezTo>
                    <a:cubicBezTo>
                      <a:pt x="313" y="37711"/>
                      <a:pt x="334" y="38003"/>
                      <a:pt x="355" y="38316"/>
                    </a:cubicBezTo>
                    <a:cubicBezTo>
                      <a:pt x="376" y="38837"/>
                      <a:pt x="417" y="39359"/>
                      <a:pt x="438" y="39880"/>
                    </a:cubicBezTo>
                    <a:cubicBezTo>
                      <a:pt x="459" y="40297"/>
                      <a:pt x="480" y="40715"/>
                      <a:pt x="501" y="41111"/>
                    </a:cubicBezTo>
                    <a:cubicBezTo>
                      <a:pt x="605" y="43009"/>
                      <a:pt x="668" y="44907"/>
                      <a:pt x="605" y="46826"/>
                    </a:cubicBezTo>
                    <a:lnTo>
                      <a:pt x="605" y="47222"/>
                    </a:lnTo>
                    <a:lnTo>
                      <a:pt x="605" y="47243"/>
                    </a:lnTo>
                    <a:lnTo>
                      <a:pt x="605" y="47827"/>
                    </a:lnTo>
                    <a:lnTo>
                      <a:pt x="626" y="48307"/>
                    </a:lnTo>
                    <a:cubicBezTo>
                      <a:pt x="730" y="50142"/>
                      <a:pt x="980" y="51957"/>
                      <a:pt x="1356" y="53751"/>
                    </a:cubicBezTo>
                    <a:cubicBezTo>
                      <a:pt x="1377" y="53813"/>
                      <a:pt x="1377" y="53876"/>
                      <a:pt x="1398" y="53959"/>
                    </a:cubicBezTo>
                    <a:cubicBezTo>
                      <a:pt x="1731" y="55649"/>
                      <a:pt x="2107" y="57338"/>
                      <a:pt x="2420" y="59048"/>
                    </a:cubicBezTo>
                    <a:lnTo>
                      <a:pt x="2420" y="59069"/>
                    </a:lnTo>
                    <a:cubicBezTo>
                      <a:pt x="2420" y="59111"/>
                      <a:pt x="2440" y="59174"/>
                      <a:pt x="2440" y="59215"/>
                    </a:cubicBezTo>
                    <a:cubicBezTo>
                      <a:pt x="2503" y="59632"/>
                      <a:pt x="2566" y="60029"/>
                      <a:pt x="2628" y="60425"/>
                    </a:cubicBezTo>
                    <a:cubicBezTo>
                      <a:pt x="2628" y="60446"/>
                      <a:pt x="2628" y="60446"/>
                      <a:pt x="2628" y="60446"/>
                    </a:cubicBezTo>
                    <a:cubicBezTo>
                      <a:pt x="2691" y="60863"/>
                      <a:pt x="2732" y="61280"/>
                      <a:pt x="2795" y="61697"/>
                    </a:cubicBezTo>
                    <a:cubicBezTo>
                      <a:pt x="2878" y="62511"/>
                      <a:pt x="2920" y="63345"/>
                      <a:pt x="2920" y="64158"/>
                    </a:cubicBezTo>
                    <a:lnTo>
                      <a:pt x="2920" y="65076"/>
                    </a:lnTo>
                    <a:lnTo>
                      <a:pt x="2920" y="65097"/>
                    </a:lnTo>
                    <a:lnTo>
                      <a:pt x="2920" y="65514"/>
                    </a:lnTo>
                    <a:lnTo>
                      <a:pt x="2920" y="65973"/>
                    </a:lnTo>
                    <a:cubicBezTo>
                      <a:pt x="2878" y="67204"/>
                      <a:pt x="2878" y="68413"/>
                      <a:pt x="2941" y="69623"/>
                    </a:cubicBezTo>
                    <a:cubicBezTo>
                      <a:pt x="2983" y="70186"/>
                      <a:pt x="3066" y="70749"/>
                      <a:pt x="3170" y="71292"/>
                    </a:cubicBezTo>
                    <a:cubicBezTo>
                      <a:pt x="3212" y="71417"/>
                      <a:pt x="3233" y="71521"/>
                      <a:pt x="3254" y="71625"/>
                    </a:cubicBezTo>
                    <a:cubicBezTo>
                      <a:pt x="3275" y="71730"/>
                      <a:pt x="3316" y="71834"/>
                      <a:pt x="3337" y="71917"/>
                    </a:cubicBezTo>
                    <a:cubicBezTo>
                      <a:pt x="3379" y="72063"/>
                      <a:pt x="3421" y="72209"/>
                      <a:pt x="3462" y="72355"/>
                    </a:cubicBezTo>
                    <a:cubicBezTo>
                      <a:pt x="3483" y="72418"/>
                      <a:pt x="3504" y="72501"/>
                      <a:pt x="3546" y="72564"/>
                    </a:cubicBezTo>
                    <a:cubicBezTo>
                      <a:pt x="3567" y="72627"/>
                      <a:pt x="3588" y="72668"/>
                      <a:pt x="3629" y="72731"/>
                    </a:cubicBezTo>
                    <a:cubicBezTo>
                      <a:pt x="3650" y="72773"/>
                      <a:pt x="3671" y="72814"/>
                      <a:pt x="3713" y="72856"/>
                    </a:cubicBezTo>
                    <a:cubicBezTo>
                      <a:pt x="3734" y="72898"/>
                      <a:pt x="3755" y="72919"/>
                      <a:pt x="3775" y="72939"/>
                    </a:cubicBezTo>
                    <a:cubicBezTo>
                      <a:pt x="3796" y="72960"/>
                      <a:pt x="3817" y="72981"/>
                      <a:pt x="3838" y="73002"/>
                    </a:cubicBezTo>
                    <a:lnTo>
                      <a:pt x="4881" y="73002"/>
                    </a:lnTo>
                    <a:lnTo>
                      <a:pt x="4943" y="72960"/>
                    </a:lnTo>
                    <a:cubicBezTo>
                      <a:pt x="5215" y="72731"/>
                      <a:pt x="5423" y="72460"/>
                      <a:pt x="5569" y="72147"/>
                    </a:cubicBezTo>
                    <a:cubicBezTo>
                      <a:pt x="5611" y="72063"/>
                      <a:pt x="5632" y="72001"/>
                      <a:pt x="5673" y="71917"/>
                    </a:cubicBezTo>
                    <a:cubicBezTo>
                      <a:pt x="5694" y="71834"/>
                      <a:pt x="5736" y="71751"/>
                      <a:pt x="5757" y="71667"/>
                    </a:cubicBezTo>
                    <a:cubicBezTo>
                      <a:pt x="5778" y="71605"/>
                      <a:pt x="5799" y="71542"/>
                      <a:pt x="5799" y="71500"/>
                    </a:cubicBezTo>
                    <a:cubicBezTo>
                      <a:pt x="5945" y="70916"/>
                      <a:pt x="6070" y="70311"/>
                      <a:pt x="6195" y="69707"/>
                    </a:cubicBezTo>
                    <a:cubicBezTo>
                      <a:pt x="6403" y="68559"/>
                      <a:pt x="6570" y="67371"/>
                      <a:pt x="6716" y="66202"/>
                    </a:cubicBezTo>
                    <a:cubicBezTo>
                      <a:pt x="6737" y="65973"/>
                      <a:pt x="6758" y="65744"/>
                      <a:pt x="6779" y="65535"/>
                    </a:cubicBezTo>
                    <a:cubicBezTo>
                      <a:pt x="6800" y="65347"/>
                      <a:pt x="6821" y="65160"/>
                      <a:pt x="6821" y="64972"/>
                    </a:cubicBezTo>
                    <a:lnTo>
                      <a:pt x="6821" y="64847"/>
                    </a:lnTo>
                    <a:cubicBezTo>
                      <a:pt x="6841" y="64638"/>
                      <a:pt x="6862" y="64430"/>
                      <a:pt x="6883" y="64242"/>
                    </a:cubicBezTo>
                    <a:cubicBezTo>
                      <a:pt x="6883" y="64096"/>
                      <a:pt x="6904" y="63950"/>
                      <a:pt x="6904" y="63804"/>
                    </a:cubicBezTo>
                    <a:cubicBezTo>
                      <a:pt x="6925" y="63616"/>
                      <a:pt x="6925" y="63408"/>
                      <a:pt x="6946" y="63241"/>
                    </a:cubicBezTo>
                    <a:cubicBezTo>
                      <a:pt x="6946" y="63074"/>
                      <a:pt x="6967" y="62928"/>
                      <a:pt x="6967" y="62761"/>
                    </a:cubicBezTo>
                    <a:lnTo>
                      <a:pt x="6967" y="62698"/>
                    </a:lnTo>
                    <a:lnTo>
                      <a:pt x="6967" y="62573"/>
                    </a:lnTo>
                    <a:lnTo>
                      <a:pt x="6967" y="62511"/>
                    </a:lnTo>
                    <a:cubicBezTo>
                      <a:pt x="6987" y="62156"/>
                      <a:pt x="7008" y="61822"/>
                      <a:pt x="7008" y="61489"/>
                    </a:cubicBezTo>
                    <a:lnTo>
                      <a:pt x="7008" y="61468"/>
                    </a:lnTo>
                    <a:cubicBezTo>
                      <a:pt x="7029" y="61072"/>
                      <a:pt x="7050" y="60675"/>
                      <a:pt x="7050" y="60300"/>
                    </a:cubicBezTo>
                    <a:lnTo>
                      <a:pt x="7050" y="59778"/>
                    </a:lnTo>
                    <a:lnTo>
                      <a:pt x="7050" y="59257"/>
                    </a:lnTo>
                    <a:cubicBezTo>
                      <a:pt x="7050" y="57964"/>
                      <a:pt x="7050" y="56671"/>
                      <a:pt x="7008" y="55357"/>
                    </a:cubicBezTo>
                    <a:lnTo>
                      <a:pt x="7008" y="54689"/>
                    </a:lnTo>
                    <a:cubicBezTo>
                      <a:pt x="7008" y="54501"/>
                      <a:pt x="7008" y="54293"/>
                      <a:pt x="7008" y="54084"/>
                    </a:cubicBezTo>
                    <a:lnTo>
                      <a:pt x="7008" y="54043"/>
                    </a:lnTo>
                    <a:lnTo>
                      <a:pt x="7008" y="53563"/>
                    </a:lnTo>
                    <a:lnTo>
                      <a:pt x="7008" y="53021"/>
                    </a:lnTo>
                    <a:cubicBezTo>
                      <a:pt x="7008" y="52770"/>
                      <a:pt x="6987" y="52520"/>
                      <a:pt x="6987" y="52270"/>
                    </a:cubicBezTo>
                    <a:cubicBezTo>
                      <a:pt x="6967" y="51331"/>
                      <a:pt x="6946" y="50393"/>
                      <a:pt x="6925" y="49454"/>
                    </a:cubicBezTo>
                    <a:lnTo>
                      <a:pt x="6925" y="49266"/>
                    </a:lnTo>
                    <a:cubicBezTo>
                      <a:pt x="6800" y="44386"/>
                      <a:pt x="6654" y="39484"/>
                      <a:pt x="6383" y="34603"/>
                    </a:cubicBezTo>
                    <a:cubicBezTo>
                      <a:pt x="6362" y="34520"/>
                      <a:pt x="6362" y="34457"/>
                      <a:pt x="6362" y="34395"/>
                    </a:cubicBezTo>
                    <a:cubicBezTo>
                      <a:pt x="6257" y="32476"/>
                      <a:pt x="6132" y="30578"/>
                      <a:pt x="5965" y="28659"/>
                    </a:cubicBezTo>
                    <a:cubicBezTo>
                      <a:pt x="5819" y="26740"/>
                      <a:pt x="5632" y="24821"/>
                      <a:pt x="5423" y="22902"/>
                    </a:cubicBezTo>
                    <a:cubicBezTo>
                      <a:pt x="5319" y="22026"/>
                      <a:pt x="5215" y="21171"/>
                      <a:pt x="5110" y="20295"/>
                    </a:cubicBezTo>
                    <a:cubicBezTo>
                      <a:pt x="5048" y="19920"/>
                      <a:pt x="5006" y="19523"/>
                      <a:pt x="4964" y="19127"/>
                    </a:cubicBezTo>
                    <a:cubicBezTo>
                      <a:pt x="4923" y="18731"/>
                      <a:pt x="4860" y="18355"/>
                      <a:pt x="4818" y="17959"/>
                    </a:cubicBezTo>
                    <a:cubicBezTo>
                      <a:pt x="4067" y="11973"/>
                      <a:pt x="3421" y="5945"/>
                      <a:pt x="4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16"/>
              <p:cNvSpPr/>
              <p:nvPr/>
            </p:nvSpPr>
            <p:spPr>
              <a:xfrm>
                <a:off x="8610200" y="2749650"/>
                <a:ext cx="310275" cy="1383925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55357" extrusionOk="0">
                    <a:moveTo>
                      <a:pt x="11013" y="1"/>
                    </a:moveTo>
                    <a:lnTo>
                      <a:pt x="11013" y="1"/>
                    </a:lnTo>
                    <a:cubicBezTo>
                      <a:pt x="11076" y="1502"/>
                      <a:pt x="10930" y="3004"/>
                      <a:pt x="10596" y="4464"/>
                    </a:cubicBezTo>
                    <a:cubicBezTo>
                      <a:pt x="10575" y="4527"/>
                      <a:pt x="10575" y="4568"/>
                      <a:pt x="10555" y="4631"/>
                    </a:cubicBezTo>
                    <a:cubicBezTo>
                      <a:pt x="9762" y="8073"/>
                      <a:pt x="8135" y="11389"/>
                      <a:pt x="6925" y="14789"/>
                    </a:cubicBezTo>
                    <a:cubicBezTo>
                      <a:pt x="6842" y="14997"/>
                      <a:pt x="6779" y="15206"/>
                      <a:pt x="6696" y="15456"/>
                    </a:cubicBezTo>
                    <a:cubicBezTo>
                      <a:pt x="6612" y="15686"/>
                      <a:pt x="6529" y="15936"/>
                      <a:pt x="6466" y="16165"/>
                    </a:cubicBezTo>
                    <a:cubicBezTo>
                      <a:pt x="6154" y="17146"/>
                      <a:pt x="5903" y="18147"/>
                      <a:pt x="5695" y="19148"/>
                    </a:cubicBezTo>
                    <a:cubicBezTo>
                      <a:pt x="4923" y="23340"/>
                      <a:pt x="5465" y="27699"/>
                      <a:pt x="4965" y="31954"/>
                    </a:cubicBezTo>
                    <a:cubicBezTo>
                      <a:pt x="4819" y="33102"/>
                      <a:pt x="4610" y="34249"/>
                      <a:pt x="4339" y="35375"/>
                    </a:cubicBezTo>
                    <a:lnTo>
                      <a:pt x="4172" y="36105"/>
                    </a:lnTo>
                    <a:cubicBezTo>
                      <a:pt x="4109" y="36314"/>
                      <a:pt x="4047" y="36543"/>
                      <a:pt x="4005" y="36752"/>
                    </a:cubicBezTo>
                    <a:cubicBezTo>
                      <a:pt x="3817" y="37377"/>
                      <a:pt x="3651" y="38024"/>
                      <a:pt x="3463" y="38650"/>
                    </a:cubicBezTo>
                    <a:cubicBezTo>
                      <a:pt x="3171" y="39630"/>
                      <a:pt x="2837" y="40610"/>
                      <a:pt x="2524" y="41591"/>
                    </a:cubicBezTo>
                    <a:cubicBezTo>
                      <a:pt x="2483" y="41757"/>
                      <a:pt x="2420" y="41924"/>
                      <a:pt x="2378" y="42091"/>
                    </a:cubicBezTo>
                    <a:cubicBezTo>
                      <a:pt x="2316" y="42279"/>
                      <a:pt x="2253" y="42446"/>
                      <a:pt x="2211" y="42613"/>
                    </a:cubicBezTo>
                    <a:cubicBezTo>
                      <a:pt x="1607" y="44511"/>
                      <a:pt x="1023" y="46388"/>
                      <a:pt x="605" y="48286"/>
                    </a:cubicBezTo>
                    <a:cubicBezTo>
                      <a:pt x="605" y="48327"/>
                      <a:pt x="605" y="48369"/>
                      <a:pt x="605" y="48390"/>
                    </a:cubicBezTo>
                    <a:cubicBezTo>
                      <a:pt x="585" y="48432"/>
                      <a:pt x="564" y="48494"/>
                      <a:pt x="564" y="48536"/>
                    </a:cubicBezTo>
                    <a:cubicBezTo>
                      <a:pt x="522" y="48745"/>
                      <a:pt x="480" y="48974"/>
                      <a:pt x="439" y="49183"/>
                    </a:cubicBezTo>
                    <a:cubicBezTo>
                      <a:pt x="439" y="49204"/>
                      <a:pt x="439" y="49204"/>
                      <a:pt x="439" y="49204"/>
                    </a:cubicBezTo>
                    <a:cubicBezTo>
                      <a:pt x="355" y="49621"/>
                      <a:pt x="293" y="50017"/>
                      <a:pt x="230" y="50413"/>
                    </a:cubicBezTo>
                    <a:cubicBezTo>
                      <a:pt x="230" y="50434"/>
                      <a:pt x="230" y="50434"/>
                      <a:pt x="230" y="50455"/>
                    </a:cubicBezTo>
                    <a:cubicBezTo>
                      <a:pt x="147" y="50976"/>
                      <a:pt x="105" y="51519"/>
                      <a:pt x="63" y="52040"/>
                    </a:cubicBezTo>
                    <a:cubicBezTo>
                      <a:pt x="42" y="52061"/>
                      <a:pt x="42" y="52082"/>
                      <a:pt x="63" y="52103"/>
                    </a:cubicBezTo>
                    <a:cubicBezTo>
                      <a:pt x="42" y="52290"/>
                      <a:pt x="21" y="52499"/>
                      <a:pt x="21" y="52708"/>
                    </a:cubicBezTo>
                    <a:cubicBezTo>
                      <a:pt x="1" y="52833"/>
                      <a:pt x="1" y="52979"/>
                      <a:pt x="1" y="53104"/>
                    </a:cubicBezTo>
                    <a:lnTo>
                      <a:pt x="1" y="53187"/>
                    </a:lnTo>
                    <a:lnTo>
                      <a:pt x="1" y="53813"/>
                    </a:lnTo>
                    <a:cubicBezTo>
                      <a:pt x="1" y="54084"/>
                      <a:pt x="1" y="54355"/>
                      <a:pt x="21" y="54626"/>
                    </a:cubicBezTo>
                    <a:cubicBezTo>
                      <a:pt x="21" y="54731"/>
                      <a:pt x="42" y="54856"/>
                      <a:pt x="42" y="54981"/>
                    </a:cubicBezTo>
                    <a:cubicBezTo>
                      <a:pt x="63" y="55064"/>
                      <a:pt x="84" y="55148"/>
                      <a:pt x="84" y="55252"/>
                    </a:cubicBezTo>
                    <a:cubicBezTo>
                      <a:pt x="105" y="55294"/>
                      <a:pt x="105" y="55336"/>
                      <a:pt x="105" y="55356"/>
                    </a:cubicBezTo>
                    <a:lnTo>
                      <a:pt x="439" y="55356"/>
                    </a:lnTo>
                    <a:cubicBezTo>
                      <a:pt x="668" y="55356"/>
                      <a:pt x="877" y="55336"/>
                      <a:pt x="1106" y="55336"/>
                    </a:cubicBezTo>
                    <a:lnTo>
                      <a:pt x="1607" y="55336"/>
                    </a:lnTo>
                    <a:cubicBezTo>
                      <a:pt x="2065" y="55315"/>
                      <a:pt x="2524" y="55294"/>
                      <a:pt x="2962" y="55273"/>
                    </a:cubicBezTo>
                    <a:lnTo>
                      <a:pt x="3087" y="55273"/>
                    </a:lnTo>
                    <a:lnTo>
                      <a:pt x="3233" y="55252"/>
                    </a:lnTo>
                    <a:lnTo>
                      <a:pt x="3651" y="55252"/>
                    </a:lnTo>
                    <a:lnTo>
                      <a:pt x="3651" y="55231"/>
                    </a:lnTo>
                    <a:cubicBezTo>
                      <a:pt x="3651" y="55231"/>
                      <a:pt x="3651" y="55210"/>
                      <a:pt x="3651" y="55210"/>
                    </a:cubicBezTo>
                    <a:lnTo>
                      <a:pt x="3651" y="54960"/>
                    </a:lnTo>
                    <a:cubicBezTo>
                      <a:pt x="3630" y="54856"/>
                      <a:pt x="3630" y="54731"/>
                      <a:pt x="3630" y="54626"/>
                    </a:cubicBezTo>
                    <a:cubicBezTo>
                      <a:pt x="3630" y="54314"/>
                      <a:pt x="3609" y="54042"/>
                      <a:pt x="3630" y="53792"/>
                    </a:cubicBezTo>
                    <a:cubicBezTo>
                      <a:pt x="3671" y="53292"/>
                      <a:pt x="3713" y="52791"/>
                      <a:pt x="3797" y="52270"/>
                    </a:cubicBezTo>
                    <a:cubicBezTo>
                      <a:pt x="3817" y="52103"/>
                      <a:pt x="3838" y="51915"/>
                      <a:pt x="3859" y="51748"/>
                    </a:cubicBezTo>
                    <a:cubicBezTo>
                      <a:pt x="3880" y="51665"/>
                      <a:pt x="3901" y="51602"/>
                      <a:pt x="3901" y="51540"/>
                    </a:cubicBezTo>
                    <a:cubicBezTo>
                      <a:pt x="3922" y="51435"/>
                      <a:pt x="3922" y="51331"/>
                      <a:pt x="3963" y="51227"/>
                    </a:cubicBezTo>
                    <a:cubicBezTo>
                      <a:pt x="4005" y="50976"/>
                      <a:pt x="4047" y="50705"/>
                      <a:pt x="4109" y="50455"/>
                    </a:cubicBezTo>
                    <a:cubicBezTo>
                      <a:pt x="4151" y="50226"/>
                      <a:pt x="4214" y="49996"/>
                      <a:pt x="4255" y="49788"/>
                    </a:cubicBezTo>
                    <a:cubicBezTo>
                      <a:pt x="4652" y="48056"/>
                      <a:pt x="5173" y="46325"/>
                      <a:pt x="5716" y="44615"/>
                    </a:cubicBezTo>
                    <a:cubicBezTo>
                      <a:pt x="5841" y="44239"/>
                      <a:pt x="5966" y="43822"/>
                      <a:pt x="6070" y="43468"/>
                    </a:cubicBezTo>
                    <a:cubicBezTo>
                      <a:pt x="6174" y="43113"/>
                      <a:pt x="6300" y="42759"/>
                      <a:pt x="6404" y="42425"/>
                    </a:cubicBezTo>
                    <a:cubicBezTo>
                      <a:pt x="6404" y="42404"/>
                      <a:pt x="6404" y="42404"/>
                      <a:pt x="6404" y="42404"/>
                    </a:cubicBezTo>
                    <a:cubicBezTo>
                      <a:pt x="6654" y="41570"/>
                      <a:pt x="6904" y="40756"/>
                      <a:pt x="7113" y="39943"/>
                    </a:cubicBezTo>
                    <a:lnTo>
                      <a:pt x="7134" y="39859"/>
                    </a:lnTo>
                    <a:cubicBezTo>
                      <a:pt x="7155" y="39797"/>
                      <a:pt x="7176" y="39755"/>
                      <a:pt x="7176" y="39713"/>
                    </a:cubicBezTo>
                    <a:cubicBezTo>
                      <a:pt x="8177" y="35980"/>
                      <a:pt x="9178" y="32226"/>
                      <a:pt x="9595" y="28409"/>
                    </a:cubicBezTo>
                    <a:cubicBezTo>
                      <a:pt x="9741" y="27178"/>
                      <a:pt x="9824" y="25947"/>
                      <a:pt x="9887" y="24696"/>
                    </a:cubicBezTo>
                    <a:cubicBezTo>
                      <a:pt x="9908" y="24300"/>
                      <a:pt x="9950" y="23924"/>
                      <a:pt x="9970" y="23528"/>
                    </a:cubicBezTo>
                    <a:cubicBezTo>
                      <a:pt x="9991" y="23111"/>
                      <a:pt x="10012" y="22694"/>
                      <a:pt x="10054" y="22297"/>
                    </a:cubicBezTo>
                    <a:cubicBezTo>
                      <a:pt x="10137" y="20858"/>
                      <a:pt x="10304" y="19440"/>
                      <a:pt x="10575" y="18042"/>
                    </a:cubicBezTo>
                    <a:cubicBezTo>
                      <a:pt x="10951" y="15998"/>
                      <a:pt x="11577" y="14017"/>
                      <a:pt x="11952" y="11994"/>
                    </a:cubicBezTo>
                    <a:cubicBezTo>
                      <a:pt x="12369" y="9616"/>
                      <a:pt x="12411" y="7197"/>
                      <a:pt x="12098" y="4819"/>
                    </a:cubicBezTo>
                    <a:cubicBezTo>
                      <a:pt x="12098" y="4631"/>
                      <a:pt x="12056" y="4464"/>
                      <a:pt x="12035" y="4297"/>
                    </a:cubicBezTo>
                    <a:cubicBezTo>
                      <a:pt x="12015" y="4110"/>
                      <a:pt x="11994" y="3922"/>
                      <a:pt x="11952" y="3755"/>
                    </a:cubicBezTo>
                    <a:cubicBezTo>
                      <a:pt x="11743" y="2483"/>
                      <a:pt x="11431" y="1231"/>
                      <a:pt x="11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16"/>
              <p:cNvSpPr/>
              <p:nvPr/>
            </p:nvSpPr>
            <p:spPr>
              <a:xfrm>
                <a:off x="8589875" y="2440450"/>
                <a:ext cx="360850" cy="1694175"/>
              </a:xfrm>
              <a:custGeom>
                <a:avLst/>
                <a:gdLst/>
                <a:ahLst/>
                <a:cxnLst/>
                <a:rect l="l" t="t" r="r" b="b"/>
                <a:pathLst>
                  <a:path w="14434" h="67767" extrusionOk="0">
                    <a:moveTo>
                      <a:pt x="14434" y="0"/>
                    </a:moveTo>
                    <a:lnTo>
                      <a:pt x="14434" y="0"/>
                    </a:lnTo>
                    <a:cubicBezTo>
                      <a:pt x="13808" y="1627"/>
                      <a:pt x="11430" y="2962"/>
                      <a:pt x="10387" y="4443"/>
                    </a:cubicBezTo>
                    <a:cubicBezTo>
                      <a:pt x="9782" y="5277"/>
                      <a:pt x="9282" y="6195"/>
                      <a:pt x="8885" y="7175"/>
                    </a:cubicBezTo>
                    <a:cubicBezTo>
                      <a:pt x="8844" y="7279"/>
                      <a:pt x="8823" y="7384"/>
                      <a:pt x="8760" y="7509"/>
                    </a:cubicBezTo>
                    <a:cubicBezTo>
                      <a:pt x="8719" y="7634"/>
                      <a:pt x="8677" y="7759"/>
                      <a:pt x="8635" y="7884"/>
                    </a:cubicBezTo>
                    <a:cubicBezTo>
                      <a:pt x="7530" y="11201"/>
                      <a:pt x="7884" y="14538"/>
                      <a:pt x="7321" y="18355"/>
                    </a:cubicBezTo>
                    <a:cubicBezTo>
                      <a:pt x="7029" y="20399"/>
                      <a:pt x="6278" y="22318"/>
                      <a:pt x="5757" y="24320"/>
                    </a:cubicBezTo>
                    <a:cubicBezTo>
                      <a:pt x="5715" y="24529"/>
                      <a:pt x="5653" y="24737"/>
                      <a:pt x="5611" y="24967"/>
                    </a:cubicBezTo>
                    <a:cubicBezTo>
                      <a:pt x="5548" y="25259"/>
                      <a:pt x="5506" y="25530"/>
                      <a:pt x="5444" y="25822"/>
                    </a:cubicBezTo>
                    <a:cubicBezTo>
                      <a:pt x="5444" y="25843"/>
                      <a:pt x="5444" y="25863"/>
                      <a:pt x="5444" y="25884"/>
                    </a:cubicBezTo>
                    <a:cubicBezTo>
                      <a:pt x="5444" y="25905"/>
                      <a:pt x="5444" y="25926"/>
                      <a:pt x="5444" y="25926"/>
                    </a:cubicBezTo>
                    <a:cubicBezTo>
                      <a:pt x="5381" y="26364"/>
                      <a:pt x="5340" y="26781"/>
                      <a:pt x="5319" y="27198"/>
                    </a:cubicBezTo>
                    <a:cubicBezTo>
                      <a:pt x="5256" y="28095"/>
                      <a:pt x="5235" y="29013"/>
                      <a:pt x="5256" y="29931"/>
                    </a:cubicBezTo>
                    <a:cubicBezTo>
                      <a:pt x="5277" y="30640"/>
                      <a:pt x="5319" y="31349"/>
                      <a:pt x="5319" y="32058"/>
                    </a:cubicBezTo>
                    <a:cubicBezTo>
                      <a:pt x="5340" y="32204"/>
                      <a:pt x="5340" y="32371"/>
                      <a:pt x="5340" y="32496"/>
                    </a:cubicBezTo>
                    <a:lnTo>
                      <a:pt x="5340" y="32913"/>
                    </a:lnTo>
                    <a:cubicBezTo>
                      <a:pt x="5360" y="34457"/>
                      <a:pt x="5298" y="36000"/>
                      <a:pt x="5173" y="37523"/>
                    </a:cubicBezTo>
                    <a:cubicBezTo>
                      <a:pt x="5027" y="39150"/>
                      <a:pt x="4818" y="40756"/>
                      <a:pt x="4568" y="42383"/>
                    </a:cubicBezTo>
                    <a:cubicBezTo>
                      <a:pt x="4213" y="44531"/>
                      <a:pt x="3796" y="46679"/>
                      <a:pt x="3316" y="48807"/>
                    </a:cubicBezTo>
                    <a:cubicBezTo>
                      <a:pt x="3275" y="49015"/>
                      <a:pt x="3233" y="49245"/>
                      <a:pt x="3191" y="49453"/>
                    </a:cubicBezTo>
                    <a:cubicBezTo>
                      <a:pt x="3129" y="49662"/>
                      <a:pt x="3087" y="49870"/>
                      <a:pt x="3045" y="50100"/>
                    </a:cubicBezTo>
                    <a:cubicBezTo>
                      <a:pt x="2816" y="51122"/>
                      <a:pt x="2586" y="52144"/>
                      <a:pt x="2357" y="53187"/>
                    </a:cubicBezTo>
                    <a:cubicBezTo>
                      <a:pt x="2336" y="53249"/>
                      <a:pt x="2315" y="53354"/>
                      <a:pt x="2294" y="53437"/>
                    </a:cubicBezTo>
                    <a:cubicBezTo>
                      <a:pt x="2044" y="54543"/>
                      <a:pt x="1815" y="55627"/>
                      <a:pt x="1564" y="56712"/>
                    </a:cubicBezTo>
                    <a:cubicBezTo>
                      <a:pt x="1564" y="56733"/>
                      <a:pt x="1564" y="56733"/>
                      <a:pt x="1564" y="56733"/>
                    </a:cubicBezTo>
                    <a:cubicBezTo>
                      <a:pt x="1564" y="56795"/>
                      <a:pt x="1544" y="56879"/>
                      <a:pt x="1523" y="56941"/>
                    </a:cubicBezTo>
                    <a:cubicBezTo>
                      <a:pt x="1481" y="57129"/>
                      <a:pt x="1439" y="57337"/>
                      <a:pt x="1398" y="57525"/>
                    </a:cubicBezTo>
                    <a:lnTo>
                      <a:pt x="1231" y="58339"/>
                    </a:lnTo>
                    <a:cubicBezTo>
                      <a:pt x="1231" y="58401"/>
                      <a:pt x="1210" y="58443"/>
                      <a:pt x="1210" y="58505"/>
                    </a:cubicBezTo>
                    <a:cubicBezTo>
                      <a:pt x="1168" y="58672"/>
                      <a:pt x="1147" y="58839"/>
                      <a:pt x="1106" y="59027"/>
                    </a:cubicBezTo>
                    <a:cubicBezTo>
                      <a:pt x="1106" y="59069"/>
                      <a:pt x="1085" y="59110"/>
                      <a:pt x="1085" y="59152"/>
                    </a:cubicBezTo>
                    <a:cubicBezTo>
                      <a:pt x="1064" y="59194"/>
                      <a:pt x="1064" y="59235"/>
                      <a:pt x="1064" y="59277"/>
                    </a:cubicBezTo>
                    <a:cubicBezTo>
                      <a:pt x="1022" y="59465"/>
                      <a:pt x="980" y="59632"/>
                      <a:pt x="960" y="59799"/>
                    </a:cubicBezTo>
                    <a:cubicBezTo>
                      <a:pt x="897" y="60049"/>
                      <a:pt x="855" y="60299"/>
                      <a:pt x="814" y="60570"/>
                    </a:cubicBezTo>
                    <a:cubicBezTo>
                      <a:pt x="605" y="61759"/>
                      <a:pt x="396" y="62948"/>
                      <a:pt x="250" y="64137"/>
                    </a:cubicBezTo>
                    <a:cubicBezTo>
                      <a:pt x="230" y="64220"/>
                      <a:pt x="230" y="64262"/>
                      <a:pt x="209" y="64387"/>
                    </a:cubicBezTo>
                    <a:cubicBezTo>
                      <a:pt x="188" y="64533"/>
                      <a:pt x="167" y="64700"/>
                      <a:pt x="167" y="64784"/>
                    </a:cubicBezTo>
                    <a:cubicBezTo>
                      <a:pt x="146" y="64888"/>
                      <a:pt x="125" y="64971"/>
                      <a:pt x="125" y="65076"/>
                    </a:cubicBezTo>
                    <a:cubicBezTo>
                      <a:pt x="104" y="65159"/>
                      <a:pt x="84" y="65263"/>
                      <a:pt x="84" y="65368"/>
                    </a:cubicBezTo>
                    <a:cubicBezTo>
                      <a:pt x="84" y="65368"/>
                      <a:pt x="84" y="65368"/>
                      <a:pt x="84" y="65388"/>
                    </a:cubicBezTo>
                    <a:cubicBezTo>
                      <a:pt x="63" y="65576"/>
                      <a:pt x="63" y="65743"/>
                      <a:pt x="42" y="65931"/>
                    </a:cubicBezTo>
                    <a:cubicBezTo>
                      <a:pt x="21" y="66139"/>
                      <a:pt x="21" y="66348"/>
                      <a:pt x="21" y="66536"/>
                    </a:cubicBezTo>
                    <a:cubicBezTo>
                      <a:pt x="0" y="66807"/>
                      <a:pt x="21" y="67078"/>
                      <a:pt x="63" y="67349"/>
                    </a:cubicBezTo>
                    <a:cubicBezTo>
                      <a:pt x="63" y="67370"/>
                      <a:pt x="63" y="67412"/>
                      <a:pt x="84" y="67432"/>
                    </a:cubicBezTo>
                    <a:cubicBezTo>
                      <a:pt x="84" y="67495"/>
                      <a:pt x="104" y="67558"/>
                      <a:pt x="125" y="67620"/>
                    </a:cubicBezTo>
                    <a:cubicBezTo>
                      <a:pt x="125" y="67641"/>
                      <a:pt x="125" y="67662"/>
                      <a:pt x="125" y="67704"/>
                    </a:cubicBezTo>
                    <a:cubicBezTo>
                      <a:pt x="146" y="67724"/>
                      <a:pt x="146" y="67745"/>
                      <a:pt x="146" y="67766"/>
                    </a:cubicBezTo>
                    <a:lnTo>
                      <a:pt x="1272" y="67766"/>
                    </a:lnTo>
                    <a:cubicBezTo>
                      <a:pt x="1481" y="67766"/>
                      <a:pt x="1710" y="67745"/>
                      <a:pt x="1919" y="67745"/>
                    </a:cubicBezTo>
                    <a:lnTo>
                      <a:pt x="2440" y="67745"/>
                    </a:lnTo>
                    <a:cubicBezTo>
                      <a:pt x="2899" y="67724"/>
                      <a:pt x="3337" y="67704"/>
                      <a:pt x="3775" y="67662"/>
                    </a:cubicBezTo>
                    <a:lnTo>
                      <a:pt x="4464" y="67662"/>
                    </a:lnTo>
                    <a:cubicBezTo>
                      <a:pt x="4464" y="67641"/>
                      <a:pt x="4464" y="67620"/>
                      <a:pt x="4464" y="67599"/>
                    </a:cubicBezTo>
                    <a:cubicBezTo>
                      <a:pt x="4484" y="67516"/>
                      <a:pt x="4526" y="67412"/>
                      <a:pt x="4547" y="67307"/>
                    </a:cubicBezTo>
                    <a:cubicBezTo>
                      <a:pt x="4568" y="67224"/>
                      <a:pt x="4589" y="67120"/>
                      <a:pt x="4610" y="67036"/>
                    </a:cubicBezTo>
                    <a:cubicBezTo>
                      <a:pt x="4756" y="66452"/>
                      <a:pt x="4881" y="65868"/>
                      <a:pt x="5027" y="65263"/>
                    </a:cubicBezTo>
                    <a:cubicBezTo>
                      <a:pt x="5068" y="65096"/>
                      <a:pt x="5110" y="64909"/>
                      <a:pt x="5131" y="64721"/>
                    </a:cubicBezTo>
                    <a:cubicBezTo>
                      <a:pt x="5173" y="64575"/>
                      <a:pt x="5194" y="64450"/>
                      <a:pt x="5235" y="64325"/>
                    </a:cubicBezTo>
                    <a:cubicBezTo>
                      <a:pt x="5256" y="64241"/>
                      <a:pt x="5277" y="64179"/>
                      <a:pt x="5277" y="64095"/>
                    </a:cubicBezTo>
                    <a:cubicBezTo>
                      <a:pt x="5653" y="62448"/>
                      <a:pt x="5986" y="60800"/>
                      <a:pt x="6299" y="59131"/>
                    </a:cubicBezTo>
                    <a:cubicBezTo>
                      <a:pt x="6299" y="59069"/>
                      <a:pt x="6320" y="59006"/>
                      <a:pt x="6341" y="58923"/>
                    </a:cubicBezTo>
                    <a:cubicBezTo>
                      <a:pt x="6466" y="58297"/>
                      <a:pt x="6570" y="57629"/>
                      <a:pt x="6695" y="56983"/>
                    </a:cubicBezTo>
                    <a:cubicBezTo>
                      <a:pt x="6758" y="56607"/>
                      <a:pt x="6821" y="56211"/>
                      <a:pt x="6883" y="55836"/>
                    </a:cubicBezTo>
                    <a:cubicBezTo>
                      <a:pt x="6946" y="55481"/>
                      <a:pt x="7008" y="55106"/>
                      <a:pt x="7071" y="54730"/>
                    </a:cubicBezTo>
                    <a:cubicBezTo>
                      <a:pt x="7530" y="51977"/>
                      <a:pt x="7905" y="49203"/>
                      <a:pt x="8218" y="46429"/>
                    </a:cubicBezTo>
                    <a:cubicBezTo>
                      <a:pt x="8260" y="46200"/>
                      <a:pt x="8260" y="45991"/>
                      <a:pt x="8301" y="45762"/>
                    </a:cubicBezTo>
                    <a:cubicBezTo>
                      <a:pt x="8322" y="45532"/>
                      <a:pt x="8343" y="45303"/>
                      <a:pt x="8385" y="45073"/>
                    </a:cubicBezTo>
                    <a:cubicBezTo>
                      <a:pt x="8656" y="42466"/>
                      <a:pt x="8865" y="39859"/>
                      <a:pt x="9031" y="37231"/>
                    </a:cubicBezTo>
                    <a:cubicBezTo>
                      <a:pt x="9323" y="32621"/>
                      <a:pt x="10345" y="28241"/>
                      <a:pt x="11326" y="23715"/>
                    </a:cubicBezTo>
                    <a:cubicBezTo>
                      <a:pt x="11785" y="21588"/>
                      <a:pt x="12431" y="19439"/>
                      <a:pt x="12807" y="17270"/>
                    </a:cubicBezTo>
                    <a:cubicBezTo>
                      <a:pt x="12848" y="17082"/>
                      <a:pt x="12869" y="16916"/>
                      <a:pt x="12890" y="16749"/>
                    </a:cubicBezTo>
                    <a:cubicBezTo>
                      <a:pt x="12911" y="16561"/>
                      <a:pt x="12953" y="16394"/>
                      <a:pt x="12974" y="16206"/>
                    </a:cubicBezTo>
                    <a:cubicBezTo>
                      <a:pt x="13140" y="14892"/>
                      <a:pt x="13140" y="13558"/>
                      <a:pt x="12974" y="12264"/>
                    </a:cubicBezTo>
                    <a:cubicBezTo>
                      <a:pt x="12348" y="8051"/>
                      <a:pt x="12911" y="4067"/>
                      <a:pt x="14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16"/>
              <p:cNvSpPr/>
              <p:nvPr/>
            </p:nvSpPr>
            <p:spPr>
              <a:xfrm>
                <a:off x="8588825" y="2417500"/>
                <a:ext cx="225800" cy="1718150"/>
              </a:xfrm>
              <a:custGeom>
                <a:avLst/>
                <a:gdLst/>
                <a:ahLst/>
                <a:cxnLst/>
                <a:rect l="l" t="t" r="r" b="b"/>
                <a:pathLst>
                  <a:path w="9032" h="68726" extrusionOk="0">
                    <a:moveTo>
                      <a:pt x="7572" y="0"/>
                    </a:moveTo>
                    <a:lnTo>
                      <a:pt x="7572" y="0"/>
                    </a:lnTo>
                    <a:cubicBezTo>
                      <a:pt x="7634" y="1460"/>
                      <a:pt x="7530" y="2900"/>
                      <a:pt x="7259" y="4318"/>
                    </a:cubicBezTo>
                    <a:cubicBezTo>
                      <a:pt x="6591" y="7759"/>
                      <a:pt x="5611" y="10909"/>
                      <a:pt x="5256" y="14350"/>
                    </a:cubicBezTo>
                    <a:cubicBezTo>
                      <a:pt x="5236" y="14601"/>
                      <a:pt x="5215" y="14830"/>
                      <a:pt x="5194" y="15080"/>
                    </a:cubicBezTo>
                    <a:cubicBezTo>
                      <a:pt x="5173" y="15393"/>
                      <a:pt x="5131" y="15685"/>
                      <a:pt x="5131" y="15998"/>
                    </a:cubicBezTo>
                    <a:lnTo>
                      <a:pt x="5131" y="16019"/>
                    </a:lnTo>
                    <a:cubicBezTo>
                      <a:pt x="5006" y="19648"/>
                      <a:pt x="5277" y="23277"/>
                      <a:pt x="5340" y="26907"/>
                    </a:cubicBezTo>
                    <a:cubicBezTo>
                      <a:pt x="5361" y="27324"/>
                      <a:pt x="5361" y="27720"/>
                      <a:pt x="5361" y="28158"/>
                    </a:cubicBezTo>
                    <a:cubicBezTo>
                      <a:pt x="5361" y="28617"/>
                      <a:pt x="5340" y="29013"/>
                      <a:pt x="5340" y="29493"/>
                    </a:cubicBezTo>
                    <a:cubicBezTo>
                      <a:pt x="5340" y="29952"/>
                      <a:pt x="5319" y="30432"/>
                      <a:pt x="5319" y="30890"/>
                    </a:cubicBezTo>
                    <a:cubicBezTo>
                      <a:pt x="5298" y="31766"/>
                      <a:pt x="5256" y="32622"/>
                      <a:pt x="5236" y="33498"/>
                    </a:cubicBezTo>
                    <a:cubicBezTo>
                      <a:pt x="5131" y="36376"/>
                      <a:pt x="4944" y="39275"/>
                      <a:pt x="4589" y="42133"/>
                    </a:cubicBezTo>
                    <a:cubicBezTo>
                      <a:pt x="4318" y="44239"/>
                      <a:pt x="3942" y="46325"/>
                      <a:pt x="3442" y="48369"/>
                    </a:cubicBezTo>
                    <a:cubicBezTo>
                      <a:pt x="3421" y="48494"/>
                      <a:pt x="3379" y="48619"/>
                      <a:pt x="3358" y="48744"/>
                    </a:cubicBezTo>
                    <a:cubicBezTo>
                      <a:pt x="3317" y="48911"/>
                      <a:pt x="3254" y="49099"/>
                      <a:pt x="3212" y="49266"/>
                    </a:cubicBezTo>
                    <a:cubicBezTo>
                      <a:pt x="3171" y="49454"/>
                      <a:pt x="3129" y="49620"/>
                      <a:pt x="3066" y="49787"/>
                    </a:cubicBezTo>
                    <a:cubicBezTo>
                      <a:pt x="2670" y="51226"/>
                      <a:pt x="2232" y="52666"/>
                      <a:pt x="1815" y="54084"/>
                    </a:cubicBezTo>
                    <a:cubicBezTo>
                      <a:pt x="1773" y="54167"/>
                      <a:pt x="1752" y="54272"/>
                      <a:pt x="1732" y="54355"/>
                    </a:cubicBezTo>
                    <a:cubicBezTo>
                      <a:pt x="1648" y="54626"/>
                      <a:pt x="1565" y="54918"/>
                      <a:pt x="1481" y="55210"/>
                    </a:cubicBezTo>
                    <a:cubicBezTo>
                      <a:pt x="1440" y="55315"/>
                      <a:pt x="1419" y="55440"/>
                      <a:pt x="1377" y="55586"/>
                    </a:cubicBezTo>
                    <a:cubicBezTo>
                      <a:pt x="1335" y="55711"/>
                      <a:pt x="1314" y="55857"/>
                      <a:pt x="1273" y="56003"/>
                    </a:cubicBezTo>
                    <a:cubicBezTo>
                      <a:pt x="1231" y="56149"/>
                      <a:pt x="1189" y="56274"/>
                      <a:pt x="1148" y="56420"/>
                    </a:cubicBezTo>
                    <a:cubicBezTo>
                      <a:pt x="1064" y="56712"/>
                      <a:pt x="1002" y="57025"/>
                      <a:pt x="918" y="57317"/>
                    </a:cubicBezTo>
                    <a:cubicBezTo>
                      <a:pt x="876" y="57463"/>
                      <a:pt x="856" y="57609"/>
                      <a:pt x="814" y="57776"/>
                    </a:cubicBezTo>
                    <a:cubicBezTo>
                      <a:pt x="772" y="57943"/>
                      <a:pt x="730" y="58089"/>
                      <a:pt x="710" y="58255"/>
                    </a:cubicBezTo>
                    <a:cubicBezTo>
                      <a:pt x="647" y="58485"/>
                      <a:pt x="605" y="58714"/>
                      <a:pt x="564" y="58944"/>
                    </a:cubicBezTo>
                    <a:cubicBezTo>
                      <a:pt x="146" y="60967"/>
                      <a:pt x="0" y="63053"/>
                      <a:pt x="167" y="65118"/>
                    </a:cubicBezTo>
                    <a:cubicBezTo>
                      <a:pt x="167" y="65201"/>
                      <a:pt x="188" y="65284"/>
                      <a:pt x="188" y="65368"/>
                    </a:cubicBezTo>
                    <a:cubicBezTo>
                      <a:pt x="188" y="65514"/>
                      <a:pt x="209" y="65639"/>
                      <a:pt x="230" y="65764"/>
                    </a:cubicBezTo>
                    <a:cubicBezTo>
                      <a:pt x="251" y="65973"/>
                      <a:pt x="272" y="66160"/>
                      <a:pt x="313" y="66348"/>
                    </a:cubicBezTo>
                    <a:cubicBezTo>
                      <a:pt x="355" y="66598"/>
                      <a:pt x="397" y="66828"/>
                      <a:pt x="438" y="67057"/>
                    </a:cubicBezTo>
                    <a:cubicBezTo>
                      <a:pt x="459" y="67162"/>
                      <a:pt x="480" y="67266"/>
                      <a:pt x="522" y="67370"/>
                    </a:cubicBezTo>
                    <a:cubicBezTo>
                      <a:pt x="522" y="67391"/>
                      <a:pt x="522" y="67412"/>
                      <a:pt x="522" y="67433"/>
                    </a:cubicBezTo>
                    <a:lnTo>
                      <a:pt x="584" y="67620"/>
                    </a:lnTo>
                    <a:cubicBezTo>
                      <a:pt x="584" y="67662"/>
                      <a:pt x="605" y="67704"/>
                      <a:pt x="605" y="67746"/>
                    </a:cubicBezTo>
                    <a:cubicBezTo>
                      <a:pt x="626" y="67787"/>
                      <a:pt x="626" y="67850"/>
                      <a:pt x="647" y="67892"/>
                    </a:cubicBezTo>
                    <a:cubicBezTo>
                      <a:pt x="689" y="68038"/>
                      <a:pt x="730" y="68204"/>
                      <a:pt x="793" y="68350"/>
                    </a:cubicBezTo>
                    <a:cubicBezTo>
                      <a:pt x="814" y="68455"/>
                      <a:pt x="856" y="68559"/>
                      <a:pt x="897" y="68663"/>
                    </a:cubicBezTo>
                    <a:cubicBezTo>
                      <a:pt x="897" y="68663"/>
                      <a:pt x="897" y="68684"/>
                      <a:pt x="897" y="68705"/>
                    </a:cubicBezTo>
                    <a:cubicBezTo>
                      <a:pt x="897" y="68705"/>
                      <a:pt x="897" y="68705"/>
                      <a:pt x="897" y="68726"/>
                    </a:cubicBezTo>
                    <a:lnTo>
                      <a:pt x="1314" y="68726"/>
                    </a:lnTo>
                    <a:cubicBezTo>
                      <a:pt x="1544" y="68705"/>
                      <a:pt x="1752" y="68705"/>
                      <a:pt x="1961" y="68705"/>
                    </a:cubicBezTo>
                    <a:lnTo>
                      <a:pt x="2482" y="68705"/>
                    </a:lnTo>
                    <a:cubicBezTo>
                      <a:pt x="2941" y="68684"/>
                      <a:pt x="3379" y="68642"/>
                      <a:pt x="3817" y="68622"/>
                    </a:cubicBezTo>
                    <a:lnTo>
                      <a:pt x="3963" y="68622"/>
                    </a:lnTo>
                    <a:lnTo>
                      <a:pt x="4109" y="68601"/>
                    </a:lnTo>
                    <a:cubicBezTo>
                      <a:pt x="4130" y="68580"/>
                      <a:pt x="4130" y="68538"/>
                      <a:pt x="4130" y="68496"/>
                    </a:cubicBezTo>
                    <a:cubicBezTo>
                      <a:pt x="4255" y="67537"/>
                      <a:pt x="4318" y="66557"/>
                      <a:pt x="4380" y="65576"/>
                    </a:cubicBezTo>
                    <a:cubicBezTo>
                      <a:pt x="4506" y="63762"/>
                      <a:pt x="4568" y="61947"/>
                      <a:pt x="4735" y="60153"/>
                    </a:cubicBezTo>
                    <a:cubicBezTo>
                      <a:pt x="4756" y="59799"/>
                      <a:pt x="4798" y="59444"/>
                      <a:pt x="4839" y="59090"/>
                    </a:cubicBezTo>
                    <a:cubicBezTo>
                      <a:pt x="4881" y="58714"/>
                      <a:pt x="4944" y="58318"/>
                      <a:pt x="4985" y="57922"/>
                    </a:cubicBezTo>
                    <a:cubicBezTo>
                      <a:pt x="5090" y="57213"/>
                      <a:pt x="5236" y="56503"/>
                      <a:pt x="5382" y="55794"/>
                    </a:cubicBezTo>
                    <a:cubicBezTo>
                      <a:pt x="5674" y="54564"/>
                      <a:pt x="6070" y="53333"/>
                      <a:pt x="6425" y="52102"/>
                    </a:cubicBezTo>
                    <a:cubicBezTo>
                      <a:pt x="6591" y="51602"/>
                      <a:pt x="6737" y="51101"/>
                      <a:pt x="6883" y="50580"/>
                    </a:cubicBezTo>
                    <a:cubicBezTo>
                      <a:pt x="6988" y="50204"/>
                      <a:pt x="7071" y="49808"/>
                      <a:pt x="7155" y="49433"/>
                    </a:cubicBezTo>
                    <a:cubicBezTo>
                      <a:pt x="7217" y="49245"/>
                      <a:pt x="7238" y="49057"/>
                      <a:pt x="7280" y="48849"/>
                    </a:cubicBezTo>
                    <a:cubicBezTo>
                      <a:pt x="8177" y="44114"/>
                      <a:pt x="7175" y="39254"/>
                      <a:pt x="7196" y="34436"/>
                    </a:cubicBezTo>
                    <a:cubicBezTo>
                      <a:pt x="7217" y="32809"/>
                      <a:pt x="7321" y="31203"/>
                      <a:pt x="7509" y="29576"/>
                    </a:cubicBezTo>
                    <a:cubicBezTo>
                      <a:pt x="7530" y="29326"/>
                      <a:pt x="7551" y="29055"/>
                      <a:pt x="7593" y="28826"/>
                    </a:cubicBezTo>
                    <a:cubicBezTo>
                      <a:pt x="7613" y="28596"/>
                      <a:pt x="7634" y="28367"/>
                      <a:pt x="7676" y="28137"/>
                    </a:cubicBezTo>
                    <a:cubicBezTo>
                      <a:pt x="7989" y="25613"/>
                      <a:pt x="8364" y="23069"/>
                      <a:pt x="8594" y="20524"/>
                    </a:cubicBezTo>
                    <a:cubicBezTo>
                      <a:pt x="8948" y="16645"/>
                      <a:pt x="9032" y="12765"/>
                      <a:pt x="8844" y="8865"/>
                    </a:cubicBezTo>
                    <a:cubicBezTo>
                      <a:pt x="8844" y="8740"/>
                      <a:pt x="8844" y="8594"/>
                      <a:pt x="8823" y="8469"/>
                    </a:cubicBezTo>
                    <a:cubicBezTo>
                      <a:pt x="8823" y="8343"/>
                      <a:pt x="8802" y="8218"/>
                      <a:pt x="8802" y="8114"/>
                    </a:cubicBezTo>
                    <a:cubicBezTo>
                      <a:pt x="8615" y="5382"/>
                      <a:pt x="8197" y="2670"/>
                      <a:pt x="7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16"/>
              <p:cNvSpPr/>
              <p:nvPr/>
            </p:nvSpPr>
            <p:spPr>
              <a:xfrm>
                <a:off x="8466800" y="2808050"/>
                <a:ext cx="155950" cy="1327600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3104" extrusionOk="0">
                    <a:moveTo>
                      <a:pt x="3463" y="1"/>
                    </a:moveTo>
                    <a:lnTo>
                      <a:pt x="3463" y="42"/>
                    </a:lnTo>
                    <a:cubicBezTo>
                      <a:pt x="3463" y="293"/>
                      <a:pt x="3442" y="501"/>
                      <a:pt x="3442" y="793"/>
                    </a:cubicBezTo>
                    <a:cubicBezTo>
                      <a:pt x="3442" y="1085"/>
                      <a:pt x="3421" y="1377"/>
                      <a:pt x="3400" y="1648"/>
                    </a:cubicBezTo>
                    <a:cubicBezTo>
                      <a:pt x="3171" y="5924"/>
                      <a:pt x="2191" y="10137"/>
                      <a:pt x="1419" y="14351"/>
                    </a:cubicBezTo>
                    <a:cubicBezTo>
                      <a:pt x="1377" y="14580"/>
                      <a:pt x="1336" y="14810"/>
                      <a:pt x="1294" y="15039"/>
                    </a:cubicBezTo>
                    <a:cubicBezTo>
                      <a:pt x="1252" y="15268"/>
                      <a:pt x="1210" y="15498"/>
                      <a:pt x="1169" y="15727"/>
                    </a:cubicBezTo>
                    <a:cubicBezTo>
                      <a:pt x="1064" y="16290"/>
                      <a:pt x="960" y="16874"/>
                      <a:pt x="877" y="17458"/>
                    </a:cubicBezTo>
                    <a:cubicBezTo>
                      <a:pt x="564" y="19523"/>
                      <a:pt x="334" y="21588"/>
                      <a:pt x="209" y="23674"/>
                    </a:cubicBezTo>
                    <a:cubicBezTo>
                      <a:pt x="188" y="24008"/>
                      <a:pt x="168" y="24362"/>
                      <a:pt x="147" y="24675"/>
                    </a:cubicBezTo>
                    <a:cubicBezTo>
                      <a:pt x="126" y="24988"/>
                      <a:pt x="105" y="25322"/>
                      <a:pt x="105" y="25635"/>
                    </a:cubicBezTo>
                    <a:cubicBezTo>
                      <a:pt x="84" y="25760"/>
                      <a:pt x="84" y="25885"/>
                      <a:pt x="84" y="26010"/>
                    </a:cubicBezTo>
                    <a:lnTo>
                      <a:pt x="84" y="26344"/>
                    </a:lnTo>
                    <a:cubicBezTo>
                      <a:pt x="1" y="28638"/>
                      <a:pt x="22" y="30912"/>
                      <a:pt x="126" y="33206"/>
                    </a:cubicBezTo>
                    <a:cubicBezTo>
                      <a:pt x="126" y="33248"/>
                      <a:pt x="126" y="33289"/>
                      <a:pt x="126" y="33331"/>
                    </a:cubicBezTo>
                    <a:cubicBezTo>
                      <a:pt x="147" y="33623"/>
                      <a:pt x="147" y="33915"/>
                      <a:pt x="168" y="34186"/>
                    </a:cubicBezTo>
                    <a:cubicBezTo>
                      <a:pt x="188" y="34478"/>
                      <a:pt x="209" y="34749"/>
                      <a:pt x="230" y="35041"/>
                    </a:cubicBezTo>
                    <a:cubicBezTo>
                      <a:pt x="230" y="35146"/>
                      <a:pt x="230" y="35292"/>
                      <a:pt x="251" y="35375"/>
                    </a:cubicBezTo>
                    <a:cubicBezTo>
                      <a:pt x="251" y="35458"/>
                      <a:pt x="251" y="35542"/>
                      <a:pt x="251" y="35625"/>
                    </a:cubicBezTo>
                    <a:cubicBezTo>
                      <a:pt x="272" y="35876"/>
                      <a:pt x="293" y="36126"/>
                      <a:pt x="314" y="36355"/>
                    </a:cubicBezTo>
                    <a:cubicBezTo>
                      <a:pt x="334" y="36585"/>
                      <a:pt x="334" y="36814"/>
                      <a:pt x="355" y="37064"/>
                    </a:cubicBezTo>
                    <a:cubicBezTo>
                      <a:pt x="501" y="38817"/>
                      <a:pt x="689" y="40589"/>
                      <a:pt x="918" y="42341"/>
                    </a:cubicBezTo>
                    <a:cubicBezTo>
                      <a:pt x="981" y="42884"/>
                      <a:pt x="1044" y="43426"/>
                      <a:pt x="1127" y="43968"/>
                    </a:cubicBezTo>
                    <a:cubicBezTo>
                      <a:pt x="1210" y="44490"/>
                      <a:pt x="1273" y="45032"/>
                      <a:pt x="1356" y="45574"/>
                    </a:cubicBezTo>
                    <a:cubicBezTo>
                      <a:pt x="1398" y="45866"/>
                      <a:pt x="1461" y="46158"/>
                      <a:pt x="1502" y="46450"/>
                    </a:cubicBezTo>
                    <a:cubicBezTo>
                      <a:pt x="1586" y="46993"/>
                      <a:pt x="1711" y="48307"/>
                      <a:pt x="1940" y="49725"/>
                    </a:cubicBezTo>
                    <a:cubicBezTo>
                      <a:pt x="2003" y="50226"/>
                      <a:pt x="2107" y="50747"/>
                      <a:pt x="2212" y="51248"/>
                    </a:cubicBezTo>
                    <a:cubicBezTo>
                      <a:pt x="2337" y="51873"/>
                      <a:pt x="2504" y="52499"/>
                      <a:pt x="2712" y="53104"/>
                    </a:cubicBezTo>
                    <a:lnTo>
                      <a:pt x="5007" y="53104"/>
                    </a:lnTo>
                    <a:lnTo>
                      <a:pt x="5048" y="53020"/>
                    </a:lnTo>
                    <a:cubicBezTo>
                      <a:pt x="5048" y="53000"/>
                      <a:pt x="5069" y="52979"/>
                      <a:pt x="5069" y="52958"/>
                    </a:cubicBezTo>
                    <a:cubicBezTo>
                      <a:pt x="5111" y="52874"/>
                      <a:pt x="5153" y="52791"/>
                      <a:pt x="5173" y="52708"/>
                    </a:cubicBezTo>
                    <a:cubicBezTo>
                      <a:pt x="5194" y="52708"/>
                      <a:pt x="5194" y="52687"/>
                      <a:pt x="5194" y="52666"/>
                    </a:cubicBezTo>
                    <a:cubicBezTo>
                      <a:pt x="5215" y="52645"/>
                      <a:pt x="5236" y="52603"/>
                      <a:pt x="5236" y="52582"/>
                    </a:cubicBezTo>
                    <a:lnTo>
                      <a:pt x="5257" y="52520"/>
                    </a:lnTo>
                    <a:cubicBezTo>
                      <a:pt x="5278" y="52499"/>
                      <a:pt x="5278" y="52478"/>
                      <a:pt x="5278" y="52457"/>
                    </a:cubicBezTo>
                    <a:cubicBezTo>
                      <a:pt x="5319" y="52395"/>
                      <a:pt x="5340" y="52332"/>
                      <a:pt x="5361" y="52249"/>
                    </a:cubicBezTo>
                    <a:cubicBezTo>
                      <a:pt x="5361" y="52249"/>
                      <a:pt x="5361" y="52249"/>
                      <a:pt x="5361" y="52228"/>
                    </a:cubicBezTo>
                    <a:cubicBezTo>
                      <a:pt x="5403" y="52165"/>
                      <a:pt x="5424" y="52082"/>
                      <a:pt x="5445" y="51998"/>
                    </a:cubicBezTo>
                    <a:cubicBezTo>
                      <a:pt x="5486" y="51915"/>
                      <a:pt x="5528" y="51811"/>
                      <a:pt x="5549" y="51727"/>
                    </a:cubicBezTo>
                    <a:cubicBezTo>
                      <a:pt x="5570" y="51644"/>
                      <a:pt x="5591" y="51581"/>
                      <a:pt x="5611" y="51498"/>
                    </a:cubicBezTo>
                    <a:cubicBezTo>
                      <a:pt x="5611" y="51477"/>
                      <a:pt x="5611" y="51456"/>
                      <a:pt x="5632" y="51435"/>
                    </a:cubicBezTo>
                    <a:cubicBezTo>
                      <a:pt x="5674" y="51248"/>
                      <a:pt x="5737" y="51060"/>
                      <a:pt x="5778" y="50851"/>
                    </a:cubicBezTo>
                    <a:cubicBezTo>
                      <a:pt x="5862" y="50497"/>
                      <a:pt x="5924" y="50142"/>
                      <a:pt x="5987" y="49767"/>
                    </a:cubicBezTo>
                    <a:lnTo>
                      <a:pt x="5987" y="49725"/>
                    </a:lnTo>
                    <a:lnTo>
                      <a:pt x="5987" y="49704"/>
                    </a:lnTo>
                    <a:cubicBezTo>
                      <a:pt x="6049" y="49287"/>
                      <a:pt x="6091" y="48870"/>
                      <a:pt x="6133" y="48390"/>
                    </a:cubicBezTo>
                    <a:cubicBezTo>
                      <a:pt x="6175" y="47931"/>
                      <a:pt x="6195" y="47452"/>
                      <a:pt x="6195" y="46951"/>
                    </a:cubicBezTo>
                    <a:cubicBezTo>
                      <a:pt x="6216" y="46784"/>
                      <a:pt x="6216" y="46596"/>
                      <a:pt x="6216" y="46409"/>
                    </a:cubicBezTo>
                    <a:lnTo>
                      <a:pt x="6216" y="46283"/>
                    </a:lnTo>
                    <a:lnTo>
                      <a:pt x="6216" y="46137"/>
                    </a:lnTo>
                    <a:lnTo>
                      <a:pt x="6216" y="46054"/>
                    </a:lnTo>
                    <a:cubicBezTo>
                      <a:pt x="6216" y="45574"/>
                      <a:pt x="6216" y="45095"/>
                      <a:pt x="6237" y="44594"/>
                    </a:cubicBezTo>
                    <a:lnTo>
                      <a:pt x="6237" y="44344"/>
                    </a:lnTo>
                    <a:lnTo>
                      <a:pt x="6237" y="44323"/>
                    </a:lnTo>
                    <a:cubicBezTo>
                      <a:pt x="6216" y="44093"/>
                      <a:pt x="6216" y="43885"/>
                      <a:pt x="6216" y="43655"/>
                    </a:cubicBezTo>
                    <a:lnTo>
                      <a:pt x="6216" y="43384"/>
                    </a:lnTo>
                    <a:cubicBezTo>
                      <a:pt x="6195" y="43259"/>
                      <a:pt x="6195" y="43155"/>
                      <a:pt x="6195" y="43030"/>
                    </a:cubicBezTo>
                    <a:cubicBezTo>
                      <a:pt x="6154" y="42425"/>
                      <a:pt x="6133" y="41841"/>
                      <a:pt x="6091" y="41278"/>
                    </a:cubicBezTo>
                    <a:cubicBezTo>
                      <a:pt x="6091" y="41090"/>
                      <a:pt x="6091" y="40923"/>
                      <a:pt x="6070" y="40756"/>
                    </a:cubicBezTo>
                    <a:cubicBezTo>
                      <a:pt x="6070" y="40589"/>
                      <a:pt x="6049" y="40423"/>
                      <a:pt x="6049" y="40256"/>
                    </a:cubicBezTo>
                    <a:cubicBezTo>
                      <a:pt x="6029" y="39943"/>
                      <a:pt x="6008" y="39609"/>
                      <a:pt x="6008" y="39317"/>
                    </a:cubicBezTo>
                    <a:cubicBezTo>
                      <a:pt x="6008" y="39192"/>
                      <a:pt x="6008" y="39067"/>
                      <a:pt x="6008" y="38942"/>
                    </a:cubicBezTo>
                    <a:cubicBezTo>
                      <a:pt x="6008" y="38629"/>
                      <a:pt x="5987" y="38337"/>
                      <a:pt x="5987" y="38045"/>
                    </a:cubicBezTo>
                    <a:lnTo>
                      <a:pt x="5945" y="37190"/>
                    </a:lnTo>
                    <a:cubicBezTo>
                      <a:pt x="5862" y="34895"/>
                      <a:pt x="5737" y="32622"/>
                      <a:pt x="5653" y="30348"/>
                    </a:cubicBezTo>
                    <a:lnTo>
                      <a:pt x="5611" y="29556"/>
                    </a:lnTo>
                    <a:cubicBezTo>
                      <a:pt x="5591" y="28951"/>
                      <a:pt x="5570" y="28325"/>
                      <a:pt x="5549" y="27699"/>
                    </a:cubicBezTo>
                    <a:cubicBezTo>
                      <a:pt x="5549" y="27074"/>
                      <a:pt x="5528" y="26406"/>
                      <a:pt x="5528" y="25760"/>
                    </a:cubicBezTo>
                    <a:lnTo>
                      <a:pt x="5528" y="25739"/>
                    </a:lnTo>
                    <a:lnTo>
                      <a:pt x="5528" y="24988"/>
                    </a:lnTo>
                    <a:cubicBezTo>
                      <a:pt x="5507" y="24425"/>
                      <a:pt x="5528" y="23841"/>
                      <a:pt x="5528" y="23278"/>
                    </a:cubicBezTo>
                    <a:cubicBezTo>
                      <a:pt x="5549" y="21380"/>
                      <a:pt x="5653" y="19461"/>
                      <a:pt x="5737" y="17542"/>
                    </a:cubicBezTo>
                    <a:cubicBezTo>
                      <a:pt x="5820" y="15519"/>
                      <a:pt x="5883" y="13516"/>
                      <a:pt x="5820" y="11514"/>
                    </a:cubicBezTo>
                    <a:cubicBezTo>
                      <a:pt x="5820" y="10993"/>
                      <a:pt x="5799" y="10471"/>
                      <a:pt x="5757" y="9950"/>
                    </a:cubicBezTo>
                    <a:cubicBezTo>
                      <a:pt x="5737" y="9387"/>
                      <a:pt x="5695" y="8823"/>
                      <a:pt x="5632" y="8281"/>
                    </a:cubicBezTo>
                    <a:lnTo>
                      <a:pt x="5632" y="8260"/>
                    </a:lnTo>
                    <a:cubicBezTo>
                      <a:pt x="5507" y="6925"/>
                      <a:pt x="5278" y="5591"/>
                      <a:pt x="4965" y="4277"/>
                    </a:cubicBezTo>
                    <a:cubicBezTo>
                      <a:pt x="4944" y="4214"/>
                      <a:pt x="4944" y="4130"/>
                      <a:pt x="4923" y="4047"/>
                    </a:cubicBezTo>
                    <a:cubicBezTo>
                      <a:pt x="4881" y="3880"/>
                      <a:pt x="4819" y="3734"/>
                      <a:pt x="4777" y="3567"/>
                    </a:cubicBezTo>
                    <a:cubicBezTo>
                      <a:pt x="4735" y="3400"/>
                      <a:pt x="4694" y="3254"/>
                      <a:pt x="4652" y="3088"/>
                    </a:cubicBezTo>
                    <a:cubicBezTo>
                      <a:pt x="4631" y="3025"/>
                      <a:pt x="4610" y="2942"/>
                      <a:pt x="4568" y="2858"/>
                    </a:cubicBezTo>
                    <a:cubicBezTo>
                      <a:pt x="4527" y="2712"/>
                      <a:pt x="4485" y="2587"/>
                      <a:pt x="4443" y="2441"/>
                    </a:cubicBezTo>
                    <a:cubicBezTo>
                      <a:pt x="4381" y="2274"/>
                      <a:pt x="4318" y="2107"/>
                      <a:pt x="4256" y="1920"/>
                    </a:cubicBezTo>
                    <a:cubicBezTo>
                      <a:pt x="4235" y="1857"/>
                      <a:pt x="4214" y="1815"/>
                      <a:pt x="4193" y="1753"/>
                    </a:cubicBezTo>
                    <a:cubicBezTo>
                      <a:pt x="4110" y="1523"/>
                      <a:pt x="4026" y="1273"/>
                      <a:pt x="3922" y="1064"/>
                    </a:cubicBezTo>
                    <a:cubicBezTo>
                      <a:pt x="3880" y="918"/>
                      <a:pt x="3818" y="793"/>
                      <a:pt x="3755" y="668"/>
                    </a:cubicBezTo>
                    <a:cubicBezTo>
                      <a:pt x="3692" y="522"/>
                      <a:pt x="3651" y="397"/>
                      <a:pt x="3588" y="272"/>
                    </a:cubicBezTo>
                    <a:lnTo>
                      <a:pt x="34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16"/>
              <p:cNvSpPr/>
              <p:nvPr/>
            </p:nvSpPr>
            <p:spPr>
              <a:xfrm>
                <a:off x="8630525" y="2992125"/>
                <a:ext cx="364525" cy="1141450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45658" extrusionOk="0">
                    <a:moveTo>
                      <a:pt x="14580" y="0"/>
                    </a:moveTo>
                    <a:cubicBezTo>
                      <a:pt x="11452" y="3442"/>
                      <a:pt x="10326" y="7968"/>
                      <a:pt x="9387" y="12577"/>
                    </a:cubicBezTo>
                    <a:cubicBezTo>
                      <a:pt x="9303" y="12974"/>
                      <a:pt x="9220" y="13370"/>
                      <a:pt x="9157" y="13766"/>
                    </a:cubicBezTo>
                    <a:cubicBezTo>
                      <a:pt x="9074" y="14163"/>
                      <a:pt x="8991" y="14559"/>
                      <a:pt x="8928" y="14955"/>
                    </a:cubicBezTo>
                    <a:cubicBezTo>
                      <a:pt x="8594" y="16666"/>
                      <a:pt x="8240" y="18397"/>
                      <a:pt x="7802" y="20044"/>
                    </a:cubicBezTo>
                    <a:cubicBezTo>
                      <a:pt x="7531" y="21046"/>
                      <a:pt x="7218" y="22026"/>
                      <a:pt x="6884" y="23006"/>
                    </a:cubicBezTo>
                    <a:cubicBezTo>
                      <a:pt x="6821" y="23215"/>
                      <a:pt x="6738" y="23444"/>
                      <a:pt x="6655" y="23653"/>
                    </a:cubicBezTo>
                    <a:cubicBezTo>
                      <a:pt x="6592" y="23861"/>
                      <a:pt x="6509" y="24070"/>
                      <a:pt x="6446" y="24279"/>
                    </a:cubicBezTo>
                    <a:cubicBezTo>
                      <a:pt x="6175" y="25009"/>
                      <a:pt x="5904" y="25718"/>
                      <a:pt x="5633" y="26448"/>
                    </a:cubicBezTo>
                    <a:cubicBezTo>
                      <a:pt x="5487" y="26802"/>
                      <a:pt x="5341" y="27178"/>
                      <a:pt x="5195" y="27553"/>
                    </a:cubicBezTo>
                    <a:cubicBezTo>
                      <a:pt x="5007" y="28033"/>
                      <a:pt x="4798" y="28533"/>
                      <a:pt x="4611" y="29034"/>
                    </a:cubicBezTo>
                    <a:cubicBezTo>
                      <a:pt x="4193" y="30077"/>
                      <a:pt x="3776" y="31120"/>
                      <a:pt x="3380" y="32184"/>
                    </a:cubicBezTo>
                    <a:lnTo>
                      <a:pt x="3213" y="32642"/>
                    </a:lnTo>
                    <a:cubicBezTo>
                      <a:pt x="3150" y="32788"/>
                      <a:pt x="3109" y="32934"/>
                      <a:pt x="3046" y="33080"/>
                    </a:cubicBezTo>
                    <a:cubicBezTo>
                      <a:pt x="2671" y="34123"/>
                      <a:pt x="2316" y="35166"/>
                      <a:pt x="1982" y="36230"/>
                    </a:cubicBezTo>
                    <a:cubicBezTo>
                      <a:pt x="1941" y="36376"/>
                      <a:pt x="1899" y="36522"/>
                      <a:pt x="1836" y="36668"/>
                    </a:cubicBezTo>
                    <a:cubicBezTo>
                      <a:pt x="1753" y="36981"/>
                      <a:pt x="1607" y="37335"/>
                      <a:pt x="1482" y="37690"/>
                    </a:cubicBezTo>
                    <a:cubicBezTo>
                      <a:pt x="1419" y="37878"/>
                      <a:pt x="1357" y="38044"/>
                      <a:pt x="1273" y="38253"/>
                    </a:cubicBezTo>
                    <a:cubicBezTo>
                      <a:pt x="1211" y="38441"/>
                      <a:pt x="1127" y="38649"/>
                      <a:pt x="1065" y="38858"/>
                    </a:cubicBezTo>
                    <a:cubicBezTo>
                      <a:pt x="627" y="40005"/>
                      <a:pt x="314" y="41194"/>
                      <a:pt x="105" y="42383"/>
                    </a:cubicBezTo>
                    <a:cubicBezTo>
                      <a:pt x="1" y="43050"/>
                      <a:pt x="1" y="43697"/>
                      <a:pt x="105" y="44343"/>
                    </a:cubicBezTo>
                    <a:cubicBezTo>
                      <a:pt x="126" y="44448"/>
                      <a:pt x="147" y="44552"/>
                      <a:pt x="168" y="44615"/>
                    </a:cubicBezTo>
                    <a:cubicBezTo>
                      <a:pt x="189" y="44698"/>
                      <a:pt x="210" y="44781"/>
                      <a:pt x="230" y="44844"/>
                    </a:cubicBezTo>
                    <a:cubicBezTo>
                      <a:pt x="272" y="45011"/>
                      <a:pt x="335" y="45157"/>
                      <a:pt x="418" y="45303"/>
                    </a:cubicBezTo>
                    <a:cubicBezTo>
                      <a:pt x="439" y="45386"/>
                      <a:pt x="481" y="45449"/>
                      <a:pt x="502" y="45491"/>
                    </a:cubicBezTo>
                    <a:cubicBezTo>
                      <a:pt x="543" y="45553"/>
                      <a:pt x="585" y="45616"/>
                      <a:pt x="627" y="45657"/>
                    </a:cubicBezTo>
                    <a:lnTo>
                      <a:pt x="794" y="45657"/>
                    </a:lnTo>
                    <a:cubicBezTo>
                      <a:pt x="1252" y="45637"/>
                      <a:pt x="1711" y="45616"/>
                      <a:pt x="2149" y="45595"/>
                    </a:cubicBezTo>
                    <a:lnTo>
                      <a:pt x="2274" y="45595"/>
                    </a:lnTo>
                    <a:lnTo>
                      <a:pt x="2441" y="45574"/>
                    </a:lnTo>
                    <a:lnTo>
                      <a:pt x="2984" y="45574"/>
                    </a:lnTo>
                    <a:cubicBezTo>
                      <a:pt x="4298" y="45491"/>
                      <a:pt x="5591" y="45324"/>
                      <a:pt x="6884" y="45094"/>
                    </a:cubicBezTo>
                    <a:cubicBezTo>
                      <a:pt x="6947" y="45094"/>
                      <a:pt x="7009" y="45073"/>
                      <a:pt x="7072" y="45053"/>
                    </a:cubicBezTo>
                    <a:cubicBezTo>
                      <a:pt x="7259" y="44469"/>
                      <a:pt x="7426" y="43843"/>
                      <a:pt x="7531" y="43217"/>
                    </a:cubicBezTo>
                    <a:cubicBezTo>
                      <a:pt x="7635" y="42779"/>
                      <a:pt x="7697" y="42341"/>
                      <a:pt x="7802" y="41924"/>
                    </a:cubicBezTo>
                    <a:cubicBezTo>
                      <a:pt x="10117" y="31454"/>
                      <a:pt x="11765" y="20858"/>
                      <a:pt x="12745" y="10179"/>
                    </a:cubicBezTo>
                    <a:cubicBezTo>
                      <a:pt x="13058" y="6737"/>
                      <a:pt x="13329" y="3212"/>
                      <a:pt x="14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16"/>
              <p:cNvSpPr/>
              <p:nvPr/>
            </p:nvSpPr>
            <p:spPr>
              <a:xfrm>
                <a:off x="8580475" y="2411250"/>
                <a:ext cx="151250" cy="17218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68872" extrusionOk="0">
                    <a:moveTo>
                      <a:pt x="4318" y="0"/>
                    </a:moveTo>
                    <a:cubicBezTo>
                      <a:pt x="1753" y="2920"/>
                      <a:pt x="1586" y="7154"/>
                      <a:pt x="1544" y="11034"/>
                    </a:cubicBezTo>
                    <a:cubicBezTo>
                      <a:pt x="1544" y="11972"/>
                      <a:pt x="1523" y="12911"/>
                      <a:pt x="1523" y="13870"/>
                    </a:cubicBezTo>
                    <a:lnTo>
                      <a:pt x="1523" y="13891"/>
                    </a:lnTo>
                    <a:lnTo>
                      <a:pt x="1523" y="15059"/>
                    </a:lnTo>
                    <a:lnTo>
                      <a:pt x="1523" y="15998"/>
                    </a:lnTo>
                    <a:lnTo>
                      <a:pt x="1523" y="16186"/>
                    </a:lnTo>
                    <a:cubicBezTo>
                      <a:pt x="1482" y="25113"/>
                      <a:pt x="1440" y="34019"/>
                      <a:pt x="1044" y="42925"/>
                    </a:cubicBezTo>
                    <a:cubicBezTo>
                      <a:pt x="1023" y="43133"/>
                      <a:pt x="1023" y="43363"/>
                      <a:pt x="1002" y="43571"/>
                    </a:cubicBezTo>
                    <a:cubicBezTo>
                      <a:pt x="981" y="44030"/>
                      <a:pt x="960" y="44510"/>
                      <a:pt x="939" y="44969"/>
                    </a:cubicBezTo>
                    <a:cubicBezTo>
                      <a:pt x="877" y="46074"/>
                      <a:pt x="814" y="47180"/>
                      <a:pt x="752" y="48264"/>
                    </a:cubicBezTo>
                    <a:lnTo>
                      <a:pt x="752" y="48285"/>
                    </a:lnTo>
                    <a:cubicBezTo>
                      <a:pt x="689" y="49307"/>
                      <a:pt x="626" y="50329"/>
                      <a:pt x="543" y="51351"/>
                    </a:cubicBezTo>
                    <a:lnTo>
                      <a:pt x="480" y="52060"/>
                    </a:lnTo>
                    <a:cubicBezTo>
                      <a:pt x="480" y="52165"/>
                      <a:pt x="460" y="52248"/>
                      <a:pt x="460" y="52352"/>
                    </a:cubicBezTo>
                    <a:cubicBezTo>
                      <a:pt x="460" y="52498"/>
                      <a:pt x="439" y="52644"/>
                      <a:pt x="439" y="52790"/>
                    </a:cubicBezTo>
                    <a:cubicBezTo>
                      <a:pt x="293" y="54480"/>
                      <a:pt x="105" y="56816"/>
                      <a:pt x="42" y="59256"/>
                    </a:cubicBezTo>
                    <a:cubicBezTo>
                      <a:pt x="21" y="59507"/>
                      <a:pt x="21" y="59778"/>
                      <a:pt x="21" y="60028"/>
                    </a:cubicBezTo>
                    <a:lnTo>
                      <a:pt x="21" y="61113"/>
                    </a:lnTo>
                    <a:lnTo>
                      <a:pt x="21" y="61133"/>
                    </a:lnTo>
                    <a:cubicBezTo>
                      <a:pt x="1" y="62301"/>
                      <a:pt x="42" y="63470"/>
                      <a:pt x="126" y="64554"/>
                    </a:cubicBezTo>
                    <a:lnTo>
                      <a:pt x="126" y="64658"/>
                    </a:lnTo>
                    <a:lnTo>
                      <a:pt x="126" y="64679"/>
                    </a:lnTo>
                    <a:cubicBezTo>
                      <a:pt x="147" y="64930"/>
                      <a:pt x="167" y="65180"/>
                      <a:pt x="209" y="65430"/>
                    </a:cubicBezTo>
                    <a:cubicBezTo>
                      <a:pt x="209" y="65472"/>
                      <a:pt x="209" y="65514"/>
                      <a:pt x="209" y="65555"/>
                    </a:cubicBezTo>
                    <a:cubicBezTo>
                      <a:pt x="230" y="65722"/>
                      <a:pt x="251" y="65868"/>
                      <a:pt x="272" y="66014"/>
                    </a:cubicBezTo>
                    <a:cubicBezTo>
                      <a:pt x="293" y="66202"/>
                      <a:pt x="334" y="66369"/>
                      <a:pt x="355" y="66536"/>
                    </a:cubicBezTo>
                    <a:cubicBezTo>
                      <a:pt x="376" y="66598"/>
                      <a:pt x="397" y="66661"/>
                      <a:pt x="397" y="66723"/>
                    </a:cubicBezTo>
                    <a:cubicBezTo>
                      <a:pt x="418" y="66848"/>
                      <a:pt x="439" y="66974"/>
                      <a:pt x="460" y="67099"/>
                    </a:cubicBezTo>
                    <a:cubicBezTo>
                      <a:pt x="501" y="67286"/>
                      <a:pt x="543" y="67474"/>
                      <a:pt x="585" y="67662"/>
                    </a:cubicBezTo>
                    <a:cubicBezTo>
                      <a:pt x="606" y="67745"/>
                      <a:pt x="626" y="67829"/>
                      <a:pt x="668" y="67912"/>
                    </a:cubicBezTo>
                    <a:cubicBezTo>
                      <a:pt x="668" y="67954"/>
                      <a:pt x="689" y="67975"/>
                      <a:pt x="689" y="68016"/>
                    </a:cubicBezTo>
                    <a:cubicBezTo>
                      <a:pt x="710" y="68079"/>
                      <a:pt x="731" y="68142"/>
                      <a:pt x="752" y="68204"/>
                    </a:cubicBezTo>
                    <a:cubicBezTo>
                      <a:pt x="752" y="68225"/>
                      <a:pt x="752" y="68225"/>
                      <a:pt x="772" y="68246"/>
                    </a:cubicBezTo>
                    <a:cubicBezTo>
                      <a:pt x="793" y="68308"/>
                      <a:pt x="814" y="68392"/>
                      <a:pt x="835" y="68454"/>
                    </a:cubicBezTo>
                    <a:cubicBezTo>
                      <a:pt x="856" y="68517"/>
                      <a:pt x="898" y="68580"/>
                      <a:pt x="918" y="68642"/>
                    </a:cubicBezTo>
                    <a:cubicBezTo>
                      <a:pt x="939" y="68726"/>
                      <a:pt x="1002" y="68809"/>
                      <a:pt x="1064" y="68872"/>
                    </a:cubicBezTo>
                    <a:lnTo>
                      <a:pt x="1690" y="68872"/>
                    </a:lnTo>
                    <a:cubicBezTo>
                      <a:pt x="1920" y="68872"/>
                      <a:pt x="2128" y="68851"/>
                      <a:pt x="2358" y="68851"/>
                    </a:cubicBezTo>
                    <a:lnTo>
                      <a:pt x="2858" y="68851"/>
                    </a:lnTo>
                    <a:cubicBezTo>
                      <a:pt x="3317" y="68830"/>
                      <a:pt x="3776" y="68809"/>
                      <a:pt x="4214" y="68788"/>
                    </a:cubicBezTo>
                    <a:lnTo>
                      <a:pt x="4339" y="68788"/>
                    </a:lnTo>
                    <a:lnTo>
                      <a:pt x="4485" y="68767"/>
                    </a:lnTo>
                    <a:lnTo>
                      <a:pt x="4652" y="68767"/>
                    </a:lnTo>
                    <a:cubicBezTo>
                      <a:pt x="4673" y="68746"/>
                      <a:pt x="4694" y="68726"/>
                      <a:pt x="4735" y="68705"/>
                    </a:cubicBezTo>
                    <a:cubicBezTo>
                      <a:pt x="4777" y="68621"/>
                      <a:pt x="4840" y="68559"/>
                      <a:pt x="4881" y="68475"/>
                    </a:cubicBezTo>
                    <a:cubicBezTo>
                      <a:pt x="4923" y="68350"/>
                      <a:pt x="4986" y="68225"/>
                      <a:pt x="5006" y="68100"/>
                    </a:cubicBezTo>
                    <a:cubicBezTo>
                      <a:pt x="5152" y="67516"/>
                      <a:pt x="5236" y="66932"/>
                      <a:pt x="5278" y="66348"/>
                    </a:cubicBezTo>
                    <a:cubicBezTo>
                      <a:pt x="5278" y="66160"/>
                      <a:pt x="5298" y="65952"/>
                      <a:pt x="5319" y="65806"/>
                    </a:cubicBezTo>
                    <a:cubicBezTo>
                      <a:pt x="5319" y="65639"/>
                      <a:pt x="5319" y="65472"/>
                      <a:pt x="5319" y="65305"/>
                    </a:cubicBezTo>
                    <a:lnTo>
                      <a:pt x="5319" y="65055"/>
                    </a:lnTo>
                    <a:lnTo>
                      <a:pt x="5319" y="64742"/>
                    </a:lnTo>
                    <a:lnTo>
                      <a:pt x="5319" y="63949"/>
                    </a:lnTo>
                    <a:lnTo>
                      <a:pt x="5319" y="63240"/>
                    </a:lnTo>
                    <a:cubicBezTo>
                      <a:pt x="5298" y="62239"/>
                      <a:pt x="5257" y="61238"/>
                      <a:pt x="5236" y="60403"/>
                    </a:cubicBezTo>
                    <a:lnTo>
                      <a:pt x="5236" y="60383"/>
                    </a:lnTo>
                    <a:cubicBezTo>
                      <a:pt x="5215" y="60070"/>
                      <a:pt x="5194" y="59799"/>
                      <a:pt x="5194" y="59527"/>
                    </a:cubicBezTo>
                    <a:lnTo>
                      <a:pt x="5194" y="59298"/>
                    </a:lnTo>
                    <a:lnTo>
                      <a:pt x="5194" y="59194"/>
                    </a:lnTo>
                    <a:lnTo>
                      <a:pt x="5194" y="59110"/>
                    </a:lnTo>
                    <a:lnTo>
                      <a:pt x="5194" y="58505"/>
                    </a:lnTo>
                    <a:lnTo>
                      <a:pt x="5194" y="58130"/>
                    </a:lnTo>
                    <a:cubicBezTo>
                      <a:pt x="5215" y="57546"/>
                      <a:pt x="5236" y="56962"/>
                      <a:pt x="5257" y="56378"/>
                    </a:cubicBezTo>
                    <a:cubicBezTo>
                      <a:pt x="5257" y="56211"/>
                      <a:pt x="5257" y="56065"/>
                      <a:pt x="5257" y="55898"/>
                    </a:cubicBezTo>
                    <a:lnTo>
                      <a:pt x="5257" y="55419"/>
                    </a:lnTo>
                    <a:cubicBezTo>
                      <a:pt x="5298" y="53750"/>
                      <a:pt x="5361" y="52060"/>
                      <a:pt x="5403" y="50371"/>
                    </a:cubicBezTo>
                    <a:cubicBezTo>
                      <a:pt x="5403" y="50142"/>
                      <a:pt x="5424" y="49954"/>
                      <a:pt x="5424" y="49704"/>
                    </a:cubicBezTo>
                    <a:cubicBezTo>
                      <a:pt x="5424" y="49453"/>
                      <a:pt x="5444" y="49224"/>
                      <a:pt x="5444" y="48974"/>
                    </a:cubicBezTo>
                    <a:cubicBezTo>
                      <a:pt x="5549" y="45553"/>
                      <a:pt x="5632" y="42111"/>
                      <a:pt x="5736" y="38691"/>
                    </a:cubicBezTo>
                    <a:cubicBezTo>
                      <a:pt x="5736" y="38691"/>
                      <a:pt x="5736" y="38670"/>
                      <a:pt x="5736" y="38670"/>
                    </a:cubicBezTo>
                    <a:cubicBezTo>
                      <a:pt x="5778" y="36876"/>
                      <a:pt x="5820" y="35082"/>
                      <a:pt x="5882" y="33289"/>
                    </a:cubicBezTo>
                    <a:lnTo>
                      <a:pt x="5882" y="33268"/>
                    </a:lnTo>
                    <a:lnTo>
                      <a:pt x="5882" y="33184"/>
                    </a:lnTo>
                    <a:cubicBezTo>
                      <a:pt x="5945" y="31120"/>
                      <a:pt x="6008" y="29076"/>
                      <a:pt x="6029" y="27031"/>
                    </a:cubicBezTo>
                    <a:cubicBezTo>
                      <a:pt x="6008" y="27011"/>
                      <a:pt x="6008" y="27011"/>
                      <a:pt x="6029" y="27011"/>
                    </a:cubicBezTo>
                    <a:lnTo>
                      <a:pt x="6029" y="26155"/>
                    </a:lnTo>
                    <a:lnTo>
                      <a:pt x="6029" y="25509"/>
                    </a:lnTo>
                    <a:cubicBezTo>
                      <a:pt x="6049" y="22422"/>
                      <a:pt x="5924" y="19335"/>
                      <a:pt x="5653" y="16248"/>
                    </a:cubicBezTo>
                    <a:cubicBezTo>
                      <a:pt x="5653" y="16165"/>
                      <a:pt x="5632" y="16081"/>
                      <a:pt x="5632" y="15998"/>
                    </a:cubicBezTo>
                    <a:cubicBezTo>
                      <a:pt x="5611" y="15768"/>
                      <a:pt x="5570" y="15539"/>
                      <a:pt x="5549" y="15310"/>
                    </a:cubicBezTo>
                    <a:cubicBezTo>
                      <a:pt x="5528" y="15080"/>
                      <a:pt x="5507" y="14830"/>
                      <a:pt x="5465" y="14600"/>
                    </a:cubicBezTo>
                    <a:cubicBezTo>
                      <a:pt x="4881" y="9720"/>
                      <a:pt x="3922" y="4860"/>
                      <a:pt x="4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16"/>
              <p:cNvSpPr/>
              <p:nvPr/>
            </p:nvSpPr>
            <p:spPr>
              <a:xfrm>
                <a:off x="8118475" y="3489575"/>
                <a:ext cx="340525" cy="645050"/>
              </a:xfrm>
              <a:custGeom>
                <a:avLst/>
                <a:gdLst/>
                <a:ahLst/>
                <a:cxnLst/>
                <a:rect l="l" t="t" r="r" b="b"/>
                <a:pathLst>
                  <a:path w="13621" h="25802" extrusionOk="0">
                    <a:moveTo>
                      <a:pt x="793" y="0"/>
                    </a:moveTo>
                    <a:lnTo>
                      <a:pt x="793" y="0"/>
                    </a:lnTo>
                    <a:cubicBezTo>
                      <a:pt x="1" y="3525"/>
                      <a:pt x="898" y="7259"/>
                      <a:pt x="2316" y="10617"/>
                    </a:cubicBezTo>
                    <a:cubicBezTo>
                      <a:pt x="3734" y="13954"/>
                      <a:pt x="5695" y="17041"/>
                      <a:pt x="7176" y="20378"/>
                    </a:cubicBezTo>
                    <a:cubicBezTo>
                      <a:pt x="7510" y="21150"/>
                      <a:pt x="7843" y="22151"/>
                      <a:pt x="8219" y="23173"/>
                    </a:cubicBezTo>
                    <a:cubicBezTo>
                      <a:pt x="8490" y="23924"/>
                      <a:pt x="8761" y="24696"/>
                      <a:pt x="9095" y="25405"/>
                    </a:cubicBezTo>
                    <a:lnTo>
                      <a:pt x="9282" y="25426"/>
                    </a:lnTo>
                    <a:cubicBezTo>
                      <a:pt x="9512" y="25467"/>
                      <a:pt x="9762" y="25509"/>
                      <a:pt x="10012" y="25530"/>
                    </a:cubicBezTo>
                    <a:cubicBezTo>
                      <a:pt x="10179" y="25551"/>
                      <a:pt x="10346" y="25572"/>
                      <a:pt x="10513" y="25593"/>
                    </a:cubicBezTo>
                    <a:cubicBezTo>
                      <a:pt x="11014" y="25634"/>
                      <a:pt x="11556" y="25676"/>
                      <a:pt x="12119" y="25718"/>
                    </a:cubicBezTo>
                    <a:lnTo>
                      <a:pt x="12286" y="25718"/>
                    </a:lnTo>
                    <a:lnTo>
                      <a:pt x="12453" y="25739"/>
                    </a:lnTo>
                    <a:lnTo>
                      <a:pt x="12870" y="25759"/>
                    </a:lnTo>
                    <a:cubicBezTo>
                      <a:pt x="12912" y="25770"/>
                      <a:pt x="12959" y="25770"/>
                      <a:pt x="13003" y="25770"/>
                    </a:cubicBezTo>
                    <a:cubicBezTo>
                      <a:pt x="13047" y="25770"/>
                      <a:pt x="13089" y="25770"/>
                      <a:pt x="13120" y="25780"/>
                    </a:cubicBezTo>
                    <a:cubicBezTo>
                      <a:pt x="13183" y="25801"/>
                      <a:pt x="13225" y="25801"/>
                      <a:pt x="13287" y="25801"/>
                    </a:cubicBezTo>
                    <a:lnTo>
                      <a:pt x="13621" y="25801"/>
                    </a:lnTo>
                    <a:cubicBezTo>
                      <a:pt x="13579" y="25572"/>
                      <a:pt x="13537" y="25363"/>
                      <a:pt x="13475" y="25175"/>
                    </a:cubicBezTo>
                    <a:cubicBezTo>
                      <a:pt x="13225" y="24341"/>
                      <a:pt x="12953" y="23507"/>
                      <a:pt x="12682" y="22693"/>
                    </a:cubicBezTo>
                    <a:cubicBezTo>
                      <a:pt x="12661" y="22652"/>
                      <a:pt x="12661" y="22610"/>
                      <a:pt x="12640" y="22568"/>
                    </a:cubicBezTo>
                    <a:cubicBezTo>
                      <a:pt x="12494" y="22172"/>
                      <a:pt x="12369" y="21797"/>
                      <a:pt x="12244" y="21421"/>
                    </a:cubicBezTo>
                    <a:cubicBezTo>
                      <a:pt x="12119" y="21108"/>
                      <a:pt x="11994" y="20795"/>
                      <a:pt x="11869" y="20483"/>
                    </a:cubicBezTo>
                    <a:cubicBezTo>
                      <a:pt x="11410" y="19314"/>
                      <a:pt x="10847" y="18167"/>
                      <a:pt x="10179" y="17083"/>
                    </a:cubicBezTo>
                    <a:cubicBezTo>
                      <a:pt x="10138" y="17020"/>
                      <a:pt x="10096" y="16978"/>
                      <a:pt x="10033" y="16853"/>
                    </a:cubicBezTo>
                    <a:cubicBezTo>
                      <a:pt x="9950" y="16749"/>
                      <a:pt x="9846" y="16603"/>
                      <a:pt x="9783" y="16499"/>
                    </a:cubicBezTo>
                    <a:cubicBezTo>
                      <a:pt x="9720" y="16394"/>
                      <a:pt x="9637" y="16290"/>
                      <a:pt x="9554" y="16165"/>
                    </a:cubicBezTo>
                    <a:cubicBezTo>
                      <a:pt x="7614" y="13433"/>
                      <a:pt x="5007" y="11138"/>
                      <a:pt x="3380" y="8197"/>
                    </a:cubicBezTo>
                    <a:cubicBezTo>
                      <a:pt x="1982" y="5674"/>
                      <a:pt x="1377" y="2816"/>
                      <a:pt x="7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16"/>
              <p:cNvSpPr/>
              <p:nvPr/>
            </p:nvSpPr>
            <p:spPr>
              <a:xfrm>
                <a:off x="8020975" y="3064075"/>
                <a:ext cx="492775" cy="1072100"/>
              </a:xfrm>
              <a:custGeom>
                <a:avLst/>
                <a:gdLst/>
                <a:ahLst/>
                <a:cxnLst/>
                <a:rect l="l" t="t" r="r" b="b"/>
                <a:pathLst>
                  <a:path w="19711" h="42884" extrusionOk="0">
                    <a:moveTo>
                      <a:pt x="981" y="1"/>
                    </a:moveTo>
                    <a:lnTo>
                      <a:pt x="981" y="1"/>
                    </a:lnTo>
                    <a:cubicBezTo>
                      <a:pt x="0" y="5737"/>
                      <a:pt x="2420" y="11514"/>
                      <a:pt x="5340" y="16582"/>
                    </a:cubicBezTo>
                    <a:cubicBezTo>
                      <a:pt x="8260" y="21630"/>
                      <a:pt x="11785" y="26469"/>
                      <a:pt x="13328" y="32100"/>
                    </a:cubicBezTo>
                    <a:cubicBezTo>
                      <a:pt x="13412" y="32455"/>
                      <a:pt x="13516" y="32810"/>
                      <a:pt x="13600" y="33185"/>
                    </a:cubicBezTo>
                    <a:cubicBezTo>
                      <a:pt x="13620" y="33310"/>
                      <a:pt x="13641" y="33435"/>
                      <a:pt x="13683" y="33581"/>
                    </a:cubicBezTo>
                    <a:cubicBezTo>
                      <a:pt x="13725" y="33706"/>
                      <a:pt x="13746" y="33852"/>
                      <a:pt x="13787" y="33998"/>
                    </a:cubicBezTo>
                    <a:cubicBezTo>
                      <a:pt x="13975" y="34854"/>
                      <a:pt x="14142" y="35709"/>
                      <a:pt x="14309" y="36585"/>
                    </a:cubicBezTo>
                    <a:cubicBezTo>
                      <a:pt x="14330" y="36647"/>
                      <a:pt x="14350" y="36731"/>
                      <a:pt x="14371" y="36793"/>
                    </a:cubicBezTo>
                    <a:cubicBezTo>
                      <a:pt x="14580" y="37836"/>
                      <a:pt x="14809" y="38858"/>
                      <a:pt x="15101" y="39859"/>
                    </a:cubicBezTo>
                    <a:cubicBezTo>
                      <a:pt x="15143" y="39964"/>
                      <a:pt x="15164" y="40068"/>
                      <a:pt x="15206" y="40172"/>
                    </a:cubicBezTo>
                    <a:cubicBezTo>
                      <a:pt x="15226" y="40235"/>
                      <a:pt x="15247" y="40297"/>
                      <a:pt x="15268" y="40360"/>
                    </a:cubicBezTo>
                    <a:cubicBezTo>
                      <a:pt x="15372" y="40694"/>
                      <a:pt x="15477" y="41007"/>
                      <a:pt x="15602" y="41340"/>
                    </a:cubicBezTo>
                    <a:cubicBezTo>
                      <a:pt x="15727" y="41695"/>
                      <a:pt x="15936" y="42237"/>
                      <a:pt x="16186" y="42821"/>
                    </a:cubicBezTo>
                    <a:lnTo>
                      <a:pt x="16353" y="42821"/>
                    </a:lnTo>
                    <a:lnTo>
                      <a:pt x="16770" y="42842"/>
                    </a:lnTo>
                    <a:cubicBezTo>
                      <a:pt x="16812" y="42852"/>
                      <a:pt x="16859" y="42852"/>
                      <a:pt x="16903" y="42852"/>
                    </a:cubicBezTo>
                    <a:cubicBezTo>
                      <a:pt x="16947" y="42852"/>
                      <a:pt x="16989" y="42852"/>
                      <a:pt x="17020" y="42863"/>
                    </a:cubicBezTo>
                    <a:cubicBezTo>
                      <a:pt x="17083" y="42884"/>
                      <a:pt x="17125" y="42884"/>
                      <a:pt x="17187" y="42884"/>
                    </a:cubicBezTo>
                    <a:lnTo>
                      <a:pt x="19690" y="42884"/>
                    </a:lnTo>
                    <a:cubicBezTo>
                      <a:pt x="19711" y="42717"/>
                      <a:pt x="19690" y="42550"/>
                      <a:pt x="19690" y="42383"/>
                    </a:cubicBezTo>
                    <a:cubicBezTo>
                      <a:pt x="19607" y="41465"/>
                      <a:pt x="19481" y="40548"/>
                      <a:pt x="19294" y="39630"/>
                    </a:cubicBezTo>
                    <a:cubicBezTo>
                      <a:pt x="19023" y="38274"/>
                      <a:pt x="18668" y="36939"/>
                      <a:pt x="18230" y="35625"/>
                    </a:cubicBezTo>
                    <a:cubicBezTo>
                      <a:pt x="18167" y="35417"/>
                      <a:pt x="18105" y="35208"/>
                      <a:pt x="18042" y="35000"/>
                    </a:cubicBezTo>
                    <a:cubicBezTo>
                      <a:pt x="17980" y="34812"/>
                      <a:pt x="17917" y="34603"/>
                      <a:pt x="17834" y="34395"/>
                    </a:cubicBezTo>
                    <a:lnTo>
                      <a:pt x="17792" y="34270"/>
                    </a:lnTo>
                    <a:cubicBezTo>
                      <a:pt x="17604" y="33727"/>
                      <a:pt x="17417" y="33206"/>
                      <a:pt x="17229" y="32684"/>
                    </a:cubicBezTo>
                    <a:lnTo>
                      <a:pt x="17125" y="32372"/>
                    </a:lnTo>
                    <a:cubicBezTo>
                      <a:pt x="16540" y="30766"/>
                      <a:pt x="15956" y="29180"/>
                      <a:pt x="15331" y="27595"/>
                    </a:cubicBezTo>
                    <a:cubicBezTo>
                      <a:pt x="15289" y="27491"/>
                      <a:pt x="15247" y="27366"/>
                      <a:pt x="15206" y="27261"/>
                    </a:cubicBezTo>
                    <a:cubicBezTo>
                      <a:pt x="15164" y="27178"/>
                      <a:pt x="15122" y="27074"/>
                      <a:pt x="15080" y="26990"/>
                    </a:cubicBezTo>
                    <a:cubicBezTo>
                      <a:pt x="14580" y="25718"/>
                      <a:pt x="14058" y="24467"/>
                      <a:pt x="13516" y="23236"/>
                    </a:cubicBezTo>
                    <a:cubicBezTo>
                      <a:pt x="13391" y="22965"/>
                      <a:pt x="13266" y="22715"/>
                      <a:pt x="13162" y="22485"/>
                    </a:cubicBezTo>
                    <a:cubicBezTo>
                      <a:pt x="13078" y="22256"/>
                      <a:pt x="12974" y="22026"/>
                      <a:pt x="12849" y="21797"/>
                    </a:cubicBezTo>
                    <a:cubicBezTo>
                      <a:pt x="12724" y="21526"/>
                      <a:pt x="12598" y="21234"/>
                      <a:pt x="12473" y="20983"/>
                    </a:cubicBezTo>
                    <a:cubicBezTo>
                      <a:pt x="12369" y="20775"/>
                      <a:pt x="12265" y="20566"/>
                      <a:pt x="12181" y="20399"/>
                    </a:cubicBezTo>
                    <a:cubicBezTo>
                      <a:pt x="12098" y="20212"/>
                      <a:pt x="12014" y="20024"/>
                      <a:pt x="11910" y="19857"/>
                    </a:cubicBezTo>
                    <a:cubicBezTo>
                      <a:pt x="11389" y="18793"/>
                      <a:pt x="10825" y="17750"/>
                      <a:pt x="10221" y="16728"/>
                    </a:cubicBezTo>
                    <a:cubicBezTo>
                      <a:pt x="7009" y="11201"/>
                      <a:pt x="2795" y="6133"/>
                      <a:pt x="9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16"/>
              <p:cNvSpPr/>
              <p:nvPr/>
            </p:nvSpPr>
            <p:spPr>
              <a:xfrm>
                <a:off x="8362525" y="2410725"/>
                <a:ext cx="225275" cy="1725450"/>
              </a:xfrm>
              <a:custGeom>
                <a:avLst/>
                <a:gdLst/>
                <a:ahLst/>
                <a:cxnLst/>
                <a:rect l="l" t="t" r="r" b="b"/>
                <a:pathLst>
                  <a:path w="9011" h="69018" extrusionOk="0">
                    <a:moveTo>
                      <a:pt x="1481" y="0"/>
                    </a:moveTo>
                    <a:lnTo>
                      <a:pt x="1481" y="0"/>
                    </a:lnTo>
                    <a:cubicBezTo>
                      <a:pt x="834" y="2670"/>
                      <a:pt x="417" y="5402"/>
                      <a:pt x="230" y="8156"/>
                    </a:cubicBezTo>
                    <a:cubicBezTo>
                      <a:pt x="230" y="8260"/>
                      <a:pt x="209" y="8364"/>
                      <a:pt x="209" y="8468"/>
                    </a:cubicBezTo>
                    <a:cubicBezTo>
                      <a:pt x="209" y="8594"/>
                      <a:pt x="188" y="8740"/>
                      <a:pt x="188" y="8865"/>
                    </a:cubicBezTo>
                    <a:cubicBezTo>
                      <a:pt x="0" y="12744"/>
                      <a:pt x="84" y="16665"/>
                      <a:pt x="459" y="20545"/>
                    </a:cubicBezTo>
                    <a:cubicBezTo>
                      <a:pt x="709" y="23590"/>
                      <a:pt x="1210" y="26635"/>
                      <a:pt x="1544" y="29681"/>
                    </a:cubicBezTo>
                    <a:cubicBezTo>
                      <a:pt x="1564" y="29931"/>
                      <a:pt x="1585" y="30160"/>
                      <a:pt x="1627" y="30452"/>
                    </a:cubicBezTo>
                    <a:cubicBezTo>
                      <a:pt x="1648" y="30744"/>
                      <a:pt x="1669" y="31015"/>
                      <a:pt x="1690" y="31307"/>
                    </a:cubicBezTo>
                    <a:cubicBezTo>
                      <a:pt x="1773" y="32350"/>
                      <a:pt x="1836" y="33414"/>
                      <a:pt x="1836" y="34457"/>
                    </a:cubicBezTo>
                    <a:cubicBezTo>
                      <a:pt x="1856" y="39275"/>
                      <a:pt x="855" y="44135"/>
                      <a:pt x="1752" y="48869"/>
                    </a:cubicBezTo>
                    <a:cubicBezTo>
                      <a:pt x="2211" y="51226"/>
                      <a:pt x="3108" y="53479"/>
                      <a:pt x="3671" y="55815"/>
                    </a:cubicBezTo>
                    <a:cubicBezTo>
                      <a:pt x="4005" y="57338"/>
                      <a:pt x="4234" y="58881"/>
                      <a:pt x="4339" y="60445"/>
                    </a:cubicBezTo>
                    <a:lnTo>
                      <a:pt x="4339" y="60487"/>
                    </a:lnTo>
                    <a:cubicBezTo>
                      <a:pt x="4359" y="60675"/>
                      <a:pt x="4380" y="60862"/>
                      <a:pt x="4380" y="61071"/>
                    </a:cubicBezTo>
                    <a:cubicBezTo>
                      <a:pt x="4401" y="61154"/>
                      <a:pt x="4401" y="61238"/>
                      <a:pt x="4401" y="61363"/>
                    </a:cubicBezTo>
                    <a:cubicBezTo>
                      <a:pt x="4422" y="61467"/>
                      <a:pt x="4422" y="61551"/>
                      <a:pt x="4422" y="61697"/>
                    </a:cubicBezTo>
                    <a:cubicBezTo>
                      <a:pt x="4443" y="61864"/>
                      <a:pt x="4464" y="62010"/>
                      <a:pt x="4464" y="62176"/>
                    </a:cubicBezTo>
                    <a:cubicBezTo>
                      <a:pt x="4526" y="63345"/>
                      <a:pt x="4589" y="64533"/>
                      <a:pt x="4672" y="65722"/>
                    </a:cubicBezTo>
                    <a:cubicBezTo>
                      <a:pt x="4735" y="66807"/>
                      <a:pt x="4818" y="67912"/>
                      <a:pt x="4964" y="68997"/>
                    </a:cubicBezTo>
                    <a:lnTo>
                      <a:pt x="5131" y="68997"/>
                    </a:lnTo>
                    <a:lnTo>
                      <a:pt x="5507" y="69018"/>
                    </a:lnTo>
                    <a:lnTo>
                      <a:pt x="8072" y="69018"/>
                    </a:lnTo>
                    <a:cubicBezTo>
                      <a:pt x="8176" y="68747"/>
                      <a:pt x="8260" y="68455"/>
                      <a:pt x="8364" y="68183"/>
                    </a:cubicBezTo>
                    <a:cubicBezTo>
                      <a:pt x="8385" y="68100"/>
                      <a:pt x="8385" y="68037"/>
                      <a:pt x="8427" y="67933"/>
                    </a:cubicBezTo>
                    <a:cubicBezTo>
                      <a:pt x="8447" y="67829"/>
                      <a:pt x="8468" y="67725"/>
                      <a:pt x="8510" y="67641"/>
                    </a:cubicBezTo>
                    <a:cubicBezTo>
                      <a:pt x="8531" y="67537"/>
                      <a:pt x="8573" y="67412"/>
                      <a:pt x="8593" y="67307"/>
                    </a:cubicBezTo>
                    <a:cubicBezTo>
                      <a:pt x="8677" y="66932"/>
                      <a:pt x="8739" y="66577"/>
                      <a:pt x="8802" y="66202"/>
                    </a:cubicBezTo>
                    <a:cubicBezTo>
                      <a:pt x="8802" y="66160"/>
                      <a:pt x="8802" y="66139"/>
                      <a:pt x="8802" y="66119"/>
                    </a:cubicBezTo>
                    <a:cubicBezTo>
                      <a:pt x="8823" y="66014"/>
                      <a:pt x="8823" y="65889"/>
                      <a:pt x="8844" y="65785"/>
                    </a:cubicBezTo>
                    <a:cubicBezTo>
                      <a:pt x="8844" y="65743"/>
                      <a:pt x="8844" y="65681"/>
                      <a:pt x="8865" y="65639"/>
                    </a:cubicBezTo>
                    <a:cubicBezTo>
                      <a:pt x="8885" y="65597"/>
                      <a:pt x="8885" y="65555"/>
                      <a:pt x="8885" y="65514"/>
                    </a:cubicBezTo>
                    <a:lnTo>
                      <a:pt x="8885" y="65389"/>
                    </a:lnTo>
                    <a:cubicBezTo>
                      <a:pt x="8906" y="65138"/>
                      <a:pt x="8948" y="64867"/>
                      <a:pt x="8948" y="64617"/>
                    </a:cubicBezTo>
                    <a:cubicBezTo>
                      <a:pt x="9011" y="63470"/>
                      <a:pt x="8969" y="62343"/>
                      <a:pt x="8844" y="61217"/>
                    </a:cubicBezTo>
                    <a:cubicBezTo>
                      <a:pt x="8802" y="60842"/>
                      <a:pt x="8760" y="60466"/>
                      <a:pt x="8698" y="60112"/>
                    </a:cubicBezTo>
                    <a:cubicBezTo>
                      <a:pt x="8656" y="59840"/>
                      <a:pt x="8614" y="59590"/>
                      <a:pt x="8552" y="59319"/>
                    </a:cubicBezTo>
                    <a:cubicBezTo>
                      <a:pt x="8531" y="59194"/>
                      <a:pt x="8510" y="59069"/>
                      <a:pt x="8489" y="58944"/>
                    </a:cubicBezTo>
                    <a:cubicBezTo>
                      <a:pt x="8406" y="58485"/>
                      <a:pt x="8301" y="58047"/>
                      <a:pt x="8197" y="57630"/>
                    </a:cubicBezTo>
                    <a:cubicBezTo>
                      <a:pt x="8114" y="57233"/>
                      <a:pt x="8009" y="56816"/>
                      <a:pt x="7905" y="56420"/>
                    </a:cubicBezTo>
                    <a:cubicBezTo>
                      <a:pt x="7905" y="56420"/>
                      <a:pt x="7905" y="56399"/>
                      <a:pt x="7905" y="56399"/>
                    </a:cubicBezTo>
                    <a:cubicBezTo>
                      <a:pt x="7843" y="56170"/>
                      <a:pt x="7759" y="55898"/>
                      <a:pt x="7697" y="55648"/>
                    </a:cubicBezTo>
                    <a:cubicBezTo>
                      <a:pt x="7634" y="55440"/>
                      <a:pt x="7592" y="55252"/>
                      <a:pt x="7530" y="55064"/>
                    </a:cubicBezTo>
                    <a:cubicBezTo>
                      <a:pt x="6883" y="52832"/>
                      <a:pt x="6153" y="50601"/>
                      <a:pt x="5611" y="48348"/>
                    </a:cubicBezTo>
                    <a:cubicBezTo>
                      <a:pt x="5444" y="47743"/>
                      <a:pt x="5319" y="47138"/>
                      <a:pt x="5194" y="46533"/>
                    </a:cubicBezTo>
                    <a:lnTo>
                      <a:pt x="5131" y="46221"/>
                    </a:lnTo>
                    <a:cubicBezTo>
                      <a:pt x="5110" y="46116"/>
                      <a:pt x="5089" y="46012"/>
                      <a:pt x="5069" y="45908"/>
                    </a:cubicBezTo>
                    <a:cubicBezTo>
                      <a:pt x="4714" y="44135"/>
                      <a:pt x="4464" y="42362"/>
                      <a:pt x="4276" y="40589"/>
                    </a:cubicBezTo>
                    <a:cubicBezTo>
                      <a:pt x="4005" y="37878"/>
                      <a:pt x="3859" y="35145"/>
                      <a:pt x="3775" y="32413"/>
                    </a:cubicBezTo>
                    <a:cubicBezTo>
                      <a:pt x="3775" y="32058"/>
                      <a:pt x="3755" y="31725"/>
                      <a:pt x="3755" y="31391"/>
                    </a:cubicBezTo>
                    <a:lnTo>
                      <a:pt x="3755" y="31224"/>
                    </a:lnTo>
                    <a:cubicBezTo>
                      <a:pt x="3755" y="31203"/>
                      <a:pt x="3755" y="31182"/>
                      <a:pt x="3755" y="31161"/>
                    </a:cubicBezTo>
                    <a:lnTo>
                      <a:pt x="3755" y="31141"/>
                    </a:lnTo>
                    <a:lnTo>
                      <a:pt x="3755" y="30890"/>
                    </a:lnTo>
                    <a:cubicBezTo>
                      <a:pt x="3734" y="30411"/>
                      <a:pt x="3713" y="29889"/>
                      <a:pt x="3713" y="29472"/>
                    </a:cubicBezTo>
                    <a:lnTo>
                      <a:pt x="3713" y="28158"/>
                    </a:lnTo>
                    <a:lnTo>
                      <a:pt x="3713" y="27803"/>
                    </a:lnTo>
                    <a:lnTo>
                      <a:pt x="3713" y="27678"/>
                    </a:lnTo>
                    <a:cubicBezTo>
                      <a:pt x="3713" y="27616"/>
                      <a:pt x="3713" y="27574"/>
                      <a:pt x="3713" y="27532"/>
                    </a:cubicBezTo>
                    <a:lnTo>
                      <a:pt x="3713" y="27178"/>
                    </a:lnTo>
                    <a:cubicBezTo>
                      <a:pt x="3734" y="26531"/>
                      <a:pt x="3734" y="25905"/>
                      <a:pt x="3755" y="25280"/>
                    </a:cubicBezTo>
                    <a:lnTo>
                      <a:pt x="3755" y="25092"/>
                    </a:lnTo>
                    <a:cubicBezTo>
                      <a:pt x="3775" y="24320"/>
                      <a:pt x="3817" y="23528"/>
                      <a:pt x="3838" y="22756"/>
                    </a:cubicBezTo>
                    <a:lnTo>
                      <a:pt x="3838" y="22526"/>
                    </a:lnTo>
                    <a:cubicBezTo>
                      <a:pt x="3880" y="21546"/>
                      <a:pt x="3921" y="20566"/>
                      <a:pt x="3921" y="19585"/>
                    </a:cubicBezTo>
                    <a:lnTo>
                      <a:pt x="3921" y="19398"/>
                    </a:lnTo>
                    <a:cubicBezTo>
                      <a:pt x="3942" y="18271"/>
                      <a:pt x="3942" y="17124"/>
                      <a:pt x="3901" y="15998"/>
                    </a:cubicBezTo>
                    <a:cubicBezTo>
                      <a:pt x="3796" y="13161"/>
                      <a:pt x="3191" y="10596"/>
                      <a:pt x="2586" y="7947"/>
                    </a:cubicBezTo>
                    <a:cubicBezTo>
                      <a:pt x="2524" y="7738"/>
                      <a:pt x="2482" y="7509"/>
                      <a:pt x="2420" y="7280"/>
                    </a:cubicBezTo>
                    <a:cubicBezTo>
                      <a:pt x="2378" y="7071"/>
                      <a:pt x="2315" y="6842"/>
                      <a:pt x="2274" y="6612"/>
                    </a:cubicBezTo>
                    <a:cubicBezTo>
                      <a:pt x="2086" y="5861"/>
                      <a:pt x="1940" y="5090"/>
                      <a:pt x="1773" y="4318"/>
                    </a:cubicBezTo>
                    <a:cubicBezTo>
                      <a:pt x="1502" y="2879"/>
                      <a:pt x="1418" y="1439"/>
                      <a:pt x="1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16"/>
              <p:cNvSpPr/>
              <p:nvPr/>
            </p:nvSpPr>
            <p:spPr>
              <a:xfrm>
                <a:off x="8414150" y="2180775"/>
                <a:ext cx="200250" cy="1955400"/>
              </a:xfrm>
              <a:custGeom>
                <a:avLst/>
                <a:gdLst/>
                <a:ahLst/>
                <a:cxnLst/>
                <a:rect l="l" t="t" r="r" b="b"/>
                <a:pathLst>
                  <a:path w="8010" h="78216" extrusionOk="0">
                    <a:moveTo>
                      <a:pt x="2420" y="0"/>
                    </a:moveTo>
                    <a:lnTo>
                      <a:pt x="2420" y="0"/>
                    </a:lnTo>
                    <a:cubicBezTo>
                      <a:pt x="563" y="1606"/>
                      <a:pt x="396" y="4380"/>
                      <a:pt x="375" y="6841"/>
                    </a:cubicBezTo>
                    <a:cubicBezTo>
                      <a:pt x="355" y="9824"/>
                      <a:pt x="375" y="12807"/>
                      <a:pt x="375" y="15789"/>
                    </a:cubicBezTo>
                    <a:lnTo>
                      <a:pt x="375" y="16478"/>
                    </a:lnTo>
                    <a:lnTo>
                      <a:pt x="375" y="17166"/>
                    </a:lnTo>
                    <a:cubicBezTo>
                      <a:pt x="375" y="21171"/>
                      <a:pt x="355" y="25175"/>
                      <a:pt x="250" y="29180"/>
                    </a:cubicBezTo>
                    <a:cubicBezTo>
                      <a:pt x="229" y="29680"/>
                      <a:pt x="209" y="30181"/>
                      <a:pt x="188" y="30682"/>
                    </a:cubicBezTo>
                    <a:cubicBezTo>
                      <a:pt x="188" y="30828"/>
                      <a:pt x="209" y="30953"/>
                      <a:pt x="188" y="31120"/>
                    </a:cubicBezTo>
                    <a:cubicBezTo>
                      <a:pt x="188" y="31266"/>
                      <a:pt x="188" y="31391"/>
                      <a:pt x="188" y="31516"/>
                    </a:cubicBezTo>
                    <a:cubicBezTo>
                      <a:pt x="83" y="34603"/>
                      <a:pt x="0" y="37669"/>
                      <a:pt x="21" y="40735"/>
                    </a:cubicBezTo>
                    <a:lnTo>
                      <a:pt x="21" y="41444"/>
                    </a:lnTo>
                    <a:cubicBezTo>
                      <a:pt x="42" y="41757"/>
                      <a:pt x="42" y="42049"/>
                      <a:pt x="42" y="42341"/>
                    </a:cubicBezTo>
                    <a:cubicBezTo>
                      <a:pt x="83" y="44677"/>
                      <a:pt x="209" y="46992"/>
                      <a:pt x="459" y="49307"/>
                    </a:cubicBezTo>
                    <a:cubicBezTo>
                      <a:pt x="521" y="49787"/>
                      <a:pt x="584" y="50308"/>
                      <a:pt x="626" y="50767"/>
                    </a:cubicBezTo>
                    <a:cubicBezTo>
                      <a:pt x="688" y="51226"/>
                      <a:pt x="751" y="51664"/>
                      <a:pt x="834" y="52123"/>
                    </a:cubicBezTo>
                    <a:cubicBezTo>
                      <a:pt x="939" y="52853"/>
                      <a:pt x="1064" y="53583"/>
                      <a:pt x="1189" y="54292"/>
                    </a:cubicBezTo>
                    <a:cubicBezTo>
                      <a:pt x="1481" y="55836"/>
                      <a:pt x="1836" y="57379"/>
                      <a:pt x="2148" y="58902"/>
                    </a:cubicBezTo>
                    <a:cubicBezTo>
                      <a:pt x="2190" y="59048"/>
                      <a:pt x="2211" y="59194"/>
                      <a:pt x="2232" y="59319"/>
                    </a:cubicBezTo>
                    <a:cubicBezTo>
                      <a:pt x="2253" y="59402"/>
                      <a:pt x="2274" y="59465"/>
                      <a:pt x="2274" y="59527"/>
                    </a:cubicBezTo>
                    <a:cubicBezTo>
                      <a:pt x="2336" y="59819"/>
                      <a:pt x="2399" y="60111"/>
                      <a:pt x="2440" y="60403"/>
                    </a:cubicBezTo>
                    <a:cubicBezTo>
                      <a:pt x="2545" y="60967"/>
                      <a:pt x="2649" y="61530"/>
                      <a:pt x="2732" y="62093"/>
                    </a:cubicBezTo>
                    <a:cubicBezTo>
                      <a:pt x="2774" y="62385"/>
                      <a:pt x="2816" y="62677"/>
                      <a:pt x="2837" y="62990"/>
                    </a:cubicBezTo>
                    <a:lnTo>
                      <a:pt x="2837" y="63011"/>
                    </a:lnTo>
                    <a:cubicBezTo>
                      <a:pt x="2878" y="63261"/>
                      <a:pt x="2899" y="63490"/>
                      <a:pt x="2920" y="63720"/>
                    </a:cubicBezTo>
                    <a:cubicBezTo>
                      <a:pt x="3045" y="65076"/>
                      <a:pt x="3087" y="66452"/>
                      <a:pt x="3150" y="67808"/>
                    </a:cubicBezTo>
                    <a:cubicBezTo>
                      <a:pt x="3170" y="68246"/>
                      <a:pt x="3170" y="68663"/>
                      <a:pt x="3191" y="69080"/>
                    </a:cubicBezTo>
                    <a:lnTo>
                      <a:pt x="3191" y="69226"/>
                    </a:lnTo>
                    <a:cubicBezTo>
                      <a:pt x="3212" y="69727"/>
                      <a:pt x="3233" y="70206"/>
                      <a:pt x="3275" y="70707"/>
                    </a:cubicBezTo>
                    <a:cubicBezTo>
                      <a:pt x="3337" y="72105"/>
                      <a:pt x="3504" y="73502"/>
                      <a:pt x="3754" y="74879"/>
                    </a:cubicBezTo>
                    <a:cubicBezTo>
                      <a:pt x="3859" y="75421"/>
                      <a:pt x="3984" y="75963"/>
                      <a:pt x="4151" y="76505"/>
                    </a:cubicBezTo>
                    <a:cubicBezTo>
                      <a:pt x="4318" y="77089"/>
                      <a:pt x="4526" y="77653"/>
                      <a:pt x="4776" y="78216"/>
                    </a:cubicBezTo>
                    <a:lnTo>
                      <a:pt x="7196" y="78216"/>
                    </a:lnTo>
                    <a:cubicBezTo>
                      <a:pt x="7196" y="78195"/>
                      <a:pt x="7196" y="78195"/>
                      <a:pt x="7196" y="78174"/>
                    </a:cubicBezTo>
                    <a:cubicBezTo>
                      <a:pt x="7238" y="78091"/>
                      <a:pt x="7259" y="77986"/>
                      <a:pt x="7279" y="77882"/>
                    </a:cubicBezTo>
                    <a:cubicBezTo>
                      <a:pt x="7279" y="77861"/>
                      <a:pt x="7300" y="77819"/>
                      <a:pt x="7300" y="77799"/>
                    </a:cubicBezTo>
                    <a:cubicBezTo>
                      <a:pt x="7300" y="77778"/>
                      <a:pt x="7321" y="77736"/>
                      <a:pt x="7321" y="77715"/>
                    </a:cubicBezTo>
                    <a:cubicBezTo>
                      <a:pt x="7321" y="77694"/>
                      <a:pt x="7321" y="77694"/>
                      <a:pt x="7321" y="77694"/>
                    </a:cubicBezTo>
                    <a:cubicBezTo>
                      <a:pt x="7342" y="77632"/>
                      <a:pt x="7342" y="77611"/>
                      <a:pt x="7363" y="77527"/>
                    </a:cubicBezTo>
                    <a:cubicBezTo>
                      <a:pt x="7384" y="77423"/>
                      <a:pt x="7405" y="77340"/>
                      <a:pt x="7425" y="77235"/>
                    </a:cubicBezTo>
                    <a:cubicBezTo>
                      <a:pt x="7446" y="77131"/>
                      <a:pt x="7467" y="77048"/>
                      <a:pt x="7488" y="76923"/>
                    </a:cubicBezTo>
                    <a:cubicBezTo>
                      <a:pt x="7509" y="76797"/>
                      <a:pt x="7551" y="76693"/>
                      <a:pt x="7571" y="76568"/>
                    </a:cubicBezTo>
                    <a:cubicBezTo>
                      <a:pt x="7634" y="76234"/>
                      <a:pt x="7676" y="75901"/>
                      <a:pt x="7717" y="75567"/>
                    </a:cubicBezTo>
                    <a:cubicBezTo>
                      <a:pt x="7759" y="75337"/>
                      <a:pt x="7801" y="75108"/>
                      <a:pt x="7822" y="74879"/>
                    </a:cubicBezTo>
                    <a:cubicBezTo>
                      <a:pt x="7884" y="74336"/>
                      <a:pt x="7926" y="73794"/>
                      <a:pt x="7968" y="73231"/>
                    </a:cubicBezTo>
                    <a:cubicBezTo>
                      <a:pt x="8009" y="72501"/>
                      <a:pt x="8009" y="71771"/>
                      <a:pt x="8009" y="71020"/>
                    </a:cubicBezTo>
                    <a:cubicBezTo>
                      <a:pt x="8009" y="70770"/>
                      <a:pt x="8009" y="70498"/>
                      <a:pt x="7989" y="70248"/>
                    </a:cubicBezTo>
                    <a:cubicBezTo>
                      <a:pt x="7989" y="70081"/>
                      <a:pt x="7968" y="69914"/>
                      <a:pt x="7968" y="69748"/>
                    </a:cubicBezTo>
                    <a:lnTo>
                      <a:pt x="7968" y="69560"/>
                    </a:lnTo>
                    <a:cubicBezTo>
                      <a:pt x="7968" y="69539"/>
                      <a:pt x="7968" y="69518"/>
                      <a:pt x="7968" y="69497"/>
                    </a:cubicBezTo>
                    <a:cubicBezTo>
                      <a:pt x="7926" y="68913"/>
                      <a:pt x="7905" y="68308"/>
                      <a:pt x="7843" y="67704"/>
                    </a:cubicBezTo>
                    <a:cubicBezTo>
                      <a:pt x="7822" y="67537"/>
                      <a:pt x="7801" y="67370"/>
                      <a:pt x="7801" y="67203"/>
                    </a:cubicBezTo>
                    <a:cubicBezTo>
                      <a:pt x="7780" y="67057"/>
                      <a:pt x="7780" y="66890"/>
                      <a:pt x="7759" y="66744"/>
                    </a:cubicBezTo>
                    <a:cubicBezTo>
                      <a:pt x="7613" y="65180"/>
                      <a:pt x="7405" y="63616"/>
                      <a:pt x="7196" y="62051"/>
                    </a:cubicBezTo>
                    <a:cubicBezTo>
                      <a:pt x="7175" y="61905"/>
                      <a:pt x="7154" y="61759"/>
                      <a:pt x="7133" y="61613"/>
                    </a:cubicBezTo>
                    <a:cubicBezTo>
                      <a:pt x="7113" y="61509"/>
                      <a:pt x="7092" y="61405"/>
                      <a:pt x="7092" y="61321"/>
                    </a:cubicBezTo>
                    <a:cubicBezTo>
                      <a:pt x="7050" y="61071"/>
                      <a:pt x="7029" y="60841"/>
                      <a:pt x="6987" y="60591"/>
                    </a:cubicBezTo>
                    <a:cubicBezTo>
                      <a:pt x="6841" y="59444"/>
                      <a:pt x="6695" y="58297"/>
                      <a:pt x="6570" y="57171"/>
                    </a:cubicBezTo>
                    <a:cubicBezTo>
                      <a:pt x="6362" y="55147"/>
                      <a:pt x="6216" y="53124"/>
                      <a:pt x="6111" y="51080"/>
                    </a:cubicBezTo>
                    <a:cubicBezTo>
                      <a:pt x="6090" y="50454"/>
                      <a:pt x="6070" y="49787"/>
                      <a:pt x="6049" y="49140"/>
                    </a:cubicBezTo>
                    <a:lnTo>
                      <a:pt x="6049" y="49015"/>
                    </a:lnTo>
                    <a:cubicBezTo>
                      <a:pt x="6007" y="47493"/>
                      <a:pt x="5986" y="45949"/>
                      <a:pt x="5986" y="44427"/>
                    </a:cubicBezTo>
                    <a:cubicBezTo>
                      <a:pt x="5965" y="42466"/>
                      <a:pt x="5986" y="40526"/>
                      <a:pt x="5986" y="38587"/>
                    </a:cubicBezTo>
                    <a:lnTo>
                      <a:pt x="5986" y="38441"/>
                    </a:lnTo>
                    <a:cubicBezTo>
                      <a:pt x="6007" y="36730"/>
                      <a:pt x="6007" y="35020"/>
                      <a:pt x="6007" y="33310"/>
                    </a:cubicBezTo>
                    <a:lnTo>
                      <a:pt x="6007" y="33226"/>
                    </a:lnTo>
                    <a:lnTo>
                      <a:pt x="6007" y="32705"/>
                    </a:lnTo>
                    <a:lnTo>
                      <a:pt x="6007" y="32058"/>
                    </a:lnTo>
                    <a:cubicBezTo>
                      <a:pt x="5986" y="31036"/>
                      <a:pt x="5986" y="29993"/>
                      <a:pt x="5944" y="28971"/>
                    </a:cubicBezTo>
                    <a:cubicBezTo>
                      <a:pt x="5944" y="28658"/>
                      <a:pt x="5924" y="28366"/>
                      <a:pt x="5924" y="28053"/>
                    </a:cubicBezTo>
                    <a:cubicBezTo>
                      <a:pt x="5924" y="27782"/>
                      <a:pt x="5903" y="27532"/>
                      <a:pt x="5903" y="27261"/>
                    </a:cubicBezTo>
                    <a:cubicBezTo>
                      <a:pt x="5882" y="26969"/>
                      <a:pt x="5882" y="26677"/>
                      <a:pt x="5861" y="26385"/>
                    </a:cubicBezTo>
                    <a:cubicBezTo>
                      <a:pt x="5861" y="26260"/>
                      <a:pt x="5861" y="26093"/>
                      <a:pt x="5840" y="26009"/>
                    </a:cubicBezTo>
                    <a:cubicBezTo>
                      <a:pt x="5819" y="25926"/>
                      <a:pt x="5819" y="25843"/>
                      <a:pt x="5819" y="25759"/>
                    </a:cubicBezTo>
                    <a:lnTo>
                      <a:pt x="5819" y="25592"/>
                    </a:lnTo>
                    <a:cubicBezTo>
                      <a:pt x="5673" y="22443"/>
                      <a:pt x="5340" y="19314"/>
                      <a:pt x="4818" y="16186"/>
                    </a:cubicBezTo>
                    <a:cubicBezTo>
                      <a:pt x="4756" y="15914"/>
                      <a:pt x="4714" y="15643"/>
                      <a:pt x="4651" y="15351"/>
                    </a:cubicBezTo>
                    <a:cubicBezTo>
                      <a:pt x="4610" y="15122"/>
                      <a:pt x="4568" y="14872"/>
                      <a:pt x="4505" y="14621"/>
                    </a:cubicBezTo>
                    <a:cubicBezTo>
                      <a:pt x="4338" y="13766"/>
                      <a:pt x="4151" y="12911"/>
                      <a:pt x="3942" y="12056"/>
                    </a:cubicBezTo>
                    <a:cubicBezTo>
                      <a:pt x="2941" y="8093"/>
                      <a:pt x="1481" y="3984"/>
                      <a:pt x="24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16"/>
              <p:cNvSpPr/>
              <p:nvPr/>
            </p:nvSpPr>
            <p:spPr>
              <a:xfrm>
                <a:off x="8411000" y="2170350"/>
                <a:ext cx="207050" cy="1966350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78654" extrusionOk="0">
                    <a:moveTo>
                      <a:pt x="2796" y="0"/>
                    </a:moveTo>
                    <a:lnTo>
                      <a:pt x="2441" y="313"/>
                    </a:lnTo>
                    <a:cubicBezTo>
                      <a:pt x="1482" y="1126"/>
                      <a:pt x="960" y="2232"/>
                      <a:pt x="689" y="3462"/>
                    </a:cubicBezTo>
                    <a:cubicBezTo>
                      <a:pt x="439" y="4714"/>
                      <a:pt x="314" y="5986"/>
                      <a:pt x="335" y="7258"/>
                    </a:cubicBezTo>
                    <a:cubicBezTo>
                      <a:pt x="314" y="9949"/>
                      <a:pt x="314" y="12661"/>
                      <a:pt x="335" y="15309"/>
                    </a:cubicBezTo>
                    <a:lnTo>
                      <a:pt x="335" y="16227"/>
                    </a:lnTo>
                    <a:lnTo>
                      <a:pt x="335" y="16936"/>
                    </a:lnTo>
                    <a:cubicBezTo>
                      <a:pt x="335" y="21108"/>
                      <a:pt x="335" y="25384"/>
                      <a:pt x="209" y="29597"/>
                    </a:cubicBezTo>
                    <a:cubicBezTo>
                      <a:pt x="209" y="29910"/>
                      <a:pt x="189" y="30243"/>
                      <a:pt x="189" y="30556"/>
                    </a:cubicBezTo>
                    <a:lnTo>
                      <a:pt x="189" y="31036"/>
                    </a:lnTo>
                    <a:cubicBezTo>
                      <a:pt x="189" y="31203"/>
                      <a:pt x="189" y="31328"/>
                      <a:pt x="168" y="31474"/>
                    </a:cubicBezTo>
                    <a:lnTo>
                      <a:pt x="168" y="31641"/>
                    </a:lnTo>
                    <a:cubicBezTo>
                      <a:pt x="84" y="34665"/>
                      <a:pt x="1" y="37627"/>
                      <a:pt x="1" y="40547"/>
                    </a:cubicBezTo>
                    <a:lnTo>
                      <a:pt x="1" y="41152"/>
                    </a:lnTo>
                    <a:lnTo>
                      <a:pt x="1" y="41861"/>
                    </a:lnTo>
                    <a:cubicBezTo>
                      <a:pt x="1" y="41882"/>
                      <a:pt x="1" y="41903"/>
                      <a:pt x="1" y="41903"/>
                    </a:cubicBezTo>
                    <a:cubicBezTo>
                      <a:pt x="1" y="42779"/>
                      <a:pt x="22" y="43655"/>
                      <a:pt x="63" y="44510"/>
                    </a:cubicBezTo>
                    <a:cubicBezTo>
                      <a:pt x="147" y="46742"/>
                      <a:pt x="335" y="48973"/>
                      <a:pt x="606" y="51226"/>
                    </a:cubicBezTo>
                    <a:cubicBezTo>
                      <a:pt x="668" y="51664"/>
                      <a:pt x="731" y="52102"/>
                      <a:pt x="793" y="52561"/>
                    </a:cubicBezTo>
                    <a:cubicBezTo>
                      <a:pt x="867" y="52985"/>
                      <a:pt x="925" y="53410"/>
                      <a:pt x="1009" y="53834"/>
                    </a:cubicBezTo>
                    <a:lnTo>
                      <a:pt x="1009" y="53834"/>
                    </a:lnTo>
                    <a:cubicBezTo>
                      <a:pt x="1014" y="53890"/>
                      <a:pt x="1018" y="53945"/>
                      <a:pt x="1023" y="54000"/>
                    </a:cubicBezTo>
                    <a:cubicBezTo>
                      <a:pt x="1065" y="54271"/>
                      <a:pt x="1127" y="54501"/>
                      <a:pt x="1169" y="54751"/>
                    </a:cubicBezTo>
                    <a:cubicBezTo>
                      <a:pt x="1357" y="55690"/>
                      <a:pt x="1544" y="56649"/>
                      <a:pt x="1753" y="57567"/>
                    </a:cubicBezTo>
                    <a:cubicBezTo>
                      <a:pt x="1920" y="58359"/>
                      <a:pt x="2087" y="59152"/>
                      <a:pt x="2254" y="59965"/>
                    </a:cubicBezTo>
                    <a:cubicBezTo>
                      <a:pt x="2316" y="60257"/>
                      <a:pt x="2358" y="60570"/>
                      <a:pt x="2420" y="60862"/>
                    </a:cubicBezTo>
                    <a:cubicBezTo>
                      <a:pt x="2420" y="60883"/>
                      <a:pt x="2420" y="60904"/>
                      <a:pt x="2441" y="60925"/>
                    </a:cubicBezTo>
                    <a:cubicBezTo>
                      <a:pt x="2462" y="61092"/>
                      <a:pt x="2483" y="61258"/>
                      <a:pt x="2525" y="61425"/>
                    </a:cubicBezTo>
                    <a:cubicBezTo>
                      <a:pt x="2566" y="61634"/>
                      <a:pt x="2608" y="61863"/>
                      <a:pt x="2629" y="62072"/>
                    </a:cubicBezTo>
                    <a:cubicBezTo>
                      <a:pt x="2650" y="62239"/>
                      <a:pt x="2692" y="62385"/>
                      <a:pt x="2712" y="62552"/>
                    </a:cubicBezTo>
                    <a:cubicBezTo>
                      <a:pt x="2754" y="62844"/>
                      <a:pt x="2775" y="63136"/>
                      <a:pt x="2817" y="63428"/>
                    </a:cubicBezTo>
                    <a:lnTo>
                      <a:pt x="2817" y="63469"/>
                    </a:lnTo>
                    <a:cubicBezTo>
                      <a:pt x="2942" y="64471"/>
                      <a:pt x="3004" y="65513"/>
                      <a:pt x="3046" y="66535"/>
                    </a:cubicBezTo>
                    <a:cubicBezTo>
                      <a:pt x="3067" y="66994"/>
                      <a:pt x="3088" y="67432"/>
                      <a:pt x="3109" y="67870"/>
                    </a:cubicBezTo>
                    <a:cubicBezTo>
                      <a:pt x="3109" y="67995"/>
                      <a:pt x="3109" y="68100"/>
                      <a:pt x="3109" y="68225"/>
                    </a:cubicBezTo>
                    <a:lnTo>
                      <a:pt x="3109" y="68371"/>
                    </a:lnTo>
                    <a:cubicBezTo>
                      <a:pt x="3130" y="68809"/>
                      <a:pt x="3150" y="69226"/>
                      <a:pt x="3171" y="69664"/>
                    </a:cubicBezTo>
                    <a:cubicBezTo>
                      <a:pt x="3213" y="70915"/>
                      <a:pt x="3296" y="72188"/>
                      <a:pt x="3442" y="73439"/>
                    </a:cubicBezTo>
                    <a:cubicBezTo>
                      <a:pt x="3505" y="73856"/>
                      <a:pt x="3547" y="74274"/>
                      <a:pt x="3630" y="74691"/>
                    </a:cubicBezTo>
                    <a:cubicBezTo>
                      <a:pt x="3651" y="74878"/>
                      <a:pt x="3693" y="75087"/>
                      <a:pt x="3734" y="75275"/>
                    </a:cubicBezTo>
                    <a:cubicBezTo>
                      <a:pt x="3797" y="75650"/>
                      <a:pt x="3880" y="76026"/>
                      <a:pt x="3985" y="76401"/>
                    </a:cubicBezTo>
                    <a:cubicBezTo>
                      <a:pt x="3985" y="76422"/>
                      <a:pt x="3985" y="76422"/>
                      <a:pt x="3985" y="76422"/>
                    </a:cubicBezTo>
                    <a:cubicBezTo>
                      <a:pt x="4047" y="76630"/>
                      <a:pt x="4089" y="76818"/>
                      <a:pt x="4152" y="77027"/>
                    </a:cubicBezTo>
                    <a:cubicBezTo>
                      <a:pt x="4318" y="77569"/>
                      <a:pt x="4506" y="78111"/>
                      <a:pt x="4736" y="78633"/>
                    </a:cubicBezTo>
                    <a:lnTo>
                      <a:pt x="5048" y="78633"/>
                    </a:lnTo>
                    <a:cubicBezTo>
                      <a:pt x="4798" y="78028"/>
                      <a:pt x="4590" y="77423"/>
                      <a:pt x="4402" y="76797"/>
                    </a:cubicBezTo>
                    <a:cubicBezTo>
                      <a:pt x="4277" y="76297"/>
                      <a:pt x="4152" y="75796"/>
                      <a:pt x="4047" y="75275"/>
                    </a:cubicBezTo>
                    <a:cubicBezTo>
                      <a:pt x="3797" y="73898"/>
                      <a:pt x="3630" y="72501"/>
                      <a:pt x="3547" y="71103"/>
                    </a:cubicBezTo>
                    <a:cubicBezTo>
                      <a:pt x="3526" y="70623"/>
                      <a:pt x="3505" y="70123"/>
                      <a:pt x="3484" y="69643"/>
                    </a:cubicBezTo>
                    <a:cubicBezTo>
                      <a:pt x="3463" y="69205"/>
                      <a:pt x="3442" y="68788"/>
                      <a:pt x="3422" y="68350"/>
                    </a:cubicBezTo>
                    <a:cubicBezTo>
                      <a:pt x="3380" y="67182"/>
                      <a:pt x="3338" y="65993"/>
                      <a:pt x="3255" y="64804"/>
                    </a:cubicBezTo>
                    <a:cubicBezTo>
                      <a:pt x="3234" y="64575"/>
                      <a:pt x="3213" y="64345"/>
                      <a:pt x="3192" y="64116"/>
                    </a:cubicBezTo>
                    <a:cubicBezTo>
                      <a:pt x="3171" y="63887"/>
                      <a:pt x="3150" y="63657"/>
                      <a:pt x="3130" y="63407"/>
                    </a:cubicBezTo>
                    <a:cubicBezTo>
                      <a:pt x="3130" y="63386"/>
                      <a:pt x="3130" y="63365"/>
                      <a:pt x="3130" y="63344"/>
                    </a:cubicBezTo>
                    <a:cubicBezTo>
                      <a:pt x="2984" y="62197"/>
                      <a:pt x="2796" y="61050"/>
                      <a:pt x="2566" y="59924"/>
                    </a:cubicBezTo>
                    <a:cubicBezTo>
                      <a:pt x="2525" y="59715"/>
                      <a:pt x="2483" y="59506"/>
                      <a:pt x="2441" y="59319"/>
                    </a:cubicBezTo>
                    <a:cubicBezTo>
                      <a:pt x="2400" y="59110"/>
                      <a:pt x="2379" y="58964"/>
                      <a:pt x="2337" y="58797"/>
                    </a:cubicBezTo>
                    <a:cubicBezTo>
                      <a:pt x="2337" y="58776"/>
                      <a:pt x="2337" y="58756"/>
                      <a:pt x="2337" y="58735"/>
                    </a:cubicBezTo>
                    <a:cubicBezTo>
                      <a:pt x="2233" y="58318"/>
                      <a:pt x="2149" y="57900"/>
                      <a:pt x="2066" y="57483"/>
                    </a:cubicBezTo>
                    <a:cubicBezTo>
                      <a:pt x="1878" y="56566"/>
                      <a:pt x="1670" y="55627"/>
                      <a:pt x="1482" y="54688"/>
                    </a:cubicBezTo>
                    <a:cubicBezTo>
                      <a:pt x="1252" y="53499"/>
                      <a:pt x="1085" y="52331"/>
                      <a:pt x="919" y="51184"/>
                    </a:cubicBezTo>
                    <a:lnTo>
                      <a:pt x="919" y="51184"/>
                    </a:lnTo>
                    <a:cubicBezTo>
                      <a:pt x="919" y="51184"/>
                      <a:pt x="919" y="51184"/>
                      <a:pt x="919" y="51184"/>
                    </a:cubicBezTo>
                    <a:cubicBezTo>
                      <a:pt x="856" y="50684"/>
                      <a:pt x="793" y="50204"/>
                      <a:pt x="752" y="49703"/>
                    </a:cubicBezTo>
                    <a:cubicBezTo>
                      <a:pt x="689" y="49078"/>
                      <a:pt x="627" y="48452"/>
                      <a:pt x="585" y="47847"/>
                    </a:cubicBezTo>
                    <a:cubicBezTo>
                      <a:pt x="481" y="46596"/>
                      <a:pt x="418" y="45365"/>
                      <a:pt x="355" y="44114"/>
                    </a:cubicBezTo>
                    <a:cubicBezTo>
                      <a:pt x="355" y="43655"/>
                      <a:pt x="335" y="43175"/>
                      <a:pt x="335" y="42716"/>
                    </a:cubicBezTo>
                    <a:cubicBezTo>
                      <a:pt x="335" y="42424"/>
                      <a:pt x="314" y="42111"/>
                      <a:pt x="314" y="41819"/>
                    </a:cubicBezTo>
                    <a:cubicBezTo>
                      <a:pt x="272" y="38732"/>
                      <a:pt x="355" y="35604"/>
                      <a:pt x="460" y="32413"/>
                    </a:cubicBezTo>
                    <a:cubicBezTo>
                      <a:pt x="460" y="32267"/>
                      <a:pt x="460" y="32141"/>
                      <a:pt x="460" y="32016"/>
                    </a:cubicBezTo>
                    <a:cubicBezTo>
                      <a:pt x="481" y="31870"/>
                      <a:pt x="460" y="31766"/>
                      <a:pt x="460" y="31641"/>
                    </a:cubicBezTo>
                    <a:lnTo>
                      <a:pt x="460" y="31599"/>
                    </a:lnTo>
                    <a:cubicBezTo>
                      <a:pt x="481" y="30932"/>
                      <a:pt x="501" y="30264"/>
                      <a:pt x="522" y="29597"/>
                    </a:cubicBezTo>
                    <a:cubicBezTo>
                      <a:pt x="627" y="25822"/>
                      <a:pt x="647" y="22005"/>
                      <a:pt x="647" y="18229"/>
                    </a:cubicBezTo>
                    <a:lnTo>
                      <a:pt x="647" y="16895"/>
                    </a:lnTo>
                    <a:lnTo>
                      <a:pt x="647" y="15309"/>
                    </a:lnTo>
                    <a:lnTo>
                      <a:pt x="647" y="7258"/>
                    </a:lnTo>
                    <a:cubicBezTo>
                      <a:pt x="668" y="5006"/>
                      <a:pt x="814" y="2482"/>
                      <a:pt x="2295" y="876"/>
                    </a:cubicBezTo>
                    <a:lnTo>
                      <a:pt x="2295" y="876"/>
                    </a:lnTo>
                    <a:cubicBezTo>
                      <a:pt x="1670" y="4130"/>
                      <a:pt x="2546" y="7467"/>
                      <a:pt x="3422" y="10679"/>
                    </a:cubicBezTo>
                    <a:cubicBezTo>
                      <a:pt x="3588" y="11305"/>
                      <a:pt x="3755" y="11910"/>
                      <a:pt x="3901" y="12514"/>
                    </a:cubicBezTo>
                    <a:cubicBezTo>
                      <a:pt x="4152" y="13599"/>
                      <a:pt x="4423" y="14705"/>
                      <a:pt x="4610" y="15789"/>
                    </a:cubicBezTo>
                    <a:cubicBezTo>
                      <a:pt x="4673" y="16081"/>
                      <a:pt x="4715" y="16373"/>
                      <a:pt x="4777" y="16644"/>
                    </a:cubicBezTo>
                    <a:cubicBezTo>
                      <a:pt x="4840" y="16999"/>
                      <a:pt x="4882" y="17333"/>
                      <a:pt x="4944" y="17687"/>
                    </a:cubicBezTo>
                    <a:cubicBezTo>
                      <a:pt x="5320" y="20127"/>
                      <a:pt x="5570" y="22568"/>
                      <a:pt x="5737" y="25029"/>
                    </a:cubicBezTo>
                    <a:lnTo>
                      <a:pt x="5778" y="25801"/>
                    </a:lnTo>
                    <a:cubicBezTo>
                      <a:pt x="5778" y="25884"/>
                      <a:pt x="5778" y="25968"/>
                      <a:pt x="5778" y="26051"/>
                    </a:cubicBezTo>
                    <a:cubicBezTo>
                      <a:pt x="5778" y="26197"/>
                      <a:pt x="5799" y="26322"/>
                      <a:pt x="5799" y="26468"/>
                    </a:cubicBezTo>
                    <a:lnTo>
                      <a:pt x="5799" y="26614"/>
                    </a:lnTo>
                    <a:cubicBezTo>
                      <a:pt x="5820" y="26990"/>
                      <a:pt x="5841" y="27344"/>
                      <a:pt x="5862" y="27699"/>
                    </a:cubicBezTo>
                    <a:cubicBezTo>
                      <a:pt x="5862" y="27699"/>
                      <a:pt x="5862" y="27699"/>
                      <a:pt x="5862" y="27699"/>
                    </a:cubicBezTo>
                    <a:lnTo>
                      <a:pt x="5862" y="27699"/>
                    </a:lnTo>
                    <a:cubicBezTo>
                      <a:pt x="5862" y="27949"/>
                      <a:pt x="5883" y="28220"/>
                      <a:pt x="5883" y="28470"/>
                    </a:cubicBezTo>
                    <a:cubicBezTo>
                      <a:pt x="5945" y="30014"/>
                      <a:pt x="5966" y="31557"/>
                      <a:pt x="5966" y="33101"/>
                    </a:cubicBezTo>
                    <a:lnTo>
                      <a:pt x="5966" y="33601"/>
                    </a:lnTo>
                    <a:lnTo>
                      <a:pt x="5966" y="34039"/>
                    </a:lnTo>
                    <a:lnTo>
                      <a:pt x="5966" y="35771"/>
                    </a:lnTo>
                    <a:lnTo>
                      <a:pt x="5966" y="38837"/>
                    </a:lnTo>
                    <a:lnTo>
                      <a:pt x="5966" y="39024"/>
                    </a:lnTo>
                    <a:lnTo>
                      <a:pt x="5966" y="39275"/>
                    </a:lnTo>
                    <a:lnTo>
                      <a:pt x="5966" y="40943"/>
                    </a:lnTo>
                    <a:cubicBezTo>
                      <a:pt x="5945" y="43738"/>
                      <a:pt x="5945" y="46575"/>
                      <a:pt x="6029" y="49411"/>
                    </a:cubicBezTo>
                    <a:lnTo>
                      <a:pt x="6029" y="49599"/>
                    </a:lnTo>
                    <a:cubicBezTo>
                      <a:pt x="6070" y="50934"/>
                      <a:pt x="6133" y="52269"/>
                      <a:pt x="6216" y="53604"/>
                    </a:cubicBezTo>
                    <a:cubicBezTo>
                      <a:pt x="6300" y="54959"/>
                      <a:pt x="6404" y="56294"/>
                      <a:pt x="6550" y="57629"/>
                    </a:cubicBezTo>
                    <a:cubicBezTo>
                      <a:pt x="6696" y="59006"/>
                      <a:pt x="6884" y="60403"/>
                      <a:pt x="7072" y="61780"/>
                    </a:cubicBezTo>
                    <a:cubicBezTo>
                      <a:pt x="7072" y="61842"/>
                      <a:pt x="7072" y="61905"/>
                      <a:pt x="7093" y="61947"/>
                    </a:cubicBezTo>
                    <a:cubicBezTo>
                      <a:pt x="7113" y="62134"/>
                      <a:pt x="7134" y="62301"/>
                      <a:pt x="7155" y="62468"/>
                    </a:cubicBezTo>
                    <a:cubicBezTo>
                      <a:pt x="7197" y="62718"/>
                      <a:pt x="7218" y="62969"/>
                      <a:pt x="7259" y="63198"/>
                    </a:cubicBezTo>
                    <a:cubicBezTo>
                      <a:pt x="7447" y="64679"/>
                      <a:pt x="7635" y="66160"/>
                      <a:pt x="7781" y="67641"/>
                    </a:cubicBezTo>
                    <a:cubicBezTo>
                      <a:pt x="7781" y="67808"/>
                      <a:pt x="7802" y="67975"/>
                      <a:pt x="7823" y="68141"/>
                    </a:cubicBezTo>
                    <a:cubicBezTo>
                      <a:pt x="7843" y="68308"/>
                      <a:pt x="7843" y="68496"/>
                      <a:pt x="7864" y="68684"/>
                    </a:cubicBezTo>
                    <a:cubicBezTo>
                      <a:pt x="7885" y="69122"/>
                      <a:pt x="7927" y="69539"/>
                      <a:pt x="7948" y="69977"/>
                    </a:cubicBezTo>
                    <a:lnTo>
                      <a:pt x="7948" y="70248"/>
                    </a:lnTo>
                    <a:cubicBezTo>
                      <a:pt x="7948" y="70394"/>
                      <a:pt x="7948" y="70540"/>
                      <a:pt x="7948" y="70707"/>
                    </a:cubicBezTo>
                    <a:cubicBezTo>
                      <a:pt x="7948" y="70957"/>
                      <a:pt x="7969" y="71207"/>
                      <a:pt x="7969" y="71458"/>
                    </a:cubicBezTo>
                    <a:lnTo>
                      <a:pt x="7969" y="72334"/>
                    </a:lnTo>
                    <a:cubicBezTo>
                      <a:pt x="7948" y="73314"/>
                      <a:pt x="7885" y="74315"/>
                      <a:pt x="7781" y="75296"/>
                    </a:cubicBezTo>
                    <a:cubicBezTo>
                      <a:pt x="7739" y="75713"/>
                      <a:pt x="7677" y="76130"/>
                      <a:pt x="7593" y="76547"/>
                    </a:cubicBezTo>
                    <a:cubicBezTo>
                      <a:pt x="7572" y="76693"/>
                      <a:pt x="7551" y="76839"/>
                      <a:pt x="7531" y="76985"/>
                    </a:cubicBezTo>
                    <a:cubicBezTo>
                      <a:pt x="7489" y="77110"/>
                      <a:pt x="7489" y="77214"/>
                      <a:pt x="7447" y="77340"/>
                    </a:cubicBezTo>
                    <a:cubicBezTo>
                      <a:pt x="7426" y="77444"/>
                      <a:pt x="7405" y="77548"/>
                      <a:pt x="7385" y="77652"/>
                    </a:cubicBezTo>
                    <a:cubicBezTo>
                      <a:pt x="7364" y="77736"/>
                      <a:pt x="7343" y="77819"/>
                      <a:pt x="7343" y="77903"/>
                    </a:cubicBezTo>
                    <a:cubicBezTo>
                      <a:pt x="7322" y="77924"/>
                      <a:pt x="7322" y="77944"/>
                      <a:pt x="7322" y="77965"/>
                    </a:cubicBezTo>
                    <a:cubicBezTo>
                      <a:pt x="7322" y="78007"/>
                      <a:pt x="7301" y="78049"/>
                      <a:pt x="7280" y="78090"/>
                    </a:cubicBezTo>
                    <a:cubicBezTo>
                      <a:pt x="7280" y="78132"/>
                      <a:pt x="7259" y="78236"/>
                      <a:pt x="7239" y="78320"/>
                    </a:cubicBezTo>
                    <a:cubicBezTo>
                      <a:pt x="7218" y="78382"/>
                      <a:pt x="7197" y="78445"/>
                      <a:pt x="7176" y="78508"/>
                    </a:cubicBezTo>
                    <a:cubicBezTo>
                      <a:pt x="7155" y="78570"/>
                      <a:pt x="7155" y="78612"/>
                      <a:pt x="7134" y="78654"/>
                    </a:cubicBezTo>
                    <a:lnTo>
                      <a:pt x="7468" y="78654"/>
                    </a:lnTo>
                    <a:cubicBezTo>
                      <a:pt x="7468" y="78591"/>
                      <a:pt x="7489" y="78549"/>
                      <a:pt x="7510" y="78487"/>
                    </a:cubicBezTo>
                    <a:cubicBezTo>
                      <a:pt x="7510" y="78424"/>
                      <a:pt x="7551" y="78320"/>
                      <a:pt x="7572" y="78216"/>
                    </a:cubicBezTo>
                    <a:cubicBezTo>
                      <a:pt x="7572" y="78216"/>
                      <a:pt x="7572" y="78216"/>
                      <a:pt x="7572" y="78195"/>
                    </a:cubicBezTo>
                    <a:cubicBezTo>
                      <a:pt x="7593" y="78132"/>
                      <a:pt x="7614" y="78049"/>
                      <a:pt x="7614" y="77986"/>
                    </a:cubicBezTo>
                    <a:lnTo>
                      <a:pt x="7614" y="77944"/>
                    </a:lnTo>
                    <a:cubicBezTo>
                      <a:pt x="7635" y="77861"/>
                      <a:pt x="7656" y="77757"/>
                      <a:pt x="7677" y="77673"/>
                    </a:cubicBezTo>
                    <a:lnTo>
                      <a:pt x="7760" y="77340"/>
                    </a:lnTo>
                    <a:cubicBezTo>
                      <a:pt x="7781" y="77235"/>
                      <a:pt x="7802" y="77152"/>
                      <a:pt x="7802" y="77048"/>
                    </a:cubicBezTo>
                    <a:cubicBezTo>
                      <a:pt x="7802" y="77048"/>
                      <a:pt x="7802" y="77006"/>
                      <a:pt x="7823" y="76964"/>
                    </a:cubicBezTo>
                    <a:cubicBezTo>
                      <a:pt x="7885" y="76630"/>
                      <a:pt x="7948" y="76297"/>
                      <a:pt x="7989" y="75963"/>
                    </a:cubicBezTo>
                    <a:cubicBezTo>
                      <a:pt x="8031" y="75754"/>
                      <a:pt x="8052" y="75525"/>
                      <a:pt x="8073" y="75296"/>
                    </a:cubicBezTo>
                    <a:cubicBezTo>
                      <a:pt x="8135" y="74774"/>
                      <a:pt x="8177" y="74253"/>
                      <a:pt x="8219" y="73710"/>
                    </a:cubicBezTo>
                    <a:cubicBezTo>
                      <a:pt x="8219" y="73710"/>
                      <a:pt x="8219" y="73690"/>
                      <a:pt x="8219" y="73690"/>
                    </a:cubicBezTo>
                    <a:cubicBezTo>
                      <a:pt x="8219" y="73564"/>
                      <a:pt x="8219" y="73439"/>
                      <a:pt x="8219" y="73335"/>
                    </a:cubicBezTo>
                    <a:cubicBezTo>
                      <a:pt x="8240" y="73064"/>
                      <a:pt x="8240" y="72793"/>
                      <a:pt x="8261" y="72501"/>
                    </a:cubicBezTo>
                    <a:cubicBezTo>
                      <a:pt x="8281" y="71896"/>
                      <a:pt x="8281" y="71291"/>
                      <a:pt x="8261" y="70707"/>
                    </a:cubicBezTo>
                    <a:cubicBezTo>
                      <a:pt x="8261" y="70519"/>
                      <a:pt x="8261" y="70352"/>
                      <a:pt x="8240" y="70165"/>
                    </a:cubicBezTo>
                    <a:cubicBezTo>
                      <a:pt x="8240" y="70123"/>
                      <a:pt x="8240" y="70081"/>
                      <a:pt x="8240" y="70039"/>
                    </a:cubicBezTo>
                    <a:lnTo>
                      <a:pt x="8240" y="69914"/>
                    </a:lnTo>
                    <a:cubicBezTo>
                      <a:pt x="8240" y="69727"/>
                      <a:pt x="8219" y="69560"/>
                      <a:pt x="8219" y="69393"/>
                    </a:cubicBezTo>
                    <a:cubicBezTo>
                      <a:pt x="8177" y="68809"/>
                      <a:pt x="8135" y="68246"/>
                      <a:pt x="8094" y="67662"/>
                    </a:cubicBezTo>
                    <a:cubicBezTo>
                      <a:pt x="8073" y="67516"/>
                      <a:pt x="8052" y="67349"/>
                      <a:pt x="8031" y="67182"/>
                    </a:cubicBezTo>
                    <a:cubicBezTo>
                      <a:pt x="8031" y="67036"/>
                      <a:pt x="8010" y="66890"/>
                      <a:pt x="7989" y="66744"/>
                    </a:cubicBezTo>
                    <a:cubicBezTo>
                      <a:pt x="7843" y="65117"/>
                      <a:pt x="7614" y="63511"/>
                      <a:pt x="7405" y="61905"/>
                    </a:cubicBezTo>
                    <a:cubicBezTo>
                      <a:pt x="7405" y="61863"/>
                      <a:pt x="7385" y="61801"/>
                      <a:pt x="7385" y="61738"/>
                    </a:cubicBezTo>
                    <a:cubicBezTo>
                      <a:pt x="7343" y="61509"/>
                      <a:pt x="7322" y="61258"/>
                      <a:pt x="7280" y="61008"/>
                    </a:cubicBezTo>
                    <a:cubicBezTo>
                      <a:pt x="7239" y="60779"/>
                      <a:pt x="7218" y="60528"/>
                      <a:pt x="7176" y="60278"/>
                    </a:cubicBezTo>
                    <a:cubicBezTo>
                      <a:pt x="7072" y="59381"/>
                      <a:pt x="6946" y="58464"/>
                      <a:pt x="6863" y="57588"/>
                    </a:cubicBezTo>
                    <a:cubicBezTo>
                      <a:pt x="6196" y="51539"/>
                      <a:pt x="6237" y="45302"/>
                      <a:pt x="6279" y="39275"/>
                    </a:cubicBezTo>
                    <a:cubicBezTo>
                      <a:pt x="6300" y="37231"/>
                      <a:pt x="6300" y="35187"/>
                      <a:pt x="6300" y="33143"/>
                    </a:cubicBezTo>
                    <a:lnTo>
                      <a:pt x="6300" y="32538"/>
                    </a:lnTo>
                    <a:cubicBezTo>
                      <a:pt x="6300" y="32517"/>
                      <a:pt x="6300" y="32496"/>
                      <a:pt x="6300" y="32496"/>
                    </a:cubicBezTo>
                    <a:cubicBezTo>
                      <a:pt x="6300" y="31453"/>
                      <a:pt x="6258" y="30410"/>
                      <a:pt x="6237" y="29367"/>
                    </a:cubicBezTo>
                    <a:cubicBezTo>
                      <a:pt x="6237" y="29054"/>
                      <a:pt x="6216" y="28742"/>
                      <a:pt x="6216" y="28429"/>
                    </a:cubicBezTo>
                    <a:cubicBezTo>
                      <a:pt x="6196" y="27991"/>
                      <a:pt x="6175" y="27553"/>
                      <a:pt x="6154" y="27136"/>
                    </a:cubicBezTo>
                    <a:cubicBezTo>
                      <a:pt x="6154" y="27010"/>
                      <a:pt x="6154" y="26864"/>
                      <a:pt x="6133" y="26760"/>
                    </a:cubicBezTo>
                    <a:lnTo>
                      <a:pt x="6133" y="26593"/>
                    </a:lnTo>
                    <a:lnTo>
                      <a:pt x="6133" y="26406"/>
                    </a:lnTo>
                    <a:cubicBezTo>
                      <a:pt x="5987" y="22839"/>
                      <a:pt x="5591" y="19293"/>
                      <a:pt x="4944" y="15789"/>
                    </a:cubicBezTo>
                    <a:cubicBezTo>
                      <a:pt x="4902" y="15539"/>
                      <a:pt x="4861" y="15289"/>
                      <a:pt x="4798" y="15059"/>
                    </a:cubicBezTo>
                    <a:lnTo>
                      <a:pt x="4798" y="15038"/>
                    </a:lnTo>
                    <a:cubicBezTo>
                      <a:pt x="4756" y="14830"/>
                      <a:pt x="4715" y="14600"/>
                      <a:pt x="4673" y="14413"/>
                    </a:cubicBezTo>
                    <a:cubicBezTo>
                      <a:pt x="4527" y="13745"/>
                      <a:pt x="4381" y="13099"/>
                      <a:pt x="4214" y="12452"/>
                    </a:cubicBezTo>
                    <a:cubicBezTo>
                      <a:pt x="4068" y="11847"/>
                      <a:pt x="3901" y="11221"/>
                      <a:pt x="3734" y="10637"/>
                    </a:cubicBezTo>
                    <a:cubicBezTo>
                      <a:pt x="2838" y="7279"/>
                      <a:pt x="1920" y="3817"/>
                      <a:pt x="2712" y="480"/>
                    </a:cubicBezTo>
                    <a:lnTo>
                      <a:pt x="27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16"/>
              <p:cNvSpPr/>
              <p:nvPr/>
            </p:nvSpPr>
            <p:spPr>
              <a:xfrm>
                <a:off x="8494450" y="2310075"/>
                <a:ext cx="176275" cy="1825075"/>
              </a:xfrm>
              <a:custGeom>
                <a:avLst/>
                <a:gdLst/>
                <a:ahLst/>
                <a:cxnLst/>
                <a:rect l="l" t="t" r="r" b="b"/>
                <a:pathLst>
                  <a:path w="7051" h="73003" extrusionOk="0">
                    <a:moveTo>
                      <a:pt x="4318" y="1"/>
                    </a:moveTo>
                    <a:lnTo>
                      <a:pt x="4318" y="1"/>
                    </a:lnTo>
                    <a:cubicBezTo>
                      <a:pt x="2399" y="2295"/>
                      <a:pt x="1690" y="5361"/>
                      <a:pt x="1523" y="8323"/>
                    </a:cubicBezTo>
                    <a:cubicBezTo>
                      <a:pt x="1481" y="8698"/>
                      <a:pt x="1460" y="9074"/>
                      <a:pt x="1460" y="9470"/>
                    </a:cubicBezTo>
                    <a:lnTo>
                      <a:pt x="1460" y="9491"/>
                    </a:lnTo>
                    <a:cubicBezTo>
                      <a:pt x="1460" y="9720"/>
                      <a:pt x="1460" y="9971"/>
                      <a:pt x="1460" y="10221"/>
                    </a:cubicBezTo>
                    <a:lnTo>
                      <a:pt x="1460" y="11097"/>
                    </a:lnTo>
                    <a:cubicBezTo>
                      <a:pt x="1481" y="13141"/>
                      <a:pt x="1585" y="15206"/>
                      <a:pt x="1481" y="17250"/>
                    </a:cubicBezTo>
                    <a:cubicBezTo>
                      <a:pt x="1335" y="20107"/>
                      <a:pt x="772" y="22902"/>
                      <a:pt x="417" y="25739"/>
                    </a:cubicBezTo>
                    <a:cubicBezTo>
                      <a:pt x="0" y="28888"/>
                      <a:pt x="21" y="31954"/>
                      <a:pt x="167" y="35000"/>
                    </a:cubicBezTo>
                    <a:cubicBezTo>
                      <a:pt x="209" y="35813"/>
                      <a:pt x="250" y="36627"/>
                      <a:pt x="292" y="37419"/>
                    </a:cubicBezTo>
                    <a:cubicBezTo>
                      <a:pt x="313" y="37711"/>
                      <a:pt x="334" y="38003"/>
                      <a:pt x="355" y="38316"/>
                    </a:cubicBezTo>
                    <a:cubicBezTo>
                      <a:pt x="376" y="38837"/>
                      <a:pt x="417" y="39359"/>
                      <a:pt x="438" y="39880"/>
                    </a:cubicBezTo>
                    <a:cubicBezTo>
                      <a:pt x="459" y="40297"/>
                      <a:pt x="480" y="40715"/>
                      <a:pt x="501" y="41111"/>
                    </a:cubicBezTo>
                    <a:cubicBezTo>
                      <a:pt x="605" y="43009"/>
                      <a:pt x="668" y="44907"/>
                      <a:pt x="605" y="46826"/>
                    </a:cubicBezTo>
                    <a:lnTo>
                      <a:pt x="605" y="47222"/>
                    </a:lnTo>
                    <a:lnTo>
                      <a:pt x="605" y="47243"/>
                    </a:lnTo>
                    <a:lnTo>
                      <a:pt x="605" y="47827"/>
                    </a:lnTo>
                    <a:lnTo>
                      <a:pt x="626" y="48307"/>
                    </a:lnTo>
                    <a:cubicBezTo>
                      <a:pt x="730" y="50142"/>
                      <a:pt x="980" y="51957"/>
                      <a:pt x="1356" y="53751"/>
                    </a:cubicBezTo>
                    <a:cubicBezTo>
                      <a:pt x="1377" y="53813"/>
                      <a:pt x="1377" y="53876"/>
                      <a:pt x="1398" y="53959"/>
                    </a:cubicBezTo>
                    <a:cubicBezTo>
                      <a:pt x="1731" y="55649"/>
                      <a:pt x="2107" y="57338"/>
                      <a:pt x="2420" y="59048"/>
                    </a:cubicBezTo>
                    <a:lnTo>
                      <a:pt x="2420" y="59069"/>
                    </a:lnTo>
                    <a:cubicBezTo>
                      <a:pt x="2420" y="59111"/>
                      <a:pt x="2440" y="59174"/>
                      <a:pt x="2440" y="59215"/>
                    </a:cubicBezTo>
                    <a:cubicBezTo>
                      <a:pt x="2503" y="59632"/>
                      <a:pt x="2566" y="60029"/>
                      <a:pt x="2628" y="60425"/>
                    </a:cubicBezTo>
                    <a:cubicBezTo>
                      <a:pt x="2628" y="60446"/>
                      <a:pt x="2628" y="60446"/>
                      <a:pt x="2628" y="60446"/>
                    </a:cubicBezTo>
                    <a:cubicBezTo>
                      <a:pt x="2691" y="60863"/>
                      <a:pt x="2732" y="61280"/>
                      <a:pt x="2795" y="61697"/>
                    </a:cubicBezTo>
                    <a:cubicBezTo>
                      <a:pt x="2878" y="62511"/>
                      <a:pt x="2920" y="63345"/>
                      <a:pt x="2920" y="64158"/>
                    </a:cubicBezTo>
                    <a:lnTo>
                      <a:pt x="2920" y="65076"/>
                    </a:lnTo>
                    <a:lnTo>
                      <a:pt x="2920" y="65097"/>
                    </a:lnTo>
                    <a:lnTo>
                      <a:pt x="2920" y="65514"/>
                    </a:lnTo>
                    <a:lnTo>
                      <a:pt x="2920" y="65973"/>
                    </a:lnTo>
                    <a:cubicBezTo>
                      <a:pt x="2878" y="67204"/>
                      <a:pt x="2878" y="68413"/>
                      <a:pt x="2941" y="69623"/>
                    </a:cubicBezTo>
                    <a:cubicBezTo>
                      <a:pt x="2983" y="70186"/>
                      <a:pt x="3066" y="70749"/>
                      <a:pt x="3170" y="71292"/>
                    </a:cubicBezTo>
                    <a:cubicBezTo>
                      <a:pt x="3212" y="71417"/>
                      <a:pt x="3233" y="71521"/>
                      <a:pt x="3254" y="71625"/>
                    </a:cubicBezTo>
                    <a:cubicBezTo>
                      <a:pt x="3275" y="71730"/>
                      <a:pt x="3316" y="71834"/>
                      <a:pt x="3337" y="71917"/>
                    </a:cubicBezTo>
                    <a:cubicBezTo>
                      <a:pt x="3379" y="72063"/>
                      <a:pt x="3421" y="72209"/>
                      <a:pt x="3462" y="72355"/>
                    </a:cubicBezTo>
                    <a:cubicBezTo>
                      <a:pt x="3483" y="72418"/>
                      <a:pt x="3504" y="72501"/>
                      <a:pt x="3546" y="72564"/>
                    </a:cubicBezTo>
                    <a:cubicBezTo>
                      <a:pt x="3567" y="72627"/>
                      <a:pt x="3588" y="72668"/>
                      <a:pt x="3629" y="72731"/>
                    </a:cubicBezTo>
                    <a:cubicBezTo>
                      <a:pt x="3650" y="72773"/>
                      <a:pt x="3671" y="72814"/>
                      <a:pt x="3713" y="72856"/>
                    </a:cubicBezTo>
                    <a:cubicBezTo>
                      <a:pt x="3734" y="72898"/>
                      <a:pt x="3755" y="72919"/>
                      <a:pt x="3775" y="72939"/>
                    </a:cubicBezTo>
                    <a:cubicBezTo>
                      <a:pt x="3796" y="72960"/>
                      <a:pt x="3817" y="72981"/>
                      <a:pt x="3838" y="73002"/>
                    </a:cubicBezTo>
                    <a:lnTo>
                      <a:pt x="4881" y="73002"/>
                    </a:lnTo>
                    <a:lnTo>
                      <a:pt x="4943" y="72960"/>
                    </a:lnTo>
                    <a:cubicBezTo>
                      <a:pt x="5215" y="72731"/>
                      <a:pt x="5423" y="72460"/>
                      <a:pt x="5569" y="72147"/>
                    </a:cubicBezTo>
                    <a:cubicBezTo>
                      <a:pt x="5611" y="72063"/>
                      <a:pt x="5632" y="72001"/>
                      <a:pt x="5673" y="71917"/>
                    </a:cubicBezTo>
                    <a:cubicBezTo>
                      <a:pt x="5694" y="71834"/>
                      <a:pt x="5736" y="71751"/>
                      <a:pt x="5757" y="71667"/>
                    </a:cubicBezTo>
                    <a:cubicBezTo>
                      <a:pt x="5778" y="71605"/>
                      <a:pt x="5799" y="71542"/>
                      <a:pt x="5799" y="71500"/>
                    </a:cubicBezTo>
                    <a:cubicBezTo>
                      <a:pt x="5945" y="70916"/>
                      <a:pt x="6070" y="70311"/>
                      <a:pt x="6195" y="69707"/>
                    </a:cubicBezTo>
                    <a:cubicBezTo>
                      <a:pt x="6403" y="68559"/>
                      <a:pt x="6570" y="67371"/>
                      <a:pt x="6716" y="66202"/>
                    </a:cubicBezTo>
                    <a:cubicBezTo>
                      <a:pt x="6737" y="65973"/>
                      <a:pt x="6758" y="65744"/>
                      <a:pt x="6779" y="65535"/>
                    </a:cubicBezTo>
                    <a:cubicBezTo>
                      <a:pt x="6800" y="65347"/>
                      <a:pt x="6821" y="65160"/>
                      <a:pt x="6821" y="64972"/>
                    </a:cubicBezTo>
                    <a:lnTo>
                      <a:pt x="6821" y="64847"/>
                    </a:lnTo>
                    <a:cubicBezTo>
                      <a:pt x="6841" y="64638"/>
                      <a:pt x="6862" y="64430"/>
                      <a:pt x="6883" y="64242"/>
                    </a:cubicBezTo>
                    <a:cubicBezTo>
                      <a:pt x="6883" y="64096"/>
                      <a:pt x="6904" y="63950"/>
                      <a:pt x="6904" y="63804"/>
                    </a:cubicBezTo>
                    <a:cubicBezTo>
                      <a:pt x="6925" y="63616"/>
                      <a:pt x="6925" y="63408"/>
                      <a:pt x="6946" y="63241"/>
                    </a:cubicBezTo>
                    <a:cubicBezTo>
                      <a:pt x="6946" y="63074"/>
                      <a:pt x="6967" y="62928"/>
                      <a:pt x="6967" y="62761"/>
                    </a:cubicBezTo>
                    <a:lnTo>
                      <a:pt x="6967" y="62698"/>
                    </a:lnTo>
                    <a:lnTo>
                      <a:pt x="6967" y="62573"/>
                    </a:lnTo>
                    <a:lnTo>
                      <a:pt x="6967" y="62511"/>
                    </a:lnTo>
                    <a:cubicBezTo>
                      <a:pt x="6987" y="62156"/>
                      <a:pt x="7008" y="61822"/>
                      <a:pt x="7008" y="61489"/>
                    </a:cubicBezTo>
                    <a:lnTo>
                      <a:pt x="7008" y="61468"/>
                    </a:lnTo>
                    <a:cubicBezTo>
                      <a:pt x="7029" y="61072"/>
                      <a:pt x="7050" y="60675"/>
                      <a:pt x="7050" y="60300"/>
                    </a:cubicBezTo>
                    <a:lnTo>
                      <a:pt x="7050" y="59778"/>
                    </a:lnTo>
                    <a:lnTo>
                      <a:pt x="7050" y="59257"/>
                    </a:lnTo>
                    <a:cubicBezTo>
                      <a:pt x="7050" y="57964"/>
                      <a:pt x="7050" y="56671"/>
                      <a:pt x="7008" y="55357"/>
                    </a:cubicBezTo>
                    <a:lnTo>
                      <a:pt x="7008" y="54689"/>
                    </a:lnTo>
                    <a:cubicBezTo>
                      <a:pt x="7008" y="54501"/>
                      <a:pt x="7008" y="54293"/>
                      <a:pt x="7008" y="54084"/>
                    </a:cubicBezTo>
                    <a:lnTo>
                      <a:pt x="7008" y="54043"/>
                    </a:lnTo>
                    <a:lnTo>
                      <a:pt x="7008" y="53563"/>
                    </a:lnTo>
                    <a:lnTo>
                      <a:pt x="7008" y="53021"/>
                    </a:lnTo>
                    <a:cubicBezTo>
                      <a:pt x="7008" y="52770"/>
                      <a:pt x="6987" y="52520"/>
                      <a:pt x="6987" y="52270"/>
                    </a:cubicBezTo>
                    <a:cubicBezTo>
                      <a:pt x="6967" y="51331"/>
                      <a:pt x="6946" y="50393"/>
                      <a:pt x="6925" y="49454"/>
                    </a:cubicBezTo>
                    <a:lnTo>
                      <a:pt x="6925" y="49266"/>
                    </a:lnTo>
                    <a:cubicBezTo>
                      <a:pt x="6800" y="44386"/>
                      <a:pt x="6654" y="39484"/>
                      <a:pt x="6383" y="34603"/>
                    </a:cubicBezTo>
                    <a:cubicBezTo>
                      <a:pt x="6362" y="34520"/>
                      <a:pt x="6362" y="34457"/>
                      <a:pt x="6362" y="34395"/>
                    </a:cubicBezTo>
                    <a:cubicBezTo>
                      <a:pt x="6257" y="32476"/>
                      <a:pt x="6132" y="30578"/>
                      <a:pt x="5965" y="28659"/>
                    </a:cubicBezTo>
                    <a:cubicBezTo>
                      <a:pt x="5819" y="26740"/>
                      <a:pt x="5632" y="24821"/>
                      <a:pt x="5423" y="22902"/>
                    </a:cubicBezTo>
                    <a:cubicBezTo>
                      <a:pt x="5319" y="22026"/>
                      <a:pt x="5215" y="21171"/>
                      <a:pt x="5110" y="20295"/>
                    </a:cubicBezTo>
                    <a:cubicBezTo>
                      <a:pt x="5048" y="19920"/>
                      <a:pt x="5006" y="19523"/>
                      <a:pt x="4964" y="19127"/>
                    </a:cubicBezTo>
                    <a:cubicBezTo>
                      <a:pt x="4923" y="18731"/>
                      <a:pt x="4860" y="18355"/>
                      <a:pt x="4818" y="17959"/>
                    </a:cubicBezTo>
                    <a:cubicBezTo>
                      <a:pt x="4067" y="11973"/>
                      <a:pt x="3421" y="5945"/>
                      <a:pt x="4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16"/>
              <p:cNvSpPr/>
              <p:nvPr/>
            </p:nvSpPr>
            <p:spPr>
              <a:xfrm>
                <a:off x="8610200" y="2749650"/>
                <a:ext cx="310275" cy="1383925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55357" extrusionOk="0">
                    <a:moveTo>
                      <a:pt x="11013" y="1"/>
                    </a:moveTo>
                    <a:lnTo>
                      <a:pt x="11013" y="1"/>
                    </a:lnTo>
                    <a:cubicBezTo>
                      <a:pt x="11076" y="1502"/>
                      <a:pt x="10930" y="3004"/>
                      <a:pt x="10596" y="4464"/>
                    </a:cubicBezTo>
                    <a:cubicBezTo>
                      <a:pt x="10575" y="4527"/>
                      <a:pt x="10575" y="4568"/>
                      <a:pt x="10555" y="4631"/>
                    </a:cubicBezTo>
                    <a:cubicBezTo>
                      <a:pt x="9762" y="8073"/>
                      <a:pt x="8135" y="11389"/>
                      <a:pt x="6925" y="14789"/>
                    </a:cubicBezTo>
                    <a:cubicBezTo>
                      <a:pt x="6842" y="14997"/>
                      <a:pt x="6779" y="15206"/>
                      <a:pt x="6696" y="15456"/>
                    </a:cubicBezTo>
                    <a:cubicBezTo>
                      <a:pt x="6612" y="15686"/>
                      <a:pt x="6529" y="15936"/>
                      <a:pt x="6466" y="16165"/>
                    </a:cubicBezTo>
                    <a:cubicBezTo>
                      <a:pt x="6154" y="17146"/>
                      <a:pt x="5903" y="18147"/>
                      <a:pt x="5695" y="19148"/>
                    </a:cubicBezTo>
                    <a:cubicBezTo>
                      <a:pt x="4923" y="23340"/>
                      <a:pt x="5465" y="27699"/>
                      <a:pt x="4965" y="31954"/>
                    </a:cubicBezTo>
                    <a:cubicBezTo>
                      <a:pt x="4819" y="33102"/>
                      <a:pt x="4610" y="34249"/>
                      <a:pt x="4339" y="35375"/>
                    </a:cubicBezTo>
                    <a:lnTo>
                      <a:pt x="4172" y="36105"/>
                    </a:lnTo>
                    <a:cubicBezTo>
                      <a:pt x="4109" y="36314"/>
                      <a:pt x="4047" y="36543"/>
                      <a:pt x="4005" y="36752"/>
                    </a:cubicBezTo>
                    <a:cubicBezTo>
                      <a:pt x="3817" y="37377"/>
                      <a:pt x="3651" y="38024"/>
                      <a:pt x="3463" y="38650"/>
                    </a:cubicBezTo>
                    <a:cubicBezTo>
                      <a:pt x="3171" y="39630"/>
                      <a:pt x="2837" y="40610"/>
                      <a:pt x="2524" y="41591"/>
                    </a:cubicBezTo>
                    <a:cubicBezTo>
                      <a:pt x="2483" y="41757"/>
                      <a:pt x="2420" y="41924"/>
                      <a:pt x="2378" y="42091"/>
                    </a:cubicBezTo>
                    <a:cubicBezTo>
                      <a:pt x="2316" y="42279"/>
                      <a:pt x="2253" y="42446"/>
                      <a:pt x="2211" y="42613"/>
                    </a:cubicBezTo>
                    <a:cubicBezTo>
                      <a:pt x="1607" y="44511"/>
                      <a:pt x="1023" y="46388"/>
                      <a:pt x="605" y="48286"/>
                    </a:cubicBezTo>
                    <a:cubicBezTo>
                      <a:pt x="605" y="48327"/>
                      <a:pt x="605" y="48369"/>
                      <a:pt x="605" y="48390"/>
                    </a:cubicBezTo>
                    <a:cubicBezTo>
                      <a:pt x="585" y="48432"/>
                      <a:pt x="564" y="48494"/>
                      <a:pt x="564" y="48536"/>
                    </a:cubicBezTo>
                    <a:cubicBezTo>
                      <a:pt x="522" y="48745"/>
                      <a:pt x="480" y="48974"/>
                      <a:pt x="439" y="49183"/>
                    </a:cubicBezTo>
                    <a:cubicBezTo>
                      <a:pt x="439" y="49204"/>
                      <a:pt x="439" y="49204"/>
                      <a:pt x="439" y="49204"/>
                    </a:cubicBezTo>
                    <a:cubicBezTo>
                      <a:pt x="355" y="49621"/>
                      <a:pt x="293" y="50017"/>
                      <a:pt x="230" y="50413"/>
                    </a:cubicBezTo>
                    <a:cubicBezTo>
                      <a:pt x="230" y="50434"/>
                      <a:pt x="230" y="50434"/>
                      <a:pt x="230" y="50455"/>
                    </a:cubicBezTo>
                    <a:cubicBezTo>
                      <a:pt x="147" y="50976"/>
                      <a:pt x="105" y="51519"/>
                      <a:pt x="63" y="52040"/>
                    </a:cubicBezTo>
                    <a:cubicBezTo>
                      <a:pt x="42" y="52061"/>
                      <a:pt x="42" y="52082"/>
                      <a:pt x="63" y="52103"/>
                    </a:cubicBezTo>
                    <a:cubicBezTo>
                      <a:pt x="42" y="52290"/>
                      <a:pt x="21" y="52499"/>
                      <a:pt x="21" y="52708"/>
                    </a:cubicBezTo>
                    <a:cubicBezTo>
                      <a:pt x="1" y="52833"/>
                      <a:pt x="1" y="52979"/>
                      <a:pt x="1" y="53104"/>
                    </a:cubicBezTo>
                    <a:lnTo>
                      <a:pt x="1" y="53187"/>
                    </a:lnTo>
                    <a:lnTo>
                      <a:pt x="1" y="53813"/>
                    </a:lnTo>
                    <a:cubicBezTo>
                      <a:pt x="1" y="54084"/>
                      <a:pt x="1" y="54355"/>
                      <a:pt x="21" y="54626"/>
                    </a:cubicBezTo>
                    <a:cubicBezTo>
                      <a:pt x="21" y="54731"/>
                      <a:pt x="42" y="54856"/>
                      <a:pt x="42" y="54981"/>
                    </a:cubicBezTo>
                    <a:cubicBezTo>
                      <a:pt x="63" y="55064"/>
                      <a:pt x="84" y="55148"/>
                      <a:pt x="84" y="55252"/>
                    </a:cubicBezTo>
                    <a:cubicBezTo>
                      <a:pt x="105" y="55294"/>
                      <a:pt x="105" y="55336"/>
                      <a:pt x="105" y="55356"/>
                    </a:cubicBezTo>
                    <a:lnTo>
                      <a:pt x="439" y="55356"/>
                    </a:lnTo>
                    <a:cubicBezTo>
                      <a:pt x="668" y="55356"/>
                      <a:pt x="877" y="55336"/>
                      <a:pt x="1106" y="55336"/>
                    </a:cubicBezTo>
                    <a:lnTo>
                      <a:pt x="1607" y="55336"/>
                    </a:lnTo>
                    <a:cubicBezTo>
                      <a:pt x="2065" y="55315"/>
                      <a:pt x="2524" y="55294"/>
                      <a:pt x="2962" y="55273"/>
                    </a:cubicBezTo>
                    <a:lnTo>
                      <a:pt x="3087" y="55273"/>
                    </a:lnTo>
                    <a:lnTo>
                      <a:pt x="3233" y="55252"/>
                    </a:lnTo>
                    <a:lnTo>
                      <a:pt x="3651" y="55252"/>
                    </a:lnTo>
                    <a:lnTo>
                      <a:pt x="3651" y="55231"/>
                    </a:lnTo>
                    <a:cubicBezTo>
                      <a:pt x="3651" y="55231"/>
                      <a:pt x="3651" y="55210"/>
                      <a:pt x="3651" y="55210"/>
                    </a:cubicBezTo>
                    <a:lnTo>
                      <a:pt x="3651" y="54960"/>
                    </a:lnTo>
                    <a:cubicBezTo>
                      <a:pt x="3630" y="54856"/>
                      <a:pt x="3630" y="54731"/>
                      <a:pt x="3630" y="54626"/>
                    </a:cubicBezTo>
                    <a:cubicBezTo>
                      <a:pt x="3630" y="54314"/>
                      <a:pt x="3609" y="54042"/>
                      <a:pt x="3630" y="53792"/>
                    </a:cubicBezTo>
                    <a:cubicBezTo>
                      <a:pt x="3671" y="53292"/>
                      <a:pt x="3713" y="52791"/>
                      <a:pt x="3797" y="52270"/>
                    </a:cubicBezTo>
                    <a:cubicBezTo>
                      <a:pt x="3817" y="52103"/>
                      <a:pt x="3838" y="51915"/>
                      <a:pt x="3859" y="51748"/>
                    </a:cubicBezTo>
                    <a:cubicBezTo>
                      <a:pt x="3880" y="51665"/>
                      <a:pt x="3901" y="51602"/>
                      <a:pt x="3901" y="51540"/>
                    </a:cubicBezTo>
                    <a:cubicBezTo>
                      <a:pt x="3922" y="51435"/>
                      <a:pt x="3922" y="51331"/>
                      <a:pt x="3963" y="51227"/>
                    </a:cubicBezTo>
                    <a:cubicBezTo>
                      <a:pt x="4005" y="50976"/>
                      <a:pt x="4047" y="50705"/>
                      <a:pt x="4109" y="50455"/>
                    </a:cubicBezTo>
                    <a:cubicBezTo>
                      <a:pt x="4151" y="50226"/>
                      <a:pt x="4214" y="49996"/>
                      <a:pt x="4255" y="49788"/>
                    </a:cubicBezTo>
                    <a:cubicBezTo>
                      <a:pt x="4652" y="48056"/>
                      <a:pt x="5173" y="46325"/>
                      <a:pt x="5716" y="44615"/>
                    </a:cubicBezTo>
                    <a:cubicBezTo>
                      <a:pt x="5841" y="44239"/>
                      <a:pt x="5966" y="43822"/>
                      <a:pt x="6070" y="43468"/>
                    </a:cubicBezTo>
                    <a:cubicBezTo>
                      <a:pt x="6174" y="43113"/>
                      <a:pt x="6300" y="42759"/>
                      <a:pt x="6404" y="42425"/>
                    </a:cubicBezTo>
                    <a:cubicBezTo>
                      <a:pt x="6404" y="42404"/>
                      <a:pt x="6404" y="42404"/>
                      <a:pt x="6404" y="42404"/>
                    </a:cubicBezTo>
                    <a:cubicBezTo>
                      <a:pt x="6654" y="41570"/>
                      <a:pt x="6904" y="40756"/>
                      <a:pt x="7113" y="39943"/>
                    </a:cubicBezTo>
                    <a:lnTo>
                      <a:pt x="7134" y="39859"/>
                    </a:lnTo>
                    <a:cubicBezTo>
                      <a:pt x="7155" y="39797"/>
                      <a:pt x="7176" y="39755"/>
                      <a:pt x="7176" y="39713"/>
                    </a:cubicBezTo>
                    <a:cubicBezTo>
                      <a:pt x="8177" y="35980"/>
                      <a:pt x="9178" y="32226"/>
                      <a:pt x="9595" y="28409"/>
                    </a:cubicBezTo>
                    <a:cubicBezTo>
                      <a:pt x="9741" y="27178"/>
                      <a:pt x="9824" y="25947"/>
                      <a:pt x="9887" y="24696"/>
                    </a:cubicBezTo>
                    <a:cubicBezTo>
                      <a:pt x="9908" y="24300"/>
                      <a:pt x="9950" y="23924"/>
                      <a:pt x="9970" y="23528"/>
                    </a:cubicBezTo>
                    <a:cubicBezTo>
                      <a:pt x="9991" y="23111"/>
                      <a:pt x="10012" y="22694"/>
                      <a:pt x="10054" y="22297"/>
                    </a:cubicBezTo>
                    <a:cubicBezTo>
                      <a:pt x="10137" y="20858"/>
                      <a:pt x="10304" y="19440"/>
                      <a:pt x="10575" y="18042"/>
                    </a:cubicBezTo>
                    <a:cubicBezTo>
                      <a:pt x="10951" y="15998"/>
                      <a:pt x="11577" y="14017"/>
                      <a:pt x="11952" y="11994"/>
                    </a:cubicBezTo>
                    <a:cubicBezTo>
                      <a:pt x="12369" y="9616"/>
                      <a:pt x="12411" y="7197"/>
                      <a:pt x="12098" y="4819"/>
                    </a:cubicBezTo>
                    <a:cubicBezTo>
                      <a:pt x="12098" y="4631"/>
                      <a:pt x="12056" y="4464"/>
                      <a:pt x="12035" y="4297"/>
                    </a:cubicBezTo>
                    <a:cubicBezTo>
                      <a:pt x="12015" y="4110"/>
                      <a:pt x="11994" y="3922"/>
                      <a:pt x="11952" y="3755"/>
                    </a:cubicBezTo>
                    <a:cubicBezTo>
                      <a:pt x="11743" y="2483"/>
                      <a:pt x="11431" y="1231"/>
                      <a:pt x="11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6"/>
              <p:cNvSpPr/>
              <p:nvPr/>
            </p:nvSpPr>
            <p:spPr>
              <a:xfrm>
                <a:off x="8606550" y="2725150"/>
                <a:ext cx="318100" cy="1410500"/>
              </a:xfrm>
              <a:custGeom>
                <a:avLst/>
                <a:gdLst/>
                <a:ahLst/>
                <a:cxnLst/>
                <a:rect l="l" t="t" r="r" b="b"/>
                <a:pathLst>
                  <a:path w="12724" h="56420" extrusionOk="0">
                    <a:moveTo>
                      <a:pt x="552" y="51600"/>
                    </a:moveTo>
                    <a:lnTo>
                      <a:pt x="552" y="51600"/>
                    </a:lnTo>
                    <a:cubicBezTo>
                      <a:pt x="543" y="51642"/>
                      <a:pt x="543" y="51674"/>
                      <a:pt x="543" y="51706"/>
                    </a:cubicBezTo>
                    <a:cubicBezTo>
                      <a:pt x="546" y="51671"/>
                      <a:pt x="549" y="51635"/>
                      <a:pt x="552" y="51600"/>
                    </a:cubicBezTo>
                    <a:close/>
                    <a:moveTo>
                      <a:pt x="10993" y="0"/>
                    </a:moveTo>
                    <a:lnTo>
                      <a:pt x="11034" y="1085"/>
                    </a:lnTo>
                    <a:cubicBezTo>
                      <a:pt x="11222" y="5006"/>
                      <a:pt x="9720" y="8761"/>
                      <a:pt x="8281" y="12390"/>
                    </a:cubicBezTo>
                    <a:cubicBezTo>
                      <a:pt x="7906" y="13307"/>
                      <a:pt x="7530" y="14246"/>
                      <a:pt x="7176" y="15185"/>
                    </a:cubicBezTo>
                    <a:cubicBezTo>
                      <a:pt x="7113" y="15393"/>
                      <a:pt x="7030" y="15623"/>
                      <a:pt x="6946" y="15831"/>
                    </a:cubicBezTo>
                    <a:cubicBezTo>
                      <a:pt x="6884" y="16061"/>
                      <a:pt x="6779" y="16290"/>
                      <a:pt x="6717" y="16520"/>
                    </a:cubicBezTo>
                    <a:cubicBezTo>
                      <a:pt x="6300" y="17708"/>
                      <a:pt x="5966" y="18939"/>
                      <a:pt x="5716" y="20190"/>
                    </a:cubicBezTo>
                    <a:cubicBezTo>
                      <a:pt x="5278" y="22526"/>
                      <a:pt x="5257" y="24988"/>
                      <a:pt x="5236" y="27345"/>
                    </a:cubicBezTo>
                    <a:cubicBezTo>
                      <a:pt x="5257" y="29222"/>
                      <a:pt x="5173" y="31120"/>
                      <a:pt x="4986" y="32997"/>
                    </a:cubicBezTo>
                    <a:cubicBezTo>
                      <a:pt x="4881" y="33894"/>
                      <a:pt x="4735" y="34770"/>
                      <a:pt x="4547" y="35646"/>
                    </a:cubicBezTo>
                    <a:cubicBezTo>
                      <a:pt x="4485" y="35896"/>
                      <a:pt x="4422" y="36167"/>
                      <a:pt x="4360" y="36418"/>
                    </a:cubicBezTo>
                    <a:cubicBezTo>
                      <a:pt x="4318" y="36668"/>
                      <a:pt x="4255" y="36897"/>
                      <a:pt x="4193" y="37127"/>
                    </a:cubicBezTo>
                    <a:cubicBezTo>
                      <a:pt x="4026" y="37752"/>
                      <a:pt x="3859" y="38357"/>
                      <a:pt x="3692" y="38983"/>
                    </a:cubicBezTo>
                    <a:cubicBezTo>
                      <a:pt x="3379" y="40047"/>
                      <a:pt x="3046" y="41090"/>
                      <a:pt x="2712" y="42133"/>
                    </a:cubicBezTo>
                    <a:cubicBezTo>
                      <a:pt x="2670" y="42279"/>
                      <a:pt x="2608" y="42445"/>
                      <a:pt x="2566" y="42591"/>
                    </a:cubicBezTo>
                    <a:cubicBezTo>
                      <a:pt x="2566" y="42591"/>
                      <a:pt x="2545" y="42612"/>
                      <a:pt x="2545" y="42633"/>
                    </a:cubicBezTo>
                    <a:lnTo>
                      <a:pt x="2378" y="43134"/>
                    </a:lnTo>
                    <a:cubicBezTo>
                      <a:pt x="1815" y="44948"/>
                      <a:pt x="1231" y="46805"/>
                      <a:pt x="772" y="48703"/>
                    </a:cubicBezTo>
                    <a:cubicBezTo>
                      <a:pt x="731" y="48911"/>
                      <a:pt x="689" y="49141"/>
                      <a:pt x="626" y="49349"/>
                    </a:cubicBezTo>
                    <a:lnTo>
                      <a:pt x="605" y="49433"/>
                    </a:lnTo>
                    <a:lnTo>
                      <a:pt x="605" y="49453"/>
                    </a:lnTo>
                    <a:cubicBezTo>
                      <a:pt x="605" y="49495"/>
                      <a:pt x="585" y="49537"/>
                      <a:pt x="585" y="49579"/>
                    </a:cubicBezTo>
                    <a:cubicBezTo>
                      <a:pt x="543" y="49808"/>
                      <a:pt x="501" y="50017"/>
                      <a:pt x="459" y="50246"/>
                    </a:cubicBezTo>
                    <a:cubicBezTo>
                      <a:pt x="459" y="50267"/>
                      <a:pt x="459" y="50267"/>
                      <a:pt x="459" y="50288"/>
                    </a:cubicBezTo>
                    <a:cubicBezTo>
                      <a:pt x="376" y="50663"/>
                      <a:pt x="313" y="51060"/>
                      <a:pt x="251" y="51435"/>
                    </a:cubicBezTo>
                    <a:cubicBezTo>
                      <a:pt x="188" y="51977"/>
                      <a:pt x="126" y="52520"/>
                      <a:pt x="84" y="53083"/>
                    </a:cubicBezTo>
                    <a:cubicBezTo>
                      <a:pt x="63" y="53312"/>
                      <a:pt x="42" y="53542"/>
                      <a:pt x="21" y="53771"/>
                    </a:cubicBezTo>
                    <a:cubicBezTo>
                      <a:pt x="21" y="53917"/>
                      <a:pt x="21" y="54084"/>
                      <a:pt x="21" y="54230"/>
                    </a:cubicBezTo>
                    <a:lnTo>
                      <a:pt x="21" y="54814"/>
                    </a:lnTo>
                    <a:lnTo>
                      <a:pt x="21" y="54835"/>
                    </a:lnTo>
                    <a:lnTo>
                      <a:pt x="21" y="55314"/>
                    </a:lnTo>
                    <a:cubicBezTo>
                      <a:pt x="1" y="55335"/>
                      <a:pt x="1" y="55356"/>
                      <a:pt x="21" y="55377"/>
                    </a:cubicBezTo>
                    <a:lnTo>
                      <a:pt x="21" y="55669"/>
                    </a:lnTo>
                    <a:cubicBezTo>
                      <a:pt x="21" y="55773"/>
                      <a:pt x="21" y="55940"/>
                      <a:pt x="42" y="56065"/>
                    </a:cubicBezTo>
                    <a:cubicBezTo>
                      <a:pt x="63" y="56190"/>
                      <a:pt x="63" y="56253"/>
                      <a:pt x="84" y="56336"/>
                    </a:cubicBezTo>
                    <a:lnTo>
                      <a:pt x="84" y="56399"/>
                    </a:lnTo>
                    <a:cubicBezTo>
                      <a:pt x="84" y="56399"/>
                      <a:pt x="84" y="56420"/>
                      <a:pt x="84" y="56420"/>
                    </a:cubicBezTo>
                    <a:lnTo>
                      <a:pt x="397" y="56420"/>
                    </a:lnTo>
                    <a:cubicBezTo>
                      <a:pt x="397" y="56399"/>
                      <a:pt x="397" y="56399"/>
                      <a:pt x="397" y="56378"/>
                    </a:cubicBezTo>
                    <a:cubicBezTo>
                      <a:pt x="376" y="56316"/>
                      <a:pt x="376" y="56253"/>
                      <a:pt x="355" y="56190"/>
                    </a:cubicBezTo>
                    <a:cubicBezTo>
                      <a:pt x="334" y="56024"/>
                      <a:pt x="313" y="55836"/>
                      <a:pt x="313" y="55669"/>
                    </a:cubicBezTo>
                    <a:cubicBezTo>
                      <a:pt x="293" y="55210"/>
                      <a:pt x="293" y="54751"/>
                      <a:pt x="293" y="54292"/>
                    </a:cubicBezTo>
                    <a:cubicBezTo>
                      <a:pt x="293" y="53917"/>
                      <a:pt x="334" y="53562"/>
                      <a:pt x="355" y="53187"/>
                    </a:cubicBezTo>
                    <a:lnTo>
                      <a:pt x="355" y="53104"/>
                    </a:lnTo>
                    <a:lnTo>
                      <a:pt x="355" y="53041"/>
                    </a:lnTo>
                    <a:lnTo>
                      <a:pt x="355" y="53020"/>
                    </a:lnTo>
                    <a:cubicBezTo>
                      <a:pt x="397" y="52582"/>
                      <a:pt x="439" y="52144"/>
                      <a:pt x="501" y="51727"/>
                    </a:cubicBezTo>
                    <a:cubicBezTo>
                      <a:pt x="501" y="51664"/>
                      <a:pt x="501" y="51623"/>
                      <a:pt x="522" y="51581"/>
                    </a:cubicBezTo>
                    <a:cubicBezTo>
                      <a:pt x="546" y="51415"/>
                      <a:pt x="569" y="51253"/>
                      <a:pt x="594" y="51092"/>
                    </a:cubicBezTo>
                    <a:lnTo>
                      <a:pt x="594" y="51092"/>
                    </a:lnTo>
                    <a:cubicBezTo>
                      <a:pt x="582" y="51264"/>
                      <a:pt x="567" y="51433"/>
                      <a:pt x="552" y="51600"/>
                    </a:cubicBezTo>
                    <a:lnTo>
                      <a:pt x="552" y="51600"/>
                    </a:lnTo>
                    <a:cubicBezTo>
                      <a:pt x="555" y="51588"/>
                      <a:pt x="559" y="51574"/>
                      <a:pt x="564" y="51560"/>
                    </a:cubicBezTo>
                    <a:cubicBezTo>
                      <a:pt x="626" y="51143"/>
                      <a:pt x="689" y="50726"/>
                      <a:pt x="772" y="50288"/>
                    </a:cubicBezTo>
                    <a:cubicBezTo>
                      <a:pt x="814" y="50058"/>
                      <a:pt x="877" y="49829"/>
                      <a:pt x="918" y="49599"/>
                    </a:cubicBezTo>
                    <a:lnTo>
                      <a:pt x="877" y="49599"/>
                    </a:lnTo>
                    <a:cubicBezTo>
                      <a:pt x="897" y="49537"/>
                      <a:pt x="897" y="49453"/>
                      <a:pt x="918" y="49370"/>
                    </a:cubicBezTo>
                    <a:cubicBezTo>
                      <a:pt x="1294" y="47639"/>
                      <a:pt x="1815" y="45929"/>
                      <a:pt x="2337" y="44239"/>
                    </a:cubicBezTo>
                    <a:cubicBezTo>
                      <a:pt x="2399" y="44072"/>
                      <a:pt x="2441" y="43885"/>
                      <a:pt x="2503" y="43718"/>
                    </a:cubicBezTo>
                    <a:cubicBezTo>
                      <a:pt x="2566" y="43551"/>
                      <a:pt x="2608" y="43384"/>
                      <a:pt x="2670" y="43196"/>
                    </a:cubicBezTo>
                    <a:cubicBezTo>
                      <a:pt x="2733" y="43029"/>
                      <a:pt x="2775" y="42883"/>
                      <a:pt x="2837" y="42717"/>
                    </a:cubicBezTo>
                    <a:cubicBezTo>
                      <a:pt x="3067" y="41966"/>
                      <a:pt x="3317" y="41194"/>
                      <a:pt x="3546" y="40443"/>
                    </a:cubicBezTo>
                    <a:cubicBezTo>
                      <a:pt x="3755" y="39796"/>
                      <a:pt x="3943" y="39129"/>
                      <a:pt x="4130" y="38482"/>
                    </a:cubicBezTo>
                    <a:cubicBezTo>
                      <a:pt x="4193" y="38274"/>
                      <a:pt x="4235" y="38065"/>
                      <a:pt x="4297" y="37857"/>
                    </a:cubicBezTo>
                    <a:cubicBezTo>
                      <a:pt x="4360" y="37627"/>
                      <a:pt x="4422" y="37419"/>
                      <a:pt x="4464" y="37189"/>
                    </a:cubicBezTo>
                    <a:cubicBezTo>
                      <a:pt x="4819" y="35834"/>
                      <a:pt x="5069" y="34457"/>
                      <a:pt x="5257" y="33059"/>
                    </a:cubicBezTo>
                    <a:cubicBezTo>
                      <a:pt x="5444" y="31161"/>
                      <a:pt x="5528" y="29263"/>
                      <a:pt x="5507" y="27365"/>
                    </a:cubicBezTo>
                    <a:cubicBezTo>
                      <a:pt x="5528" y="25009"/>
                      <a:pt x="5549" y="22589"/>
                      <a:pt x="5987" y="20274"/>
                    </a:cubicBezTo>
                    <a:cubicBezTo>
                      <a:pt x="6133" y="19544"/>
                      <a:pt x="6300" y="18814"/>
                      <a:pt x="6508" y="18084"/>
                    </a:cubicBezTo>
                    <a:cubicBezTo>
                      <a:pt x="6592" y="17834"/>
                      <a:pt x="6654" y="17562"/>
                      <a:pt x="6758" y="17312"/>
                    </a:cubicBezTo>
                    <a:cubicBezTo>
                      <a:pt x="6842" y="17041"/>
                      <a:pt x="6904" y="16832"/>
                      <a:pt x="6988" y="16603"/>
                    </a:cubicBezTo>
                    <a:cubicBezTo>
                      <a:pt x="7447" y="15226"/>
                      <a:pt x="7989" y="13871"/>
                      <a:pt x="8531" y="12536"/>
                    </a:cubicBezTo>
                    <a:cubicBezTo>
                      <a:pt x="9407" y="10325"/>
                      <a:pt x="10304" y="8093"/>
                      <a:pt x="10826" y="5778"/>
                    </a:cubicBezTo>
                    <a:cubicBezTo>
                      <a:pt x="10847" y="5715"/>
                      <a:pt x="10867" y="5674"/>
                      <a:pt x="10867" y="5611"/>
                    </a:cubicBezTo>
                    <a:cubicBezTo>
                      <a:pt x="11139" y="4464"/>
                      <a:pt x="11285" y="3296"/>
                      <a:pt x="11326" y="2128"/>
                    </a:cubicBezTo>
                    <a:cubicBezTo>
                      <a:pt x="11639" y="3192"/>
                      <a:pt x="11869" y="4276"/>
                      <a:pt x="12015" y="5361"/>
                    </a:cubicBezTo>
                    <a:cubicBezTo>
                      <a:pt x="12056" y="5548"/>
                      <a:pt x="12077" y="5736"/>
                      <a:pt x="12098" y="5903"/>
                    </a:cubicBezTo>
                    <a:cubicBezTo>
                      <a:pt x="12119" y="6091"/>
                      <a:pt x="12140" y="6258"/>
                      <a:pt x="12161" y="6424"/>
                    </a:cubicBezTo>
                    <a:cubicBezTo>
                      <a:pt x="12369" y="8615"/>
                      <a:pt x="12286" y="10825"/>
                      <a:pt x="11889" y="12974"/>
                    </a:cubicBezTo>
                    <a:cubicBezTo>
                      <a:pt x="11702" y="14017"/>
                      <a:pt x="11451" y="15059"/>
                      <a:pt x="11201" y="16082"/>
                    </a:cubicBezTo>
                    <a:cubicBezTo>
                      <a:pt x="10951" y="17041"/>
                      <a:pt x="10701" y="18021"/>
                      <a:pt x="10513" y="19022"/>
                    </a:cubicBezTo>
                    <a:cubicBezTo>
                      <a:pt x="10200" y="20837"/>
                      <a:pt x="10012" y="22652"/>
                      <a:pt x="9929" y="24487"/>
                    </a:cubicBezTo>
                    <a:cubicBezTo>
                      <a:pt x="9908" y="24779"/>
                      <a:pt x="9887" y="25050"/>
                      <a:pt x="9866" y="25342"/>
                    </a:cubicBezTo>
                    <a:cubicBezTo>
                      <a:pt x="9866" y="25467"/>
                      <a:pt x="9845" y="25593"/>
                      <a:pt x="9845" y="25697"/>
                    </a:cubicBezTo>
                    <a:cubicBezTo>
                      <a:pt x="9824" y="26093"/>
                      <a:pt x="9804" y="26489"/>
                      <a:pt x="9783" y="26865"/>
                    </a:cubicBezTo>
                    <a:cubicBezTo>
                      <a:pt x="9720" y="27720"/>
                      <a:pt x="9658" y="28554"/>
                      <a:pt x="9553" y="29389"/>
                    </a:cubicBezTo>
                    <a:cubicBezTo>
                      <a:pt x="9115" y="33226"/>
                      <a:pt x="8114" y="37043"/>
                      <a:pt x="7134" y="40714"/>
                    </a:cubicBezTo>
                    <a:cubicBezTo>
                      <a:pt x="7134" y="40756"/>
                      <a:pt x="7113" y="40777"/>
                      <a:pt x="7092" y="40818"/>
                    </a:cubicBezTo>
                    <a:lnTo>
                      <a:pt x="7071" y="40944"/>
                    </a:lnTo>
                    <a:cubicBezTo>
                      <a:pt x="6946" y="41382"/>
                      <a:pt x="6821" y="41841"/>
                      <a:pt x="6675" y="42299"/>
                    </a:cubicBezTo>
                    <a:cubicBezTo>
                      <a:pt x="6571" y="42654"/>
                      <a:pt x="6466" y="43009"/>
                      <a:pt x="6362" y="43384"/>
                    </a:cubicBezTo>
                    <a:cubicBezTo>
                      <a:pt x="6237" y="43739"/>
                      <a:pt x="6133" y="44093"/>
                      <a:pt x="6028" y="44469"/>
                    </a:cubicBezTo>
                    <a:cubicBezTo>
                      <a:pt x="5987" y="44615"/>
                      <a:pt x="5924" y="44761"/>
                      <a:pt x="5882" y="44907"/>
                    </a:cubicBezTo>
                    <a:cubicBezTo>
                      <a:pt x="5340" y="46638"/>
                      <a:pt x="4777" y="48411"/>
                      <a:pt x="4339" y="50184"/>
                    </a:cubicBezTo>
                    <a:cubicBezTo>
                      <a:pt x="4297" y="50371"/>
                      <a:pt x="4255" y="50559"/>
                      <a:pt x="4214" y="50747"/>
                    </a:cubicBezTo>
                    <a:lnTo>
                      <a:pt x="4214" y="50768"/>
                    </a:lnTo>
                    <a:cubicBezTo>
                      <a:pt x="4151" y="50997"/>
                      <a:pt x="4109" y="51206"/>
                      <a:pt x="4068" y="51435"/>
                    </a:cubicBezTo>
                    <a:cubicBezTo>
                      <a:pt x="3963" y="51915"/>
                      <a:pt x="3880" y="52394"/>
                      <a:pt x="3797" y="52874"/>
                    </a:cubicBezTo>
                    <a:cubicBezTo>
                      <a:pt x="3776" y="53020"/>
                      <a:pt x="3755" y="53166"/>
                      <a:pt x="3734" y="53291"/>
                    </a:cubicBezTo>
                    <a:cubicBezTo>
                      <a:pt x="3671" y="53813"/>
                      <a:pt x="3609" y="54313"/>
                      <a:pt x="3567" y="54814"/>
                    </a:cubicBezTo>
                    <a:cubicBezTo>
                      <a:pt x="3567" y="55064"/>
                      <a:pt x="3567" y="55335"/>
                      <a:pt x="3567" y="55627"/>
                    </a:cubicBezTo>
                    <a:lnTo>
                      <a:pt x="3567" y="55732"/>
                    </a:lnTo>
                    <a:lnTo>
                      <a:pt x="3567" y="55982"/>
                    </a:lnTo>
                    <a:lnTo>
                      <a:pt x="3567" y="56211"/>
                    </a:lnTo>
                    <a:lnTo>
                      <a:pt x="3567" y="56232"/>
                    </a:lnTo>
                    <a:cubicBezTo>
                      <a:pt x="3588" y="56253"/>
                      <a:pt x="3588" y="56274"/>
                      <a:pt x="3567" y="56316"/>
                    </a:cubicBezTo>
                    <a:lnTo>
                      <a:pt x="3880" y="56316"/>
                    </a:lnTo>
                    <a:lnTo>
                      <a:pt x="3880" y="56274"/>
                    </a:lnTo>
                    <a:lnTo>
                      <a:pt x="3880" y="56044"/>
                    </a:lnTo>
                    <a:cubicBezTo>
                      <a:pt x="3880" y="55961"/>
                      <a:pt x="3880" y="55836"/>
                      <a:pt x="3859" y="55732"/>
                    </a:cubicBezTo>
                    <a:lnTo>
                      <a:pt x="3859" y="55690"/>
                    </a:lnTo>
                    <a:cubicBezTo>
                      <a:pt x="3859" y="55669"/>
                      <a:pt x="3859" y="55669"/>
                      <a:pt x="3859" y="55648"/>
                    </a:cubicBezTo>
                    <a:cubicBezTo>
                      <a:pt x="3859" y="55440"/>
                      <a:pt x="3838" y="55252"/>
                      <a:pt x="3859" y="55064"/>
                    </a:cubicBezTo>
                    <a:cubicBezTo>
                      <a:pt x="3859" y="55064"/>
                      <a:pt x="3859" y="55043"/>
                      <a:pt x="3859" y="55043"/>
                    </a:cubicBezTo>
                    <a:lnTo>
                      <a:pt x="3859" y="54856"/>
                    </a:lnTo>
                    <a:cubicBezTo>
                      <a:pt x="3901" y="54397"/>
                      <a:pt x="3943" y="53917"/>
                      <a:pt x="4005" y="53437"/>
                    </a:cubicBezTo>
                    <a:cubicBezTo>
                      <a:pt x="4005" y="53396"/>
                      <a:pt x="4005" y="53375"/>
                      <a:pt x="4026" y="53333"/>
                    </a:cubicBezTo>
                    <a:cubicBezTo>
                      <a:pt x="4047" y="53166"/>
                      <a:pt x="4068" y="52999"/>
                      <a:pt x="4089" y="52832"/>
                    </a:cubicBezTo>
                    <a:cubicBezTo>
                      <a:pt x="4089" y="52749"/>
                      <a:pt x="4109" y="52666"/>
                      <a:pt x="4130" y="52582"/>
                    </a:cubicBezTo>
                    <a:cubicBezTo>
                      <a:pt x="4151" y="52499"/>
                      <a:pt x="4172" y="52374"/>
                      <a:pt x="4193" y="52290"/>
                    </a:cubicBezTo>
                    <a:cubicBezTo>
                      <a:pt x="4235" y="52019"/>
                      <a:pt x="4276" y="51769"/>
                      <a:pt x="4339" y="51498"/>
                    </a:cubicBezTo>
                    <a:cubicBezTo>
                      <a:pt x="4589" y="50267"/>
                      <a:pt x="4923" y="49015"/>
                      <a:pt x="5298" y="47785"/>
                    </a:cubicBezTo>
                    <a:cubicBezTo>
                      <a:pt x="5319" y="47722"/>
                      <a:pt x="5340" y="47639"/>
                      <a:pt x="5361" y="47576"/>
                    </a:cubicBezTo>
                    <a:cubicBezTo>
                      <a:pt x="5424" y="47347"/>
                      <a:pt x="5507" y="47097"/>
                      <a:pt x="5570" y="46867"/>
                    </a:cubicBezTo>
                    <a:cubicBezTo>
                      <a:pt x="5695" y="46471"/>
                      <a:pt x="5820" y="46054"/>
                      <a:pt x="5945" y="45657"/>
                    </a:cubicBezTo>
                    <a:cubicBezTo>
                      <a:pt x="6008" y="45449"/>
                      <a:pt x="6070" y="45240"/>
                      <a:pt x="6133" y="45032"/>
                    </a:cubicBezTo>
                    <a:cubicBezTo>
                      <a:pt x="6195" y="44865"/>
                      <a:pt x="6237" y="44719"/>
                      <a:pt x="6279" y="44573"/>
                    </a:cubicBezTo>
                    <a:cubicBezTo>
                      <a:pt x="6675" y="43342"/>
                      <a:pt x="7030" y="42174"/>
                      <a:pt x="7342" y="41006"/>
                    </a:cubicBezTo>
                    <a:cubicBezTo>
                      <a:pt x="7342" y="40985"/>
                      <a:pt x="7363" y="40964"/>
                      <a:pt x="7363" y="40944"/>
                    </a:cubicBezTo>
                    <a:lnTo>
                      <a:pt x="7363" y="40902"/>
                    </a:lnTo>
                    <a:cubicBezTo>
                      <a:pt x="7384" y="40860"/>
                      <a:pt x="7384" y="40818"/>
                      <a:pt x="7405" y="40777"/>
                    </a:cubicBezTo>
                    <a:cubicBezTo>
                      <a:pt x="8385" y="37106"/>
                      <a:pt x="9386" y="33310"/>
                      <a:pt x="9824" y="29451"/>
                    </a:cubicBezTo>
                    <a:cubicBezTo>
                      <a:pt x="9970" y="28116"/>
                      <a:pt x="10054" y="26719"/>
                      <a:pt x="10137" y="25384"/>
                    </a:cubicBezTo>
                    <a:cubicBezTo>
                      <a:pt x="10137" y="25134"/>
                      <a:pt x="10158" y="24842"/>
                      <a:pt x="10179" y="24591"/>
                    </a:cubicBezTo>
                    <a:cubicBezTo>
                      <a:pt x="10200" y="24195"/>
                      <a:pt x="10221" y="23778"/>
                      <a:pt x="10262" y="23382"/>
                    </a:cubicBezTo>
                    <a:cubicBezTo>
                      <a:pt x="10283" y="22985"/>
                      <a:pt x="10325" y="22485"/>
                      <a:pt x="10367" y="22047"/>
                    </a:cubicBezTo>
                    <a:cubicBezTo>
                      <a:pt x="10471" y="21066"/>
                      <a:pt x="10596" y="20086"/>
                      <a:pt x="10763" y="19127"/>
                    </a:cubicBezTo>
                    <a:cubicBezTo>
                      <a:pt x="10951" y="18146"/>
                      <a:pt x="11201" y="17145"/>
                      <a:pt x="11451" y="16186"/>
                    </a:cubicBezTo>
                    <a:cubicBezTo>
                      <a:pt x="11702" y="15185"/>
                      <a:pt x="11973" y="14121"/>
                      <a:pt x="12140" y="13078"/>
                    </a:cubicBezTo>
                    <a:cubicBezTo>
                      <a:pt x="12640" y="10533"/>
                      <a:pt x="12724" y="7926"/>
                      <a:pt x="12390" y="5340"/>
                    </a:cubicBezTo>
                    <a:lnTo>
                      <a:pt x="12369" y="5340"/>
                    </a:lnTo>
                    <a:cubicBezTo>
                      <a:pt x="12348" y="5173"/>
                      <a:pt x="12327" y="4985"/>
                      <a:pt x="12286" y="4818"/>
                    </a:cubicBezTo>
                    <a:cubicBezTo>
                      <a:pt x="12265" y="4652"/>
                      <a:pt x="12223" y="4464"/>
                      <a:pt x="12202" y="4276"/>
                    </a:cubicBezTo>
                    <a:cubicBezTo>
                      <a:pt x="11973" y="3171"/>
                      <a:pt x="11702" y="2086"/>
                      <a:pt x="11347" y="1022"/>
                    </a:cubicBezTo>
                    <a:lnTo>
                      <a:pt x="10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6"/>
              <p:cNvSpPr/>
              <p:nvPr/>
            </p:nvSpPr>
            <p:spPr>
              <a:xfrm>
                <a:off x="8589875" y="2440450"/>
                <a:ext cx="360850" cy="1694175"/>
              </a:xfrm>
              <a:custGeom>
                <a:avLst/>
                <a:gdLst/>
                <a:ahLst/>
                <a:cxnLst/>
                <a:rect l="l" t="t" r="r" b="b"/>
                <a:pathLst>
                  <a:path w="14434" h="67767" extrusionOk="0">
                    <a:moveTo>
                      <a:pt x="14434" y="0"/>
                    </a:moveTo>
                    <a:lnTo>
                      <a:pt x="14434" y="0"/>
                    </a:lnTo>
                    <a:cubicBezTo>
                      <a:pt x="13808" y="1627"/>
                      <a:pt x="11430" y="2962"/>
                      <a:pt x="10387" y="4443"/>
                    </a:cubicBezTo>
                    <a:cubicBezTo>
                      <a:pt x="9782" y="5277"/>
                      <a:pt x="9282" y="6195"/>
                      <a:pt x="8885" y="7175"/>
                    </a:cubicBezTo>
                    <a:cubicBezTo>
                      <a:pt x="8844" y="7279"/>
                      <a:pt x="8823" y="7384"/>
                      <a:pt x="8760" y="7509"/>
                    </a:cubicBezTo>
                    <a:cubicBezTo>
                      <a:pt x="8719" y="7634"/>
                      <a:pt x="8677" y="7759"/>
                      <a:pt x="8635" y="7884"/>
                    </a:cubicBezTo>
                    <a:cubicBezTo>
                      <a:pt x="7530" y="11201"/>
                      <a:pt x="7884" y="14538"/>
                      <a:pt x="7321" y="18355"/>
                    </a:cubicBezTo>
                    <a:cubicBezTo>
                      <a:pt x="7029" y="20399"/>
                      <a:pt x="6278" y="22318"/>
                      <a:pt x="5757" y="24320"/>
                    </a:cubicBezTo>
                    <a:cubicBezTo>
                      <a:pt x="5715" y="24529"/>
                      <a:pt x="5653" y="24737"/>
                      <a:pt x="5611" y="24967"/>
                    </a:cubicBezTo>
                    <a:cubicBezTo>
                      <a:pt x="5548" y="25259"/>
                      <a:pt x="5506" y="25530"/>
                      <a:pt x="5444" y="25822"/>
                    </a:cubicBezTo>
                    <a:cubicBezTo>
                      <a:pt x="5444" y="25843"/>
                      <a:pt x="5444" y="25863"/>
                      <a:pt x="5444" y="25884"/>
                    </a:cubicBezTo>
                    <a:cubicBezTo>
                      <a:pt x="5444" y="25905"/>
                      <a:pt x="5444" y="25926"/>
                      <a:pt x="5444" y="25926"/>
                    </a:cubicBezTo>
                    <a:cubicBezTo>
                      <a:pt x="5381" y="26364"/>
                      <a:pt x="5340" y="26781"/>
                      <a:pt x="5319" y="27198"/>
                    </a:cubicBezTo>
                    <a:cubicBezTo>
                      <a:pt x="5256" y="28095"/>
                      <a:pt x="5235" y="29013"/>
                      <a:pt x="5256" y="29931"/>
                    </a:cubicBezTo>
                    <a:cubicBezTo>
                      <a:pt x="5277" y="30640"/>
                      <a:pt x="5319" y="31349"/>
                      <a:pt x="5319" y="32058"/>
                    </a:cubicBezTo>
                    <a:cubicBezTo>
                      <a:pt x="5340" y="32204"/>
                      <a:pt x="5340" y="32371"/>
                      <a:pt x="5340" y="32496"/>
                    </a:cubicBezTo>
                    <a:lnTo>
                      <a:pt x="5340" y="32913"/>
                    </a:lnTo>
                    <a:cubicBezTo>
                      <a:pt x="5360" y="34457"/>
                      <a:pt x="5298" y="36000"/>
                      <a:pt x="5173" y="37523"/>
                    </a:cubicBezTo>
                    <a:cubicBezTo>
                      <a:pt x="5027" y="39150"/>
                      <a:pt x="4818" y="40756"/>
                      <a:pt x="4568" y="42383"/>
                    </a:cubicBezTo>
                    <a:cubicBezTo>
                      <a:pt x="4213" y="44531"/>
                      <a:pt x="3796" y="46679"/>
                      <a:pt x="3316" y="48807"/>
                    </a:cubicBezTo>
                    <a:cubicBezTo>
                      <a:pt x="3275" y="49015"/>
                      <a:pt x="3233" y="49245"/>
                      <a:pt x="3191" y="49453"/>
                    </a:cubicBezTo>
                    <a:cubicBezTo>
                      <a:pt x="3129" y="49662"/>
                      <a:pt x="3087" y="49870"/>
                      <a:pt x="3045" y="50100"/>
                    </a:cubicBezTo>
                    <a:cubicBezTo>
                      <a:pt x="2816" y="51122"/>
                      <a:pt x="2586" y="52144"/>
                      <a:pt x="2357" y="53187"/>
                    </a:cubicBezTo>
                    <a:cubicBezTo>
                      <a:pt x="2336" y="53249"/>
                      <a:pt x="2315" y="53354"/>
                      <a:pt x="2294" y="53437"/>
                    </a:cubicBezTo>
                    <a:cubicBezTo>
                      <a:pt x="2044" y="54543"/>
                      <a:pt x="1815" y="55627"/>
                      <a:pt x="1564" y="56712"/>
                    </a:cubicBezTo>
                    <a:cubicBezTo>
                      <a:pt x="1564" y="56733"/>
                      <a:pt x="1564" y="56733"/>
                      <a:pt x="1564" y="56733"/>
                    </a:cubicBezTo>
                    <a:cubicBezTo>
                      <a:pt x="1564" y="56795"/>
                      <a:pt x="1544" y="56879"/>
                      <a:pt x="1523" y="56941"/>
                    </a:cubicBezTo>
                    <a:cubicBezTo>
                      <a:pt x="1481" y="57129"/>
                      <a:pt x="1439" y="57337"/>
                      <a:pt x="1398" y="57525"/>
                    </a:cubicBezTo>
                    <a:lnTo>
                      <a:pt x="1231" y="58339"/>
                    </a:lnTo>
                    <a:cubicBezTo>
                      <a:pt x="1231" y="58401"/>
                      <a:pt x="1210" y="58443"/>
                      <a:pt x="1210" y="58505"/>
                    </a:cubicBezTo>
                    <a:cubicBezTo>
                      <a:pt x="1168" y="58672"/>
                      <a:pt x="1147" y="58839"/>
                      <a:pt x="1106" y="59027"/>
                    </a:cubicBezTo>
                    <a:cubicBezTo>
                      <a:pt x="1106" y="59069"/>
                      <a:pt x="1085" y="59110"/>
                      <a:pt x="1085" y="59152"/>
                    </a:cubicBezTo>
                    <a:cubicBezTo>
                      <a:pt x="1064" y="59194"/>
                      <a:pt x="1064" y="59235"/>
                      <a:pt x="1064" y="59277"/>
                    </a:cubicBezTo>
                    <a:cubicBezTo>
                      <a:pt x="1022" y="59465"/>
                      <a:pt x="980" y="59632"/>
                      <a:pt x="960" y="59799"/>
                    </a:cubicBezTo>
                    <a:cubicBezTo>
                      <a:pt x="897" y="60049"/>
                      <a:pt x="855" y="60299"/>
                      <a:pt x="814" y="60570"/>
                    </a:cubicBezTo>
                    <a:cubicBezTo>
                      <a:pt x="605" y="61759"/>
                      <a:pt x="396" y="62948"/>
                      <a:pt x="250" y="64137"/>
                    </a:cubicBezTo>
                    <a:cubicBezTo>
                      <a:pt x="230" y="64220"/>
                      <a:pt x="230" y="64262"/>
                      <a:pt x="209" y="64387"/>
                    </a:cubicBezTo>
                    <a:cubicBezTo>
                      <a:pt x="188" y="64533"/>
                      <a:pt x="167" y="64700"/>
                      <a:pt x="167" y="64784"/>
                    </a:cubicBezTo>
                    <a:cubicBezTo>
                      <a:pt x="146" y="64888"/>
                      <a:pt x="125" y="64971"/>
                      <a:pt x="125" y="65076"/>
                    </a:cubicBezTo>
                    <a:cubicBezTo>
                      <a:pt x="104" y="65159"/>
                      <a:pt x="84" y="65263"/>
                      <a:pt x="84" y="65368"/>
                    </a:cubicBezTo>
                    <a:cubicBezTo>
                      <a:pt x="84" y="65368"/>
                      <a:pt x="84" y="65368"/>
                      <a:pt x="84" y="65388"/>
                    </a:cubicBezTo>
                    <a:cubicBezTo>
                      <a:pt x="63" y="65576"/>
                      <a:pt x="63" y="65743"/>
                      <a:pt x="42" y="65931"/>
                    </a:cubicBezTo>
                    <a:cubicBezTo>
                      <a:pt x="21" y="66139"/>
                      <a:pt x="21" y="66348"/>
                      <a:pt x="21" y="66536"/>
                    </a:cubicBezTo>
                    <a:cubicBezTo>
                      <a:pt x="0" y="66807"/>
                      <a:pt x="21" y="67078"/>
                      <a:pt x="63" y="67349"/>
                    </a:cubicBezTo>
                    <a:cubicBezTo>
                      <a:pt x="63" y="67370"/>
                      <a:pt x="63" y="67412"/>
                      <a:pt x="84" y="67432"/>
                    </a:cubicBezTo>
                    <a:cubicBezTo>
                      <a:pt x="84" y="67495"/>
                      <a:pt x="104" y="67558"/>
                      <a:pt x="125" y="67620"/>
                    </a:cubicBezTo>
                    <a:cubicBezTo>
                      <a:pt x="125" y="67641"/>
                      <a:pt x="125" y="67662"/>
                      <a:pt x="125" y="67704"/>
                    </a:cubicBezTo>
                    <a:cubicBezTo>
                      <a:pt x="146" y="67724"/>
                      <a:pt x="146" y="67745"/>
                      <a:pt x="146" y="67766"/>
                    </a:cubicBezTo>
                    <a:lnTo>
                      <a:pt x="1272" y="67766"/>
                    </a:lnTo>
                    <a:cubicBezTo>
                      <a:pt x="1481" y="67766"/>
                      <a:pt x="1710" y="67745"/>
                      <a:pt x="1919" y="67745"/>
                    </a:cubicBezTo>
                    <a:lnTo>
                      <a:pt x="2440" y="67745"/>
                    </a:lnTo>
                    <a:cubicBezTo>
                      <a:pt x="2899" y="67724"/>
                      <a:pt x="3337" y="67704"/>
                      <a:pt x="3775" y="67662"/>
                    </a:cubicBezTo>
                    <a:lnTo>
                      <a:pt x="4464" y="67662"/>
                    </a:lnTo>
                    <a:cubicBezTo>
                      <a:pt x="4464" y="67641"/>
                      <a:pt x="4464" y="67620"/>
                      <a:pt x="4464" y="67599"/>
                    </a:cubicBezTo>
                    <a:cubicBezTo>
                      <a:pt x="4484" y="67516"/>
                      <a:pt x="4526" y="67412"/>
                      <a:pt x="4547" y="67307"/>
                    </a:cubicBezTo>
                    <a:cubicBezTo>
                      <a:pt x="4568" y="67224"/>
                      <a:pt x="4589" y="67120"/>
                      <a:pt x="4610" y="67036"/>
                    </a:cubicBezTo>
                    <a:cubicBezTo>
                      <a:pt x="4756" y="66452"/>
                      <a:pt x="4881" y="65868"/>
                      <a:pt x="5027" y="65263"/>
                    </a:cubicBezTo>
                    <a:cubicBezTo>
                      <a:pt x="5068" y="65096"/>
                      <a:pt x="5110" y="64909"/>
                      <a:pt x="5131" y="64721"/>
                    </a:cubicBezTo>
                    <a:cubicBezTo>
                      <a:pt x="5173" y="64575"/>
                      <a:pt x="5194" y="64450"/>
                      <a:pt x="5235" y="64325"/>
                    </a:cubicBezTo>
                    <a:cubicBezTo>
                      <a:pt x="5256" y="64241"/>
                      <a:pt x="5277" y="64179"/>
                      <a:pt x="5277" y="64095"/>
                    </a:cubicBezTo>
                    <a:cubicBezTo>
                      <a:pt x="5653" y="62448"/>
                      <a:pt x="5986" y="60800"/>
                      <a:pt x="6299" y="59131"/>
                    </a:cubicBezTo>
                    <a:cubicBezTo>
                      <a:pt x="6299" y="59069"/>
                      <a:pt x="6320" y="59006"/>
                      <a:pt x="6341" y="58923"/>
                    </a:cubicBezTo>
                    <a:cubicBezTo>
                      <a:pt x="6466" y="58297"/>
                      <a:pt x="6570" y="57629"/>
                      <a:pt x="6695" y="56983"/>
                    </a:cubicBezTo>
                    <a:cubicBezTo>
                      <a:pt x="6758" y="56607"/>
                      <a:pt x="6821" y="56211"/>
                      <a:pt x="6883" y="55836"/>
                    </a:cubicBezTo>
                    <a:cubicBezTo>
                      <a:pt x="6946" y="55481"/>
                      <a:pt x="7008" y="55106"/>
                      <a:pt x="7071" y="54730"/>
                    </a:cubicBezTo>
                    <a:cubicBezTo>
                      <a:pt x="7530" y="51977"/>
                      <a:pt x="7905" y="49203"/>
                      <a:pt x="8218" y="46429"/>
                    </a:cubicBezTo>
                    <a:cubicBezTo>
                      <a:pt x="8260" y="46200"/>
                      <a:pt x="8260" y="45991"/>
                      <a:pt x="8301" y="45762"/>
                    </a:cubicBezTo>
                    <a:cubicBezTo>
                      <a:pt x="8322" y="45532"/>
                      <a:pt x="8343" y="45303"/>
                      <a:pt x="8385" y="45073"/>
                    </a:cubicBezTo>
                    <a:cubicBezTo>
                      <a:pt x="8656" y="42466"/>
                      <a:pt x="8865" y="39859"/>
                      <a:pt x="9031" y="37231"/>
                    </a:cubicBezTo>
                    <a:cubicBezTo>
                      <a:pt x="9323" y="32621"/>
                      <a:pt x="10345" y="28241"/>
                      <a:pt x="11326" y="23715"/>
                    </a:cubicBezTo>
                    <a:cubicBezTo>
                      <a:pt x="11785" y="21588"/>
                      <a:pt x="12431" y="19439"/>
                      <a:pt x="12807" y="17270"/>
                    </a:cubicBezTo>
                    <a:cubicBezTo>
                      <a:pt x="12848" y="17082"/>
                      <a:pt x="12869" y="16916"/>
                      <a:pt x="12890" y="16749"/>
                    </a:cubicBezTo>
                    <a:cubicBezTo>
                      <a:pt x="12911" y="16561"/>
                      <a:pt x="12953" y="16394"/>
                      <a:pt x="12974" y="16206"/>
                    </a:cubicBezTo>
                    <a:cubicBezTo>
                      <a:pt x="13140" y="14892"/>
                      <a:pt x="13140" y="13558"/>
                      <a:pt x="12974" y="12264"/>
                    </a:cubicBezTo>
                    <a:cubicBezTo>
                      <a:pt x="12348" y="8051"/>
                      <a:pt x="12911" y="4067"/>
                      <a:pt x="14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6"/>
              <p:cNvSpPr/>
              <p:nvPr/>
            </p:nvSpPr>
            <p:spPr>
              <a:xfrm>
                <a:off x="8588825" y="2417500"/>
                <a:ext cx="225800" cy="1718150"/>
              </a:xfrm>
              <a:custGeom>
                <a:avLst/>
                <a:gdLst/>
                <a:ahLst/>
                <a:cxnLst/>
                <a:rect l="l" t="t" r="r" b="b"/>
                <a:pathLst>
                  <a:path w="9032" h="68726" extrusionOk="0">
                    <a:moveTo>
                      <a:pt x="7572" y="0"/>
                    </a:moveTo>
                    <a:lnTo>
                      <a:pt x="7572" y="0"/>
                    </a:lnTo>
                    <a:cubicBezTo>
                      <a:pt x="7634" y="1460"/>
                      <a:pt x="7530" y="2900"/>
                      <a:pt x="7259" y="4318"/>
                    </a:cubicBezTo>
                    <a:cubicBezTo>
                      <a:pt x="6591" y="7759"/>
                      <a:pt x="5611" y="10909"/>
                      <a:pt x="5256" y="14350"/>
                    </a:cubicBezTo>
                    <a:cubicBezTo>
                      <a:pt x="5236" y="14601"/>
                      <a:pt x="5215" y="14830"/>
                      <a:pt x="5194" y="15080"/>
                    </a:cubicBezTo>
                    <a:cubicBezTo>
                      <a:pt x="5173" y="15393"/>
                      <a:pt x="5131" y="15685"/>
                      <a:pt x="5131" y="15998"/>
                    </a:cubicBezTo>
                    <a:lnTo>
                      <a:pt x="5131" y="16019"/>
                    </a:lnTo>
                    <a:cubicBezTo>
                      <a:pt x="5006" y="19648"/>
                      <a:pt x="5277" y="23277"/>
                      <a:pt x="5340" y="26907"/>
                    </a:cubicBezTo>
                    <a:cubicBezTo>
                      <a:pt x="5361" y="27324"/>
                      <a:pt x="5361" y="27720"/>
                      <a:pt x="5361" y="28158"/>
                    </a:cubicBezTo>
                    <a:cubicBezTo>
                      <a:pt x="5361" y="28617"/>
                      <a:pt x="5340" y="29013"/>
                      <a:pt x="5340" y="29493"/>
                    </a:cubicBezTo>
                    <a:cubicBezTo>
                      <a:pt x="5340" y="29952"/>
                      <a:pt x="5319" y="30432"/>
                      <a:pt x="5319" y="30890"/>
                    </a:cubicBezTo>
                    <a:cubicBezTo>
                      <a:pt x="5298" y="31766"/>
                      <a:pt x="5256" y="32622"/>
                      <a:pt x="5236" y="33498"/>
                    </a:cubicBezTo>
                    <a:cubicBezTo>
                      <a:pt x="5131" y="36376"/>
                      <a:pt x="4944" y="39275"/>
                      <a:pt x="4589" y="42133"/>
                    </a:cubicBezTo>
                    <a:cubicBezTo>
                      <a:pt x="4318" y="44239"/>
                      <a:pt x="3942" y="46325"/>
                      <a:pt x="3442" y="48369"/>
                    </a:cubicBezTo>
                    <a:cubicBezTo>
                      <a:pt x="3421" y="48494"/>
                      <a:pt x="3379" y="48619"/>
                      <a:pt x="3358" y="48744"/>
                    </a:cubicBezTo>
                    <a:cubicBezTo>
                      <a:pt x="3317" y="48911"/>
                      <a:pt x="3254" y="49099"/>
                      <a:pt x="3212" y="49266"/>
                    </a:cubicBezTo>
                    <a:cubicBezTo>
                      <a:pt x="3171" y="49454"/>
                      <a:pt x="3129" y="49620"/>
                      <a:pt x="3066" y="49787"/>
                    </a:cubicBezTo>
                    <a:cubicBezTo>
                      <a:pt x="2670" y="51226"/>
                      <a:pt x="2232" y="52666"/>
                      <a:pt x="1815" y="54084"/>
                    </a:cubicBezTo>
                    <a:cubicBezTo>
                      <a:pt x="1773" y="54167"/>
                      <a:pt x="1752" y="54272"/>
                      <a:pt x="1732" y="54355"/>
                    </a:cubicBezTo>
                    <a:cubicBezTo>
                      <a:pt x="1648" y="54626"/>
                      <a:pt x="1565" y="54918"/>
                      <a:pt x="1481" y="55210"/>
                    </a:cubicBezTo>
                    <a:cubicBezTo>
                      <a:pt x="1440" y="55315"/>
                      <a:pt x="1419" y="55440"/>
                      <a:pt x="1377" y="55586"/>
                    </a:cubicBezTo>
                    <a:cubicBezTo>
                      <a:pt x="1335" y="55711"/>
                      <a:pt x="1314" y="55857"/>
                      <a:pt x="1273" y="56003"/>
                    </a:cubicBezTo>
                    <a:cubicBezTo>
                      <a:pt x="1231" y="56149"/>
                      <a:pt x="1189" y="56274"/>
                      <a:pt x="1148" y="56420"/>
                    </a:cubicBezTo>
                    <a:cubicBezTo>
                      <a:pt x="1064" y="56712"/>
                      <a:pt x="1002" y="57025"/>
                      <a:pt x="918" y="57317"/>
                    </a:cubicBezTo>
                    <a:cubicBezTo>
                      <a:pt x="876" y="57463"/>
                      <a:pt x="856" y="57609"/>
                      <a:pt x="814" y="57776"/>
                    </a:cubicBezTo>
                    <a:cubicBezTo>
                      <a:pt x="772" y="57943"/>
                      <a:pt x="730" y="58089"/>
                      <a:pt x="710" y="58255"/>
                    </a:cubicBezTo>
                    <a:cubicBezTo>
                      <a:pt x="647" y="58485"/>
                      <a:pt x="605" y="58714"/>
                      <a:pt x="564" y="58944"/>
                    </a:cubicBezTo>
                    <a:cubicBezTo>
                      <a:pt x="146" y="60967"/>
                      <a:pt x="0" y="63053"/>
                      <a:pt x="167" y="65118"/>
                    </a:cubicBezTo>
                    <a:cubicBezTo>
                      <a:pt x="167" y="65201"/>
                      <a:pt x="188" y="65284"/>
                      <a:pt x="188" y="65368"/>
                    </a:cubicBezTo>
                    <a:cubicBezTo>
                      <a:pt x="188" y="65514"/>
                      <a:pt x="209" y="65639"/>
                      <a:pt x="230" y="65764"/>
                    </a:cubicBezTo>
                    <a:cubicBezTo>
                      <a:pt x="251" y="65973"/>
                      <a:pt x="272" y="66160"/>
                      <a:pt x="313" y="66348"/>
                    </a:cubicBezTo>
                    <a:cubicBezTo>
                      <a:pt x="355" y="66598"/>
                      <a:pt x="397" y="66828"/>
                      <a:pt x="438" y="67057"/>
                    </a:cubicBezTo>
                    <a:cubicBezTo>
                      <a:pt x="459" y="67162"/>
                      <a:pt x="480" y="67266"/>
                      <a:pt x="522" y="67370"/>
                    </a:cubicBezTo>
                    <a:cubicBezTo>
                      <a:pt x="522" y="67391"/>
                      <a:pt x="522" y="67412"/>
                      <a:pt x="522" y="67433"/>
                    </a:cubicBezTo>
                    <a:lnTo>
                      <a:pt x="584" y="67620"/>
                    </a:lnTo>
                    <a:cubicBezTo>
                      <a:pt x="584" y="67662"/>
                      <a:pt x="605" y="67704"/>
                      <a:pt x="605" y="67746"/>
                    </a:cubicBezTo>
                    <a:cubicBezTo>
                      <a:pt x="626" y="67787"/>
                      <a:pt x="626" y="67850"/>
                      <a:pt x="647" y="67892"/>
                    </a:cubicBezTo>
                    <a:cubicBezTo>
                      <a:pt x="689" y="68038"/>
                      <a:pt x="730" y="68204"/>
                      <a:pt x="793" y="68350"/>
                    </a:cubicBezTo>
                    <a:cubicBezTo>
                      <a:pt x="814" y="68455"/>
                      <a:pt x="856" y="68559"/>
                      <a:pt x="897" y="68663"/>
                    </a:cubicBezTo>
                    <a:cubicBezTo>
                      <a:pt x="897" y="68663"/>
                      <a:pt x="897" y="68684"/>
                      <a:pt x="897" y="68705"/>
                    </a:cubicBezTo>
                    <a:cubicBezTo>
                      <a:pt x="897" y="68705"/>
                      <a:pt x="897" y="68705"/>
                      <a:pt x="897" y="68726"/>
                    </a:cubicBezTo>
                    <a:lnTo>
                      <a:pt x="1314" y="68726"/>
                    </a:lnTo>
                    <a:cubicBezTo>
                      <a:pt x="1544" y="68705"/>
                      <a:pt x="1752" y="68705"/>
                      <a:pt x="1961" y="68705"/>
                    </a:cubicBezTo>
                    <a:lnTo>
                      <a:pt x="2482" y="68705"/>
                    </a:lnTo>
                    <a:cubicBezTo>
                      <a:pt x="2941" y="68684"/>
                      <a:pt x="3379" y="68642"/>
                      <a:pt x="3817" y="68622"/>
                    </a:cubicBezTo>
                    <a:lnTo>
                      <a:pt x="3963" y="68622"/>
                    </a:lnTo>
                    <a:lnTo>
                      <a:pt x="4109" y="68601"/>
                    </a:lnTo>
                    <a:cubicBezTo>
                      <a:pt x="4130" y="68580"/>
                      <a:pt x="4130" y="68538"/>
                      <a:pt x="4130" y="68496"/>
                    </a:cubicBezTo>
                    <a:cubicBezTo>
                      <a:pt x="4255" y="67537"/>
                      <a:pt x="4318" y="66557"/>
                      <a:pt x="4380" y="65576"/>
                    </a:cubicBezTo>
                    <a:cubicBezTo>
                      <a:pt x="4506" y="63762"/>
                      <a:pt x="4568" y="61947"/>
                      <a:pt x="4735" y="60153"/>
                    </a:cubicBezTo>
                    <a:cubicBezTo>
                      <a:pt x="4756" y="59799"/>
                      <a:pt x="4798" y="59444"/>
                      <a:pt x="4839" y="59090"/>
                    </a:cubicBezTo>
                    <a:cubicBezTo>
                      <a:pt x="4881" y="58714"/>
                      <a:pt x="4944" y="58318"/>
                      <a:pt x="4985" y="57922"/>
                    </a:cubicBezTo>
                    <a:cubicBezTo>
                      <a:pt x="5090" y="57213"/>
                      <a:pt x="5236" y="56503"/>
                      <a:pt x="5382" y="55794"/>
                    </a:cubicBezTo>
                    <a:cubicBezTo>
                      <a:pt x="5674" y="54564"/>
                      <a:pt x="6070" y="53333"/>
                      <a:pt x="6425" y="52102"/>
                    </a:cubicBezTo>
                    <a:cubicBezTo>
                      <a:pt x="6591" y="51602"/>
                      <a:pt x="6737" y="51101"/>
                      <a:pt x="6883" y="50580"/>
                    </a:cubicBezTo>
                    <a:cubicBezTo>
                      <a:pt x="6988" y="50204"/>
                      <a:pt x="7071" y="49808"/>
                      <a:pt x="7155" y="49433"/>
                    </a:cubicBezTo>
                    <a:cubicBezTo>
                      <a:pt x="7217" y="49245"/>
                      <a:pt x="7238" y="49057"/>
                      <a:pt x="7280" y="48849"/>
                    </a:cubicBezTo>
                    <a:cubicBezTo>
                      <a:pt x="8177" y="44114"/>
                      <a:pt x="7175" y="39254"/>
                      <a:pt x="7196" y="34436"/>
                    </a:cubicBezTo>
                    <a:cubicBezTo>
                      <a:pt x="7217" y="32809"/>
                      <a:pt x="7321" y="31203"/>
                      <a:pt x="7509" y="29576"/>
                    </a:cubicBezTo>
                    <a:cubicBezTo>
                      <a:pt x="7530" y="29326"/>
                      <a:pt x="7551" y="29055"/>
                      <a:pt x="7593" y="28826"/>
                    </a:cubicBezTo>
                    <a:cubicBezTo>
                      <a:pt x="7613" y="28596"/>
                      <a:pt x="7634" y="28367"/>
                      <a:pt x="7676" y="28137"/>
                    </a:cubicBezTo>
                    <a:cubicBezTo>
                      <a:pt x="7989" y="25613"/>
                      <a:pt x="8364" y="23069"/>
                      <a:pt x="8594" y="20524"/>
                    </a:cubicBezTo>
                    <a:cubicBezTo>
                      <a:pt x="8948" y="16645"/>
                      <a:pt x="9032" y="12765"/>
                      <a:pt x="8844" y="8865"/>
                    </a:cubicBezTo>
                    <a:cubicBezTo>
                      <a:pt x="8844" y="8740"/>
                      <a:pt x="8844" y="8594"/>
                      <a:pt x="8823" y="8469"/>
                    </a:cubicBezTo>
                    <a:cubicBezTo>
                      <a:pt x="8823" y="8343"/>
                      <a:pt x="8802" y="8218"/>
                      <a:pt x="8802" y="8114"/>
                    </a:cubicBezTo>
                    <a:cubicBezTo>
                      <a:pt x="8615" y="5382"/>
                      <a:pt x="8197" y="2670"/>
                      <a:pt x="7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16"/>
              <p:cNvSpPr/>
              <p:nvPr/>
            </p:nvSpPr>
            <p:spPr>
              <a:xfrm>
                <a:off x="8472025" y="2809625"/>
                <a:ext cx="154375" cy="1325525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53021" extrusionOk="0">
                    <a:moveTo>
                      <a:pt x="3212" y="0"/>
                    </a:moveTo>
                    <a:cubicBezTo>
                      <a:pt x="3191" y="251"/>
                      <a:pt x="3191" y="501"/>
                      <a:pt x="3191" y="751"/>
                    </a:cubicBezTo>
                    <a:cubicBezTo>
                      <a:pt x="3233" y="1210"/>
                      <a:pt x="3317" y="1669"/>
                      <a:pt x="3421" y="2128"/>
                    </a:cubicBezTo>
                    <a:cubicBezTo>
                      <a:pt x="3483" y="2378"/>
                      <a:pt x="3546" y="2649"/>
                      <a:pt x="3609" y="2899"/>
                    </a:cubicBezTo>
                    <a:cubicBezTo>
                      <a:pt x="3671" y="3191"/>
                      <a:pt x="3755" y="3504"/>
                      <a:pt x="3796" y="3796"/>
                    </a:cubicBezTo>
                    <a:cubicBezTo>
                      <a:pt x="3796" y="3817"/>
                      <a:pt x="3796" y="3817"/>
                      <a:pt x="3796" y="3838"/>
                    </a:cubicBezTo>
                    <a:cubicBezTo>
                      <a:pt x="3963" y="4860"/>
                      <a:pt x="3984" y="5903"/>
                      <a:pt x="3838" y="6925"/>
                    </a:cubicBezTo>
                    <a:lnTo>
                      <a:pt x="3838" y="6946"/>
                    </a:lnTo>
                    <a:cubicBezTo>
                      <a:pt x="3796" y="7154"/>
                      <a:pt x="3734" y="7363"/>
                      <a:pt x="3692" y="7572"/>
                    </a:cubicBezTo>
                    <a:cubicBezTo>
                      <a:pt x="3650" y="7718"/>
                      <a:pt x="3588" y="7884"/>
                      <a:pt x="3546" y="8051"/>
                    </a:cubicBezTo>
                    <a:cubicBezTo>
                      <a:pt x="3254" y="8886"/>
                      <a:pt x="2879" y="9678"/>
                      <a:pt x="2566" y="10512"/>
                    </a:cubicBezTo>
                    <a:cubicBezTo>
                      <a:pt x="2003" y="12077"/>
                      <a:pt x="1669" y="13725"/>
                      <a:pt x="1606" y="15414"/>
                    </a:cubicBezTo>
                    <a:cubicBezTo>
                      <a:pt x="1544" y="16123"/>
                      <a:pt x="1419" y="16770"/>
                      <a:pt x="1314" y="17437"/>
                    </a:cubicBezTo>
                    <a:cubicBezTo>
                      <a:pt x="1273" y="17729"/>
                      <a:pt x="1231" y="18021"/>
                      <a:pt x="1210" y="18313"/>
                    </a:cubicBezTo>
                    <a:cubicBezTo>
                      <a:pt x="1189" y="18668"/>
                      <a:pt x="1210" y="19022"/>
                      <a:pt x="1231" y="19377"/>
                    </a:cubicBezTo>
                    <a:cubicBezTo>
                      <a:pt x="1252" y="19565"/>
                      <a:pt x="1273" y="19731"/>
                      <a:pt x="1314" y="19898"/>
                    </a:cubicBezTo>
                    <a:cubicBezTo>
                      <a:pt x="1377" y="20315"/>
                      <a:pt x="1439" y="20712"/>
                      <a:pt x="1523" y="21129"/>
                    </a:cubicBezTo>
                    <a:cubicBezTo>
                      <a:pt x="1752" y="22234"/>
                      <a:pt x="2003" y="23319"/>
                      <a:pt x="2023" y="24445"/>
                    </a:cubicBezTo>
                    <a:cubicBezTo>
                      <a:pt x="2003" y="25405"/>
                      <a:pt x="1877" y="26343"/>
                      <a:pt x="1627" y="27282"/>
                    </a:cubicBezTo>
                    <a:cubicBezTo>
                      <a:pt x="1585" y="27470"/>
                      <a:pt x="1523" y="27678"/>
                      <a:pt x="1481" y="27845"/>
                    </a:cubicBezTo>
                    <a:cubicBezTo>
                      <a:pt x="1439" y="27991"/>
                      <a:pt x="1398" y="28158"/>
                      <a:pt x="1356" y="28304"/>
                    </a:cubicBezTo>
                    <a:cubicBezTo>
                      <a:pt x="1189" y="28867"/>
                      <a:pt x="1001" y="29430"/>
                      <a:pt x="835" y="29973"/>
                    </a:cubicBezTo>
                    <a:cubicBezTo>
                      <a:pt x="793" y="30077"/>
                      <a:pt x="772" y="30202"/>
                      <a:pt x="730" y="30285"/>
                    </a:cubicBezTo>
                    <a:cubicBezTo>
                      <a:pt x="709" y="30369"/>
                      <a:pt x="689" y="30452"/>
                      <a:pt x="647" y="30536"/>
                    </a:cubicBezTo>
                    <a:cubicBezTo>
                      <a:pt x="647" y="30557"/>
                      <a:pt x="647" y="30577"/>
                      <a:pt x="647" y="30598"/>
                    </a:cubicBezTo>
                    <a:cubicBezTo>
                      <a:pt x="626" y="30619"/>
                      <a:pt x="626" y="30640"/>
                      <a:pt x="626" y="30640"/>
                    </a:cubicBezTo>
                    <a:cubicBezTo>
                      <a:pt x="626" y="30682"/>
                      <a:pt x="605" y="30703"/>
                      <a:pt x="605" y="30744"/>
                    </a:cubicBezTo>
                    <a:cubicBezTo>
                      <a:pt x="313" y="31704"/>
                      <a:pt x="125" y="32705"/>
                      <a:pt x="42" y="33685"/>
                    </a:cubicBezTo>
                    <a:cubicBezTo>
                      <a:pt x="21" y="33894"/>
                      <a:pt x="21" y="34102"/>
                      <a:pt x="21" y="34311"/>
                    </a:cubicBezTo>
                    <a:lnTo>
                      <a:pt x="21" y="34561"/>
                    </a:lnTo>
                    <a:lnTo>
                      <a:pt x="21" y="34978"/>
                    </a:lnTo>
                    <a:cubicBezTo>
                      <a:pt x="21" y="35062"/>
                      <a:pt x="0" y="35145"/>
                      <a:pt x="21" y="35229"/>
                    </a:cubicBezTo>
                    <a:cubicBezTo>
                      <a:pt x="42" y="35312"/>
                      <a:pt x="42" y="35395"/>
                      <a:pt x="42" y="35500"/>
                    </a:cubicBezTo>
                    <a:cubicBezTo>
                      <a:pt x="42" y="35708"/>
                      <a:pt x="42" y="35917"/>
                      <a:pt x="63" y="36125"/>
                    </a:cubicBezTo>
                    <a:cubicBezTo>
                      <a:pt x="63" y="36334"/>
                      <a:pt x="84" y="36563"/>
                      <a:pt x="105" y="36772"/>
                    </a:cubicBezTo>
                    <a:cubicBezTo>
                      <a:pt x="209" y="38712"/>
                      <a:pt x="459" y="40672"/>
                      <a:pt x="730" y="42612"/>
                    </a:cubicBezTo>
                    <a:cubicBezTo>
                      <a:pt x="793" y="43071"/>
                      <a:pt x="855" y="43551"/>
                      <a:pt x="939" y="44030"/>
                    </a:cubicBezTo>
                    <a:cubicBezTo>
                      <a:pt x="1001" y="44531"/>
                      <a:pt x="1085" y="45011"/>
                      <a:pt x="1168" y="45490"/>
                    </a:cubicBezTo>
                    <a:cubicBezTo>
                      <a:pt x="1210" y="45782"/>
                      <a:pt x="1252" y="46095"/>
                      <a:pt x="1293" y="46387"/>
                    </a:cubicBezTo>
                    <a:cubicBezTo>
                      <a:pt x="1377" y="46909"/>
                      <a:pt x="1523" y="48244"/>
                      <a:pt x="1731" y="49662"/>
                    </a:cubicBezTo>
                    <a:cubicBezTo>
                      <a:pt x="1815" y="50163"/>
                      <a:pt x="1898" y="50684"/>
                      <a:pt x="2003" y="51164"/>
                    </a:cubicBezTo>
                    <a:cubicBezTo>
                      <a:pt x="2128" y="51810"/>
                      <a:pt x="2295" y="52415"/>
                      <a:pt x="2503" y="53020"/>
                    </a:cubicBezTo>
                    <a:lnTo>
                      <a:pt x="4798" y="53020"/>
                    </a:lnTo>
                    <a:lnTo>
                      <a:pt x="4839" y="52937"/>
                    </a:lnTo>
                    <a:cubicBezTo>
                      <a:pt x="4860" y="52916"/>
                      <a:pt x="4860" y="52895"/>
                      <a:pt x="4860" y="52874"/>
                    </a:cubicBezTo>
                    <a:cubicBezTo>
                      <a:pt x="4902" y="52791"/>
                      <a:pt x="4944" y="52728"/>
                      <a:pt x="4985" y="52645"/>
                    </a:cubicBezTo>
                    <a:cubicBezTo>
                      <a:pt x="4985" y="52624"/>
                      <a:pt x="5006" y="52603"/>
                      <a:pt x="5006" y="52582"/>
                    </a:cubicBezTo>
                    <a:lnTo>
                      <a:pt x="5027" y="52519"/>
                    </a:lnTo>
                    <a:cubicBezTo>
                      <a:pt x="5048" y="52499"/>
                      <a:pt x="5048" y="52478"/>
                      <a:pt x="5069" y="52436"/>
                    </a:cubicBezTo>
                    <a:cubicBezTo>
                      <a:pt x="5069" y="52415"/>
                      <a:pt x="5069" y="52415"/>
                      <a:pt x="5090" y="52394"/>
                    </a:cubicBezTo>
                    <a:lnTo>
                      <a:pt x="5173" y="52186"/>
                    </a:lnTo>
                    <a:cubicBezTo>
                      <a:pt x="5173" y="52186"/>
                      <a:pt x="5173" y="52186"/>
                      <a:pt x="5173" y="52165"/>
                    </a:cubicBezTo>
                    <a:cubicBezTo>
                      <a:pt x="5194" y="52102"/>
                      <a:pt x="5215" y="52019"/>
                      <a:pt x="5256" y="51935"/>
                    </a:cubicBezTo>
                    <a:cubicBezTo>
                      <a:pt x="5277" y="51852"/>
                      <a:pt x="5319" y="51748"/>
                      <a:pt x="5340" y="51664"/>
                    </a:cubicBezTo>
                    <a:cubicBezTo>
                      <a:pt x="5361" y="51602"/>
                      <a:pt x="5402" y="51518"/>
                      <a:pt x="5423" y="51456"/>
                    </a:cubicBezTo>
                    <a:cubicBezTo>
                      <a:pt x="5465" y="51247"/>
                      <a:pt x="5528" y="51059"/>
                      <a:pt x="5569" y="50851"/>
                    </a:cubicBezTo>
                    <a:cubicBezTo>
                      <a:pt x="5653" y="50517"/>
                      <a:pt x="5736" y="50163"/>
                      <a:pt x="5778" y="49787"/>
                    </a:cubicBezTo>
                    <a:cubicBezTo>
                      <a:pt x="5799" y="49766"/>
                      <a:pt x="5799" y="49745"/>
                      <a:pt x="5799" y="49704"/>
                    </a:cubicBezTo>
                    <a:cubicBezTo>
                      <a:pt x="5882" y="49203"/>
                      <a:pt x="5924" y="48682"/>
                      <a:pt x="5966" y="48160"/>
                    </a:cubicBezTo>
                    <a:cubicBezTo>
                      <a:pt x="5986" y="47722"/>
                      <a:pt x="6007" y="47284"/>
                      <a:pt x="6028" y="46867"/>
                    </a:cubicBezTo>
                    <a:lnTo>
                      <a:pt x="6028" y="46325"/>
                    </a:lnTo>
                    <a:lnTo>
                      <a:pt x="6028" y="46200"/>
                    </a:lnTo>
                    <a:lnTo>
                      <a:pt x="6028" y="45970"/>
                    </a:lnTo>
                    <a:cubicBezTo>
                      <a:pt x="6028" y="45490"/>
                      <a:pt x="6049" y="45032"/>
                      <a:pt x="6070" y="44552"/>
                    </a:cubicBezTo>
                    <a:lnTo>
                      <a:pt x="6070" y="44322"/>
                    </a:lnTo>
                    <a:cubicBezTo>
                      <a:pt x="6070" y="44135"/>
                      <a:pt x="6091" y="43947"/>
                      <a:pt x="6091" y="43759"/>
                    </a:cubicBezTo>
                    <a:cubicBezTo>
                      <a:pt x="6112" y="43446"/>
                      <a:pt x="6132" y="43134"/>
                      <a:pt x="6132" y="42821"/>
                    </a:cubicBezTo>
                    <a:cubicBezTo>
                      <a:pt x="6153" y="42633"/>
                      <a:pt x="6153" y="42424"/>
                      <a:pt x="6153" y="42237"/>
                    </a:cubicBezTo>
                    <a:lnTo>
                      <a:pt x="6153" y="41986"/>
                    </a:lnTo>
                    <a:cubicBezTo>
                      <a:pt x="6174" y="41423"/>
                      <a:pt x="6153" y="40860"/>
                      <a:pt x="6112" y="40297"/>
                    </a:cubicBezTo>
                    <a:cubicBezTo>
                      <a:pt x="6091" y="40151"/>
                      <a:pt x="6070" y="40005"/>
                      <a:pt x="6070" y="39880"/>
                    </a:cubicBezTo>
                    <a:cubicBezTo>
                      <a:pt x="6049" y="39755"/>
                      <a:pt x="6028" y="39609"/>
                      <a:pt x="6028" y="39484"/>
                    </a:cubicBezTo>
                    <a:cubicBezTo>
                      <a:pt x="5986" y="39275"/>
                      <a:pt x="5966" y="39066"/>
                      <a:pt x="5924" y="38858"/>
                    </a:cubicBezTo>
                    <a:cubicBezTo>
                      <a:pt x="5861" y="38587"/>
                      <a:pt x="5799" y="38295"/>
                      <a:pt x="5736" y="38003"/>
                    </a:cubicBezTo>
                    <a:cubicBezTo>
                      <a:pt x="5528" y="37106"/>
                      <a:pt x="5361" y="36209"/>
                      <a:pt x="5236" y="35312"/>
                    </a:cubicBezTo>
                    <a:cubicBezTo>
                      <a:pt x="5173" y="34311"/>
                      <a:pt x="5152" y="33310"/>
                      <a:pt x="5215" y="32329"/>
                    </a:cubicBezTo>
                    <a:lnTo>
                      <a:pt x="5215" y="32142"/>
                    </a:lnTo>
                    <a:cubicBezTo>
                      <a:pt x="5256" y="31120"/>
                      <a:pt x="5256" y="30098"/>
                      <a:pt x="5256" y="29055"/>
                    </a:cubicBezTo>
                    <a:cubicBezTo>
                      <a:pt x="5236" y="28366"/>
                      <a:pt x="5215" y="27678"/>
                      <a:pt x="5194" y="26990"/>
                    </a:cubicBezTo>
                    <a:cubicBezTo>
                      <a:pt x="5131" y="25759"/>
                      <a:pt x="5048" y="24508"/>
                      <a:pt x="4923" y="23256"/>
                    </a:cubicBezTo>
                    <a:cubicBezTo>
                      <a:pt x="4902" y="22902"/>
                      <a:pt x="4860" y="22547"/>
                      <a:pt x="4818" y="22193"/>
                    </a:cubicBezTo>
                    <a:cubicBezTo>
                      <a:pt x="4652" y="20649"/>
                      <a:pt x="4443" y="19106"/>
                      <a:pt x="4505" y="17541"/>
                    </a:cubicBezTo>
                    <a:cubicBezTo>
                      <a:pt x="4652" y="14475"/>
                      <a:pt x="5465" y="11576"/>
                      <a:pt x="5402" y="8510"/>
                    </a:cubicBezTo>
                    <a:lnTo>
                      <a:pt x="5402" y="8218"/>
                    </a:lnTo>
                    <a:cubicBezTo>
                      <a:pt x="5298" y="6862"/>
                      <a:pt x="5090" y="5528"/>
                      <a:pt x="4735" y="4234"/>
                    </a:cubicBezTo>
                    <a:cubicBezTo>
                      <a:pt x="4714" y="4151"/>
                      <a:pt x="4693" y="4088"/>
                      <a:pt x="4672" y="4005"/>
                    </a:cubicBezTo>
                    <a:cubicBezTo>
                      <a:pt x="4631" y="3838"/>
                      <a:pt x="4589" y="3671"/>
                      <a:pt x="4547" y="3525"/>
                    </a:cubicBezTo>
                    <a:cubicBezTo>
                      <a:pt x="4505" y="3358"/>
                      <a:pt x="4464" y="3212"/>
                      <a:pt x="4401" y="3045"/>
                    </a:cubicBezTo>
                    <a:cubicBezTo>
                      <a:pt x="4380" y="2962"/>
                      <a:pt x="4359" y="2899"/>
                      <a:pt x="4339" y="2816"/>
                    </a:cubicBezTo>
                    <a:cubicBezTo>
                      <a:pt x="4297" y="2670"/>
                      <a:pt x="4255" y="2545"/>
                      <a:pt x="4213" y="2399"/>
                    </a:cubicBezTo>
                    <a:cubicBezTo>
                      <a:pt x="4151" y="2232"/>
                      <a:pt x="4088" y="2044"/>
                      <a:pt x="4026" y="1877"/>
                    </a:cubicBezTo>
                    <a:cubicBezTo>
                      <a:pt x="4005" y="1815"/>
                      <a:pt x="3984" y="1752"/>
                      <a:pt x="3942" y="1690"/>
                    </a:cubicBezTo>
                    <a:cubicBezTo>
                      <a:pt x="3880" y="1523"/>
                      <a:pt x="3775" y="1356"/>
                      <a:pt x="3692" y="1168"/>
                    </a:cubicBezTo>
                    <a:cubicBezTo>
                      <a:pt x="3629" y="1064"/>
                      <a:pt x="3567" y="981"/>
                      <a:pt x="3525" y="876"/>
                    </a:cubicBezTo>
                    <a:cubicBezTo>
                      <a:pt x="3463" y="751"/>
                      <a:pt x="3400" y="605"/>
                      <a:pt x="3358" y="480"/>
                    </a:cubicBezTo>
                    <a:cubicBezTo>
                      <a:pt x="3296" y="334"/>
                      <a:pt x="3254" y="167"/>
                      <a:pt x="3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16"/>
              <p:cNvSpPr/>
              <p:nvPr/>
            </p:nvSpPr>
            <p:spPr>
              <a:xfrm>
                <a:off x="8466800" y="2781450"/>
                <a:ext cx="163750" cy="1351609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54189" extrusionOk="0">
                    <a:moveTo>
                      <a:pt x="3400" y="1"/>
                    </a:moveTo>
                    <a:lnTo>
                      <a:pt x="3275" y="1106"/>
                    </a:lnTo>
                    <a:cubicBezTo>
                      <a:pt x="3213" y="1649"/>
                      <a:pt x="3234" y="2212"/>
                      <a:pt x="3359" y="2733"/>
                    </a:cubicBezTo>
                    <a:cubicBezTo>
                      <a:pt x="3421" y="3067"/>
                      <a:pt x="3505" y="3380"/>
                      <a:pt x="3588" y="3693"/>
                    </a:cubicBezTo>
                    <a:cubicBezTo>
                      <a:pt x="3609" y="3797"/>
                      <a:pt x="3630" y="3922"/>
                      <a:pt x="3651" y="4026"/>
                    </a:cubicBezTo>
                    <a:cubicBezTo>
                      <a:pt x="3734" y="4339"/>
                      <a:pt x="3797" y="4631"/>
                      <a:pt x="3838" y="4923"/>
                    </a:cubicBezTo>
                    <a:lnTo>
                      <a:pt x="3838" y="4986"/>
                    </a:lnTo>
                    <a:cubicBezTo>
                      <a:pt x="4026" y="5987"/>
                      <a:pt x="4026" y="7009"/>
                      <a:pt x="3880" y="8031"/>
                    </a:cubicBezTo>
                    <a:cubicBezTo>
                      <a:pt x="3838" y="8240"/>
                      <a:pt x="3797" y="8448"/>
                      <a:pt x="3734" y="8657"/>
                    </a:cubicBezTo>
                    <a:cubicBezTo>
                      <a:pt x="3546" y="9283"/>
                      <a:pt x="3296" y="9929"/>
                      <a:pt x="3025" y="10534"/>
                    </a:cubicBezTo>
                    <a:cubicBezTo>
                      <a:pt x="2900" y="10868"/>
                      <a:pt x="2754" y="11222"/>
                      <a:pt x="2608" y="11577"/>
                    </a:cubicBezTo>
                    <a:cubicBezTo>
                      <a:pt x="2086" y="12974"/>
                      <a:pt x="1794" y="14497"/>
                      <a:pt x="1648" y="16541"/>
                    </a:cubicBezTo>
                    <a:cubicBezTo>
                      <a:pt x="1607" y="17000"/>
                      <a:pt x="1544" y="17438"/>
                      <a:pt x="1482" y="17876"/>
                    </a:cubicBezTo>
                    <a:cubicBezTo>
                      <a:pt x="1482" y="17918"/>
                      <a:pt x="1482" y="17959"/>
                      <a:pt x="1461" y="17980"/>
                    </a:cubicBezTo>
                    <a:cubicBezTo>
                      <a:pt x="1440" y="18189"/>
                      <a:pt x="1398" y="18376"/>
                      <a:pt x="1377" y="18564"/>
                    </a:cubicBezTo>
                    <a:cubicBezTo>
                      <a:pt x="1315" y="18877"/>
                      <a:pt x="1273" y="19190"/>
                      <a:pt x="1273" y="19503"/>
                    </a:cubicBezTo>
                    <a:cubicBezTo>
                      <a:pt x="1252" y="19857"/>
                      <a:pt x="1252" y="20191"/>
                      <a:pt x="1294" y="20525"/>
                    </a:cubicBezTo>
                    <a:cubicBezTo>
                      <a:pt x="1315" y="20712"/>
                      <a:pt x="1336" y="20879"/>
                      <a:pt x="1356" y="21046"/>
                    </a:cubicBezTo>
                    <a:cubicBezTo>
                      <a:pt x="1419" y="21442"/>
                      <a:pt x="1482" y="21860"/>
                      <a:pt x="1565" y="22235"/>
                    </a:cubicBezTo>
                    <a:cubicBezTo>
                      <a:pt x="1586" y="22360"/>
                      <a:pt x="1628" y="22485"/>
                      <a:pt x="1648" y="22611"/>
                    </a:cubicBezTo>
                    <a:cubicBezTo>
                      <a:pt x="1690" y="22819"/>
                      <a:pt x="1732" y="23007"/>
                      <a:pt x="1774" y="23215"/>
                    </a:cubicBezTo>
                    <a:cubicBezTo>
                      <a:pt x="1940" y="23987"/>
                      <a:pt x="2024" y="24759"/>
                      <a:pt x="2066" y="25531"/>
                    </a:cubicBezTo>
                    <a:cubicBezTo>
                      <a:pt x="2066" y="26240"/>
                      <a:pt x="1982" y="26928"/>
                      <a:pt x="1836" y="27616"/>
                    </a:cubicBezTo>
                    <a:cubicBezTo>
                      <a:pt x="1794" y="27867"/>
                      <a:pt x="1732" y="28096"/>
                      <a:pt x="1669" y="28346"/>
                    </a:cubicBezTo>
                    <a:cubicBezTo>
                      <a:pt x="1628" y="28534"/>
                      <a:pt x="1586" y="28722"/>
                      <a:pt x="1523" y="28909"/>
                    </a:cubicBezTo>
                    <a:cubicBezTo>
                      <a:pt x="1377" y="29473"/>
                      <a:pt x="1210" y="30015"/>
                      <a:pt x="1023" y="30536"/>
                    </a:cubicBezTo>
                    <a:cubicBezTo>
                      <a:pt x="1002" y="30620"/>
                      <a:pt x="981" y="30682"/>
                      <a:pt x="960" y="30766"/>
                    </a:cubicBezTo>
                    <a:cubicBezTo>
                      <a:pt x="960" y="30828"/>
                      <a:pt x="898" y="30954"/>
                      <a:pt x="877" y="31058"/>
                    </a:cubicBezTo>
                    <a:lnTo>
                      <a:pt x="793" y="31329"/>
                    </a:lnTo>
                    <a:lnTo>
                      <a:pt x="772" y="31371"/>
                    </a:lnTo>
                    <a:lnTo>
                      <a:pt x="752" y="31433"/>
                    </a:lnTo>
                    <a:cubicBezTo>
                      <a:pt x="752" y="31454"/>
                      <a:pt x="731" y="31496"/>
                      <a:pt x="731" y="31517"/>
                    </a:cubicBezTo>
                    <a:cubicBezTo>
                      <a:pt x="439" y="32455"/>
                      <a:pt x="209" y="33394"/>
                      <a:pt x="84" y="34353"/>
                    </a:cubicBezTo>
                    <a:cubicBezTo>
                      <a:pt x="84" y="34374"/>
                      <a:pt x="84" y="34395"/>
                      <a:pt x="84" y="34416"/>
                    </a:cubicBezTo>
                    <a:cubicBezTo>
                      <a:pt x="63" y="34562"/>
                      <a:pt x="42" y="34708"/>
                      <a:pt x="42" y="34854"/>
                    </a:cubicBezTo>
                    <a:cubicBezTo>
                      <a:pt x="22" y="35062"/>
                      <a:pt x="1" y="35292"/>
                      <a:pt x="1" y="35500"/>
                    </a:cubicBezTo>
                    <a:lnTo>
                      <a:pt x="1" y="35709"/>
                    </a:lnTo>
                    <a:lnTo>
                      <a:pt x="1" y="36043"/>
                    </a:lnTo>
                    <a:cubicBezTo>
                      <a:pt x="1" y="36251"/>
                      <a:pt x="1" y="36460"/>
                      <a:pt x="22" y="36668"/>
                    </a:cubicBezTo>
                    <a:cubicBezTo>
                      <a:pt x="42" y="36877"/>
                      <a:pt x="42" y="37086"/>
                      <a:pt x="42" y="37294"/>
                    </a:cubicBezTo>
                    <a:cubicBezTo>
                      <a:pt x="188" y="39985"/>
                      <a:pt x="543" y="42675"/>
                      <a:pt x="918" y="45199"/>
                    </a:cubicBezTo>
                    <a:cubicBezTo>
                      <a:pt x="981" y="45700"/>
                      <a:pt x="1064" y="46179"/>
                      <a:pt x="1148" y="46659"/>
                    </a:cubicBezTo>
                    <a:cubicBezTo>
                      <a:pt x="1190" y="46972"/>
                      <a:pt x="1231" y="47264"/>
                      <a:pt x="1294" y="47577"/>
                    </a:cubicBezTo>
                    <a:cubicBezTo>
                      <a:pt x="1315" y="47765"/>
                      <a:pt x="1356" y="48098"/>
                      <a:pt x="1398" y="48474"/>
                    </a:cubicBezTo>
                    <a:cubicBezTo>
                      <a:pt x="1502" y="49287"/>
                      <a:pt x="1607" y="50080"/>
                      <a:pt x="1732" y="50831"/>
                    </a:cubicBezTo>
                    <a:cubicBezTo>
                      <a:pt x="1815" y="51394"/>
                      <a:pt x="1920" y="51957"/>
                      <a:pt x="2024" y="52458"/>
                    </a:cubicBezTo>
                    <a:cubicBezTo>
                      <a:pt x="2149" y="53042"/>
                      <a:pt x="2295" y="53626"/>
                      <a:pt x="2483" y="54189"/>
                    </a:cubicBezTo>
                    <a:lnTo>
                      <a:pt x="2816" y="54189"/>
                    </a:lnTo>
                    <a:cubicBezTo>
                      <a:pt x="2462" y="53083"/>
                      <a:pt x="2191" y="51957"/>
                      <a:pt x="2045" y="50810"/>
                    </a:cubicBezTo>
                    <a:cubicBezTo>
                      <a:pt x="1878" y="49892"/>
                      <a:pt x="1774" y="49016"/>
                      <a:pt x="1711" y="48432"/>
                    </a:cubicBezTo>
                    <a:cubicBezTo>
                      <a:pt x="1648" y="48036"/>
                      <a:pt x="1628" y="47723"/>
                      <a:pt x="1586" y="47514"/>
                    </a:cubicBezTo>
                    <a:cubicBezTo>
                      <a:pt x="1461" y="46763"/>
                      <a:pt x="1356" y="45992"/>
                      <a:pt x="1231" y="45178"/>
                    </a:cubicBezTo>
                    <a:cubicBezTo>
                      <a:pt x="1148" y="44719"/>
                      <a:pt x="1085" y="44240"/>
                      <a:pt x="1023" y="43781"/>
                    </a:cubicBezTo>
                    <a:cubicBezTo>
                      <a:pt x="939" y="43218"/>
                      <a:pt x="856" y="42655"/>
                      <a:pt x="793" y="42091"/>
                    </a:cubicBezTo>
                    <a:cubicBezTo>
                      <a:pt x="647" y="40923"/>
                      <a:pt x="522" y="39755"/>
                      <a:pt x="439" y="38587"/>
                    </a:cubicBezTo>
                    <a:cubicBezTo>
                      <a:pt x="418" y="38358"/>
                      <a:pt x="397" y="38128"/>
                      <a:pt x="376" y="37920"/>
                    </a:cubicBezTo>
                    <a:lnTo>
                      <a:pt x="397" y="37628"/>
                    </a:lnTo>
                    <a:cubicBezTo>
                      <a:pt x="397" y="37503"/>
                      <a:pt x="376" y="37398"/>
                      <a:pt x="376" y="37273"/>
                    </a:cubicBezTo>
                    <a:cubicBezTo>
                      <a:pt x="355" y="36960"/>
                      <a:pt x="355" y="36668"/>
                      <a:pt x="334" y="36376"/>
                    </a:cubicBezTo>
                    <a:cubicBezTo>
                      <a:pt x="334" y="36168"/>
                      <a:pt x="334" y="35959"/>
                      <a:pt x="334" y="35730"/>
                    </a:cubicBezTo>
                    <a:lnTo>
                      <a:pt x="334" y="35500"/>
                    </a:lnTo>
                    <a:cubicBezTo>
                      <a:pt x="355" y="34374"/>
                      <a:pt x="543" y="33269"/>
                      <a:pt x="877" y="32205"/>
                    </a:cubicBezTo>
                    <a:cubicBezTo>
                      <a:pt x="877" y="32163"/>
                      <a:pt x="898" y="32142"/>
                      <a:pt x="918" y="32101"/>
                    </a:cubicBezTo>
                    <a:cubicBezTo>
                      <a:pt x="918" y="32080"/>
                      <a:pt x="918" y="32059"/>
                      <a:pt x="918" y="32038"/>
                    </a:cubicBezTo>
                    <a:cubicBezTo>
                      <a:pt x="918" y="32017"/>
                      <a:pt x="939" y="32017"/>
                      <a:pt x="939" y="31996"/>
                    </a:cubicBezTo>
                    <a:cubicBezTo>
                      <a:pt x="960" y="31913"/>
                      <a:pt x="1002" y="31809"/>
                      <a:pt x="1023" y="31725"/>
                    </a:cubicBezTo>
                    <a:cubicBezTo>
                      <a:pt x="1044" y="31663"/>
                      <a:pt x="1085" y="31538"/>
                      <a:pt x="1106" y="31433"/>
                    </a:cubicBezTo>
                    <a:cubicBezTo>
                      <a:pt x="1190" y="31162"/>
                      <a:pt x="1273" y="30933"/>
                      <a:pt x="1356" y="30682"/>
                    </a:cubicBezTo>
                    <a:cubicBezTo>
                      <a:pt x="1419" y="30432"/>
                      <a:pt x="1502" y="30161"/>
                      <a:pt x="1586" y="29890"/>
                    </a:cubicBezTo>
                    <a:cubicBezTo>
                      <a:pt x="1648" y="29765"/>
                      <a:pt x="1690" y="29619"/>
                      <a:pt x="1711" y="29473"/>
                    </a:cubicBezTo>
                    <a:cubicBezTo>
                      <a:pt x="1774" y="29327"/>
                      <a:pt x="1815" y="29160"/>
                      <a:pt x="1857" y="29014"/>
                    </a:cubicBezTo>
                    <a:cubicBezTo>
                      <a:pt x="2191" y="27887"/>
                      <a:pt x="2378" y="26740"/>
                      <a:pt x="2378" y="25572"/>
                    </a:cubicBezTo>
                    <a:cubicBezTo>
                      <a:pt x="2337" y="24571"/>
                      <a:pt x="2191" y="23570"/>
                      <a:pt x="1961" y="22590"/>
                    </a:cubicBezTo>
                    <a:cubicBezTo>
                      <a:pt x="1857" y="22068"/>
                      <a:pt x="1753" y="21547"/>
                      <a:pt x="1669" y="21025"/>
                    </a:cubicBezTo>
                    <a:cubicBezTo>
                      <a:pt x="1648" y="20858"/>
                      <a:pt x="1628" y="20671"/>
                      <a:pt x="1607" y="20504"/>
                    </a:cubicBezTo>
                    <a:cubicBezTo>
                      <a:pt x="1565" y="20170"/>
                      <a:pt x="1565" y="19836"/>
                      <a:pt x="1586" y="19503"/>
                    </a:cubicBezTo>
                    <a:cubicBezTo>
                      <a:pt x="1628" y="19002"/>
                      <a:pt x="1690" y="18522"/>
                      <a:pt x="1774" y="18043"/>
                    </a:cubicBezTo>
                    <a:cubicBezTo>
                      <a:pt x="1857" y="17542"/>
                      <a:pt x="1920" y="17062"/>
                      <a:pt x="1961" y="16562"/>
                    </a:cubicBezTo>
                    <a:cubicBezTo>
                      <a:pt x="2107" y="14560"/>
                      <a:pt x="2399" y="13079"/>
                      <a:pt x="2921" y="11702"/>
                    </a:cubicBezTo>
                    <a:cubicBezTo>
                      <a:pt x="3046" y="11347"/>
                      <a:pt x="3171" y="11014"/>
                      <a:pt x="3317" y="10680"/>
                    </a:cubicBezTo>
                    <a:cubicBezTo>
                      <a:pt x="3484" y="10346"/>
                      <a:pt x="3609" y="9992"/>
                      <a:pt x="3755" y="9637"/>
                    </a:cubicBezTo>
                    <a:cubicBezTo>
                      <a:pt x="3797" y="9491"/>
                      <a:pt x="3859" y="9345"/>
                      <a:pt x="3901" y="9220"/>
                    </a:cubicBezTo>
                    <a:cubicBezTo>
                      <a:pt x="3901" y="9199"/>
                      <a:pt x="3922" y="9178"/>
                      <a:pt x="3922" y="9157"/>
                    </a:cubicBezTo>
                    <a:cubicBezTo>
                      <a:pt x="3964" y="9011"/>
                      <a:pt x="4005" y="8865"/>
                      <a:pt x="4047" y="8719"/>
                    </a:cubicBezTo>
                    <a:cubicBezTo>
                      <a:pt x="4110" y="8532"/>
                      <a:pt x="4151" y="8323"/>
                      <a:pt x="4193" y="8115"/>
                    </a:cubicBezTo>
                    <a:cubicBezTo>
                      <a:pt x="4231" y="7889"/>
                      <a:pt x="4260" y="7660"/>
                      <a:pt x="4278" y="7430"/>
                    </a:cubicBezTo>
                    <a:lnTo>
                      <a:pt x="4278" y="7430"/>
                    </a:lnTo>
                    <a:cubicBezTo>
                      <a:pt x="4305" y="7142"/>
                      <a:pt x="4318" y="6853"/>
                      <a:pt x="4318" y="6571"/>
                    </a:cubicBezTo>
                    <a:cubicBezTo>
                      <a:pt x="4297" y="6029"/>
                      <a:pt x="4235" y="5487"/>
                      <a:pt x="4151" y="4944"/>
                    </a:cubicBezTo>
                    <a:cubicBezTo>
                      <a:pt x="4110" y="4631"/>
                      <a:pt x="4047" y="4298"/>
                      <a:pt x="3964" y="3985"/>
                    </a:cubicBezTo>
                    <a:cubicBezTo>
                      <a:pt x="3943" y="3860"/>
                      <a:pt x="3901" y="3755"/>
                      <a:pt x="3880" y="3630"/>
                    </a:cubicBezTo>
                    <a:cubicBezTo>
                      <a:pt x="3859" y="3505"/>
                      <a:pt x="3818" y="3359"/>
                      <a:pt x="3797" y="3255"/>
                    </a:cubicBezTo>
                    <a:cubicBezTo>
                      <a:pt x="3692" y="2900"/>
                      <a:pt x="3630" y="2546"/>
                      <a:pt x="3588" y="2191"/>
                    </a:cubicBezTo>
                    <a:lnTo>
                      <a:pt x="3588" y="2191"/>
                    </a:lnTo>
                    <a:cubicBezTo>
                      <a:pt x="3589" y="2205"/>
                      <a:pt x="3590" y="2219"/>
                      <a:pt x="3591" y="2232"/>
                    </a:cubicBezTo>
                    <a:lnTo>
                      <a:pt x="3591" y="2232"/>
                    </a:lnTo>
                    <a:cubicBezTo>
                      <a:pt x="3590" y="2226"/>
                      <a:pt x="3589" y="2219"/>
                      <a:pt x="3588" y="2212"/>
                    </a:cubicBezTo>
                    <a:lnTo>
                      <a:pt x="3571" y="2055"/>
                    </a:lnTo>
                    <a:lnTo>
                      <a:pt x="3571" y="2055"/>
                    </a:lnTo>
                    <a:cubicBezTo>
                      <a:pt x="3612" y="2176"/>
                      <a:pt x="3673" y="2277"/>
                      <a:pt x="3734" y="2379"/>
                    </a:cubicBezTo>
                    <a:cubicBezTo>
                      <a:pt x="3797" y="2483"/>
                      <a:pt x="3838" y="2587"/>
                      <a:pt x="3901" y="2692"/>
                    </a:cubicBezTo>
                    <a:cubicBezTo>
                      <a:pt x="3943" y="2796"/>
                      <a:pt x="4005" y="2942"/>
                      <a:pt x="4068" y="3067"/>
                    </a:cubicBezTo>
                    <a:cubicBezTo>
                      <a:pt x="4276" y="3672"/>
                      <a:pt x="4485" y="4298"/>
                      <a:pt x="4652" y="4965"/>
                    </a:cubicBezTo>
                    <a:cubicBezTo>
                      <a:pt x="4673" y="5028"/>
                      <a:pt x="4694" y="5111"/>
                      <a:pt x="4714" y="5174"/>
                    </a:cubicBezTo>
                    <a:cubicBezTo>
                      <a:pt x="5111" y="6634"/>
                      <a:pt x="5361" y="8135"/>
                      <a:pt x="5445" y="9658"/>
                    </a:cubicBezTo>
                    <a:cubicBezTo>
                      <a:pt x="5486" y="11368"/>
                      <a:pt x="5236" y="13079"/>
                      <a:pt x="4986" y="14726"/>
                    </a:cubicBezTo>
                    <a:cubicBezTo>
                      <a:pt x="4777" y="16020"/>
                      <a:pt x="4652" y="17334"/>
                      <a:pt x="4568" y="18668"/>
                    </a:cubicBezTo>
                    <a:cubicBezTo>
                      <a:pt x="4548" y="19982"/>
                      <a:pt x="4631" y="21317"/>
                      <a:pt x="4819" y="22652"/>
                    </a:cubicBezTo>
                    <a:cubicBezTo>
                      <a:pt x="4840" y="22882"/>
                      <a:pt x="4861" y="23111"/>
                      <a:pt x="4881" y="23341"/>
                    </a:cubicBezTo>
                    <a:cubicBezTo>
                      <a:pt x="4923" y="23695"/>
                      <a:pt x="4965" y="24050"/>
                      <a:pt x="5007" y="24404"/>
                    </a:cubicBezTo>
                    <a:cubicBezTo>
                      <a:pt x="5173" y="26323"/>
                      <a:pt x="5278" y="28263"/>
                      <a:pt x="5299" y="30203"/>
                    </a:cubicBezTo>
                    <a:cubicBezTo>
                      <a:pt x="5319" y="31225"/>
                      <a:pt x="5299" y="32268"/>
                      <a:pt x="5278" y="33290"/>
                    </a:cubicBezTo>
                    <a:lnTo>
                      <a:pt x="5278" y="33498"/>
                    </a:lnTo>
                    <a:lnTo>
                      <a:pt x="5278" y="33519"/>
                    </a:lnTo>
                    <a:lnTo>
                      <a:pt x="5278" y="33665"/>
                    </a:lnTo>
                    <a:cubicBezTo>
                      <a:pt x="5257" y="34416"/>
                      <a:pt x="5215" y="35188"/>
                      <a:pt x="5278" y="35959"/>
                    </a:cubicBezTo>
                    <a:cubicBezTo>
                      <a:pt x="5278" y="36126"/>
                      <a:pt x="5299" y="36293"/>
                      <a:pt x="5319" y="36460"/>
                    </a:cubicBezTo>
                    <a:cubicBezTo>
                      <a:pt x="5403" y="37252"/>
                      <a:pt x="5549" y="38066"/>
                      <a:pt x="5737" y="38838"/>
                    </a:cubicBezTo>
                    <a:cubicBezTo>
                      <a:pt x="5820" y="39234"/>
                      <a:pt x="5903" y="39630"/>
                      <a:pt x="6008" y="40027"/>
                    </a:cubicBezTo>
                    <a:cubicBezTo>
                      <a:pt x="6070" y="40360"/>
                      <a:pt x="6112" y="40673"/>
                      <a:pt x="6154" y="41007"/>
                    </a:cubicBezTo>
                    <a:cubicBezTo>
                      <a:pt x="6154" y="41132"/>
                      <a:pt x="6175" y="41278"/>
                      <a:pt x="6195" y="41424"/>
                    </a:cubicBezTo>
                    <a:cubicBezTo>
                      <a:pt x="6195" y="41570"/>
                      <a:pt x="6216" y="41737"/>
                      <a:pt x="6216" y="41904"/>
                    </a:cubicBezTo>
                    <a:cubicBezTo>
                      <a:pt x="6237" y="42300"/>
                      <a:pt x="6237" y="42717"/>
                      <a:pt x="6237" y="43113"/>
                    </a:cubicBezTo>
                    <a:lnTo>
                      <a:pt x="6237" y="43364"/>
                    </a:lnTo>
                    <a:cubicBezTo>
                      <a:pt x="6237" y="43572"/>
                      <a:pt x="6237" y="43760"/>
                      <a:pt x="6216" y="43969"/>
                    </a:cubicBezTo>
                    <a:cubicBezTo>
                      <a:pt x="6216" y="44156"/>
                      <a:pt x="6216" y="44323"/>
                      <a:pt x="6195" y="44490"/>
                    </a:cubicBezTo>
                    <a:cubicBezTo>
                      <a:pt x="6195" y="44657"/>
                      <a:pt x="6195" y="44782"/>
                      <a:pt x="6175" y="44907"/>
                    </a:cubicBezTo>
                    <a:lnTo>
                      <a:pt x="6175" y="45095"/>
                    </a:lnTo>
                    <a:cubicBezTo>
                      <a:pt x="6175" y="45199"/>
                      <a:pt x="6175" y="45324"/>
                      <a:pt x="6175" y="45449"/>
                    </a:cubicBezTo>
                    <a:cubicBezTo>
                      <a:pt x="6154" y="45554"/>
                      <a:pt x="6175" y="45616"/>
                      <a:pt x="6175" y="45700"/>
                    </a:cubicBezTo>
                    <a:lnTo>
                      <a:pt x="6175" y="45929"/>
                    </a:lnTo>
                    <a:cubicBezTo>
                      <a:pt x="6154" y="46346"/>
                      <a:pt x="6133" y="46763"/>
                      <a:pt x="6133" y="47201"/>
                    </a:cubicBezTo>
                    <a:lnTo>
                      <a:pt x="6133" y="47994"/>
                    </a:lnTo>
                    <a:cubicBezTo>
                      <a:pt x="6133" y="48265"/>
                      <a:pt x="6112" y="48578"/>
                      <a:pt x="6091" y="48870"/>
                    </a:cubicBezTo>
                    <a:cubicBezTo>
                      <a:pt x="6091" y="48995"/>
                      <a:pt x="6091" y="49100"/>
                      <a:pt x="6070" y="49225"/>
                    </a:cubicBezTo>
                    <a:cubicBezTo>
                      <a:pt x="6070" y="49225"/>
                      <a:pt x="6070" y="49246"/>
                      <a:pt x="6070" y="49266"/>
                    </a:cubicBezTo>
                    <a:cubicBezTo>
                      <a:pt x="6049" y="49788"/>
                      <a:pt x="5987" y="50309"/>
                      <a:pt x="5903" y="50852"/>
                    </a:cubicBezTo>
                    <a:cubicBezTo>
                      <a:pt x="5903" y="50872"/>
                      <a:pt x="5903" y="50893"/>
                      <a:pt x="5903" y="50914"/>
                    </a:cubicBezTo>
                    <a:cubicBezTo>
                      <a:pt x="5841" y="51269"/>
                      <a:pt x="5778" y="51623"/>
                      <a:pt x="5695" y="51978"/>
                    </a:cubicBezTo>
                    <a:cubicBezTo>
                      <a:pt x="5653" y="52166"/>
                      <a:pt x="5591" y="52332"/>
                      <a:pt x="5549" y="52520"/>
                    </a:cubicBezTo>
                    <a:cubicBezTo>
                      <a:pt x="5507" y="52624"/>
                      <a:pt x="5486" y="52708"/>
                      <a:pt x="5445" y="52812"/>
                    </a:cubicBezTo>
                    <a:cubicBezTo>
                      <a:pt x="5424" y="52916"/>
                      <a:pt x="5403" y="52979"/>
                      <a:pt x="5361" y="53062"/>
                    </a:cubicBezTo>
                    <a:cubicBezTo>
                      <a:pt x="5340" y="53146"/>
                      <a:pt x="5299" y="53229"/>
                      <a:pt x="5278" y="53313"/>
                    </a:cubicBezTo>
                    <a:cubicBezTo>
                      <a:pt x="5257" y="53375"/>
                      <a:pt x="5236" y="53438"/>
                      <a:pt x="5194" y="53500"/>
                    </a:cubicBezTo>
                    <a:cubicBezTo>
                      <a:pt x="5194" y="53500"/>
                      <a:pt x="5194" y="53521"/>
                      <a:pt x="5173" y="53521"/>
                    </a:cubicBezTo>
                    <a:cubicBezTo>
                      <a:pt x="5173" y="53563"/>
                      <a:pt x="5153" y="53584"/>
                      <a:pt x="5132" y="53626"/>
                    </a:cubicBezTo>
                    <a:cubicBezTo>
                      <a:pt x="5111" y="53688"/>
                      <a:pt x="5090" y="53730"/>
                      <a:pt x="5069" y="53772"/>
                    </a:cubicBezTo>
                    <a:cubicBezTo>
                      <a:pt x="5048" y="53834"/>
                      <a:pt x="5007" y="53918"/>
                      <a:pt x="4986" y="53980"/>
                    </a:cubicBezTo>
                    <a:cubicBezTo>
                      <a:pt x="4986" y="53980"/>
                      <a:pt x="4965" y="54001"/>
                      <a:pt x="4965" y="54022"/>
                    </a:cubicBezTo>
                    <a:lnTo>
                      <a:pt x="4965" y="54043"/>
                    </a:lnTo>
                    <a:cubicBezTo>
                      <a:pt x="4944" y="54064"/>
                      <a:pt x="4944" y="54084"/>
                      <a:pt x="4923" y="54126"/>
                    </a:cubicBezTo>
                    <a:cubicBezTo>
                      <a:pt x="4902" y="54147"/>
                      <a:pt x="4902" y="54168"/>
                      <a:pt x="4881" y="54189"/>
                    </a:cubicBezTo>
                    <a:lnTo>
                      <a:pt x="5236" y="54189"/>
                    </a:lnTo>
                    <a:cubicBezTo>
                      <a:pt x="5257" y="54147"/>
                      <a:pt x="5278" y="54105"/>
                      <a:pt x="5278" y="54064"/>
                    </a:cubicBezTo>
                    <a:cubicBezTo>
                      <a:pt x="5299" y="54022"/>
                      <a:pt x="5319" y="54001"/>
                      <a:pt x="5340" y="53959"/>
                    </a:cubicBezTo>
                    <a:cubicBezTo>
                      <a:pt x="5361" y="53938"/>
                      <a:pt x="5403" y="53834"/>
                      <a:pt x="5424" y="53772"/>
                    </a:cubicBezTo>
                    <a:cubicBezTo>
                      <a:pt x="5424" y="53751"/>
                      <a:pt x="5424" y="53751"/>
                      <a:pt x="5424" y="53751"/>
                    </a:cubicBezTo>
                    <a:cubicBezTo>
                      <a:pt x="5445" y="53688"/>
                      <a:pt x="5465" y="53646"/>
                      <a:pt x="5486" y="53584"/>
                    </a:cubicBezTo>
                    <a:cubicBezTo>
                      <a:pt x="5486" y="53584"/>
                      <a:pt x="5507" y="53563"/>
                      <a:pt x="5507" y="53563"/>
                    </a:cubicBezTo>
                    <a:cubicBezTo>
                      <a:pt x="5528" y="53480"/>
                      <a:pt x="5549" y="53417"/>
                      <a:pt x="5591" y="53354"/>
                    </a:cubicBezTo>
                    <a:cubicBezTo>
                      <a:pt x="5611" y="53292"/>
                      <a:pt x="5653" y="53188"/>
                      <a:pt x="5674" y="53104"/>
                    </a:cubicBezTo>
                    <a:cubicBezTo>
                      <a:pt x="5674" y="53083"/>
                      <a:pt x="5674" y="53083"/>
                      <a:pt x="5674" y="53083"/>
                    </a:cubicBezTo>
                    <a:cubicBezTo>
                      <a:pt x="5737" y="52937"/>
                      <a:pt x="5778" y="52770"/>
                      <a:pt x="5820" y="52624"/>
                    </a:cubicBezTo>
                    <a:cubicBezTo>
                      <a:pt x="5883" y="52437"/>
                      <a:pt x="5924" y="52228"/>
                      <a:pt x="5987" y="52020"/>
                    </a:cubicBezTo>
                    <a:cubicBezTo>
                      <a:pt x="6070" y="51644"/>
                      <a:pt x="6154" y="51248"/>
                      <a:pt x="6216" y="50852"/>
                    </a:cubicBezTo>
                    <a:cubicBezTo>
                      <a:pt x="6341" y="49913"/>
                      <a:pt x="6404" y="48974"/>
                      <a:pt x="6425" y="48036"/>
                    </a:cubicBezTo>
                    <a:cubicBezTo>
                      <a:pt x="6425" y="47806"/>
                      <a:pt x="6425" y="47577"/>
                      <a:pt x="6446" y="47347"/>
                    </a:cubicBezTo>
                    <a:lnTo>
                      <a:pt x="6446" y="47097"/>
                    </a:lnTo>
                    <a:lnTo>
                      <a:pt x="6446" y="46451"/>
                    </a:lnTo>
                    <a:cubicBezTo>
                      <a:pt x="6446" y="46221"/>
                      <a:pt x="6467" y="45929"/>
                      <a:pt x="6467" y="45679"/>
                    </a:cubicBezTo>
                    <a:lnTo>
                      <a:pt x="6467" y="45491"/>
                    </a:lnTo>
                    <a:cubicBezTo>
                      <a:pt x="6467" y="45366"/>
                      <a:pt x="6467" y="45220"/>
                      <a:pt x="6487" y="45095"/>
                    </a:cubicBezTo>
                    <a:cubicBezTo>
                      <a:pt x="6508" y="44719"/>
                      <a:pt x="6529" y="44365"/>
                      <a:pt x="6529" y="43989"/>
                    </a:cubicBezTo>
                    <a:cubicBezTo>
                      <a:pt x="6529" y="43781"/>
                      <a:pt x="6550" y="43572"/>
                      <a:pt x="6550" y="43364"/>
                    </a:cubicBezTo>
                    <a:lnTo>
                      <a:pt x="6550" y="43155"/>
                    </a:lnTo>
                    <a:cubicBezTo>
                      <a:pt x="6550" y="43155"/>
                      <a:pt x="6508" y="43134"/>
                      <a:pt x="6508" y="43134"/>
                    </a:cubicBezTo>
                    <a:lnTo>
                      <a:pt x="6508" y="42446"/>
                    </a:lnTo>
                    <a:cubicBezTo>
                      <a:pt x="6508" y="41987"/>
                      <a:pt x="6487" y="41507"/>
                      <a:pt x="6425" y="41028"/>
                    </a:cubicBezTo>
                    <a:cubicBezTo>
                      <a:pt x="6404" y="40903"/>
                      <a:pt x="6404" y="40777"/>
                      <a:pt x="6383" y="40631"/>
                    </a:cubicBezTo>
                    <a:cubicBezTo>
                      <a:pt x="6362" y="40506"/>
                      <a:pt x="6341" y="40402"/>
                      <a:pt x="6321" y="40277"/>
                    </a:cubicBezTo>
                    <a:cubicBezTo>
                      <a:pt x="6300" y="40152"/>
                      <a:pt x="6279" y="40068"/>
                      <a:pt x="6279" y="39985"/>
                    </a:cubicBezTo>
                    <a:cubicBezTo>
                      <a:pt x="6195" y="39568"/>
                      <a:pt x="6112" y="39171"/>
                      <a:pt x="6008" y="38775"/>
                    </a:cubicBezTo>
                    <a:cubicBezTo>
                      <a:pt x="5966" y="38608"/>
                      <a:pt x="5945" y="38441"/>
                      <a:pt x="5903" y="38274"/>
                    </a:cubicBezTo>
                    <a:cubicBezTo>
                      <a:pt x="5757" y="37670"/>
                      <a:pt x="5653" y="37044"/>
                      <a:pt x="5591" y="36439"/>
                    </a:cubicBezTo>
                    <a:cubicBezTo>
                      <a:pt x="5507" y="35521"/>
                      <a:pt x="5507" y="34604"/>
                      <a:pt x="5549" y="33686"/>
                    </a:cubicBezTo>
                    <a:lnTo>
                      <a:pt x="5570" y="33290"/>
                    </a:lnTo>
                    <a:cubicBezTo>
                      <a:pt x="5591" y="32685"/>
                      <a:pt x="5611" y="32059"/>
                      <a:pt x="5611" y="31454"/>
                    </a:cubicBezTo>
                    <a:lnTo>
                      <a:pt x="5611" y="31100"/>
                    </a:lnTo>
                    <a:lnTo>
                      <a:pt x="5611" y="30161"/>
                    </a:lnTo>
                    <a:cubicBezTo>
                      <a:pt x="5611" y="29493"/>
                      <a:pt x="5570" y="28805"/>
                      <a:pt x="5549" y="28138"/>
                    </a:cubicBezTo>
                    <a:cubicBezTo>
                      <a:pt x="5528" y="27700"/>
                      <a:pt x="5507" y="27283"/>
                      <a:pt x="5486" y="26865"/>
                    </a:cubicBezTo>
                    <a:lnTo>
                      <a:pt x="5486" y="26845"/>
                    </a:lnTo>
                    <a:cubicBezTo>
                      <a:pt x="5486" y="26740"/>
                      <a:pt x="5465" y="26636"/>
                      <a:pt x="5465" y="26532"/>
                    </a:cubicBezTo>
                    <a:cubicBezTo>
                      <a:pt x="5424" y="25823"/>
                      <a:pt x="5361" y="25093"/>
                      <a:pt x="5299" y="24383"/>
                    </a:cubicBezTo>
                    <a:cubicBezTo>
                      <a:pt x="5257" y="24029"/>
                      <a:pt x="5215" y="23674"/>
                      <a:pt x="5194" y="23299"/>
                    </a:cubicBezTo>
                    <a:cubicBezTo>
                      <a:pt x="5153" y="23069"/>
                      <a:pt x="5132" y="22840"/>
                      <a:pt x="5111" y="22611"/>
                    </a:cubicBezTo>
                    <a:cubicBezTo>
                      <a:pt x="4923" y="21317"/>
                      <a:pt x="4840" y="20003"/>
                      <a:pt x="4861" y="18668"/>
                    </a:cubicBezTo>
                    <a:cubicBezTo>
                      <a:pt x="4944" y="17354"/>
                      <a:pt x="5090" y="16061"/>
                      <a:pt x="5299" y="14747"/>
                    </a:cubicBezTo>
                    <a:cubicBezTo>
                      <a:pt x="5486" y="13537"/>
                      <a:pt x="5674" y="12307"/>
                      <a:pt x="5737" y="11055"/>
                    </a:cubicBezTo>
                    <a:cubicBezTo>
                      <a:pt x="5757" y="10576"/>
                      <a:pt x="5778" y="10117"/>
                      <a:pt x="5757" y="9637"/>
                    </a:cubicBezTo>
                    <a:cubicBezTo>
                      <a:pt x="5674" y="8094"/>
                      <a:pt x="5445" y="6571"/>
                      <a:pt x="5027" y="5090"/>
                    </a:cubicBezTo>
                    <a:cubicBezTo>
                      <a:pt x="4965" y="4861"/>
                      <a:pt x="4902" y="4610"/>
                      <a:pt x="4840" y="4381"/>
                    </a:cubicBezTo>
                    <a:cubicBezTo>
                      <a:pt x="4694" y="3880"/>
                      <a:pt x="4527" y="3422"/>
                      <a:pt x="4381" y="2963"/>
                    </a:cubicBezTo>
                    <a:cubicBezTo>
                      <a:pt x="4276" y="2692"/>
                      <a:pt x="4151" y="2441"/>
                      <a:pt x="4005" y="2212"/>
                    </a:cubicBezTo>
                    <a:cubicBezTo>
                      <a:pt x="3964" y="2128"/>
                      <a:pt x="3922" y="2045"/>
                      <a:pt x="3880" y="1941"/>
                    </a:cubicBezTo>
                    <a:cubicBezTo>
                      <a:pt x="3818" y="1816"/>
                      <a:pt x="3755" y="1711"/>
                      <a:pt x="3713" y="1586"/>
                    </a:cubicBezTo>
                    <a:cubicBezTo>
                      <a:pt x="3651" y="1419"/>
                      <a:pt x="3588" y="1252"/>
                      <a:pt x="3567" y="1106"/>
                    </a:cubicBezTo>
                    <a:lnTo>
                      <a:pt x="3505" y="585"/>
                    </a:lnTo>
                    <a:lnTo>
                      <a:pt x="3400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16"/>
              <p:cNvSpPr/>
              <p:nvPr/>
            </p:nvSpPr>
            <p:spPr>
              <a:xfrm>
                <a:off x="8630525" y="2992125"/>
                <a:ext cx="364525" cy="1141450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45658" extrusionOk="0">
                    <a:moveTo>
                      <a:pt x="14580" y="0"/>
                    </a:moveTo>
                    <a:cubicBezTo>
                      <a:pt x="11452" y="3442"/>
                      <a:pt x="10326" y="7968"/>
                      <a:pt x="9387" y="12577"/>
                    </a:cubicBezTo>
                    <a:cubicBezTo>
                      <a:pt x="9303" y="12974"/>
                      <a:pt x="9220" y="13370"/>
                      <a:pt x="9157" y="13766"/>
                    </a:cubicBezTo>
                    <a:cubicBezTo>
                      <a:pt x="9074" y="14163"/>
                      <a:pt x="8991" y="14559"/>
                      <a:pt x="8928" y="14955"/>
                    </a:cubicBezTo>
                    <a:cubicBezTo>
                      <a:pt x="8594" y="16666"/>
                      <a:pt x="8240" y="18397"/>
                      <a:pt x="7802" y="20044"/>
                    </a:cubicBezTo>
                    <a:cubicBezTo>
                      <a:pt x="7531" y="21046"/>
                      <a:pt x="7218" y="22026"/>
                      <a:pt x="6884" y="23006"/>
                    </a:cubicBezTo>
                    <a:cubicBezTo>
                      <a:pt x="6821" y="23215"/>
                      <a:pt x="6738" y="23444"/>
                      <a:pt x="6655" y="23653"/>
                    </a:cubicBezTo>
                    <a:cubicBezTo>
                      <a:pt x="6592" y="23861"/>
                      <a:pt x="6509" y="24070"/>
                      <a:pt x="6446" y="24279"/>
                    </a:cubicBezTo>
                    <a:cubicBezTo>
                      <a:pt x="6175" y="25009"/>
                      <a:pt x="5904" y="25718"/>
                      <a:pt x="5633" y="26448"/>
                    </a:cubicBezTo>
                    <a:cubicBezTo>
                      <a:pt x="5487" y="26802"/>
                      <a:pt x="5341" y="27178"/>
                      <a:pt x="5195" y="27553"/>
                    </a:cubicBezTo>
                    <a:cubicBezTo>
                      <a:pt x="5007" y="28033"/>
                      <a:pt x="4798" y="28533"/>
                      <a:pt x="4611" y="29034"/>
                    </a:cubicBezTo>
                    <a:cubicBezTo>
                      <a:pt x="4193" y="30077"/>
                      <a:pt x="3776" y="31120"/>
                      <a:pt x="3380" y="32184"/>
                    </a:cubicBezTo>
                    <a:lnTo>
                      <a:pt x="3213" y="32642"/>
                    </a:lnTo>
                    <a:cubicBezTo>
                      <a:pt x="3150" y="32788"/>
                      <a:pt x="3109" y="32934"/>
                      <a:pt x="3046" y="33080"/>
                    </a:cubicBezTo>
                    <a:cubicBezTo>
                      <a:pt x="2671" y="34123"/>
                      <a:pt x="2316" y="35166"/>
                      <a:pt x="1982" y="36230"/>
                    </a:cubicBezTo>
                    <a:cubicBezTo>
                      <a:pt x="1941" y="36376"/>
                      <a:pt x="1899" y="36522"/>
                      <a:pt x="1836" y="36668"/>
                    </a:cubicBezTo>
                    <a:cubicBezTo>
                      <a:pt x="1753" y="36981"/>
                      <a:pt x="1607" y="37335"/>
                      <a:pt x="1482" y="37690"/>
                    </a:cubicBezTo>
                    <a:cubicBezTo>
                      <a:pt x="1419" y="37878"/>
                      <a:pt x="1357" y="38044"/>
                      <a:pt x="1273" y="38253"/>
                    </a:cubicBezTo>
                    <a:cubicBezTo>
                      <a:pt x="1211" y="38441"/>
                      <a:pt x="1127" y="38649"/>
                      <a:pt x="1065" y="38858"/>
                    </a:cubicBezTo>
                    <a:cubicBezTo>
                      <a:pt x="627" y="40005"/>
                      <a:pt x="314" y="41194"/>
                      <a:pt x="105" y="42383"/>
                    </a:cubicBezTo>
                    <a:cubicBezTo>
                      <a:pt x="1" y="43050"/>
                      <a:pt x="1" y="43697"/>
                      <a:pt x="105" y="44343"/>
                    </a:cubicBezTo>
                    <a:cubicBezTo>
                      <a:pt x="126" y="44448"/>
                      <a:pt x="147" y="44552"/>
                      <a:pt x="168" y="44615"/>
                    </a:cubicBezTo>
                    <a:cubicBezTo>
                      <a:pt x="189" y="44698"/>
                      <a:pt x="210" y="44781"/>
                      <a:pt x="230" y="44844"/>
                    </a:cubicBezTo>
                    <a:cubicBezTo>
                      <a:pt x="272" y="45011"/>
                      <a:pt x="335" y="45157"/>
                      <a:pt x="418" y="45303"/>
                    </a:cubicBezTo>
                    <a:cubicBezTo>
                      <a:pt x="439" y="45386"/>
                      <a:pt x="481" y="45449"/>
                      <a:pt x="502" y="45491"/>
                    </a:cubicBezTo>
                    <a:cubicBezTo>
                      <a:pt x="543" y="45553"/>
                      <a:pt x="585" y="45616"/>
                      <a:pt x="627" y="45657"/>
                    </a:cubicBezTo>
                    <a:lnTo>
                      <a:pt x="794" y="45657"/>
                    </a:lnTo>
                    <a:cubicBezTo>
                      <a:pt x="1252" y="45637"/>
                      <a:pt x="1711" y="45616"/>
                      <a:pt x="2149" y="45595"/>
                    </a:cubicBezTo>
                    <a:lnTo>
                      <a:pt x="2274" y="45595"/>
                    </a:lnTo>
                    <a:lnTo>
                      <a:pt x="2441" y="45574"/>
                    </a:lnTo>
                    <a:lnTo>
                      <a:pt x="2984" y="45574"/>
                    </a:lnTo>
                    <a:cubicBezTo>
                      <a:pt x="4298" y="45491"/>
                      <a:pt x="5591" y="45324"/>
                      <a:pt x="6884" y="45094"/>
                    </a:cubicBezTo>
                    <a:cubicBezTo>
                      <a:pt x="6947" y="45094"/>
                      <a:pt x="7009" y="45073"/>
                      <a:pt x="7072" y="45053"/>
                    </a:cubicBezTo>
                    <a:cubicBezTo>
                      <a:pt x="7259" y="44469"/>
                      <a:pt x="7426" y="43843"/>
                      <a:pt x="7531" y="43217"/>
                    </a:cubicBezTo>
                    <a:cubicBezTo>
                      <a:pt x="7635" y="42779"/>
                      <a:pt x="7697" y="42341"/>
                      <a:pt x="7802" y="41924"/>
                    </a:cubicBezTo>
                    <a:cubicBezTo>
                      <a:pt x="10117" y="31454"/>
                      <a:pt x="11765" y="20858"/>
                      <a:pt x="12745" y="10179"/>
                    </a:cubicBezTo>
                    <a:cubicBezTo>
                      <a:pt x="13058" y="6737"/>
                      <a:pt x="13329" y="3212"/>
                      <a:pt x="145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16"/>
              <p:cNvSpPr/>
              <p:nvPr/>
            </p:nvSpPr>
            <p:spPr>
              <a:xfrm>
                <a:off x="8580475" y="2411250"/>
                <a:ext cx="151250" cy="17218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68872" extrusionOk="0">
                    <a:moveTo>
                      <a:pt x="4318" y="0"/>
                    </a:moveTo>
                    <a:cubicBezTo>
                      <a:pt x="1753" y="2920"/>
                      <a:pt x="1586" y="7154"/>
                      <a:pt x="1544" y="11034"/>
                    </a:cubicBezTo>
                    <a:cubicBezTo>
                      <a:pt x="1544" y="11972"/>
                      <a:pt x="1523" y="12911"/>
                      <a:pt x="1523" y="13870"/>
                    </a:cubicBezTo>
                    <a:lnTo>
                      <a:pt x="1523" y="13891"/>
                    </a:lnTo>
                    <a:lnTo>
                      <a:pt x="1523" y="15059"/>
                    </a:lnTo>
                    <a:lnTo>
                      <a:pt x="1523" y="15998"/>
                    </a:lnTo>
                    <a:lnTo>
                      <a:pt x="1523" y="16186"/>
                    </a:lnTo>
                    <a:cubicBezTo>
                      <a:pt x="1482" y="25113"/>
                      <a:pt x="1440" y="34019"/>
                      <a:pt x="1044" y="42925"/>
                    </a:cubicBezTo>
                    <a:cubicBezTo>
                      <a:pt x="1023" y="43133"/>
                      <a:pt x="1023" y="43363"/>
                      <a:pt x="1002" y="43571"/>
                    </a:cubicBezTo>
                    <a:cubicBezTo>
                      <a:pt x="981" y="44030"/>
                      <a:pt x="960" y="44510"/>
                      <a:pt x="939" y="44969"/>
                    </a:cubicBezTo>
                    <a:cubicBezTo>
                      <a:pt x="877" y="46074"/>
                      <a:pt x="814" y="47180"/>
                      <a:pt x="752" y="48264"/>
                    </a:cubicBezTo>
                    <a:lnTo>
                      <a:pt x="752" y="48285"/>
                    </a:lnTo>
                    <a:cubicBezTo>
                      <a:pt x="689" y="49307"/>
                      <a:pt x="626" y="50329"/>
                      <a:pt x="543" y="51351"/>
                    </a:cubicBezTo>
                    <a:lnTo>
                      <a:pt x="480" y="52060"/>
                    </a:lnTo>
                    <a:cubicBezTo>
                      <a:pt x="480" y="52165"/>
                      <a:pt x="460" y="52248"/>
                      <a:pt x="460" y="52352"/>
                    </a:cubicBezTo>
                    <a:cubicBezTo>
                      <a:pt x="460" y="52498"/>
                      <a:pt x="439" y="52644"/>
                      <a:pt x="439" y="52790"/>
                    </a:cubicBezTo>
                    <a:cubicBezTo>
                      <a:pt x="293" y="54480"/>
                      <a:pt x="105" y="56816"/>
                      <a:pt x="42" y="59256"/>
                    </a:cubicBezTo>
                    <a:cubicBezTo>
                      <a:pt x="21" y="59507"/>
                      <a:pt x="21" y="59778"/>
                      <a:pt x="21" y="60028"/>
                    </a:cubicBezTo>
                    <a:lnTo>
                      <a:pt x="21" y="61113"/>
                    </a:lnTo>
                    <a:lnTo>
                      <a:pt x="21" y="61133"/>
                    </a:lnTo>
                    <a:cubicBezTo>
                      <a:pt x="1" y="62301"/>
                      <a:pt x="42" y="63470"/>
                      <a:pt x="126" y="64554"/>
                    </a:cubicBezTo>
                    <a:lnTo>
                      <a:pt x="126" y="64658"/>
                    </a:lnTo>
                    <a:lnTo>
                      <a:pt x="126" y="64679"/>
                    </a:lnTo>
                    <a:cubicBezTo>
                      <a:pt x="147" y="64930"/>
                      <a:pt x="167" y="65180"/>
                      <a:pt x="209" y="65430"/>
                    </a:cubicBezTo>
                    <a:cubicBezTo>
                      <a:pt x="209" y="65472"/>
                      <a:pt x="209" y="65514"/>
                      <a:pt x="209" y="65555"/>
                    </a:cubicBezTo>
                    <a:cubicBezTo>
                      <a:pt x="230" y="65722"/>
                      <a:pt x="251" y="65868"/>
                      <a:pt x="272" y="66014"/>
                    </a:cubicBezTo>
                    <a:cubicBezTo>
                      <a:pt x="293" y="66202"/>
                      <a:pt x="334" y="66369"/>
                      <a:pt x="355" y="66536"/>
                    </a:cubicBezTo>
                    <a:cubicBezTo>
                      <a:pt x="376" y="66598"/>
                      <a:pt x="397" y="66661"/>
                      <a:pt x="397" y="66723"/>
                    </a:cubicBezTo>
                    <a:cubicBezTo>
                      <a:pt x="418" y="66848"/>
                      <a:pt x="439" y="66974"/>
                      <a:pt x="460" y="67099"/>
                    </a:cubicBezTo>
                    <a:cubicBezTo>
                      <a:pt x="501" y="67286"/>
                      <a:pt x="543" y="67474"/>
                      <a:pt x="585" y="67662"/>
                    </a:cubicBezTo>
                    <a:cubicBezTo>
                      <a:pt x="606" y="67745"/>
                      <a:pt x="626" y="67829"/>
                      <a:pt x="668" y="67912"/>
                    </a:cubicBezTo>
                    <a:cubicBezTo>
                      <a:pt x="668" y="67954"/>
                      <a:pt x="689" y="67975"/>
                      <a:pt x="689" y="68016"/>
                    </a:cubicBezTo>
                    <a:cubicBezTo>
                      <a:pt x="710" y="68079"/>
                      <a:pt x="731" y="68142"/>
                      <a:pt x="752" y="68204"/>
                    </a:cubicBezTo>
                    <a:cubicBezTo>
                      <a:pt x="752" y="68225"/>
                      <a:pt x="752" y="68225"/>
                      <a:pt x="772" y="68246"/>
                    </a:cubicBezTo>
                    <a:cubicBezTo>
                      <a:pt x="793" y="68308"/>
                      <a:pt x="814" y="68392"/>
                      <a:pt x="835" y="68454"/>
                    </a:cubicBezTo>
                    <a:cubicBezTo>
                      <a:pt x="856" y="68517"/>
                      <a:pt x="898" y="68580"/>
                      <a:pt x="918" y="68642"/>
                    </a:cubicBezTo>
                    <a:cubicBezTo>
                      <a:pt x="939" y="68726"/>
                      <a:pt x="1002" y="68809"/>
                      <a:pt x="1064" y="68872"/>
                    </a:cubicBezTo>
                    <a:lnTo>
                      <a:pt x="1690" y="68872"/>
                    </a:lnTo>
                    <a:cubicBezTo>
                      <a:pt x="1920" y="68872"/>
                      <a:pt x="2128" y="68851"/>
                      <a:pt x="2358" y="68851"/>
                    </a:cubicBezTo>
                    <a:lnTo>
                      <a:pt x="2858" y="68851"/>
                    </a:lnTo>
                    <a:cubicBezTo>
                      <a:pt x="3317" y="68830"/>
                      <a:pt x="3776" y="68809"/>
                      <a:pt x="4214" y="68788"/>
                    </a:cubicBezTo>
                    <a:lnTo>
                      <a:pt x="4339" y="68788"/>
                    </a:lnTo>
                    <a:lnTo>
                      <a:pt x="4485" y="68767"/>
                    </a:lnTo>
                    <a:lnTo>
                      <a:pt x="4652" y="68767"/>
                    </a:lnTo>
                    <a:cubicBezTo>
                      <a:pt x="4673" y="68746"/>
                      <a:pt x="4694" y="68726"/>
                      <a:pt x="4735" y="68705"/>
                    </a:cubicBezTo>
                    <a:cubicBezTo>
                      <a:pt x="4777" y="68621"/>
                      <a:pt x="4840" y="68559"/>
                      <a:pt x="4881" y="68475"/>
                    </a:cubicBezTo>
                    <a:cubicBezTo>
                      <a:pt x="4923" y="68350"/>
                      <a:pt x="4986" y="68225"/>
                      <a:pt x="5006" y="68100"/>
                    </a:cubicBezTo>
                    <a:cubicBezTo>
                      <a:pt x="5152" y="67516"/>
                      <a:pt x="5236" y="66932"/>
                      <a:pt x="5278" y="66348"/>
                    </a:cubicBezTo>
                    <a:cubicBezTo>
                      <a:pt x="5278" y="66160"/>
                      <a:pt x="5298" y="65952"/>
                      <a:pt x="5319" y="65806"/>
                    </a:cubicBezTo>
                    <a:cubicBezTo>
                      <a:pt x="5319" y="65639"/>
                      <a:pt x="5319" y="65472"/>
                      <a:pt x="5319" y="65305"/>
                    </a:cubicBezTo>
                    <a:lnTo>
                      <a:pt x="5319" y="65055"/>
                    </a:lnTo>
                    <a:lnTo>
                      <a:pt x="5319" y="64742"/>
                    </a:lnTo>
                    <a:lnTo>
                      <a:pt x="5319" y="63949"/>
                    </a:lnTo>
                    <a:lnTo>
                      <a:pt x="5319" y="63240"/>
                    </a:lnTo>
                    <a:cubicBezTo>
                      <a:pt x="5298" y="62239"/>
                      <a:pt x="5257" y="61238"/>
                      <a:pt x="5236" y="60403"/>
                    </a:cubicBezTo>
                    <a:lnTo>
                      <a:pt x="5236" y="60383"/>
                    </a:lnTo>
                    <a:cubicBezTo>
                      <a:pt x="5215" y="60070"/>
                      <a:pt x="5194" y="59799"/>
                      <a:pt x="5194" y="59527"/>
                    </a:cubicBezTo>
                    <a:lnTo>
                      <a:pt x="5194" y="59298"/>
                    </a:lnTo>
                    <a:lnTo>
                      <a:pt x="5194" y="59194"/>
                    </a:lnTo>
                    <a:lnTo>
                      <a:pt x="5194" y="59110"/>
                    </a:lnTo>
                    <a:lnTo>
                      <a:pt x="5194" y="58505"/>
                    </a:lnTo>
                    <a:lnTo>
                      <a:pt x="5194" y="58130"/>
                    </a:lnTo>
                    <a:cubicBezTo>
                      <a:pt x="5215" y="57546"/>
                      <a:pt x="5236" y="56962"/>
                      <a:pt x="5257" y="56378"/>
                    </a:cubicBezTo>
                    <a:cubicBezTo>
                      <a:pt x="5257" y="56211"/>
                      <a:pt x="5257" y="56065"/>
                      <a:pt x="5257" y="55898"/>
                    </a:cubicBezTo>
                    <a:lnTo>
                      <a:pt x="5257" y="55419"/>
                    </a:lnTo>
                    <a:cubicBezTo>
                      <a:pt x="5298" y="53750"/>
                      <a:pt x="5361" y="52060"/>
                      <a:pt x="5403" y="50371"/>
                    </a:cubicBezTo>
                    <a:cubicBezTo>
                      <a:pt x="5403" y="50142"/>
                      <a:pt x="5424" y="49954"/>
                      <a:pt x="5424" y="49704"/>
                    </a:cubicBezTo>
                    <a:cubicBezTo>
                      <a:pt x="5424" y="49453"/>
                      <a:pt x="5444" y="49224"/>
                      <a:pt x="5444" y="48974"/>
                    </a:cubicBezTo>
                    <a:cubicBezTo>
                      <a:pt x="5549" y="45553"/>
                      <a:pt x="5632" y="42111"/>
                      <a:pt x="5736" y="38691"/>
                    </a:cubicBezTo>
                    <a:cubicBezTo>
                      <a:pt x="5736" y="38691"/>
                      <a:pt x="5736" y="38670"/>
                      <a:pt x="5736" y="38670"/>
                    </a:cubicBezTo>
                    <a:cubicBezTo>
                      <a:pt x="5778" y="36876"/>
                      <a:pt x="5820" y="35082"/>
                      <a:pt x="5882" y="33289"/>
                    </a:cubicBezTo>
                    <a:lnTo>
                      <a:pt x="5882" y="33268"/>
                    </a:lnTo>
                    <a:lnTo>
                      <a:pt x="5882" y="33184"/>
                    </a:lnTo>
                    <a:cubicBezTo>
                      <a:pt x="5945" y="31120"/>
                      <a:pt x="6008" y="29076"/>
                      <a:pt x="6029" y="27031"/>
                    </a:cubicBezTo>
                    <a:cubicBezTo>
                      <a:pt x="6008" y="27011"/>
                      <a:pt x="6008" y="27011"/>
                      <a:pt x="6029" y="27011"/>
                    </a:cubicBezTo>
                    <a:lnTo>
                      <a:pt x="6029" y="26155"/>
                    </a:lnTo>
                    <a:lnTo>
                      <a:pt x="6029" y="25509"/>
                    </a:lnTo>
                    <a:cubicBezTo>
                      <a:pt x="6049" y="22422"/>
                      <a:pt x="5924" y="19335"/>
                      <a:pt x="5653" y="16248"/>
                    </a:cubicBezTo>
                    <a:cubicBezTo>
                      <a:pt x="5653" y="16165"/>
                      <a:pt x="5632" y="16081"/>
                      <a:pt x="5632" y="15998"/>
                    </a:cubicBezTo>
                    <a:cubicBezTo>
                      <a:pt x="5611" y="15768"/>
                      <a:pt x="5570" y="15539"/>
                      <a:pt x="5549" y="15310"/>
                    </a:cubicBezTo>
                    <a:cubicBezTo>
                      <a:pt x="5528" y="15080"/>
                      <a:pt x="5507" y="14830"/>
                      <a:pt x="5465" y="14600"/>
                    </a:cubicBezTo>
                    <a:cubicBezTo>
                      <a:pt x="4881" y="9720"/>
                      <a:pt x="3922" y="4860"/>
                      <a:pt x="43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16"/>
              <p:cNvSpPr/>
              <p:nvPr/>
            </p:nvSpPr>
            <p:spPr>
              <a:xfrm>
                <a:off x="8118475" y="3489575"/>
                <a:ext cx="340525" cy="645050"/>
              </a:xfrm>
              <a:custGeom>
                <a:avLst/>
                <a:gdLst/>
                <a:ahLst/>
                <a:cxnLst/>
                <a:rect l="l" t="t" r="r" b="b"/>
                <a:pathLst>
                  <a:path w="13621" h="25802" extrusionOk="0">
                    <a:moveTo>
                      <a:pt x="793" y="0"/>
                    </a:moveTo>
                    <a:lnTo>
                      <a:pt x="793" y="0"/>
                    </a:lnTo>
                    <a:cubicBezTo>
                      <a:pt x="1" y="3525"/>
                      <a:pt x="898" y="7259"/>
                      <a:pt x="2316" y="10617"/>
                    </a:cubicBezTo>
                    <a:cubicBezTo>
                      <a:pt x="3734" y="13954"/>
                      <a:pt x="5695" y="17041"/>
                      <a:pt x="7176" y="20378"/>
                    </a:cubicBezTo>
                    <a:cubicBezTo>
                      <a:pt x="7510" y="21150"/>
                      <a:pt x="7843" y="22151"/>
                      <a:pt x="8219" y="23173"/>
                    </a:cubicBezTo>
                    <a:cubicBezTo>
                      <a:pt x="8490" y="23924"/>
                      <a:pt x="8761" y="24696"/>
                      <a:pt x="9095" y="25405"/>
                    </a:cubicBezTo>
                    <a:lnTo>
                      <a:pt x="9282" y="25426"/>
                    </a:lnTo>
                    <a:cubicBezTo>
                      <a:pt x="9512" y="25467"/>
                      <a:pt x="9762" y="25509"/>
                      <a:pt x="10012" y="25530"/>
                    </a:cubicBezTo>
                    <a:cubicBezTo>
                      <a:pt x="10179" y="25551"/>
                      <a:pt x="10346" y="25572"/>
                      <a:pt x="10513" y="25593"/>
                    </a:cubicBezTo>
                    <a:cubicBezTo>
                      <a:pt x="11014" y="25634"/>
                      <a:pt x="11556" y="25676"/>
                      <a:pt x="12119" y="25718"/>
                    </a:cubicBezTo>
                    <a:lnTo>
                      <a:pt x="12286" y="25718"/>
                    </a:lnTo>
                    <a:lnTo>
                      <a:pt x="12453" y="25739"/>
                    </a:lnTo>
                    <a:lnTo>
                      <a:pt x="12870" y="25759"/>
                    </a:lnTo>
                    <a:cubicBezTo>
                      <a:pt x="12912" y="25770"/>
                      <a:pt x="12959" y="25770"/>
                      <a:pt x="13003" y="25770"/>
                    </a:cubicBezTo>
                    <a:cubicBezTo>
                      <a:pt x="13047" y="25770"/>
                      <a:pt x="13089" y="25770"/>
                      <a:pt x="13120" y="25780"/>
                    </a:cubicBezTo>
                    <a:cubicBezTo>
                      <a:pt x="13183" y="25801"/>
                      <a:pt x="13225" y="25801"/>
                      <a:pt x="13287" y="25801"/>
                    </a:cubicBezTo>
                    <a:lnTo>
                      <a:pt x="13621" y="25801"/>
                    </a:lnTo>
                    <a:cubicBezTo>
                      <a:pt x="13579" y="25572"/>
                      <a:pt x="13537" y="25363"/>
                      <a:pt x="13475" y="25175"/>
                    </a:cubicBezTo>
                    <a:cubicBezTo>
                      <a:pt x="13225" y="24341"/>
                      <a:pt x="12953" y="23507"/>
                      <a:pt x="12682" y="22693"/>
                    </a:cubicBezTo>
                    <a:cubicBezTo>
                      <a:pt x="12661" y="22652"/>
                      <a:pt x="12661" y="22610"/>
                      <a:pt x="12640" y="22568"/>
                    </a:cubicBezTo>
                    <a:cubicBezTo>
                      <a:pt x="12494" y="22172"/>
                      <a:pt x="12369" y="21797"/>
                      <a:pt x="12244" y="21421"/>
                    </a:cubicBezTo>
                    <a:cubicBezTo>
                      <a:pt x="12119" y="21108"/>
                      <a:pt x="11994" y="20795"/>
                      <a:pt x="11869" y="20483"/>
                    </a:cubicBezTo>
                    <a:cubicBezTo>
                      <a:pt x="11410" y="19314"/>
                      <a:pt x="10847" y="18167"/>
                      <a:pt x="10179" y="17083"/>
                    </a:cubicBezTo>
                    <a:cubicBezTo>
                      <a:pt x="10138" y="17020"/>
                      <a:pt x="10096" y="16978"/>
                      <a:pt x="10033" y="16853"/>
                    </a:cubicBezTo>
                    <a:cubicBezTo>
                      <a:pt x="9950" y="16749"/>
                      <a:pt x="9846" y="16603"/>
                      <a:pt x="9783" y="16499"/>
                    </a:cubicBezTo>
                    <a:cubicBezTo>
                      <a:pt x="9720" y="16394"/>
                      <a:pt x="9637" y="16290"/>
                      <a:pt x="9554" y="16165"/>
                    </a:cubicBezTo>
                    <a:cubicBezTo>
                      <a:pt x="7614" y="13433"/>
                      <a:pt x="5007" y="11138"/>
                      <a:pt x="3380" y="8197"/>
                    </a:cubicBezTo>
                    <a:cubicBezTo>
                      <a:pt x="1982" y="5674"/>
                      <a:pt x="1377" y="2816"/>
                      <a:pt x="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16"/>
              <p:cNvSpPr/>
              <p:nvPr/>
            </p:nvSpPr>
            <p:spPr>
              <a:xfrm>
                <a:off x="8621675" y="3499975"/>
                <a:ext cx="3077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94" extrusionOk="0">
                    <a:moveTo>
                      <a:pt x="109" y="0"/>
                    </a:moveTo>
                    <a:cubicBezTo>
                      <a:pt x="1" y="0"/>
                      <a:pt x="6" y="189"/>
                      <a:pt x="126" y="189"/>
                    </a:cubicBezTo>
                    <a:lnTo>
                      <a:pt x="146" y="189"/>
                    </a:lnTo>
                    <a:cubicBezTo>
                      <a:pt x="480" y="252"/>
                      <a:pt x="814" y="294"/>
                      <a:pt x="1148" y="294"/>
                    </a:cubicBezTo>
                    <a:cubicBezTo>
                      <a:pt x="1210" y="273"/>
                      <a:pt x="1231" y="189"/>
                      <a:pt x="1168" y="168"/>
                    </a:cubicBezTo>
                    <a:cubicBezTo>
                      <a:pt x="835" y="85"/>
                      <a:pt x="480" y="22"/>
                      <a:pt x="126" y="2"/>
                    </a:cubicBezTo>
                    <a:cubicBezTo>
                      <a:pt x="120" y="1"/>
                      <a:pt x="114" y="0"/>
                      <a:pt x="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16"/>
              <p:cNvSpPr/>
              <p:nvPr/>
            </p:nvSpPr>
            <p:spPr>
              <a:xfrm>
                <a:off x="8635225" y="3437100"/>
                <a:ext cx="2192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877" h="181" extrusionOk="0">
                    <a:moveTo>
                      <a:pt x="408" y="0"/>
                    </a:moveTo>
                    <a:cubicBezTo>
                      <a:pt x="309" y="0"/>
                      <a:pt x="209" y="5"/>
                      <a:pt x="105" y="14"/>
                    </a:cubicBezTo>
                    <a:cubicBezTo>
                      <a:pt x="1" y="14"/>
                      <a:pt x="1" y="181"/>
                      <a:pt x="105" y="181"/>
                    </a:cubicBezTo>
                    <a:cubicBezTo>
                      <a:pt x="355" y="181"/>
                      <a:pt x="585" y="181"/>
                      <a:pt x="835" y="139"/>
                    </a:cubicBezTo>
                    <a:cubicBezTo>
                      <a:pt x="877" y="118"/>
                      <a:pt x="877" y="55"/>
                      <a:pt x="835" y="35"/>
                    </a:cubicBezTo>
                    <a:cubicBezTo>
                      <a:pt x="688" y="10"/>
                      <a:pt x="549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16"/>
              <p:cNvSpPr/>
              <p:nvPr/>
            </p:nvSpPr>
            <p:spPr>
              <a:xfrm>
                <a:off x="8670700" y="3375375"/>
                <a:ext cx="151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189" extrusionOk="0">
                    <a:moveTo>
                      <a:pt x="104" y="1"/>
                    </a:moveTo>
                    <a:cubicBezTo>
                      <a:pt x="0" y="22"/>
                      <a:pt x="0" y="168"/>
                      <a:pt x="104" y="188"/>
                    </a:cubicBezTo>
                    <a:cubicBezTo>
                      <a:pt x="250" y="188"/>
                      <a:pt x="375" y="168"/>
                      <a:pt x="521" y="168"/>
                    </a:cubicBezTo>
                    <a:cubicBezTo>
                      <a:pt x="605" y="168"/>
                      <a:pt x="605" y="42"/>
                      <a:pt x="521" y="42"/>
                    </a:cubicBezTo>
                    <a:cubicBezTo>
                      <a:pt x="375" y="22"/>
                      <a:pt x="250" y="1"/>
                      <a:pt x="1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16"/>
              <p:cNvSpPr/>
              <p:nvPr/>
            </p:nvSpPr>
            <p:spPr>
              <a:xfrm>
                <a:off x="8685800" y="3441400"/>
                <a:ext cx="177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218" extrusionOk="0">
                    <a:moveTo>
                      <a:pt x="264" y="0"/>
                    </a:moveTo>
                    <a:cubicBezTo>
                      <a:pt x="217" y="0"/>
                      <a:pt x="171" y="3"/>
                      <a:pt x="126" y="9"/>
                    </a:cubicBezTo>
                    <a:cubicBezTo>
                      <a:pt x="1" y="29"/>
                      <a:pt x="1" y="196"/>
                      <a:pt x="126" y="217"/>
                    </a:cubicBezTo>
                    <a:cubicBezTo>
                      <a:pt x="293" y="217"/>
                      <a:pt x="481" y="217"/>
                      <a:pt x="647" y="175"/>
                    </a:cubicBezTo>
                    <a:cubicBezTo>
                      <a:pt x="710" y="155"/>
                      <a:pt x="710" y="71"/>
                      <a:pt x="647" y="50"/>
                    </a:cubicBezTo>
                    <a:cubicBezTo>
                      <a:pt x="525" y="20"/>
                      <a:pt x="392" y="0"/>
                      <a:pt x="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16"/>
              <p:cNvSpPr/>
              <p:nvPr/>
            </p:nvSpPr>
            <p:spPr>
              <a:xfrm>
                <a:off x="8664950" y="3540325"/>
                <a:ext cx="18800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265" extrusionOk="0">
                    <a:moveTo>
                      <a:pt x="355" y="1"/>
                    </a:moveTo>
                    <a:cubicBezTo>
                      <a:pt x="285" y="1"/>
                      <a:pt x="216" y="6"/>
                      <a:pt x="147" y="14"/>
                    </a:cubicBezTo>
                    <a:cubicBezTo>
                      <a:pt x="1" y="35"/>
                      <a:pt x="1" y="244"/>
                      <a:pt x="147" y="265"/>
                    </a:cubicBezTo>
                    <a:cubicBezTo>
                      <a:pt x="313" y="265"/>
                      <a:pt x="480" y="265"/>
                      <a:pt x="668" y="223"/>
                    </a:cubicBezTo>
                    <a:cubicBezTo>
                      <a:pt x="751" y="202"/>
                      <a:pt x="751" y="77"/>
                      <a:pt x="668" y="35"/>
                    </a:cubicBezTo>
                    <a:cubicBezTo>
                      <a:pt x="558" y="11"/>
                      <a:pt x="455" y="1"/>
                      <a:pt x="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16"/>
              <p:cNvSpPr/>
              <p:nvPr/>
            </p:nvSpPr>
            <p:spPr>
              <a:xfrm>
                <a:off x="8652425" y="3622550"/>
                <a:ext cx="130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09" extrusionOk="0">
                    <a:moveTo>
                      <a:pt x="126" y="0"/>
                    </a:moveTo>
                    <a:cubicBezTo>
                      <a:pt x="1" y="0"/>
                      <a:pt x="1" y="209"/>
                      <a:pt x="126" y="209"/>
                    </a:cubicBezTo>
                    <a:cubicBezTo>
                      <a:pt x="230" y="209"/>
                      <a:pt x="356" y="188"/>
                      <a:pt x="460" y="167"/>
                    </a:cubicBezTo>
                    <a:cubicBezTo>
                      <a:pt x="522" y="167"/>
                      <a:pt x="522" y="63"/>
                      <a:pt x="460" y="42"/>
                    </a:cubicBezTo>
                    <a:cubicBezTo>
                      <a:pt x="356" y="21"/>
                      <a:pt x="230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16"/>
              <p:cNvSpPr/>
              <p:nvPr/>
            </p:nvSpPr>
            <p:spPr>
              <a:xfrm>
                <a:off x="8613850" y="3696575"/>
                <a:ext cx="18800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293" extrusionOk="0">
                    <a:moveTo>
                      <a:pt x="147" y="1"/>
                    </a:moveTo>
                    <a:cubicBezTo>
                      <a:pt x="1" y="1"/>
                      <a:pt x="1" y="209"/>
                      <a:pt x="147" y="230"/>
                    </a:cubicBezTo>
                    <a:cubicBezTo>
                      <a:pt x="251" y="230"/>
                      <a:pt x="355" y="251"/>
                      <a:pt x="459" y="251"/>
                    </a:cubicBezTo>
                    <a:lnTo>
                      <a:pt x="493" y="251"/>
                    </a:lnTo>
                    <a:cubicBezTo>
                      <a:pt x="501" y="275"/>
                      <a:pt x="519" y="293"/>
                      <a:pt x="543" y="293"/>
                    </a:cubicBezTo>
                    <a:cubicBezTo>
                      <a:pt x="626" y="272"/>
                      <a:pt x="710" y="293"/>
                      <a:pt x="731" y="209"/>
                    </a:cubicBezTo>
                    <a:cubicBezTo>
                      <a:pt x="751" y="147"/>
                      <a:pt x="689" y="126"/>
                      <a:pt x="647" y="105"/>
                    </a:cubicBezTo>
                    <a:cubicBezTo>
                      <a:pt x="480" y="43"/>
                      <a:pt x="313" y="22"/>
                      <a:pt x="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16"/>
              <p:cNvSpPr/>
              <p:nvPr/>
            </p:nvSpPr>
            <p:spPr>
              <a:xfrm>
                <a:off x="8628450" y="3769075"/>
                <a:ext cx="3445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356" extrusionOk="0">
                    <a:moveTo>
                      <a:pt x="167" y="0"/>
                    </a:moveTo>
                    <a:cubicBezTo>
                      <a:pt x="1" y="0"/>
                      <a:pt x="1" y="271"/>
                      <a:pt x="167" y="292"/>
                    </a:cubicBezTo>
                    <a:cubicBezTo>
                      <a:pt x="410" y="332"/>
                      <a:pt x="661" y="355"/>
                      <a:pt x="910" y="355"/>
                    </a:cubicBezTo>
                    <a:cubicBezTo>
                      <a:pt x="1046" y="355"/>
                      <a:pt x="1182" y="349"/>
                      <a:pt x="1315" y="334"/>
                    </a:cubicBezTo>
                    <a:cubicBezTo>
                      <a:pt x="1356" y="313"/>
                      <a:pt x="1377" y="250"/>
                      <a:pt x="1335" y="209"/>
                    </a:cubicBezTo>
                    <a:cubicBezTo>
                      <a:pt x="960" y="84"/>
                      <a:pt x="564" y="21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16"/>
              <p:cNvSpPr/>
              <p:nvPr/>
            </p:nvSpPr>
            <p:spPr>
              <a:xfrm>
                <a:off x="8618025" y="3859275"/>
                <a:ext cx="151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72" extrusionOk="0">
                    <a:moveTo>
                      <a:pt x="188" y="0"/>
                    </a:moveTo>
                    <a:cubicBezTo>
                      <a:pt x="0" y="0"/>
                      <a:pt x="0" y="272"/>
                      <a:pt x="188" y="272"/>
                    </a:cubicBezTo>
                    <a:cubicBezTo>
                      <a:pt x="292" y="272"/>
                      <a:pt x="397" y="251"/>
                      <a:pt x="522" y="230"/>
                    </a:cubicBezTo>
                    <a:cubicBezTo>
                      <a:pt x="605" y="209"/>
                      <a:pt x="605" y="63"/>
                      <a:pt x="522" y="42"/>
                    </a:cubicBezTo>
                    <a:cubicBezTo>
                      <a:pt x="397" y="0"/>
                      <a:pt x="292" y="0"/>
                      <a:pt x="1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16"/>
              <p:cNvSpPr/>
              <p:nvPr/>
            </p:nvSpPr>
            <p:spPr>
              <a:xfrm>
                <a:off x="8602650" y="3917650"/>
                <a:ext cx="2790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362" extrusionOk="0">
                    <a:moveTo>
                      <a:pt x="669" y="0"/>
                    </a:moveTo>
                    <a:cubicBezTo>
                      <a:pt x="478" y="0"/>
                      <a:pt x="289" y="48"/>
                      <a:pt x="115" y="147"/>
                    </a:cubicBezTo>
                    <a:cubicBezTo>
                      <a:pt x="1" y="185"/>
                      <a:pt x="60" y="362"/>
                      <a:pt x="181" y="362"/>
                    </a:cubicBezTo>
                    <a:cubicBezTo>
                      <a:pt x="193" y="362"/>
                      <a:pt x="206" y="360"/>
                      <a:pt x="219" y="356"/>
                    </a:cubicBezTo>
                    <a:cubicBezTo>
                      <a:pt x="344" y="314"/>
                      <a:pt x="490" y="273"/>
                      <a:pt x="636" y="252"/>
                    </a:cubicBezTo>
                    <a:cubicBezTo>
                      <a:pt x="761" y="252"/>
                      <a:pt x="907" y="252"/>
                      <a:pt x="1012" y="231"/>
                    </a:cubicBezTo>
                    <a:cubicBezTo>
                      <a:pt x="1095" y="210"/>
                      <a:pt x="1116" y="106"/>
                      <a:pt x="1053" y="64"/>
                    </a:cubicBezTo>
                    <a:cubicBezTo>
                      <a:pt x="927" y="22"/>
                      <a:pt x="798" y="0"/>
                      <a:pt x="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16"/>
              <p:cNvSpPr/>
              <p:nvPr/>
            </p:nvSpPr>
            <p:spPr>
              <a:xfrm>
                <a:off x="8618550" y="3958875"/>
                <a:ext cx="21400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259" extrusionOk="0">
                    <a:moveTo>
                      <a:pt x="167" y="0"/>
                    </a:moveTo>
                    <a:cubicBezTo>
                      <a:pt x="0" y="0"/>
                      <a:pt x="0" y="250"/>
                      <a:pt x="167" y="250"/>
                    </a:cubicBezTo>
                    <a:cubicBezTo>
                      <a:pt x="223" y="256"/>
                      <a:pt x="279" y="259"/>
                      <a:pt x="335" y="259"/>
                    </a:cubicBezTo>
                    <a:cubicBezTo>
                      <a:pt x="487" y="259"/>
                      <a:pt x="640" y="239"/>
                      <a:pt x="793" y="209"/>
                    </a:cubicBezTo>
                    <a:cubicBezTo>
                      <a:pt x="855" y="188"/>
                      <a:pt x="855" y="84"/>
                      <a:pt x="793" y="42"/>
                    </a:cubicBezTo>
                    <a:cubicBezTo>
                      <a:pt x="584" y="21"/>
                      <a:pt x="376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16"/>
              <p:cNvSpPr/>
              <p:nvPr/>
            </p:nvSpPr>
            <p:spPr>
              <a:xfrm>
                <a:off x="8680900" y="3299100"/>
                <a:ext cx="17450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236" extrusionOk="0">
                    <a:moveTo>
                      <a:pt x="100" y="0"/>
                    </a:moveTo>
                    <a:cubicBezTo>
                      <a:pt x="6" y="0"/>
                      <a:pt x="1" y="155"/>
                      <a:pt x="113" y="173"/>
                    </a:cubicBezTo>
                    <a:cubicBezTo>
                      <a:pt x="280" y="194"/>
                      <a:pt x="447" y="215"/>
                      <a:pt x="614" y="236"/>
                    </a:cubicBezTo>
                    <a:cubicBezTo>
                      <a:pt x="677" y="236"/>
                      <a:pt x="697" y="152"/>
                      <a:pt x="635" y="132"/>
                    </a:cubicBezTo>
                    <a:cubicBezTo>
                      <a:pt x="468" y="90"/>
                      <a:pt x="301" y="48"/>
                      <a:pt x="134" y="6"/>
                    </a:cubicBezTo>
                    <a:cubicBezTo>
                      <a:pt x="122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16"/>
              <p:cNvSpPr/>
              <p:nvPr/>
            </p:nvSpPr>
            <p:spPr>
              <a:xfrm>
                <a:off x="8676550" y="3237050"/>
                <a:ext cx="2075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49" extrusionOk="0">
                    <a:moveTo>
                      <a:pt x="178" y="1"/>
                    </a:moveTo>
                    <a:cubicBezTo>
                      <a:pt x="78" y="1"/>
                      <a:pt x="1" y="167"/>
                      <a:pt x="121" y="236"/>
                    </a:cubicBezTo>
                    <a:cubicBezTo>
                      <a:pt x="233" y="311"/>
                      <a:pt x="361" y="348"/>
                      <a:pt x="490" y="348"/>
                    </a:cubicBezTo>
                    <a:cubicBezTo>
                      <a:pt x="576" y="348"/>
                      <a:pt x="663" y="332"/>
                      <a:pt x="746" y="298"/>
                    </a:cubicBezTo>
                    <a:cubicBezTo>
                      <a:pt x="830" y="257"/>
                      <a:pt x="767" y="132"/>
                      <a:pt x="705" y="132"/>
                    </a:cubicBezTo>
                    <a:cubicBezTo>
                      <a:pt x="538" y="132"/>
                      <a:pt x="371" y="90"/>
                      <a:pt x="246" y="27"/>
                    </a:cubicBezTo>
                    <a:cubicBezTo>
                      <a:pt x="223" y="9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16"/>
              <p:cNvSpPr/>
              <p:nvPr/>
            </p:nvSpPr>
            <p:spPr>
              <a:xfrm>
                <a:off x="8672250" y="3160325"/>
                <a:ext cx="219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248" extrusionOk="0">
                    <a:moveTo>
                      <a:pt x="334" y="1"/>
                    </a:moveTo>
                    <a:cubicBezTo>
                      <a:pt x="271" y="1"/>
                      <a:pt x="208" y="3"/>
                      <a:pt x="147" y="9"/>
                    </a:cubicBezTo>
                    <a:cubicBezTo>
                      <a:pt x="1" y="9"/>
                      <a:pt x="1" y="239"/>
                      <a:pt x="147" y="239"/>
                    </a:cubicBezTo>
                    <a:cubicBezTo>
                      <a:pt x="208" y="245"/>
                      <a:pt x="271" y="247"/>
                      <a:pt x="334" y="247"/>
                    </a:cubicBezTo>
                    <a:cubicBezTo>
                      <a:pt x="488" y="247"/>
                      <a:pt x="646" y="233"/>
                      <a:pt x="793" y="218"/>
                    </a:cubicBezTo>
                    <a:cubicBezTo>
                      <a:pt x="877" y="176"/>
                      <a:pt x="877" y="72"/>
                      <a:pt x="793" y="30"/>
                    </a:cubicBezTo>
                    <a:cubicBezTo>
                      <a:pt x="646" y="15"/>
                      <a:pt x="488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16"/>
              <p:cNvSpPr/>
              <p:nvPr/>
            </p:nvSpPr>
            <p:spPr>
              <a:xfrm>
                <a:off x="8631725" y="3167950"/>
                <a:ext cx="2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97" extrusionOk="0">
                    <a:moveTo>
                      <a:pt x="406" y="1"/>
                    </a:moveTo>
                    <a:cubicBezTo>
                      <a:pt x="311" y="1"/>
                      <a:pt x="215" y="13"/>
                      <a:pt x="120" y="38"/>
                    </a:cubicBezTo>
                    <a:cubicBezTo>
                      <a:pt x="1" y="58"/>
                      <a:pt x="33" y="248"/>
                      <a:pt x="162" y="248"/>
                    </a:cubicBezTo>
                    <a:cubicBezTo>
                      <a:pt x="169" y="248"/>
                      <a:pt x="175" y="248"/>
                      <a:pt x="182" y="247"/>
                    </a:cubicBezTo>
                    <a:cubicBezTo>
                      <a:pt x="271" y="232"/>
                      <a:pt x="362" y="225"/>
                      <a:pt x="454" y="225"/>
                    </a:cubicBezTo>
                    <a:cubicBezTo>
                      <a:pt x="622" y="225"/>
                      <a:pt x="793" y="248"/>
                      <a:pt x="954" y="288"/>
                    </a:cubicBezTo>
                    <a:cubicBezTo>
                      <a:pt x="966" y="294"/>
                      <a:pt x="977" y="297"/>
                      <a:pt x="986" y="297"/>
                    </a:cubicBezTo>
                    <a:cubicBezTo>
                      <a:pt x="1047" y="297"/>
                      <a:pt x="1071" y="199"/>
                      <a:pt x="1017" y="163"/>
                    </a:cubicBezTo>
                    <a:cubicBezTo>
                      <a:pt x="828" y="62"/>
                      <a:pt x="620" y="1"/>
                      <a:pt x="4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16"/>
              <p:cNvSpPr/>
              <p:nvPr/>
            </p:nvSpPr>
            <p:spPr>
              <a:xfrm>
                <a:off x="8664425" y="3068550"/>
                <a:ext cx="2545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390" extrusionOk="0">
                    <a:moveTo>
                      <a:pt x="282" y="0"/>
                    </a:moveTo>
                    <a:cubicBezTo>
                      <a:pt x="237" y="0"/>
                      <a:pt x="192" y="3"/>
                      <a:pt x="147" y="9"/>
                    </a:cubicBezTo>
                    <a:cubicBezTo>
                      <a:pt x="22" y="30"/>
                      <a:pt x="1" y="239"/>
                      <a:pt x="147" y="239"/>
                    </a:cubicBezTo>
                    <a:lnTo>
                      <a:pt x="168" y="239"/>
                    </a:lnTo>
                    <a:cubicBezTo>
                      <a:pt x="212" y="236"/>
                      <a:pt x="255" y="234"/>
                      <a:pt x="298" y="234"/>
                    </a:cubicBezTo>
                    <a:cubicBezTo>
                      <a:pt x="520" y="234"/>
                      <a:pt x="730" y="280"/>
                      <a:pt x="939" y="385"/>
                    </a:cubicBezTo>
                    <a:cubicBezTo>
                      <a:pt x="945" y="388"/>
                      <a:pt x="951" y="389"/>
                      <a:pt x="956" y="389"/>
                    </a:cubicBezTo>
                    <a:cubicBezTo>
                      <a:pt x="991" y="389"/>
                      <a:pt x="1017" y="337"/>
                      <a:pt x="981" y="301"/>
                    </a:cubicBezTo>
                    <a:cubicBezTo>
                      <a:pt x="803" y="105"/>
                      <a:pt x="548" y="0"/>
                      <a:pt x="2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16"/>
              <p:cNvSpPr/>
              <p:nvPr/>
            </p:nvSpPr>
            <p:spPr>
              <a:xfrm>
                <a:off x="8655175" y="2952500"/>
                <a:ext cx="181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73" extrusionOk="0">
                    <a:moveTo>
                      <a:pt x="642" y="0"/>
                    </a:moveTo>
                    <a:cubicBezTo>
                      <a:pt x="454" y="21"/>
                      <a:pt x="266" y="42"/>
                      <a:pt x="100" y="84"/>
                    </a:cubicBezTo>
                    <a:cubicBezTo>
                      <a:pt x="1" y="103"/>
                      <a:pt x="33" y="273"/>
                      <a:pt x="125" y="273"/>
                    </a:cubicBezTo>
                    <a:cubicBezTo>
                      <a:pt x="131" y="273"/>
                      <a:pt x="136" y="272"/>
                      <a:pt x="141" y="271"/>
                    </a:cubicBezTo>
                    <a:cubicBezTo>
                      <a:pt x="308" y="230"/>
                      <a:pt x="496" y="188"/>
                      <a:pt x="663" y="146"/>
                    </a:cubicBezTo>
                    <a:cubicBezTo>
                      <a:pt x="725" y="125"/>
                      <a:pt x="725" y="0"/>
                      <a:pt x="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16"/>
              <p:cNvSpPr/>
              <p:nvPr/>
            </p:nvSpPr>
            <p:spPr>
              <a:xfrm>
                <a:off x="8845900" y="3581350"/>
                <a:ext cx="2557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397" extrusionOk="0">
                    <a:moveTo>
                      <a:pt x="146" y="0"/>
                    </a:moveTo>
                    <a:cubicBezTo>
                      <a:pt x="0" y="21"/>
                      <a:pt x="0" y="230"/>
                      <a:pt x="146" y="251"/>
                    </a:cubicBezTo>
                    <a:cubicBezTo>
                      <a:pt x="438" y="251"/>
                      <a:pt x="688" y="376"/>
                      <a:pt x="960" y="397"/>
                    </a:cubicBezTo>
                    <a:cubicBezTo>
                      <a:pt x="1001" y="376"/>
                      <a:pt x="1022" y="334"/>
                      <a:pt x="1022" y="313"/>
                    </a:cubicBezTo>
                    <a:cubicBezTo>
                      <a:pt x="814" y="42"/>
                      <a:pt x="438" y="0"/>
                      <a:pt x="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16"/>
              <p:cNvSpPr/>
              <p:nvPr/>
            </p:nvSpPr>
            <p:spPr>
              <a:xfrm>
                <a:off x="8823475" y="3658000"/>
                <a:ext cx="13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251" extrusionOk="0">
                    <a:moveTo>
                      <a:pt x="125" y="0"/>
                    </a:moveTo>
                    <a:cubicBezTo>
                      <a:pt x="0" y="42"/>
                      <a:pt x="0" y="230"/>
                      <a:pt x="125" y="251"/>
                    </a:cubicBezTo>
                    <a:lnTo>
                      <a:pt x="313" y="251"/>
                    </a:lnTo>
                    <a:cubicBezTo>
                      <a:pt x="355" y="251"/>
                      <a:pt x="397" y="230"/>
                      <a:pt x="459" y="209"/>
                    </a:cubicBezTo>
                    <a:cubicBezTo>
                      <a:pt x="543" y="188"/>
                      <a:pt x="543" y="63"/>
                      <a:pt x="459" y="42"/>
                    </a:cubicBezTo>
                    <a:cubicBezTo>
                      <a:pt x="397" y="42"/>
                      <a:pt x="355" y="0"/>
                      <a:pt x="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16"/>
              <p:cNvSpPr/>
              <p:nvPr/>
            </p:nvSpPr>
            <p:spPr>
              <a:xfrm>
                <a:off x="8777050" y="3741775"/>
                <a:ext cx="2820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21" extrusionOk="0">
                    <a:moveTo>
                      <a:pt x="407" y="0"/>
                    </a:moveTo>
                    <a:cubicBezTo>
                      <a:pt x="314" y="0"/>
                      <a:pt x="220" y="10"/>
                      <a:pt x="126" y="28"/>
                    </a:cubicBezTo>
                    <a:cubicBezTo>
                      <a:pt x="1" y="49"/>
                      <a:pt x="22" y="237"/>
                      <a:pt x="147" y="237"/>
                    </a:cubicBezTo>
                    <a:cubicBezTo>
                      <a:pt x="293" y="237"/>
                      <a:pt x="446" y="249"/>
                      <a:pt x="598" y="267"/>
                    </a:cubicBezTo>
                    <a:lnTo>
                      <a:pt x="598" y="267"/>
                    </a:lnTo>
                    <a:cubicBezTo>
                      <a:pt x="608" y="282"/>
                      <a:pt x="625" y="294"/>
                      <a:pt x="648" y="299"/>
                    </a:cubicBezTo>
                    <a:lnTo>
                      <a:pt x="968" y="318"/>
                    </a:lnTo>
                    <a:lnTo>
                      <a:pt x="968" y="318"/>
                    </a:lnTo>
                    <a:cubicBezTo>
                      <a:pt x="973" y="319"/>
                      <a:pt x="977" y="320"/>
                      <a:pt x="981" y="320"/>
                    </a:cubicBezTo>
                    <a:lnTo>
                      <a:pt x="981" y="319"/>
                    </a:lnTo>
                    <a:lnTo>
                      <a:pt x="981" y="319"/>
                    </a:lnTo>
                    <a:lnTo>
                      <a:pt x="1002" y="320"/>
                    </a:lnTo>
                    <a:cubicBezTo>
                      <a:pt x="1086" y="320"/>
                      <a:pt x="1127" y="195"/>
                      <a:pt x="1044" y="153"/>
                    </a:cubicBezTo>
                    <a:cubicBezTo>
                      <a:pt x="839" y="51"/>
                      <a:pt x="625" y="0"/>
                      <a:pt x="4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16"/>
              <p:cNvSpPr/>
              <p:nvPr/>
            </p:nvSpPr>
            <p:spPr>
              <a:xfrm>
                <a:off x="8802250" y="3807225"/>
                <a:ext cx="3000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438" extrusionOk="0">
                    <a:moveTo>
                      <a:pt x="490" y="0"/>
                    </a:moveTo>
                    <a:cubicBezTo>
                      <a:pt x="367" y="0"/>
                      <a:pt x="241" y="26"/>
                      <a:pt x="119" y="80"/>
                    </a:cubicBezTo>
                    <a:cubicBezTo>
                      <a:pt x="0" y="120"/>
                      <a:pt x="32" y="311"/>
                      <a:pt x="162" y="311"/>
                    </a:cubicBezTo>
                    <a:cubicBezTo>
                      <a:pt x="168" y="311"/>
                      <a:pt x="175" y="311"/>
                      <a:pt x="182" y="310"/>
                    </a:cubicBezTo>
                    <a:lnTo>
                      <a:pt x="203" y="310"/>
                    </a:lnTo>
                    <a:cubicBezTo>
                      <a:pt x="290" y="291"/>
                      <a:pt x="380" y="281"/>
                      <a:pt x="469" y="281"/>
                    </a:cubicBezTo>
                    <a:cubicBezTo>
                      <a:pt x="679" y="281"/>
                      <a:pt x="889" y="332"/>
                      <a:pt x="1079" y="435"/>
                    </a:cubicBezTo>
                    <a:cubicBezTo>
                      <a:pt x="1085" y="437"/>
                      <a:pt x="1092" y="438"/>
                      <a:pt x="1099" y="438"/>
                    </a:cubicBezTo>
                    <a:cubicBezTo>
                      <a:pt x="1153" y="438"/>
                      <a:pt x="1199" y="365"/>
                      <a:pt x="1162" y="310"/>
                    </a:cubicBezTo>
                    <a:cubicBezTo>
                      <a:pt x="993" y="112"/>
                      <a:pt x="747" y="0"/>
                      <a:pt x="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16"/>
              <p:cNvSpPr/>
              <p:nvPr/>
            </p:nvSpPr>
            <p:spPr>
              <a:xfrm>
                <a:off x="8870575" y="3502575"/>
                <a:ext cx="30100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82" extrusionOk="0">
                    <a:moveTo>
                      <a:pt x="203" y="0"/>
                    </a:moveTo>
                    <a:cubicBezTo>
                      <a:pt x="87" y="0"/>
                      <a:pt x="0" y="171"/>
                      <a:pt x="119" y="210"/>
                    </a:cubicBezTo>
                    <a:cubicBezTo>
                      <a:pt x="432" y="356"/>
                      <a:pt x="765" y="440"/>
                      <a:pt x="1120" y="482"/>
                    </a:cubicBezTo>
                    <a:cubicBezTo>
                      <a:pt x="1182" y="461"/>
                      <a:pt x="1203" y="377"/>
                      <a:pt x="1141" y="336"/>
                    </a:cubicBezTo>
                    <a:cubicBezTo>
                      <a:pt x="849" y="169"/>
                      <a:pt x="536" y="44"/>
                      <a:pt x="223" y="2"/>
                    </a:cubicBezTo>
                    <a:cubicBezTo>
                      <a:pt x="216" y="1"/>
                      <a:pt x="210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16"/>
              <p:cNvSpPr/>
              <p:nvPr/>
            </p:nvSpPr>
            <p:spPr>
              <a:xfrm>
                <a:off x="8863575" y="3688950"/>
                <a:ext cx="166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372" extrusionOk="0">
                    <a:moveTo>
                      <a:pt x="156" y="0"/>
                    </a:moveTo>
                    <a:cubicBezTo>
                      <a:pt x="59" y="0"/>
                      <a:pt x="1" y="128"/>
                      <a:pt x="107" y="181"/>
                    </a:cubicBezTo>
                    <a:cubicBezTo>
                      <a:pt x="253" y="264"/>
                      <a:pt x="399" y="327"/>
                      <a:pt x="545" y="368"/>
                    </a:cubicBezTo>
                    <a:cubicBezTo>
                      <a:pt x="552" y="370"/>
                      <a:pt x="559" y="371"/>
                      <a:pt x="566" y="371"/>
                    </a:cubicBezTo>
                    <a:cubicBezTo>
                      <a:pt x="635" y="371"/>
                      <a:pt x="664" y="281"/>
                      <a:pt x="607" y="243"/>
                    </a:cubicBezTo>
                    <a:cubicBezTo>
                      <a:pt x="482" y="160"/>
                      <a:pt x="357" y="76"/>
                      <a:pt x="211" y="14"/>
                    </a:cubicBezTo>
                    <a:cubicBezTo>
                      <a:pt x="192" y="4"/>
                      <a:pt x="173" y="0"/>
                      <a:pt x="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16"/>
              <p:cNvSpPr/>
              <p:nvPr/>
            </p:nvSpPr>
            <p:spPr>
              <a:xfrm>
                <a:off x="8739000" y="3913500"/>
                <a:ext cx="156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231" extrusionOk="0">
                    <a:moveTo>
                      <a:pt x="146" y="1"/>
                    </a:moveTo>
                    <a:cubicBezTo>
                      <a:pt x="0" y="21"/>
                      <a:pt x="0" y="209"/>
                      <a:pt x="146" y="230"/>
                    </a:cubicBezTo>
                    <a:cubicBezTo>
                      <a:pt x="272" y="230"/>
                      <a:pt x="418" y="209"/>
                      <a:pt x="543" y="188"/>
                    </a:cubicBezTo>
                    <a:cubicBezTo>
                      <a:pt x="626" y="167"/>
                      <a:pt x="626" y="42"/>
                      <a:pt x="543" y="21"/>
                    </a:cubicBezTo>
                    <a:cubicBezTo>
                      <a:pt x="418" y="1"/>
                      <a:pt x="272" y="1"/>
                      <a:pt x="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16"/>
              <p:cNvSpPr/>
              <p:nvPr/>
            </p:nvSpPr>
            <p:spPr>
              <a:xfrm>
                <a:off x="8787125" y="4000025"/>
                <a:ext cx="259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281" extrusionOk="0">
                    <a:moveTo>
                      <a:pt x="165" y="0"/>
                    </a:moveTo>
                    <a:cubicBezTo>
                      <a:pt x="51" y="0"/>
                      <a:pt x="0" y="191"/>
                      <a:pt x="119" y="211"/>
                    </a:cubicBezTo>
                    <a:cubicBezTo>
                      <a:pt x="338" y="257"/>
                      <a:pt x="546" y="281"/>
                      <a:pt x="759" y="281"/>
                    </a:cubicBezTo>
                    <a:cubicBezTo>
                      <a:pt x="830" y="281"/>
                      <a:pt x="902" y="278"/>
                      <a:pt x="975" y="273"/>
                    </a:cubicBezTo>
                    <a:cubicBezTo>
                      <a:pt x="1016" y="273"/>
                      <a:pt x="1037" y="211"/>
                      <a:pt x="995" y="190"/>
                    </a:cubicBezTo>
                    <a:cubicBezTo>
                      <a:pt x="724" y="85"/>
                      <a:pt x="453" y="23"/>
                      <a:pt x="182" y="2"/>
                    </a:cubicBezTo>
                    <a:cubicBezTo>
                      <a:pt x="176" y="1"/>
                      <a:pt x="170" y="0"/>
                      <a:pt x="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16"/>
              <p:cNvSpPr/>
              <p:nvPr/>
            </p:nvSpPr>
            <p:spPr>
              <a:xfrm>
                <a:off x="8704725" y="4038100"/>
                <a:ext cx="274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589" extrusionOk="0">
                    <a:moveTo>
                      <a:pt x="205" y="0"/>
                    </a:moveTo>
                    <a:cubicBezTo>
                      <a:pt x="53" y="0"/>
                      <a:pt x="1" y="232"/>
                      <a:pt x="141" y="252"/>
                    </a:cubicBezTo>
                    <a:cubicBezTo>
                      <a:pt x="433" y="314"/>
                      <a:pt x="725" y="419"/>
                      <a:pt x="975" y="586"/>
                    </a:cubicBezTo>
                    <a:cubicBezTo>
                      <a:pt x="982" y="588"/>
                      <a:pt x="989" y="589"/>
                      <a:pt x="995" y="589"/>
                    </a:cubicBezTo>
                    <a:cubicBezTo>
                      <a:pt x="1050" y="589"/>
                      <a:pt x="1096" y="518"/>
                      <a:pt x="1059" y="481"/>
                    </a:cubicBezTo>
                    <a:cubicBezTo>
                      <a:pt x="829" y="231"/>
                      <a:pt x="537" y="64"/>
                      <a:pt x="224" y="2"/>
                    </a:cubicBezTo>
                    <a:cubicBezTo>
                      <a:pt x="218" y="1"/>
                      <a:pt x="21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16"/>
              <p:cNvSpPr/>
              <p:nvPr/>
            </p:nvSpPr>
            <p:spPr>
              <a:xfrm>
                <a:off x="8342000" y="4037900"/>
                <a:ext cx="179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358" extrusionOk="0">
                    <a:moveTo>
                      <a:pt x="479" y="1"/>
                    </a:moveTo>
                    <a:cubicBezTo>
                      <a:pt x="347" y="1"/>
                      <a:pt x="207" y="74"/>
                      <a:pt x="112" y="156"/>
                    </a:cubicBezTo>
                    <a:cubicBezTo>
                      <a:pt x="1" y="251"/>
                      <a:pt x="83" y="358"/>
                      <a:pt x="184" y="358"/>
                    </a:cubicBezTo>
                    <a:cubicBezTo>
                      <a:pt x="215" y="358"/>
                      <a:pt x="249" y="347"/>
                      <a:pt x="279" y="322"/>
                    </a:cubicBezTo>
                    <a:cubicBezTo>
                      <a:pt x="404" y="218"/>
                      <a:pt x="508" y="281"/>
                      <a:pt x="633" y="239"/>
                    </a:cubicBezTo>
                    <a:cubicBezTo>
                      <a:pt x="696" y="218"/>
                      <a:pt x="717" y="114"/>
                      <a:pt x="675" y="72"/>
                    </a:cubicBezTo>
                    <a:cubicBezTo>
                      <a:pt x="617" y="21"/>
                      <a:pt x="549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16"/>
              <p:cNvSpPr/>
              <p:nvPr/>
            </p:nvSpPr>
            <p:spPr>
              <a:xfrm>
                <a:off x="8330075" y="3980675"/>
                <a:ext cx="167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712" extrusionOk="0">
                    <a:moveTo>
                      <a:pt x="573" y="1"/>
                    </a:moveTo>
                    <a:cubicBezTo>
                      <a:pt x="565" y="1"/>
                      <a:pt x="556" y="2"/>
                      <a:pt x="547" y="4"/>
                    </a:cubicBezTo>
                    <a:cubicBezTo>
                      <a:pt x="276" y="67"/>
                      <a:pt x="68" y="275"/>
                      <a:pt x="26" y="547"/>
                    </a:cubicBezTo>
                    <a:cubicBezTo>
                      <a:pt x="0" y="649"/>
                      <a:pt x="84" y="712"/>
                      <a:pt x="163" y="712"/>
                    </a:cubicBezTo>
                    <a:cubicBezTo>
                      <a:pt x="212" y="712"/>
                      <a:pt x="260" y="687"/>
                      <a:pt x="276" y="630"/>
                    </a:cubicBezTo>
                    <a:cubicBezTo>
                      <a:pt x="360" y="442"/>
                      <a:pt x="464" y="255"/>
                      <a:pt x="631" y="129"/>
                    </a:cubicBezTo>
                    <a:cubicBezTo>
                      <a:pt x="668" y="73"/>
                      <a:pt x="639" y="1"/>
                      <a:pt x="5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16"/>
              <p:cNvSpPr/>
              <p:nvPr/>
            </p:nvSpPr>
            <p:spPr>
              <a:xfrm>
                <a:off x="8295400" y="3922900"/>
                <a:ext cx="228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357" extrusionOk="0">
                    <a:moveTo>
                      <a:pt x="829" y="0"/>
                    </a:moveTo>
                    <a:cubicBezTo>
                      <a:pt x="579" y="21"/>
                      <a:pt x="349" y="83"/>
                      <a:pt x="99" y="167"/>
                    </a:cubicBezTo>
                    <a:cubicBezTo>
                      <a:pt x="1" y="206"/>
                      <a:pt x="32" y="356"/>
                      <a:pt x="123" y="356"/>
                    </a:cubicBezTo>
                    <a:cubicBezTo>
                      <a:pt x="129" y="356"/>
                      <a:pt x="134" y="356"/>
                      <a:pt x="140" y="355"/>
                    </a:cubicBezTo>
                    <a:cubicBezTo>
                      <a:pt x="391" y="292"/>
                      <a:pt x="641" y="209"/>
                      <a:pt x="871" y="83"/>
                    </a:cubicBezTo>
                    <a:cubicBezTo>
                      <a:pt x="912" y="63"/>
                      <a:pt x="891" y="0"/>
                      <a:pt x="8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16"/>
              <p:cNvSpPr/>
              <p:nvPr/>
            </p:nvSpPr>
            <p:spPr>
              <a:xfrm>
                <a:off x="8371325" y="3975500"/>
                <a:ext cx="183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12" extrusionOk="0">
                    <a:moveTo>
                      <a:pt x="508" y="0"/>
                    </a:moveTo>
                    <a:cubicBezTo>
                      <a:pt x="343" y="0"/>
                      <a:pt x="175" y="70"/>
                      <a:pt x="65" y="211"/>
                    </a:cubicBezTo>
                    <a:cubicBezTo>
                      <a:pt x="0" y="292"/>
                      <a:pt x="87" y="411"/>
                      <a:pt x="168" y="411"/>
                    </a:cubicBezTo>
                    <a:cubicBezTo>
                      <a:pt x="191" y="411"/>
                      <a:pt x="214" y="401"/>
                      <a:pt x="232" y="378"/>
                    </a:cubicBezTo>
                    <a:cubicBezTo>
                      <a:pt x="336" y="232"/>
                      <a:pt x="503" y="149"/>
                      <a:pt x="670" y="128"/>
                    </a:cubicBezTo>
                    <a:cubicBezTo>
                      <a:pt x="733" y="128"/>
                      <a:pt x="712" y="44"/>
                      <a:pt x="670" y="24"/>
                    </a:cubicBezTo>
                    <a:cubicBezTo>
                      <a:pt x="618" y="8"/>
                      <a:pt x="563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16"/>
              <p:cNvSpPr/>
              <p:nvPr/>
            </p:nvSpPr>
            <p:spPr>
              <a:xfrm>
                <a:off x="8394200" y="4059950"/>
                <a:ext cx="20900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560" extrusionOk="0">
                    <a:moveTo>
                      <a:pt x="755" y="0"/>
                    </a:moveTo>
                    <a:cubicBezTo>
                      <a:pt x="749" y="0"/>
                      <a:pt x="742" y="1"/>
                      <a:pt x="735" y="4"/>
                    </a:cubicBezTo>
                    <a:cubicBezTo>
                      <a:pt x="506" y="108"/>
                      <a:pt x="297" y="233"/>
                      <a:pt x="89" y="379"/>
                    </a:cubicBezTo>
                    <a:cubicBezTo>
                      <a:pt x="1" y="432"/>
                      <a:pt x="62" y="560"/>
                      <a:pt x="146" y="560"/>
                    </a:cubicBezTo>
                    <a:cubicBezTo>
                      <a:pt x="161" y="560"/>
                      <a:pt x="177" y="555"/>
                      <a:pt x="193" y="546"/>
                    </a:cubicBezTo>
                    <a:cubicBezTo>
                      <a:pt x="402" y="421"/>
                      <a:pt x="610" y="275"/>
                      <a:pt x="798" y="108"/>
                    </a:cubicBezTo>
                    <a:cubicBezTo>
                      <a:pt x="835" y="71"/>
                      <a:pt x="806" y="0"/>
                      <a:pt x="7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16"/>
              <p:cNvSpPr/>
              <p:nvPr/>
            </p:nvSpPr>
            <p:spPr>
              <a:xfrm>
                <a:off x="8368775" y="4123650"/>
                <a:ext cx="177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188" extrusionOk="0">
                    <a:moveTo>
                      <a:pt x="647" y="0"/>
                    </a:moveTo>
                    <a:cubicBezTo>
                      <a:pt x="418" y="21"/>
                      <a:pt x="209" y="63"/>
                      <a:pt x="0" y="146"/>
                    </a:cubicBezTo>
                    <a:cubicBezTo>
                      <a:pt x="167" y="167"/>
                      <a:pt x="313" y="167"/>
                      <a:pt x="501" y="188"/>
                    </a:cubicBezTo>
                    <a:cubicBezTo>
                      <a:pt x="543" y="167"/>
                      <a:pt x="605" y="125"/>
                      <a:pt x="668" y="104"/>
                    </a:cubicBezTo>
                    <a:cubicBezTo>
                      <a:pt x="710" y="63"/>
                      <a:pt x="689" y="0"/>
                      <a:pt x="6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16"/>
              <p:cNvSpPr/>
              <p:nvPr/>
            </p:nvSpPr>
            <p:spPr>
              <a:xfrm>
                <a:off x="8260700" y="3875575"/>
                <a:ext cx="220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406" extrusionOk="0">
                    <a:moveTo>
                      <a:pt x="584" y="0"/>
                    </a:moveTo>
                    <a:cubicBezTo>
                      <a:pt x="397" y="0"/>
                      <a:pt x="222" y="71"/>
                      <a:pt x="89" y="204"/>
                    </a:cubicBezTo>
                    <a:cubicBezTo>
                      <a:pt x="1" y="274"/>
                      <a:pt x="92" y="405"/>
                      <a:pt x="186" y="405"/>
                    </a:cubicBezTo>
                    <a:cubicBezTo>
                      <a:pt x="203" y="405"/>
                      <a:pt x="219" y="401"/>
                      <a:pt x="235" y="391"/>
                    </a:cubicBezTo>
                    <a:cubicBezTo>
                      <a:pt x="402" y="287"/>
                      <a:pt x="611" y="204"/>
                      <a:pt x="819" y="162"/>
                    </a:cubicBezTo>
                    <a:cubicBezTo>
                      <a:pt x="882" y="141"/>
                      <a:pt x="882" y="58"/>
                      <a:pt x="819" y="37"/>
                    </a:cubicBezTo>
                    <a:cubicBezTo>
                      <a:pt x="740" y="12"/>
                      <a:pt x="661" y="0"/>
                      <a:pt x="5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16"/>
              <p:cNvSpPr/>
              <p:nvPr/>
            </p:nvSpPr>
            <p:spPr>
              <a:xfrm>
                <a:off x="8217025" y="3812350"/>
                <a:ext cx="4200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47" extrusionOk="0">
                    <a:moveTo>
                      <a:pt x="84" y="0"/>
                    </a:moveTo>
                    <a:cubicBezTo>
                      <a:pt x="1" y="0"/>
                      <a:pt x="1" y="125"/>
                      <a:pt x="84" y="146"/>
                    </a:cubicBezTo>
                    <a:cubicBezTo>
                      <a:pt x="168" y="125"/>
                      <a:pt x="168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16"/>
              <p:cNvSpPr/>
              <p:nvPr/>
            </p:nvSpPr>
            <p:spPr>
              <a:xfrm>
                <a:off x="8294275" y="3845200"/>
                <a:ext cx="1612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398" extrusionOk="0">
                    <a:moveTo>
                      <a:pt x="444" y="1"/>
                    </a:moveTo>
                    <a:cubicBezTo>
                      <a:pt x="286" y="1"/>
                      <a:pt x="142" y="84"/>
                      <a:pt x="60" y="230"/>
                    </a:cubicBezTo>
                    <a:cubicBezTo>
                      <a:pt x="1" y="319"/>
                      <a:pt x="90" y="398"/>
                      <a:pt x="168" y="398"/>
                    </a:cubicBezTo>
                    <a:cubicBezTo>
                      <a:pt x="200" y="398"/>
                      <a:pt x="230" y="385"/>
                      <a:pt x="248" y="355"/>
                    </a:cubicBezTo>
                    <a:lnTo>
                      <a:pt x="269" y="355"/>
                    </a:lnTo>
                    <a:cubicBezTo>
                      <a:pt x="332" y="230"/>
                      <a:pt x="457" y="146"/>
                      <a:pt x="582" y="146"/>
                    </a:cubicBezTo>
                    <a:cubicBezTo>
                      <a:pt x="644" y="146"/>
                      <a:pt x="644" y="42"/>
                      <a:pt x="582" y="21"/>
                    </a:cubicBezTo>
                    <a:cubicBezTo>
                      <a:pt x="536" y="7"/>
                      <a:pt x="489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6"/>
              <p:cNvSpPr/>
              <p:nvPr/>
            </p:nvSpPr>
            <p:spPr>
              <a:xfrm>
                <a:off x="8254225" y="3809225"/>
                <a:ext cx="8200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11" extrusionOk="0">
                    <a:moveTo>
                      <a:pt x="140" y="0"/>
                    </a:moveTo>
                    <a:cubicBezTo>
                      <a:pt x="1" y="20"/>
                      <a:pt x="13" y="210"/>
                      <a:pt x="141" y="210"/>
                    </a:cubicBezTo>
                    <a:cubicBezTo>
                      <a:pt x="147" y="210"/>
                      <a:pt x="154" y="210"/>
                      <a:pt x="161" y="209"/>
                    </a:cubicBezTo>
                    <a:lnTo>
                      <a:pt x="161" y="188"/>
                    </a:lnTo>
                    <a:cubicBezTo>
                      <a:pt x="202" y="188"/>
                      <a:pt x="244" y="167"/>
                      <a:pt x="265" y="146"/>
                    </a:cubicBezTo>
                    <a:cubicBezTo>
                      <a:pt x="327" y="104"/>
                      <a:pt x="327" y="21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16"/>
              <p:cNvSpPr/>
              <p:nvPr/>
            </p:nvSpPr>
            <p:spPr>
              <a:xfrm>
                <a:off x="8169975" y="3426400"/>
                <a:ext cx="205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397" extrusionOk="0">
                    <a:moveTo>
                      <a:pt x="552" y="1"/>
                    </a:moveTo>
                    <a:cubicBezTo>
                      <a:pt x="367" y="1"/>
                      <a:pt x="186" y="85"/>
                      <a:pt x="68" y="233"/>
                    </a:cubicBezTo>
                    <a:cubicBezTo>
                      <a:pt x="1" y="301"/>
                      <a:pt x="70" y="396"/>
                      <a:pt x="155" y="396"/>
                    </a:cubicBezTo>
                    <a:cubicBezTo>
                      <a:pt x="174" y="396"/>
                      <a:pt x="195" y="391"/>
                      <a:pt x="214" y="379"/>
                    </a:cubicBezTo>
                    <a:cubicBezTo>
                      <a:pt x="360" y="254"/>
                      <a:pt x="569" y="171"/>
                      <a:pt x="757" y="171"/>
                    </a:cubicBezTo>
                    <a:cubicBezTo>
                      <a:pt x="819" y="150"/>
                      <a:pt x="819" y="66"/>
                      <a:pt x="777" y="45"/>
                    </a:cubicBezTo>
                    <a:cubicBezTo>
                      <a:pt x="704" y="15"/>
                      <a:pt x="628" y="1"/>
                      <a:pt x="5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16"/>
              <p:cNvSpPr/>
              <p:nvPr/>
            </p:nvSpPr>
            <p:spPr>
              <a:xfrm>
                <a:off x="8213525" y="3463375"/>
                <a:ext cx="76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9" extrusionOk="0">
                    <a:moveTo>
                      <a:pt x="228" y="0"/>
                    </a:moveTo>
                    <a:cubicBezTo>
                      <a:pt x="219" y="0"/>
                      <a:pt x="211" y="2"/>
                      <a:pt x="203" y="6"/>
                    </a:cubicBezTo>
                    <a:lnTo>
                      <a:pt x="78" y="68"/>
                    </a:lnTo>
                    <a:cubicBezTo>
                      <a:pt x="1" y="130"/>
                      <a:pt x="62" y="238"/>
                      <a:pt x="132" y="238"/>
                    </a:cubicBezTo>
                    <a:cubicBezTo>
                      <a:pt x="156" y="238"/>
                      <a:pt x="182" y="225"/>
                      <a:pt x="203" y="193"/>
                    </a:cubicBezTo>
                    <a:lnTo>
                      <a:pt x="287" y="68"/>
                    </a:lnTo>
                    <a:cubicBezTo>
                      <a:pt x="304" y="34"/>
                      <a:pt x="265" y="0"/>
                      <a:pt x="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16"/>
              <p:cNvSpPr/>
              <p:nvPr/>
            </p:nvSpPr>
            <p:spPr>
              <a:xfrm>
                <a:off x="8124500" y="3356000"/>
                <a:ext cx="17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345" extrusionOk="0">
                    <a:moveTo>
                      <a:pt x="634" y="1"/>
                    </a:moveTo>
                    <a:cubicBezTo>
                      <a:pt x="628" y="1"/>
                      <a:pt x="622" y="2"/>
                      <a:pt x="615" y="4"/>
                    </a:cubicBezTo>
                    <a:cubicBezTo>
                      <a:pt x="448" y="46"/>
                      <a:pt x="281" y="108"/>
                      <a:pt x="93" y="192"/>
                    </a:cubicBezTo>
                    <a:cubicBezTo>
                      <a:pt x="1" y="210"/>
                      <a:pt x="40" y="344"/>
                      <a:pt x="109" y="344"/>
                    </a:cubicBezTo>
                    <a:cubicBezTo>
                      <a:pt x="117" y="344"/>
                      <a:pt x="126" y="342"/>
                      <a:pt x="135" y="338"/>
                    </a:cubicBezTo>
                    <a:cubicBezTo>
                      <a:pt x="323" y="275"/>
                      <a:pt x="490" y="192"/>
                      <a:pt x="657" y="108"/>
                    </a:cubicBezTo>
                    <a:cubicBezTo>
                      <a:pt x="712" y="71"/>
                      <a:pt x="685" y="1"/>
                      <a:pt x="6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16"/>
              <p:cNvSpPr/>
              <p:nvPr/>
            </p:nvSpPr>
            <p:spPr>
              <a:xfrm>
                <a:off x="8188150" y="3496275"/>
                <a:ext cx="11000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62" extrusionOk="0">
                    <a:moveTo>
                      <a:pt x="341" y="0"/>
                    </a:moveTo>
                    <a:cubicBezTo>
                      <a:pt x="335" y="0"/>
                      <a:pt x="328" y="1"/>
                      <a:pt x="322" y="4"/>
                    </a:cubicBezTo>
                    <a:cubicBezTo>
                      <a:pt x="238" y="24"/>
                      <a:pt x="155" y="45"/>
                      <a:pt x="92" y="87"/>
                    </a:cubicBezTo>
                    <a:cubicBezTo>
                      <a:pt x="1" y="142"/>
                      <a:pt x="54" y="261"/>
                      <a:pt x="139" y="261"/>
                    </a:cubicBezTo>
                    <a:cubicBezTo>
                      <a:pt x="150" y="261"/>
                      <a:pt x="163" y="259"/>
                      <a:pt x="176" y="254"/>
                    </a:cubicBezTo>
                    <a:cubicBezTo>
                      <a:pt x="238" y="212"/>
                      <a:pt x="322" y="170"/>
                      <a:pt x="384" y="129"/>
                    </a:cubicBezTo>
                    <a:cubicBezTo>
                      <a:pt x="440" y="73"/>
                      <a:pt x="396" y="0"/>
                      <a:pt x="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16"/>
              <p:cNvSpPr/>
              <p:nvPr/>
            </p:nvSpPr>
            <p:spPr>
              <a:xfrm>
                <a:off x="8247675" y="3567800"/>
                <a:ext cx="16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19" extrusionOk="0">
                    <a:moveTo>
                      <a:pt x="589" y="0"/>
                    </a:moveTo>
                    <a:cubicBezTo>
                      <a:pt x="381" y="42"/>
                      <a:pt x="193" y="146"/>
                      <a:pt x="47" y="313"/>
                    </a:cubicBezTo>
                    <a:cubicBezTo>
                      <a:pt x="0" y="360"/>
                      <a:pt x="59" y="419"/>
                      <a:pt x="109" y="419"/>
                    </a:cubicBezTo>
                    <a:cubicBezTo>
                      <a:pt x="125" y="419"/>
                      <a:pt x="141" y="412"/>
                      <a:pt x="151" y="396"/>
                    </a:cubicBezTo>
                    <a:cubicBezTo>
                      <a:pt x="277" y="250"/>
                      <a:pt x="423" y="146"/>
                      <a:pt x="610" y="84"/>
                    </a:cubicBezTo>
                    <a:cubicBezTo>
                      <a:pt x="673" y="84"/>
                      <a:pt x="652" y="0"/>
                      <a:pt x="5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16"/>
              <p:cNvSpPr/>
              <p:nvPr/>
            </p:nvSpPr>
            <p:spPr>
              <a:xfrm>
                <a:off x="8292450" y="3593350"/>
                <a:ext cx="153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42" extrusionOk="0">
                    <a:moveTo>
                      <a:pt x="530" y="0"/>
                    </a:moveTo>
                    <a:cubicBezTo>
                      <a:pt x="384" y="42"/>
                      <a:pt x="217" y="104"/>
                      <a:pt x="92" y="167"/>
                    </a:cubicBezTo>
                    <a:cubicBezTo>
                      <a:pt x="0" y="222"/>
                      <a:pt x="69" y="341"/>
                      <a:pt x="144" y="341"/>
                    </a:cubicBezTo>
                    <a:cubicBezTo>
                      <a:pt x="154" y="341"/>
                      <a:pt x="165" y="339"/>
                      <a:pt x="175" y="334"/>
                    </a:cubicBezTo>
                    <a:cubicBezTo>
                      <a:pt x="321" y="250"/>
                      <a:pt x="446" y="188"/>
                      <a:pt x="571" y="84"/>
                    </a:cubicBezTo>
                    <a:cubicBezTo>
                      <a:pt x="613" y="42"/>
                      <a:pt x="571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16"/>
              <p:cNvSpPr/>
              <p:nvPr/>
            </p:nvSpPr>
            <p:spPr>
              <a:xfrm>
                <a:off x="8290300" y="3664775"/>
                <a:ext cx="143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321" extrusionOk="0">
                    <a:moveTo>
                      <a:pt x="511" y="1"/>
                    </a:moveTo>
                    <a:cubicBezTo>
                      <a:pt x="365" y="42"/>
                      <a:pt x="219" y="105"/>
                      <a:pt x="73" y="167"/>
                    </a:cubicBezTo>
                    <a:cubicBezTo>
                      <a:pt x="0" y="204"/>
                      <a:pt x="55" y="321"/>
                      <a:pt x="126" y="321"/>
                    </a:cubicBezTo>
                    <a:cubicBezTo>
                      <a:pt x="136" y="321"/>
                      <a:pt x="147" y="319"/>
                      <a:pt x="157" y="313"/>
                    </a:cubicBezTo>
                    <a:cubicBezTo>
                      <a:pt x="303" y="251"/>
                      <a:pt x="428" y="167"/>
                      <a:pt x="553" y="63"/>
                    </a:cubicBezTo>
                    <a:cubicBezTo>
                      <a:pt x="574" y="21"/>
                      <a:pt x="553" y="1"/>
                      <a:pt x="5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16"/>
              <p:cNvSpPr/>
              <p:nvPr/>
            </p:nvSpPr>
            <p:spPr>
              <a:xfrm>
                <a:off x="8318100" y="3707775"/>
                <a:ext cx="104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71" extrusionOk="0">
                    <a:moveTo>
                      <a:pt x="332" y="0"/>
                    </a:moveTo>
                    <a:cubicBezTo>
                      <a:pt x="320" y="0"/>
                      <a:pt x="308" y="4"/>
                      <a:pt x="296" y="12"/>
                    </a:cubicBezTo>
                    <a:cubicBezTo>
                      <a:pt x="213" y="74"/>
                      <a:pt x="129" y="137"/>
                      <a:pt x="67" y="199"/>
                    </a:cubicBezTo>
                    <a:cubicBezTo>
                      <a:pt x="1" y="265"/>
                      <a:pt x="65" y="370"/>
                      <a:pt x="136" y="370"/>
                    </a:cubicBezTo>
                    <a:cubicBezTo>
                      <a:pt x="155" y="370"/>
                      <a:pt x="174" y="363"/>
                      <a:pt x="192" y="345"/>
                    </a:cubicBezTo>
                    <a:cubicBezTo>
                      <a:pt x="275" y="262"/>
                      <a:pt x="338" y="199"/>
                      <a:pt x="401" y="95"/>
                    </a:cubicBezTo>
                    <a:cubicBezTo>
                      <a:pt x="417" y="61"/>
                      <a:pt x="380" y="0"/>
                      <a:pt x="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16"/>
              <p:cNvSpPr/>
              <p:nvPr/>
            </p:nvSpPr>
            <p:spPr>
              <a:xfrm>
                <a:off x="8445425" y="2818475"/>
                <a:ext cx="10975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31" extrusionOk="0">
                    <a:moveTo>
                      <a:pt x="147" y="1"/>
                    </a:moveTo>
                    <a:cubicBezTo>
                      <a:pt x="1" y="22"/>
                      <a:pt x="1" y="230"/>
                      <a:pt x="147" y="230"/>
                    </a:cubicBezTo>
                    <a:cubicBezTo>
                      <a:pt x="209" y="230"/>
                      <a:pt x="293" y="230"/>
                      <a:pt x="376" y="209"/>
                    </a:cubicBezTo>
                    <a:cubicBezTo>
                      <a:pt x="439" y="168"/>
                      <a:pt x="439" y="63"/>
                      <a:pt x="376" y="43"/>
                    </a:cubicBezTo>
                    <a:cubicBezTo>
                      <a:pt x="293" y="22"/>
                      <a:pt x="209" y="1"/>
                      <a:pt x="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16"/>
              <p:cNvSpPr/>
              <p:nvPr/>
            </p:nvSpPr>
            <p:spPr>
              <a:xfrm>
                <a:off x="8477825" y="2756425"/>
                <a:ext cx="20800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10" extrusionOk="0">
                    <a:moveTo>
                      <a:pt x="790" y="1"/>
                    </a:moveTo>
                    <a:cubicBezTo>
                      <a:pt x="540" y="22"/>
                      <a:pt x="311" y="43"/>
                      <a:pt x="60" y="84"/>
                    </a:cubicBezTo>
                    <a:cubicBezTo>
                      <a:pt x="1" y="84"/>
                      <a:pt x="17" y="198"/>
                      <a:pt x="91" y="209"/>
                    </a:cubicBezTo>
                    <a:lnTo>
                      <a:pt x="91" y="209"/>
                    </a:lnTo>
                    <a:cubicBezTo>
                      <a:pt x="337" y="187"/>
                      <a:pt x="564" y="146"/>
                      <a:pt x="790" y="84"/>
                    </a:cubicBezTo>
                    <a:cubicBezTo>
                      <a:pt x="832" y="63"/>
                      <a:pt x="832" y="1"/>
                      <a:pt x="790" y="1"/>
                    </a:cubicBezTo>
                    <a:close/>
                    <a:moveTo>
                      <a:pt x="91" y="209"/>
                    </a:moveTo>
                    <a:cubicBezTo>
                      <a:pt x="87" y="209"/>
                      <a:pt x="84" y="209"/>
                      <a:pt x="81" y="209"/>
                    </a:cubicBezTo>
                    <a:lnTo>
                      <a:pt x="102" y="209"/>
                    </a:lnTo>
                    <a:cubicBezTo>
                      <a:pt x="98" y="209"/>
                      <a:pt x="94" y="209"/>
                      <a:pt x="91" y="2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16"/>
              <p:cNvSpPr/>
              <p:nvPr/>
            </p:nvSpPr>
            <p:spPr>
              <a:xfrm>
                <a:off x="8478550" y="2812700"/>
                <a:ext cx="13700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59" extrusionOk="0">
                    <a:moveTo>
                      <a:pt x="466" y="0"/>
                    </a:moveTo>
                    <a:cubicBezTo>
                      <a:pt x="461" y="0"/>
                      <a:pt x="455" y="1"/>
                      <a:pt x="448" y="2"/>
                    </a:cubicBezTo>
                    <a:cubicBezTo>
                      <a:pt x="344" y="2"/>
                      <a:pt x="219" y="23"/>
                      <a:pt x="115" y="65"/>
                    </a:cubicBezTo>
                    <a:cubicBezTo>
                      <a:pt x="1" y="84"/>
                      <a:pt x="42" y="258"/>
                      <a:pt x="145" y="258"/>
                    </a:cubicBezTo>
                    <a:cubicBezTo>
                      <a:pt x="155" y="258"/>
                      <a:pt x="166" y="256"/>
                      <a:pt x="177" y="253"/>
                    </a:cubicBezTo>
                    <a:cubicBezTo>
                      <a:pt x="282" y="211"/>
                      <a:pt x="386" y="169"/>
                      <a:pt x="490" y="128"/>
                    </a:cubicBezTo>
                    <a:cubicBezTo>
                      <a:pt x="548" y="108"/>
                      <a:pt x="535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16"/>
              <p:cNvSpPr/>
              <p:nvPr/>
            </p:nvSpPr>
            <p:spPr>
              <a:xfrm>
                <a:off x="8453775" y="2895650"/>
                <a:ext cx="146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89" extrusionOk="0">
                    <a:moveTo>
                      <a:pt x="105" y="1"/>
                    </a:moveTo>
                    <a:cubicBezTo>
                      <a:pt x="0" y="1"/>
                      <a:pt x="0" y="168"/>
                      <a:pt x="105" y="188"/>
                    </a:cubicBezTo>
                    <a:cubicBezTo>
                      <a:pt x="251" y="188"/>
                      <a:pt x="376" y="168"/>
                      <a:pt x="522" y="147"/>
                    </a:cubicBezTo>
                    <a:cubicBezTo>
                      <a:pt x="584" y="147"/>
                      <a:pt x="584" y="42"/>
                      <a:pt x="522" y="22"/>
                    </a:cubicBezTo>
                    <a:cubicBezTo>
                      <a:pt x="376" y="1"/>
                      <a:pt x="251" y="1"/>
                      <a:pt x="1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16"/>
              <p:cNvSpPr/>
              <p:nvPr/>
            </p:nvSpPr>
            <p:spPr>
              <a:xfrm>
                <a:off x="8436900" y="2973750"/>
                <a:ext cx="315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319" extrusionOk="0">
                    <a:moveTo>
                      <a:pt x="667" y="0"/>
                    </a:moveTo>
                    <a:cubicBezTo>
                      <a:pt x="482" y="0"/>
                      <a:pt x="300" y="37"/>
                      <a:pt x="133" y="110"/>
                    </a:cubicBezTo>
                    <a:cubicBezTo>
                      <a:pt x="0" y="129"/>
                      <a:pt x="40" y="303"/>
                      <a:pt x="158" y="303"/>
                    </a:cubicBezTo>
                    <a:cubicBezTo>
                      <a:pt x="170" y="303"/>
                      <a:pt x="182" y="301"/>
                      <a:pt x="195" y="297"/>
                    </a:cubicBezTo>
                    <a:lnTo>
                      <a:pt x="195" y="318"/>
                    </a:lnTo>
                    <a:cubicBezTo>
                      <a:pt x="529" y="235"/>
                      <a:pt x="863" y="256"/>
                      <a:pt x="1218" y="193"/>
                    </a:cubicBezTo>
                    <a:cubicBezTo>
                      <a:pt x="1259" y="172"/>
                      <a:pt x="1259" y="110"/>
                      <a:pt x="1218" y="110"/>
                    </a:cubicBezTo>
                    <a:cubicBezTo>
                      <a:pt x="1040" y="37"/>
                      <a:pt x="853" y="0"/>
                      <a:pt x="6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16"/>
              <p:cNvSpPr/>
              <p:nvPr/>
            </p:nvSpPr>
            <p:spPr>
              <a:xfrm>
                <a:off x="8451225" y="3036450"/>
                <a:ext cx="2812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53" extrusionOk="0">
                    <a:moveTo>
                      <a:pt x="1041" y="0"/>
                    </a:moveTo>
                    <a:cubicBezTo>
                      <a:pt x="728" y="0"/>
                      <a:pt x="436" y="21"/>
                      <a:pt x="123" y="84"/>
                    </a:cubicBezTo>
                    <a:cubicBezTo>
                      <a:pt x="24" y="84"/>
                      <a:pt x="0" y="252"/>
                      <a:pt x="105" y="252"/>
                    </a:cubicBezTo>
                    <a:cubicBezTo>
                      <a:pt x="110" y="252"/>
                      <a:pt x="116" y="252"/>
                      <a:pt x="123" y="251"/>
                    </a:cubicBezTo>
                    <a:cubicBezTo>
                      <a:pt x="436" y="251"/>
                      <a:pt x="749" y="188"/>
                      <a:pt x="1041" y="125"/>
                    </a:cubicBezTo>
                    <a:cubicBezTo>
                      <a:pt x="1124" y="105"/>
                      <a:pt x="1124" y="0"/>
                      <a:pt x="1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16"/>
              <p:cNvSpPr/>
              <p:nvPr/>
            </p:nvSpPr>
            <p:spPr>
              <a:xfrm>
                <a:off x="8441500" y="3098975"/>
                <a:ext cx="18025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292" extrusionOk="0">
                    <a:moveTo>
                      <a:pt x="572" y="1"/>
                    </a:moveTo>
                    <a:cubicBezTo>
                      <a:pt x="457" y="1"/>
                      <a:pt x="322" y="107"/>
                      <a:pt x="223" y="107"/>
                    </a:cubicBezTo>
                    <a:cubicBezTo>
                      <a:pt x="199" y="107"/>
                      <a:pt x="177" y="101"/>
                      <a:pt x="158" y="86"/>
                    </a:cubicBezTo>
                    <a:cubicBezTo>
                      <a:pt x="144" y="79"/>
                      <a:pt x="131" y="76"/>
                      <a:pt x="118" y="76"/>
                    </a:cubicBezTo>
                    <a:cubicBezTo>
                      <a:pt x="51" y="76"/>
                      <a:pt x="1" y="158"/>
                      <a:pt x="53" y="211"/>
                    </a:cubicBezTo>
                    <a:cubicBezTo>
                      <a:pt x="99" y="241"/>
                      <a:pt x="156" y="261"/>
                      <a:pt x="216" y="261"/>
                    </a:cubicBezTo>
                    <a:cubicBezTo>
                      <a:pt x="238" y="261"/>
                      <a:pt x="260" y="258"/>
                      <a:pt x="283" y="252"/>
                    </a:cubicBezTo>
                    <a:cubicBezTo>
                      <a:pt x="320" y="252"/>
                      <a:pt x="417" y="201"/>
                      <a:pt x="493" y="176"/>
                    </a:cubicBezTo>
                    <a:lnTo>
                      <a:pt x="493" y="176"/>
                    </a:lnTo>
                    <a:cubicBezTo>
                      <a:pt x="492" y="180"/>
                      <a:pt x="491" y="185"/>
                      <a:pt x="491" y="190"/>
                    </a:cubicBezTo>
                    <a:cubicBezTo>
                      <a:pt x="500" y="262"/>
                      <a:pt x="544" y="291"/>
                      <a:pt x="591" y="291"/>
                    </a:cubicBezTo>
                    <a:cubicBezTo>
                      <a:pt x="653" y="291"/>
                      <a:pt x="721" y="240"/>
                      <a:pt x="721" y="169"/>
                    </a:cubicBezTo>
                    <a:cubicBezTo>
                      <a:pt x="721" y="86"/>
                      <a:pt x="679" y="23"/>
                      <a:pt x="596" y="2"/>
                    </a:cubicBezTo>
                    <a:cubicBezTo>
                      <a:pt x="588" y="1"/>
                      <a:pt x="580" y="1"/>
                      <a:pt x="5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16"/>
              <p:cNvSpPr/>
              <p:nvPr/>
            </p:nvSpPr>
            <p:spPr>
              <a:xfrm>
                <a:off x="8430225" y="3155975"/>
                <a:ext cx="194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83" extrusionOk="0">
                    <a:moveTo>
                      <a:pt x="531" y="1"/>
                    </a:moveTo>
                    <a:cubicBezTo>
                      <a:pt x="377" y="1"/>
                      <a:pt x="226" y="43"/>
                      <a:pt x="87" y="121"/>
                    </a:cubicBezTo>
                    <a:cubicBezTo>
                      <a:pt x="1" y="173"/>
                      <a:pt x="58" y="282"/>
                      <a:pt x="139" y="282"/>
                    </a:cubicBezTo>
                    <a:cubicBezTo>
                      <a:pt x="156" y="282"/>
                      <a:pt x="174" y="277"/>
                      <a:pt x="191" y="267"/>
                    </a:cubicBezTo>
                    <a:cubicBezTo>
                      <a:pt x="251" y="241"/>
                      <a:pt x="315" y="219"/>
                      <a:pt x="381" y="202"/>
                    </a:cubicBezTo>
                    <a:lnTo>
                      <a:pt x="381" y="202"/>
                    </a:lnTo>
                    <a:cubicBezTo>
                      <a:pt x="382" y="236"/>
                      <a:pt x="412" y="270"/>
                      <a:pt x="446" y="270"/>
                    </a:cubicBezTo>
                    <a:cubicBezTo>
                      <a:pt x="451" y="270"/>
                      <a:pt x="457" y="269"/>
                      <a:pt x="462" y="267"/>
                    </a:cubicBezTo>
                    <a:cubicBezTo>
                      <a:pt x="525" y="225"/>
                      <a:pt x="629" y="183"/>
                      <a:pt x="692" y="163"/>
                    </a:cubicBezTo>
                    <a:cubicBezTo>
                      <a:pt x="775" y="142"/>
                      <a:pt x="775" y="17"/>
                      <a:pt x="692" y="17"/>
                    </a:cubicBezTo>
                    <a:cubicBezTo>
                      <a:pt x="638" y="6"/>
                      <a:pt x="584" y="1"/>
                      <a:pt x="5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16"/>
              <p:cNvSpPr/>
              <p:nvPr/>
            </p:nvSpPr>
            <p:spPr>
              <a:xfrm>
                <a:off x="8476700" y="3145600"/>
                <a:ext cx="177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195" extrusionOk="0">
                    <a:moveTo>
                      <a:pt x="335" y="1"/>
                    </a:moveTo>
                    <a:cubicBezTo>
                      <a:pt x="264" y="1"/>
                      <a:pt x="195" y="6"/>
                      <a:pt x="126" y="14"/>
                    </a:cubicBezTo>
                    <a:cubicBezTo>
                      <a:pt x="1" y="14"/>
                      <a:pt x="1" y="181"/>
                      <a:pt x="126" y="181"/>
                    </a:cubicBezTo>
                    <a:cubicBezTo>
                      <a:pt x="195" y="190"/>
                      <a:pt x="264" y="195"/>
                      <a:pt x="335" y="195"/>
                    </a:cubicBezTo>
                    <a:cubicBezTo>
                      <a:pt x="435" y="195"/>
                      <a:pt x="538" y="185"/>
                      <a:pt x="648" y="160"/>
                    </a:cubicBezTo>
                    <a:cubicBezTo>
                      <a:pt x="710" y="140"/>
                      <a:pt x="710" y="56"/>
                      <a:pt x="648" y="35"/>
                    </a:cubicBezTo>
                    <a:cubicBezTo>
                      <a:pt x="538" y="11"/>
                      <a:pt x="435" y="1"/>
                      <a:pt x="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16"/>
              <p:cNvSpPr/>
              <p:nvPr/>
            </p:nvSpPr>
            <p:spPr>
              <a:xfrm>
                <a:off x="8449075" y="3189525"/>
                <a:ext cx="1097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60" extrusionOk="0">
                    <a:moveTo>
                      <a:pt x="306" y="0"/>
                    </a:moveTo>
                    <a:cubicBezTo>
                      <a:pt x="281" y="0"/>
                      <a:pt x="258" y="10"/>
                      <a:pt x="243" y="28"/>
                    </a:cubicBezTo>
                    <a:lnTo>
                      <a:pt x="243" y="28"/>
                    </a:lnTo>
                    <a:cubicBezTo>
                      <a:pt x="230" y="23"/>
                      <a:pt x="218" y="18"/>
                      <a:pt x="209" y="9"/>
                    </a:cubicBezTo>
                    <a:lnTo>
                      <a:pt x="105" y="9"/>
                    </a:lnTo>
                    <a:cubicBezTo>
                      <a:pt x="21" y="9"/>
                      <a:pt x="1" y="93"/>
                      <a:pt x="42" y="135"/>
                    </a:cubicBezTo>
                    <a:cubicBezTo>
                      <a:pt x="105" y="197"/>
                      <a:pt x="188" y="239"/>
                      <a:pt x="293" y="260"/>
                    </a:cubicBezTo>
                    <a:cubicBezTo>
                      <a:pt x="376" y="239"/>
                      <a:pt x="439" y="114"/>
                      <a:pt x="376" y="30"/>
                    </a:cubicBezTo>
                    <a:cubicBezTo>
                      <a:pt x="355" y="9"/>
                      <a:pt x="330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16"/>
              <p:cNvSpPr/>
              <p:nvPr/>
            </p:nvSpPr>
            <p:spPr>
              <a:xfrm>
                <a:off x="8426100" y="3245375"/>
                <a:ext cx="245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411" extrusionOk="0">
                    <a:moveTo>
                      <a:pt x="602" y="1"/>
                    </a:moveTo>
                    <a:cubicBezTo>
                      <a:pt x="400" y="1"/>
                      <a:pt x="190" y="106"/>
                      <a:pt x="64" y="257"/>
                    </a:cubicBezTo>
                    <a:cubicBezTo>
                      <a:pt x="0" y="321"/>
                      <a:pt x="59" y="410"/>
                      <a:pt x="128" y="410"/>
                    </a:cubicBezTo>
                    <a:cubicBezTo>
                      <a:pt x="148" y="410"/>
                      <a:pt x="170" y="402"/>
                      <a:pt x="189" y="383"/>
                    </a:cubicBezTo>
                    <a:cubicBezTo>
                      <a:pt x="316" y="256"/>
                      <a:pt x="481" y="186"/>
                      <a:pt x="651" y="186"/>
                    </a:cubicBezTo>
                    <a:cubicBezTo>
                      <a:pt x="733" y="186"/>
                      <a:pt x="817" y="203"/>
                      <a:pt x="899" y="237"/>
                    </a:cubicBezTo>
                    <a:cubicBezTo>
                      <a:pt x="907" y="239"/>
                      <a:pt x="915" y="241"/>
                      <a:pt x="922" y="241"/>
                    </a:cubicBezTo>
                    <a:cubicBezTo>
                      <a:pt x="966" y="241"/>
                      <a:pt x="979" y="189"/>
                      <a:pt x="961" y="153"/>
                    </a:cubicBezTo>
                    <a:cubicBezTo>
                      <a:pt x="862" y="46"/>
                      <a:pt x="734" y="1"/>
                      <a:pt x="6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16"/>
              <p:cNvSpPr/>
              <p:nvPr/>
            </p:nvSpPr>
            <p:spPr>
              <a:xfrm>
                <a:off x="8460850" y="2706900"/>
                <a:ext cx="1587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278" extrusionOk="0">
                    <a:moveTo>
                      <a:pt x="552" y="0"/>
                    </a:moveTo>
                    <a:cubicBezTo>
                      <a:pt x="385" y="21"/>
                      <a:pt x="260" y="63"/>
                      <a:pt x="114" y="105"/>
                    </a:cubicBezTo>
                    <a:cubicBezTo>
                      <a:pt x="1" y="123"/>
                      <a:pt x="40" y="278"/>
                      <a:pt x="126" y="278"/>
                    </a:cubicBezTo>
                    <a:cubicBezTo>
                      <a:pt x="135" y="278"/>
                      <a:pt x="145" y="276"/>
                      <a:pt x="155" y="272"/>
                    </a:cubicBezTo>
                    <a:cubicBezTo>
                      <a:pt x="301" y="251"/>
                      <a:pt x="447" y="209"/>
                      <a:pt x="572" y="146"/>
                    </a:cubicBezTo>
                    <a:cubicBezTo>
                      <a:pt x="635" y="105"/>
                      <a:pt x="614" y="21"/>
                      <a:pt x="5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16"/>
              <p:cNvSpPr/>
              <p:nvPr/>
            </p:nvSpPr>
            <p:spPr>
              <a:xfrm>
                <a:off x="8483900" y="2630775"/>
                <a:ext cx="20450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265" extrusionOk="0">
                    <a:moveTo>
                      <a:pt x="539" y="1"/>
                    </a:moveTo>
                    <a:cubicBezTo>
                      <a:pt x="383" y="1"/>
                      <a:pt x="231" y="33"/>
                      <a:pt x="88" y="104"/>
                    </a:cubicBezTo>
                    <a:cubicBezTo>
                      <a:pt x="0" y="140"/>
                      <a:pt x="46" y="264"/>
                      <a:pt x="125" y="264"/>
                    </a:cubicBezTo>
                    <a:cubicBezTo>
                      <a:pt x="140" y="264"/>
                      <a:pt x="156" y="260"/>
                      <a:pt x="172" y="250"/>
                    </a:cubicBezTo>
                    <a:cubicBezTo>
                      <a:pt x="360" y="167"/>
                      <a:pt x="547" y="125"/>
                      <a:pt x="756" y="125"/>
                    </a:cubicBezTo>
                    <a:cubicBezTo>
                      <a:pt x="761" y="127"/>
                      <a:pt x="767" y="128"/>
                      <a:pt x="771" y="128"/>
                    </a:cubicBezTo>
                    <a:cubicBezTo>
                      <a:pt x="818" y="128"/>
                      <a:pt x="813" y="40"/>
                      <a:pt x="756" y="21"/>
                    </a:cubicBezTo>
                    <a:cubicBezTo>
                      <a:pt x="683" y="8"/>
                      <a:pt x="611" y="1"/>
                      <a:pt x="5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16"/>
              <p:cNvSpPr/>
              <p:nvPr/>
            </p:nvSpPr>
            <p:spPr>
              <a:xfrm>
                <a:off x="8468900" y="2574375"/>
                <a:ext cx="254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300" extrusionOk="0">
                    <a:moveTo>
                      <a:pt x="943" y="0"/>
                    </a:moveTo>
                    <a:cubicBezTo>
                      <a:pt x="935" y="0"/>
                      <a:pt x="927" y="1"/>
                      <a:pt x="918" y="4"/>
                    </a:cubicBezTo>
                    <a:cubicBezTo>
                      <a:pt x="918" y="4"/>
                      <a:pt x="918" y="4"/>
                      <a:pt x="918" y="4"/>
                    </a:cubicBezTo>
                    <a:lnTo>
                      <a:pt x="918" y="4"/>
                    </a:lnTo>
                    <a:lnTo>
                      <a:pt x="626" y="45"/>
                    </a:lnTo>
                    <a:cubicBezTo>
                      <a:pt x="608" y="45"/>
                      <a:pt x="597" y="52"/>
                      <a:pt x="591" y="62"/>
                    </a:cubicBezTo>
                    <a:lnTo>
                      <a:pt x="591" y="62"/>
                    </a:lnTo>
                    <a:cubicBezTo>
                      <a:pt x="438" y="80"/>
                      <a:pt x="282" y="87"/>
                      <a:pt x="125" y="87"/>
                    </a:cubicBezTo>
                    <a:cubicBezTo>
                      <a:pt x="0" y="87"/>
                      <a:pt x="0" y="275"/>
                      <a:pt x="125" y="296"/>
                    </a:cubicBezTo>
                    <a:cubicBezTo>
                      <a:pt x="162" y="298"/>
                      <a:pt x="198" y="299"/>
                      <a:pt x="235" y="299"/>
                    </a:cubicBezTo>
                    <a:cubicBezTo>
                      <a:pt x="490" y="299"/>
                      <a:pt x="743" y="236"/>
                      <a:pt x="980" y="108"/>
                    </a:cubicBezTo>
                    <a:cubicBezTo>
                      <a:pt x="1018" y="71"/>
                      <a:pt x="1005" y="0"/>
                      <a:pt x="9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16"/>
              <p:cNvSpPr/>
              <p:nvPr/>
            </p:nvSpPr>
            <p:spPr>
              <a:xfrm>
                <a:off x="8423525" y="2592700"/>
                <a:ext cx="172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251" extrusionOk="0">
                    <a:moveTo>
                      <a:pt x="605" y="1"/>
                    </a:moveTo>
                    <a:cubicBezTo>
                      <a:pt x="438" y="21"/>
                      <a:pt x="251" y="63"/>
                      <a:pt x="84" y="105"/>
                    </a:cubicBezTo>
                    <a:cubicBezTo>
                      <a:pt x="0" y="126"/>
                      <a:pt x="42" y="251"/>
                      <a:pt x="126" y="251"/>
                    </a:cubicBezTo>
                    <a:cubicBezTo>
                      <a:pt x="292" y="209"/>
                      <a:pt x="459" y="167"/>
                      <a:pt x="626" y="126"/>
                    </a:cubicBezTo>
                    <a:cubicBezTo>
                      <a:pt x="689" y="105"/>
                      <a:pt x="689" y="1"/>
                      <a:pt x="6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16"/>
              <p:cNvSpPr/>
              <p:nvPr/>
            </p:nvSpPr>
            <p:spPr>
              <a:xfrm>
                <a:off x="8448725" y="2659825"/>
                <a:ext cx="19675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17" extrusionOk="0">
                    <a:moveTo>
                      <a:pt x="609" y="1"/>
                    </a:moveTo>
                    <a:cubicBezTo>
                      <a:pt x="439" y="1"/>
                      <a:pt x="268" y="35"/>
                      <a:pt x="98" y="69"/>
                    </a:cubicBezTo>
                    <a:cubicBezTo>
                      <a:pt x="1" y="88"/>
                      <a:pt x="30" y="217"/>
                      <a:pt x="120" y="217"/>
                    </a:cubicBezTo>
                    <a:cubicBezTo>
                      <a:pt x="126" y="217"/>
                      <a:pt x="133" y="216"/>
                      <a:pt x="140" y="215"/>
                    </a:cubicBezTo>
                    <a:cubicBezTo>
                      <a:pt x="348" y="194"/>
                      <a:pt x="557" y="152"/>
                      <a:pt x="745" y="69"/>
                    </a:cubicBezTo>
                    <a:cubicBezTo>
                      <a:pt x="786" y="48"/>
                      <a:pt x="765" y="6"/>
                      <a:pt x="724" y="6"/>
                    </a:cubicBezTo>
                    <a:cubicBezTo>
                      <a:pt x="685" y="2"/>
                      <a:pt x="647" y="1"/>
                      <a:pt x="6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16"/>
              <p:cNvSpPr/>
              <p:nvPr/>
            </p:nvSpPr>
            <p:spPr>
              <a:xfrm>
                <a:off x="8455500" y="2500025"/>
                <a:ext cx="1810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46" extrusionOk="0">
                    <a:moveTo>
                      <a:pt x="270" y="0"/>
                    </a:moveTo>
                    <a:cubicBezTo>
                      <a:pt x="220" y="0"/>
                      <a:pt x="170" y="6"/>
                      <a:pt x="119" y="16"/>
                    </a:cubicBezTo>
                    <a:cubicBezTo>
                      <a:pt x="0" y="36"/>
                      <a:pt x="50" y="205"/>
                      <a:pt x="162" y="205"/>
                    </a:cubicBezTo>
                    <a:cubicBezTo>
                      <a:pt x="169" y="205"/>
                      <a:pt x="175" y="205"/>
                      <a:pt x="182" y="204"/>
                    </a:cubicBezTo>
                    <a:cubicBezTo>
                      <a:pt x="233" y="189"/>
                      <a:pt x="288" y="182"/>
                      <a:pt x="343" y="182"/>
                    </a:cubicBezTo>
                    <a:cubicBezTo>
                      <a:pt x="443" y="182"/>
                      <a:pt x="546" y="205"/>
                      <a:pt x="640" y="245"/>
                    </a:cubicBezTo>
                    <a:cubicBezTo>
                      <a:pt x="682" y="245"/>
                      <a:pt x="724" y="204"/>
                      <a:pt x="682" y="162"/>
                    </a:cubicBezTo>
                    <a:cubicBezTo>
                      <a:pt x="572" y="51"/>
                      <a:pt x="425" y="0"/>
                      <a:pt x="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16"/>
              <p:cNvSpPr/>
              <p:nvPr/>
            </p:nvSpPr>
            <p:spPr>
              <a:xfrm>
                <a:off x="8879775" y="2706175"/>
                <a:ext cx="16200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259" extrusionOk="0">
                    <a:moveTo>
                      <a:pt x="243" y="0"/>
                    </a:moveTo>
                    <a:cubicBezTo>
                      <a:pt x="204" y="0"/>
                      <a:pt x="165" y="3"/>
                      <a:pt x="126" y="9"/>
                    </a:cubicBezTo>
                    <a:cubicBezTo>
                      <a:pt x="1" y="29"/>
                      <a:pt x="1" y="238"/>
                      <a:pt x="126" y="259"/>
                    </a:cubicBezTo>
                    <a:lnTo>
                      <a:pt x="126" y="238"/>
                    </a:lnTo>
                    <a:cubicBezTo>
                      <a:pt x="169" y="244"/>
                      <a:pt x="212" y="247"/>
                      <a:pt x="254" y="247"/>
                    </a:cubicBezTo>
                    <a:cubicBezTo>
                      <a:pt x="358" y="247"/>
                      <a:pt x="461" y="232"/>
                      <a:pt x="564" y="217"/>
                    </a:cubicBezTo>
                    <a:cubicBezTo>
                      <a:pt x="648" y="175"/>
                      <a:pt x="648" y="71"/>
                      <a:pt x="564" y="50"/>
                    </a:cubicBezTo>
                    <a:cubicBezTo>
                      <a:pt x="457" y="20"/>
                      <a:pt x="350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16"/>
              <p:cNvSpPr/>
              <p:nvPr/>
            </p:nvSpPr>
            <p:spPr>
              <a:xfrm>
                <a:off x="8859450" y="2770300"/>
                <a:ext cx="177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710" h="218" extrusionOk="0">
                    <a:moveTo>
                      <a:pt x="260" y="1"/>
                    </a:moveTo>
                    <a:cubicBezTo>
                      <a:pt x="215" y="1"/>
                      <a:pt x="170" y="3"/>
                      <a:pt x="126" y="9"/>
                    </a:cubicBezTo>
                    <a:cubicBezTo>
                      <a:pt x="0" y="30"/>
                      <a:pt x="0" y="197"/>
                      <a:pt x="126" y="218"/>
                    </a:cubicBezTo>
                    <a:cubicBezTo>
                      <a:pt x="292" y="218"/>
                      <a:pt x="459" y="197"/>
                      <a:pt x="647" y="176"/>
                    </a:cubicBezTo>
                    <a:cubicBezTo>
                      <a:pt x="710" y="155"/>
                      <a:pt x="710" y="72"/>
                      <a:pt x="647" y="51"/>
                    </a:cubicBezTo>
                    <a:cubicBezTo>
                      <a:pt x="510" y="20"/>
                      <a:pt x="383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16"/>
              <p:cNvSpPr/>
              <p:nvPr/>
            </p:nvSpPr>
            <p:spPr>
              <a:xfrm>
                <a:off x="8833000" y="2854875"/>
                <a:ext cx="165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299" extrusionOk="0">
                    <a:moveTo>
                      <a:pt x="174" y="1"/>
                    </a:moveTo>
                    <a:cubicBezTo>
                      <a:pt x="84" y="1"/>
                      <a:pt x="0" y="106"/>
                      <a:pt x="99" y="172"/>
                    </a:cubicBezTo>
                    <a:cubicBezTo>
                      <a:pt x="180" y="253"/>
                      <a:pt x="295" y="299"/>
                      <a:pt x="418" y="299"/>
                    </a:cubicBezTo>
                    <a:cubicBezTo>
                      <a:pt x="485" y="299"/>
                      <a:pt x="554" y="285"/>
                      <a:pt x="620" y="255"/>
                    </a:cubicBezTo>
                    <a:cubicBezTo>
                      <a:pt x="662" y="213"/>
                      <a:pt x="641" y="130"/>
                      <a:pt x="579" y="109"/>
                    </a:cubicBezTo>
                    <a:cubicBezTo>
                      <a:pt x="557" y="113"/>
                      <a:pt x="534" y="115"/>
                      <a:pt x="512" y="115"/>
                    </a:cubicBezTo>
                    <a:cubicBezTo>
                      <a:pt x="411" y="115"/>
                      <a:pt x="314" y="77"/>
                      <a:pt x="245" y="26"/>
                    </a:cubicBezTo>
                    <a:cubicBezTo>
                      <a:pt x="223" y="8"/>
                      <a:pt x="199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16"/>
              <p:cNvSpPr/>
              <p:nvPr/>
            </p:nvSpPr>
            <p:spPr>
              <a:xfrm>
                <a:off x="8811500" y="2979675"/>
                <a:ext cx="125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90" extrusionOk="0">
                    <a:moveTo>
                      <a:pt x="193" y="1"/>
                    </a:moveTo>
                    <a:cubicBezTo>
                      <a:pt x="87" y="1"/>
                      <a:pt x="1" y="171"/>
                      <a:pt x="125" y="206"/>
                    </a:cubicBezTo>
                    <a:lnTo>
                      <a:pt x="125" y="227"/>
                    </a:lnTo>
                    <a:cubicBezTo>
                      <a:pt x="208" y="269"/>
                      <a:pt x="292" y="290"/>
                      <a:pt x="396" y="290"/>
                    </a:cubicBezTo>
                    <a:cubicBezTo>
                      <a:pt x="458" y="290"/>
                      <a:pt x="500" y="206"/>
                      <a:pt x="458" y="165"/>
                    </a:cubicBezTo>
                    <a:cubicBezTo>
                      <a:pt x="396" y="102"/>
                      <a:pt x="333" y="60"/>
                      <a:pt x="250" y="19"/>
                    </a:cubicBezTo>
                    <a:cubicBezTo>
                      <a:pt x="231" y="6"/>
                      <a:pt x="211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16"/>
              <p:cNvSpPr/>
              <p:nvPr/>
            </p:nvSpPr>
            <p:spPr>
              <a:xfrm>
                <a:off x="8830675" y="2764625"/>
                <a:ext cx="1102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41" extrusionOk="0">
                    <a:moveTo>
                      <a:pt x="233" y="1"/>
                    </a:moveTo>
                    <a:cubicBezTo>
                      <a:pt x="174" y="1"/>
                      <a:pt x="114" y="22"/>
                      <a:pt x="67" y="69"/>
                    </a:cubicBezTo>
                    <a:cubicBezTo>
                      <a:pt x="1" y="135"/>
                      <a:pt x="78" y="240"/>
                      <a:pt x="155" y="240"/>
                    </a:cubicBezTo>
                    <a:cubicBezTo>
                      <a:pt x="175" y="240"/>
                      <a:pt x="195" y="233"/>
                      <a:pt x="213" y="215"/>
                    </a:cubicBezTo>
                    <a:cubicBezTo>
                      <a:pt x="234" y="205"/>
                      <a:pt x="255" y="199"/>
                      <a:pt x="273" y="199"/>
                    </a:cubicBezTo>
                    <a:cubicBezTo>
                      <a:pt x="291" y="199"/>
                      <a:pt x="307" y="205"/>
                      <a:pt x="317" y="215"/>
                    </a:cubicBezTo>
                    <a:cubicBezTo>
                      <a:pt x="326" y="217"/>
                      <a:pt x="335" y="218"/>
                      <a:pt x="342" y="218"/>
                    </a:cubicBezTo>
                    <a:cubicBezTo>
                      <a:pt x="409" y="218"/>
                      <a:pt x="440" y="146"/>
                      <a:pt x="421" y="90"/>
                    </a:cubicBezTo>
                    <a:cubicBezTo>
                      <a:pt x="376" y="33"/>
                      <a:pt x="305" y="1"/>
                      <a:pt x="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16"/>
              <p:cNvSpPr/>
              <p:nvPr/>
            </p:nvSpPr>
            <p:spPr>
              <a:xfrm>
                <a:off x="8871750" y="2863175"/>
                <a:ext cx="13275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531" h="257" extrusionOk="0">
                    <a:moveTo>
                      <a:pt x="125" y="1"/>
                    </a:moveTo>
                    <a:cubicBezTo>
                      <a:pt x="40" y="1"/>
                      <a:pt x="1" y="157"/>
                      <a:pt x="113" y="194"/>
                    </a:cubicBezTo>
                    <a:cubicBezTo>
                      <a:pt x="197" y="236"/>
                      <a:pt x="322" y="257"/>
                      <a:pt x="426" y="257"/>
                    </a:cubicBezTo>
                    <a:cubicBezTo>
                      <a:pt x="489" y="257"/>
                      <a:pt x="531" y="194"/>
                      <a:pt x="468" y="153"/>
                    </a:cubicBezTo>
                    <a:cubicBezTo>
                      <a:pt x="385" y="90"/>
                      <a:pt x="259" y="48"/>
                      <a:pt x="155" y="7"/>
                    </a:cubicBezTo>
                    <a:cubicBezTo>
                      <a:pt x="145" y="2"/>
                      <a:pt x="135" y="1"/>
                      <a:pt x="1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16"/>
              <p:cNvSpPr/>
              <p:nvPr/>
            </p:nvSpPr>
            <p:spPr>
              <a:xfrm>
                <a:off x="8833900" y="2671175"/>
                <a:ext cx="182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349" extrusionOk="0">
                    <a:moveTo>
                      <a:pt x="233" y="1"/>
                    </a:moveTo>
                    <a:cubicBezTo>
                      <a:pt x="197" y="1"/>
                      <a:pt x="161" y="4"/>
                      <a:pt x="126" y="11"/>
                    </a:cubicBezTo>
                    <a:cubicBezTo>
                      <a:pt x="0" y="11"/>
                      <a:pt x="0" y="199"/>
                      <a:pt x="126" y="199"/>
                    </a:cubicBezTo>
                    <a:cubicBezTo>
                      <a:pt x="147" y="196"/>
                      <a:pt x="169" y="195"/>
                      <a:pt x="190" y="195"/>
                    </a:cubicBezTo>
                    <a:cubicBezTo>
                      <a:pt x="335" y="195"/>
                      <a:pt x="478" y="254"/>
                      <a:pt x="605" y="345"/>
                    </a:cubicBezTo>
                    <a:cubicBezTo>
                      <a:pt x="614" y="348"/>
                      <a:pt x="622" y="349"/>
                      <a:pt x="630" y="349"/>
                    </a:cubicBezTo>
                    <a:cubicBezTo>
                      <a:pt x="683" y="349"/>
                      <a:pt x="728" y="295"/>
                      <a:pt x="710" y="240"/>
                    </a:cubicBezTo>
                    <a:cubicBezTo>
                      <a:pt x="588" y="85"/>
                      <a:pt x="409" y="1"/>
                      <a:pt x="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16"/>
              <p:cNvSpPr/>
              <p:nvPr/>
            </p:nvSpPr>
            <p:spPr>
              <a:xfrm>
                <a:off x="8166550" y="2896150"/>
                <a:ext cx="6175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50" extrusionOk="0">
                    <a:moveTo>
                      <a:pt x="68" y="0"/>
                    </a:moveTo>
                    <a:cubicBezTo>
                      <a:pt x="1" y="0"/>
                      <a:pt x="1" y="149"/>
                      <a:pt x="68" y="149"/>
                    </a:cubicBezTo>
                    <a:cubicBezTo>
                      <a:pt x="72" y="149"/>
                      <a:pt x="76" y="149"/>
                      <a:pt x="80" y="148"/>
                    </a:cubicBezTo>
                    <a:lnTo>
                      <a:pt x="184" y="127"/>
                    </a:lnTo>
                    <a:cubicBezTo>
                      <a:pt x="247" y="106"/>
                      <a:pt x="247" y="43"/>
                      <a:pt x="184" y="22"/>
                    </a:cubicBezTo>
                    <a:lnTo>
                      <a:pt x="80" y="2"/>
                    </a:lnTo>
                    <a:cubicBezTo>
                      <a:pt x="76" y="1"/>
                      <a:pt x="72" y="0"/>
                      <a:pt x="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16"/>
              <p:cNvSpPr/>
              <p:nvPr/>
            </p:nvSpPr>
            <p:spPr>
              <a:xfrm>
                <a:off x="8162950" y="2912225"/>
                <a:ext cx="246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426" extrusionOk="0">
                    <a:moveTo>
                      <a:pt x="842" y="0"/>
                    </a:moveTo>
                    <a:cubicBezTo>
                      <a:pt x="832" y="0"/>
                      <a:pt x="820" y="2"/>
                      <a:pt x="808" y="5"/>
                    </a:cubicBezTo>
                    <a:cubicBezTo>
                      <a:pt x="704" y="26"/>
                      <a:pt x="600" y="47"/>
                      <a:pt x="495" y="68"/>
                    </a:cubicBezTo>
                    <a:cubicBezTo>
                      <a:pt x="477" y="72"/>
                      <a:pt x="463" y="83"/>
                      <a:pt x="455" y="97"/>
                    </a:cubicBezTo>
                    <a:lnTo>
                      <a:pt x="455" y="97"/>
                    </a:lnTo>
                    <a:cubicBezTo>
                      <a:pt x="320" y="145"/>
                      <a:pt x="189" y="210"/>
                      <a:pt x="57" y="297"/>
                    </a:cubicBezTo>
                    <a:cubicBezTo>
                      <a:pt x="0" y="335"/>
                      <a:pt x="30" y="425"/>
                      <a:pt x="98" y="425"/>
                    </a:cubicBezTo>
                    <a:cubicBezTo>
                      <a:pt x="105" y="425"/>
                      <a:pt x="112" y="424"/>
                      <a:pt x="120" y="422"/>
                    </a:cubicBezTo>
                    <a:cubicBezTo>
                      <a:pt x="343" y="329"/>
                      <a:pt x="567" y="269"/>
                      <a:pt x="790" y="228"/>
                    </a:cubicBezTo>
                    <a:lnTo>
                      <a:pt x="790" y="228"/>
                    </a:lnTo>
                    <a:cubicBezTo>
                      <a:pt x="803" y="230"/>
                      <a:pt x="816" y="232"/>
                      <a:pt x="829" y="235"/>
                    </a:cubicBezTo>
                    <a:lnTo>
                      <a:pt x="829" y="221"/>
                    </a:lnTo>
                    <a:lnTo>
                      <a:pt x="829" y="221"/>
                    </a:lnTo>
                    <a:cubicBezTo>
                      <a:pt x="843" y="218"/>
                      <a:pt x="857" y="216"/>
                      <a:pt x="871" y="214"/>
                    </a:cubicBezTo>
                    <a:cubicBezTo>
                      <a:pt x="985" y="195"/>
                      <a:pt x="960" y="0"/>
                      <a:pt x="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16"/>
              <p:cNvSpPr/>
              <p:nvPr/>
            </p:nvSpPr>
            <p:spPr>
              <a:xfrm>
                <a:off x="8172650" y="2946775"/>
                <a:ext cx="162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398" extrusionOk="0">
                    <a:moveTo>
                      <a:pt x="449" y="0"/>
                    </a:moveTo>
                    <a:cubicBezTo>
                      <a:pt x="284" y="0"/>
                      <a:pt x="126" y="87"/>
                      <a:pt x="45" y="250"/>
                    </a:cubicBezTo>
                    <a:cubicBezTo>
                      <a:pt x="0" y="324"/>
                      <a:pt x="71" y="398"/>
                      <a:pt x="145" y="398"/>
                    </a:cubicBezTo>
                    <a:cubicBezTo>
                      <a:pt x="176" y="398"/>
                      <a:pt x="208" y="385"/>
                      <a:pt x="232" y="354"/>
                    </a:cubicBezTo>
                    <a:cubicBezTo>
                      <a:pt x="316" y="208"/>
                      <a:pt x="420" y="208"/>
                      <a:pt x="566" y="167"/>
                    </a:cubicBezTo>
                    <a:cubicBezTo>
                      <a:pt x="629" y="146"/>
                      <a:pt x="650" y="42"/>
                      <a:pt x="587" y="21"/>
                    </a:cubicBezTo>
                    <a:cubicBezTo>
                      <a:pt x="542" y="7"/>
                      <a:pt x="495" y="0"/>
                      <a:pt x="4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16"/>
              <p:cNvSpPr/>
              <p:nvPr/>
            </p:nvSpPr>
            <p:spPr>
              <a:xfrm>
                <a:off x="8220700" y="2941700"/>
                <a:ext cx="208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95" extrusionOk="0">
                    <a:moveTo>
                      <a:pt x="572" y="0"/>
                    </a:moveTo>
                    <a:cubicBezTo>
                      <a:pt x="386" y="0"/>
                      <a:pt x="202" y="75"/>
                      <a:pt x="83" y="224"/>
                    </a:cubicBezTo>
                    <a:cubicBezTo>
                      <a:pt x="1" y="290"/>
                      <a:pt x="75" y="395"/>
                      <a:pt x="161" y="395"/>
                    </a:cubicBezTo>
                    <a:cubicBezTo>
                      <a:pt x="184" y="395"/>
                      <a:pt x="207" y="387"/>
                      <a:pt x="229" y="370"/>
                    </a:cubicBezTo>
                    <a:cubicBezTo>
                      <a:pt x="396" y="265"/>
                      <a:pt x="584" y="182"/>
                      <a:pt x="772" y="161"/>
                    </a:cubicBezTo>
                    <a:cubicBezTo>
                      <a:pt x="834" y="140"/>
                      <a:pt x="834" y="57"/>
                      <a:pt x="792" y="36"/>
                    </a:cubicBezTo>
                    <a:cubicBezTo>
                      <a:pt x="721" y="12"/>
                      <a:pt x="646" y="0"/>
                      <a:pt x="5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16"/>
              <p:cNvSpPr/>
              <p:nvPr/>
            </p:nvSpPr>
            <p:spPr>
              <a:xfrm>
                <a:off x="8200725" y="2912350"/>
                <a:ext cx="13200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262" extrusionOk="0">
                    <a:moveTo>
                      <a:pt x="423" y="0"/>
                    </a:moveTo>
                    <a:lnTo>
                      <a:pt x="111" y="63"/>
                    </a:lnTo>
                    <a:cubicBezTo>
                      <a:pt x="0" y="81"/>
                      <a:pt x="36" y="261"/>
                      <a:pt x="145" y="261"/>
                    </a:cubicBezTo>
                    <a:cubicBezTo>
                      <a:pt x="160" y="261"/>
                      <a:pt x="177" y="258"/>
                      <a:pt x="194" y="251"/>
                    </a:cubicBezTo>
                    <a:lnTo>
                      <a:pt x="465" y="105"/>
                    </a:lnTo>
                    <a:cubicBezTo>
                      <a:pt x="528" y="84"/>
                      <a:pt x="486" y="0"/>
                      <a:pt x="4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16"/>
              <p:cNvSpPr/>
              <p:nvPr/>
            </p:nvSpPr>
            <p:spPr>
              <a:xfrm>
                <a:off x="8188100" y="2996075"/>
                <a:ext cx="187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370" extrusionOk="0">
                    <a:moveTo>
                      <a:pt x="649" y="1"/>
                    </a:moveTo>
                    <a:cubicBezTo>
                      <a:pt x="638" y="1"/>
                      <a:pt x="627" y="3"/>
                      <a:pt x="616" y="9"/>
                    </a:cubicBezTo>
                    <a:cubicBezTo>
                      <a:pt x="449" y="51"/>
                      <a:pt x="261" y="114"/>
                      <a:pt x="94" y="176"/>
                    </a:cubicBezTo>
                    <a:cubicBezTo>
                      <a:pt x="0" y="214"/>
                      <a:pt x="25" y="370"/>
                      <a:pt x="122" y="370"/>
                    </a:cubicBezTo>
                    <a:cubicBezTo>
                      <a:pt x="133" y="370"/>
                      <a:pt x="144" y="368"/>
                      <a:pt x="157" y="364"/>
                    </a:cubicBezTo>
                    <a:cubicBezTo>
                      <a:pt x="324" y="301"/>
                      <a:pt x="511" y="218"/>
                      <a:pt x="678" y="134"/>
                    </a:cubicBezTo>
                    <a:cubicBezTo>
                      <a:pt x="750" y="99"/>
                      <a:pt x="714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16"/>
              <p:cNvSpPr/>
              <p:nvPr/>
            </p:nvSpPr>
            <p:spPr>
              <a:xfrm>
                <a:off x="8190725" y="3062525"/>
                <a:ext cx="195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6" extrusionOk="0">
                    <a:moveTo>
                      <a:pt x="719" y="0"/>
                    </a:moveTo>
                    <a:cubicBezTo>
                      <a:pt x="490" y="84"/>
                      <a:pt x="281" y="167"/>
                      <a:pt x="73" y="292"/>
                    </a:cubicBezTo>
                    <a:cubicBezTo>
                      <a:pt x="1" y="328"/>
                      <a:pt x="52" y="426"/>
                      <a:pt x="121" y="426"/>
                    </a:cubicBezTo>
                    <a:cubicBezTo>
                      <a:pt x="133" y="426"/>
                      <a:pt x="144" y="423"/>
                      <a:pt x="156" y="417"/>
                    </a:cubicBezTo>
                    <a:cubicBezTo>
                      <a:pt x="365" y="334"/>
                      <a:pt x="573" y="209"/>
                      <a:pt x="761" y="84"/>
                    </a:cubicBezTo>
                    <a:cubicBezTo>
                      <a:pt x="782" y="63"/>
                      <a:pt x="761" y="0"/>
                      <a:pt x="7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16"/>
              <p:cNvSpPr/>
              <p:nvPr/>
            </p:nvSpPr>
            <p:spPr>
              <a:xfrm>
                <a:off x="8219900" y="3031675"/>
                <a:ext cx="251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449" extrusionOk="0">
                    <a:moveTo>
                      <a:pt x="908" y="1"/>
                    </a:moveTo>
                    <a:cubicBezTo>
                      <a:pt x="902" y="1"/>
                      <a:pt x="894" y="2"/>
                      <a:pt x="887" y="4"/>
                    </a:cubicBezTo>
                    <a:cubicBezTo>
                      <a:pt x="595" y="66"/>
                      <a:pt x="324" y="170"/>
                      <a:pt x="74" y="296"/>
                    </a:cubicBezTo>
                    <a:cubicBezTo>
                      <a:pt x="0" y="332"/>
                      <a:pt x="7" y="449"/>
                      <a:pt x="81" y="449"/>
                    </a:cubicBezTo>
                    <a:cubicBezTo>
                      <a:pt x="91" y="449"/>
                      <a:pt x="102" y="447"/>
                      <a:pt x="115" y="442"/>
                    </a:cubicBezTo>
                    <a:cubicBezTo>
                      <a:pt x="386" y="379"/>
                      <a:pt x="678" y="275"/>
                      <a:pt x="950" y="129"/>
                    </a:cubicBezTo>
                    <a:cubicBezTo>
                      <a:pt x="1007" y="91"/>
                      <a:pt x="977" y="1"/>
                      <a:pt x="9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16"/>
              <p:cNvSpPr/>
              <p:nvPr/>
            </p:nvSpPr>
            <p:spPr>
              <a:xfrm>
                <a:off x="8234225" y="3110750"/>
                <a:ext cx="172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52" extrusionOk="0">
                    <a:moveTo>
                      <a:pt x="532" y="0"/>
                    </a:moveTo>
                    <a:cubicBezTo>
                      <a:pt x="349" y="0"/>
                      <a:pt x="185" y="81"/>
                      <a:pt x="64" y="219"/>
                    </a:cubicBezTo>
                    <a:cubicBezTo>
                      <a:pt x="0" y="267"/>
                      <a:pt x="58" y="352"/>
                      <a:pt x="126" y="352"/>
                    </a:cubicBezTo>
                    <a:cubicBezTo>
                      <a:pt x="147" y="352"/>
                      <a:pt x="169" y="343"/>
                      <a:pt x="189" y="324"/>
                    </a:cubicBezTo>
                    <a:cubicBezTo>
                      <a:pt x="314" y="219"/>
                      <a:pt x="481" y="157"/>
                      <a:pt x="648" y="115"/>
                    </a:cubicBezTo>
                    <a:cubicBezTo>
                      <a:pt x="689" y="94"/>
                      <a:pt x="689" y="32"/>
                      <a:pt x="648" y="11"/>
                    </a:cubicBezTo>
                    <a:cubicBezTo>
                      <a:pt x="608" y="4"/>
                      <a:pt x="570" y="0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16"/>
              <p:cNvSpPr/>
              <p:nvPr/>
            </p:nvSpPr>
            <p:spPr>
              <a:xfrm>
                <a:off x="8236200" y="3164475"/>
                <a:ext cx="1755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463" extrusionOk="0">
                    <a:moveTo>
                      <a:pt x="587" y="1"/>
                    </a:moveTo>
                    <a:cubicBezTo>
                      <a:pt x="574" y="1"/>
                      <a:pt x="561" y="4"/>
                      <a:pt x="548" y="10"/>
                    </a:cubicBezTo>
                    <a:cubicBezTo>
                      <a:pt x="402" y="94"/>
                      <a:pt x="235" y="177"/>
                      <a:pt x="89" y="281"/>
                    </a:cubicBezTo>
                    <a:cubicBezTo>
                      <a:pt x="1" y="334"/>
                      <a:pt x="62" y="462"/>
                      <a:pt x="146" y="462"/>
                    </a:cubicBezTo>
                    <a:cubicBezTo>
                      <a:pt x="161" y="462"/>
                      <a:pt x="177" y="458"/>
                      <a:pt x="193" y="448"/>
                    </a:cubicBezTo>
                    <a:cubicBezTo>
                      <a:pt x="327" y="353"/>
                      <a:pt x="479" y="257"/>
                      <a:pt x="616" y="145"/>
                    </a:cubicBezTo>
                    <a:lnTo>
                      <a:pt x="616" y="145"/>
                    </a:lnTo>
                    <a:lnTo>
                      <a:pt x="631" y="135"/>
                    </a:lnTo>
                    <a:cubicBezTo>
                      <a:pt x="701" y="83"/>
                      <a:pt x="654" y="1"/>
                      <a:pt x="5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16"/>
              <p:cNvSpPr/>
              <p:nvPr/>
            </p:nvSpPr>
            <p:spPr>
              <a:xfrm>
                <a:off x="8165700" y="2842800"/>
                <a:ext cx="247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991" h="243" extrusionOk="0">
                    <a:moveTo>
                      <a:pt x="703" y="0"/>
                    </a:moveTo>
                    <a:cubicBezTo>
                      <a:pt x="500" y="0"/>
                      <a:pt x="297" y="24"/>
                      <a:pt x="93" y="71"/>
                    </a:cubicBezTo>
                    <a:cubicBezTo>
                      <a:pt x="89" y="70"/>
                      <a:pt x="84" y="69"/>
                      <a:pt x="80" y="69"/>
                    </a:cubicBezTo>
                    <a:cubicBezTo>
                      <a:pt x="0" y="69"/>
                      <a:pt x="29" y="243"/>
                      <a:pt x="110" y="243"/>
                    </a:cubicBezTo>
                    <a:cubicBezTo>
                      <a:pt x="118" y="243"/>
                      <a:pt x="126" y="241"/>
                      <a:pt x="135" y="238"/>
                    </a:cubicBezTo>
                    <a:cubicBezTo>
                      <a:pt x="406" y="217"/>
                      <a:pt x="677" y="175"/>
                      <a:pt x="928" y="92"/>
                    </a:cubicBezTo>
                    <a:cubicBezTo>
                      <a:pt x="990" y="71"/>
                      <a:pt x="969" y="8"/>
                      <a:pt x="907" y="8"/>
                    </a:cubicBezTo>
                    <a:cubicBezTo>
                      <a:pt x="839" y="3"/>
                      <a:pt x="771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16"/>
              <p:cNvSpPr/>
              <p:nvPr/>
            </p:nvSpPr>
            <p:spPr>
              <a:xfrm>
                <a:off x="8176350" y="2873750"/>
                <a:ext cx="89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6" extrusionOk="0">
                    <a:moveTo>
                      <a:pt x="84" y="1"/>
                    </a:moveTo>
                    <a:cubicBezTo>
                      <a:pt x="1" y="1"/>
                      <a:pt x="1" y="126"/>
                      <a:pt x="84" y="126"/>
                    </a:cubicBezTo>
                    <a:lnTo>
                      <a:pt x="293" y="105"/>
                    </a:lnTo>
                    <a:cubicBezTo>
                      <a:pt x="356" y="105"/>
                      <a:pt x="356" y="1"/>
                      <a:pt x="2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16"/>
              <p:cNvSpPr/>
              <p:nvPr/>
            </p:nvSpPr>
            <p:spPr>
              <a:xfrm>
                <a:off x="8545375" y="3206875"/>
                <a:ext cx="148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74" extrusionOk="0">
                    <a:moveTo>
                      <a:pt x="272" y="1"/>
                    </a:moveTo>
                    <a:cubicBezTo>
                      <a:pt x="211" y="1"/>
                      <a:pt x="149" y="16"/>
                      <a:pt x="91" y="45"/>
                    </a:cubicBezTo>
                    <a:cubicBezTo>
                      <a:pt x="1" y="81"/>
                      <a:pt x="65" y="225"/>
                      <a:pt x="151" y="225"/>
                    </a:cubicBezTo>
                    <a:cubicBezTo>
                      <a:pt x="166" y="225"/>
                      <a:pt x="180" y="221"/>
                      <a:pt x="195" y="212"/>
                    </a:cubicBezTo>
                    <a:lnTo>
                      <a:pt x="195" y="233"/>
                    </a:lnTo>
                    <a:cubicBezTo>
                      <a:pt x="237" y="191"/>
                      <a:pt x="299" y="191"/>
                      <a:pt x="341" y="191"/>
                    </a:cubicBezTo>
                    <a:cubicBezTo>
                      <a:pt x="341" y="191"/>
                      <a:pt x="360" y="202"/>
                      <a:pt x="382" y="217"/>
                    </a:cubicBezTo>
                    <a:lnTo>
                      <a:pt x="382" y="217"/>
                    </a:lnTo>
                    <a:cubicBezTo>
                      <a:pt x="338" y="271"/>
                      <a:pt x="397" y="373"/>
                      <a:pt x="467" y="373"/>
                    </a:cubicBezTo>
                    <a:cubicBezTo>
                      <a:pt x="495" y="373"/>
                      <a:pt x="524" y="357"/>
                      <a:pt x="549" y="317"/>
                    </a:cubicBezTo>
                    <a:cubicBezTo>
                      <a:pt x="591" y="233"/>
                      <a:pt x="570" y="108"/>
                      <a:pt x="466" y="66"/>
                    </a:cubicBezTo>
                    <a:cubicBezTo>
                      <a:pt x="410" y="22"/>
                      <a:pt x="342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16"/>
              <p:cNvSpPr/>
              <p:nvPr/>
            </p:nvSpPr>
            <p:spPr>
              <a:xfrm>
                <a:off x="8551275" y="3140725"/>
                <a:ext cx="1515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31" extrusionOk="0">
                    <a:moveTo>
                      <a:pt x="147" y="1"/>
                    </a:moveTo>
                    <a:cubicBezTo>
                      <a:pt x="1" y="1"/>
                      <a:pt x="1" y="230"/>
                      <a:pt x="147" y="230"/>
                    </a:cubicBezTo>
                    <a:cubicBezTo>
                      <a:pt x="272" y="230"/>
                      <a:pt x="397" y="209"/>
                      <a:pt x="522" y="189"/>
                    </a:cubicBezTo>
                    <a:cubicBezTo>
                      <a:pt x="605" y="168"/>
                      <a:pt x="605" y="63"/>
                      <a:pt x="522" y="63"/>
                    </a:cubicBezTo>
                    <a:cubicBezTo>
                      <a:pt x="397" y="22"/>
                      <a:pt x="272" y="22"/>
                      <a:pt x="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16"/>
              <p:cNvSpPr/>
              <p:nvPr/>
            </p:nvSpPr>
            <p:spPr>
              <a:xfrm>
                <a:off x="8539425" y="3279950"/>
                <a:ext cx="980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2" extrusionOk="0">
                    <a:moveTo>
                      <a:pt x="200" y="1"/>
                    </a:moveTo>
                    <a:cubicBezTo>
                      <a:pt x="141" y="1"/>
                      <a:pt x="85" y="29"/>
                      <a:pt x="57" y="84"/>
                    </a:cubicBezTo>
                    <a:cubicBezTo>
                      <a:pt x="1" y="169"/>
                      <a:pt x="79" y="245"/>
                      <a:pt x="155" y="245"/>
                    </a:cubicBezTo>
                    <a:cubicBezTo>
                      <a:pt x="190" y="245"/>
                      <a:pt x="225" y="228"/>
                      <a:pt x="245" y="188"/>
                    </a:cubicBezTo>
                    <a:lnTo>
                      <a:pt x="245" y="209"/>
                    </a:lnTo>
                    <a:cubicBezTo>
                      <a:pt x="245" y="209"/>
                      <a:pt x="245" y="209"/>
                      <a:pt x="245" y="209"/>
                    </a:cubicBezTo>
                    <a:lnTo>
                      <a:pt x="245" y="209"/>
                    </a:lnTo>
                    <a:cubicBezTo>
                      <a:pt x="229" y="225"/>
                      <a:pt x="226" y="229"/>
                      <a:pt x="243" y="230"/>
                    </a:cubicBezTo>
                    <a:lnTo>
                      <a:pt x="243" y="230"/>
                    </a:lnTo>
                    <a:cubicBezTo>
                      <a:pt x="246" y="260"/>
                      <a:pt x="278" y="282"/>
                      <a:pt x="312" y="282"/>
                    </a:cubicBezTo>
                    <a:cubicBezTo>
                      <a:pt x="334" y="282"/>
                      <a:pt x="356" y="273"/>
                      <a:pt x="370" y="251"/>
                    </a:cubicBezTo>
                    <a:cubicBezTo>
                      <a:pt x="391" y="209"/>
                      <a:pt x="391" y="168"/>
                      <a:pt x="370" y="126"/>
                    </a:cubicBezTo>
                    <a:cubicBezTo>
                      <a:pt x="370" y="63"/>
                      <a:pt x="329" y="22"/>
                      <a:pt x="287" y="22"/>
                    </a:cubicBezTo>
                    <a:cubicBezTo>
                      <a:pt x="259" y="8"/>
                      <a:pt x="229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16"/>
              <p:cNvSpPr/>
              <p:nvPr/>
            </p:nvSpPr>
            <p:spPr>
              <a:xfrm>
                <a:off x="8546075" y="3404900"/>
                <a:ext cx="208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226" extrusionOk="0">
                    <a:moveTo>
                      <a:pt x="293" y="0"/>
                    </a:moveTo>
                    <a:cubicBezTo>
                      <a:pt x="237" y="0"/>
                      <a:pt x="181" y="3"/>
                      <a:pt x="125" y="9"/>
                    </a:cubicBezTo>
                    <a:cubicBezTo>
                      <a:pt x="0" y="29"/>
                      <a:pt x="0" y="196"/>
                      <a:pt x="125" y="217"/>
                    </a:cubicBezTo>
                    <a:cubicBezTo>
                      <a:pt x="186" y="223"/>
                      <a:pt x="247" y="226"/>
                      <a:pt x="308" y="226"/>
                    </a:cubicBezTo>
                    <a:cubicBezTo>
                      <a:pt x="456" y="226"/>
                      <a:pt x="603" y="211"/>
                      <a:pt x="751" y="196"/>
                    </a:cubicBezTo>
                    <a:cubicBezTo>
                      <a:pt x="834" y="175"/>
                      <a:pt x="834" y="71"/>
                      <a:pt x="751" y="50"/>
                    </a:cubicBezTo>
                    <a:cubicBezTo>
                      <a:pt x="598" y="20"/>
                      <a:pt x="446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16"/>
              <p:cNvSpPr/>
              <p:nvPr/>
            </p:nvSpPr>
            <p:spPr>
              <a:xfrm>
                <a:off x="8540575" y="3534600"/>
                <a:ext cx="20625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825" h="265" extrusionOk="0">
                    <a:moveTo>
                      <a:pt x="263" y="1"/>
                    </a:moveTo>
                    <a:cubicBezTo>
                      <a:pt x="214" y="1"/>
                      <a:pt x="165" y="5"/>
                      <a:pt x="116" y="14"/>
                    </a:cubicBezTo>
                    <a:cubicBezTo>
                      <a:pt x="0" y="14"/>
                      <a:pt x="9" y="227"/>
                      <a:pt x="110" y="227"/>
                    </a:cubicBezTo>
                    <a:cubicBezTo>
                      <a:pt x="118" y="227"/>
                      <a:pt x="127" y="226"/>
                      <a:pt x="137" y="223"/>
                    </a:cubicBezTo>
                    <a:lnTo>
                      <a:pt x="137" y="243"/>
                    </a:lnTo>
                    <a:cubicBezTo>
                      <a:pt x="223" y="235"/>
                      <a:pt x="306" y="230"/>
                      <a:pt x="387" y="230"/>
                    </a:cubicBezTo>
                    <a:cubicBezTo>
                      <a:pt x="408" y="230"/>
                      <a:pt x="430" y="230"/>
                      <a:pt x="451" y="231"/>
                    </a:cubicBezTo>
                    <a:lnTo>
                      <a:pt x="451" y="231"/>
                    </a:lnTo>
                    <a:cubicBezTo>
                      <a:pt x="459" y="246"/>
                      <a:pt x="472" y="258"/>
                      <a:pt x="491" y="264"/>
                    </a:cubicBezTo>
                    <a:lnTo>
                      <a:pt x="741" y="264"/>
                    </a:lnTo>
                    <a:cubicBezTo>
                      <a:pt x="804" y="243"/>
                      <a:pt x="825" y="181"/>
                      <a:pt x="783" y="139"/>
                    </a:cubicBezTo>
                    <a:cubicBezTo>
                      <a:pt x="619" y="57"/>
                      <a:pt x="442" y="1"/>
                      <a:pt x="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16"/>
              <p:cNvSpPr/>
              <p:nvPr/>
            </p:nvSpPr>
            <p:spPr>
              <a:xfrm>
                <a:off x="8517625" y="3653700"/>
                <a:ext cx="201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56" extrusionOk="0">
                    <a:moveTo>
                      <a:pt x="219" y="0"/>
                    </a:moveTo>
                    <a:cubicBezTo>
                      <a:pt x="184" y="0"/>
                      <a:pt x="150" y="2"/>
                      <a:pt x="116" y="6"/>
                    </a:cubicBezTo>
                    <a:cubicBezTo>
                      <a:pt x="0" y="6"/>
                      <a:pt x="9" y="219"/>
                      <a:pt x="110" y="219"/>
                    </a:cubicBezTo>
                    <a:cubicBezTo>
                      <a:pt x="118" y="219"/>
                      <a:pt x="127" y="217"/>
                      <a:pt x="137" y="214"/>
                    </a:cubicBezTo>
                    <a:cubicBezTo>
                      <a:pt x="187" y="209"/>
                      <a:pt x="237" y="206"/>
                      <a:pt x="288" y="206"/>
                    </a:cubicBezTo>
                    <a:cubicBezTo>
                      <a:pt x="425" y="206"/>
                      <a:pt x="563" y="225"/>
                      <a:pt x="700" y="256"/>
                    </a:cubicBezTo>
                    <a:cubicBezTo>
                      <a:pt x="763" y="256"/>
                      <a:pt x="804" y="172"/>
                      <a:pt x="763" y="152"/>
                    </a:cubicBezTo>
                    <a:cubicBezTo>
                      <a:pt x="588" y="47"/>
                      <a:pt x="398" y="0"/>
                      <a:pt x="2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16"/>
              <p:cNvSpPr/>
              <p:nvPr/>
            </p:nvSpPr>
            <p:spPr>
              <a:xfrm>
                <a:off x="8498100" y="3753325"/>
                <a:ext cx="2557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76" extrusionOk="0">
                    <a:moveTo>
                      <a:pt x="231" y="0"/>
                    </a:moveTo>
                    <a:cubicBezTo>
                      <a:pt x="196" y="0"/>
                      <a:pt x="160" y="2"/>
                      <a:pt x="125" y="4"/>
                    </a:cubicBezTo>
                    <a:cubicBezTo>
                      <a:pt x="0" y="4"/>
                      <a:pt x="0" y="213"/>
                      <a:pt x="125" y="213"/>
                    </a:cubicBezTo>
                    <a:cubicBezTo>
                      <a:pt x="280" y="213"/>
                      <a:pt x="428" y="220"/>
                      <a:pt x="577" y="233"/>
                    </a:cubicBezTo>
                    <a:lnTo>
                      <a:pt x="577" y="233"/>
                    </a:lnTo>
                    <a:cubicBezTo>
                      <a:pt x="579" y="234"/>
                      <a:pt x="580" y="234"/>
                      <a:pt x="581" y="234"/>
                    </a:cubicBezTo>
                    <a:lnTo>
                      <a:pt x="581" y="234"/>
                    </a:lnTo>
                    <a:cubicBezTo>
                      <a:pt x="692" y="244"/>
                      <a:pt x="803" y="258"/>
                      <a:pt x="918" y="275"/>
                    </a:cubicBezTo>
                    <a:cubicBezTo>
                      <a:pt x="980" y="275"/>
                      <a:pt x="1022" y="192"/>
                      <a:pt x="960" y="150"/>
                    </a:cubicBezTo>
                    <a:cubicBezTo>
                      <a:pt x="723" y="60"/>
                      <a:pt x="472" y="0"/>
                      <a:pt x="2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16"/>
              <p:cNvSpPr/>
              <p:nvPr/>
            </p:nvSpPr>
            <p:spPr>
              <a:xfrm>
                <a:off x="8532700" y="3811625"/>
                <a:ext cx="19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60" extrusionOk="0">
                    <a:moveTo>
                      <a:pt x="513" y="0"/>
                    </a:moveTo>
                    <a:cubicBezTo>
                      <a:pt x="382" y="0"/>
                      <a:pt x="255" y="20"/>
                      <a:pt x="118" y="50"/>
                    </a:cubicBezTo>
                    <a:cubicBezTo>
                      <a:pt x="113" y="49"/>
                      <a:pt x="108" y="49"/>
                      <a:pt x="104" y="49"/>
                    </a:cubicBezTo>
                    <a:cubicBezTo>
                      <a:pt x="1" y="49"/>
                      <a:pt x="36" y="260"/>
                      <a:pt x="145" y="260"/>
                    </a:cubicBezTo>
                    <a:cubicBezTo>
                      <a:pt x="150" y="260"/>
                      <a:pt x="155" y="260"/>
                      <a:pt x="160" y="259"/>
                    </a:cubicBezTo>
                    <a:cubicBezTo>
                      <a:pt x="326" y="238"/>
                      <a:pt x="514" y="196"/>
                      <a:pt x="681" y="134"/>
                    </a:cubicBezTo>
                    <a:cubicBezTo>
                      <a:pt x="764" y="92"/>
                      <a:pt x="723" y="8"/>
                      <a:pt x="660" y="8"/>
                    </a:cubicBezTo>
                    <a:cubicBezTo>
                      <a:pt x="610" y="3"/>
                      <a:pt x="561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16"/>
              <p:cNvSpPr/>
              <p:nvPr/>
            </p:nvSpPr>
            <p:spPr>
              <a:xfrm>
                <a:off x="8515825" y="3885350"/>
                <a:ext cx="16700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09" extrusionOk="0">
                    <a:moveTo>
                      <a:pt x="105" y="0"/>
                    </a:moveTo>
                    <a:cubicBezTo>
                      <a:pt x="0" y="21"/>
                      <a:pt x="0" y="188"/>
                      <a:pt x="105" y="209"/>
                    </a:cubicBezTo>
                    <a:cubicBezTo>
                      <a:pt x="271" y="209"/>
                      <a:pt x="417" y="209"/>
                      <a:pt x="584" y="188"/>
                    </a:cubicBezTo>
                    <a:cubicBezTo>
                      <a:pt x="668" y="167"/>
                      <a:pt x="668" y="63"/>
                      <a:pt x="584" y="42"/>
                    </a:cubicBezTo>
                    <a:cubicBezTo>
                      <a:pt x="417" y="21"/>
                      <a:pt x="271" y="0"/>
                      <a:pt x="1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16"/>
              <p:cNvSpPr/>
              <p:nvPr/>
            </p:nvSpPr>
            <p:spPr>
              <a:xfrm>
                <a:off x="8289525" y="4242200"/>
                <a:ext cx="543625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21745" h="1548" extrusionOk="0">
                    <a:moveTo>
                      <a:pt x="21362" y="0"/>
                    </a:moveTo>
                    <a:cubicBezTo>
                      <a:pt x="21335" y="0"/>
                      <a:pt x="21306" y="5"/>
                      <a:pt x="21275" y="14"/>
                    </a:cubicBezTo>
                    <a:cubicBezTo>
                      <a:pt x="18563" y="765"/>
                      <a:pt x="15768" y="827"/>
                      <a:pt x="12994" y="890"/>
                    </a:cubicBezTo>
                    <a:cubicBezTo>
                      <a:pt x="11618" y="911"/>
                      <a:pt x="10262" y="1015"/>
                      <a:pt x="8885" y="1036"/>
                    </a:cubicBezTo>
                    <a:cubicBezTo>
                      <a:pt x="7509" y="1036"/>
                      <a:pt x="6132" y="973"/>
                      <a:pt x="4776" y="806"/>
                    </a:cubicBezTo>
                    <a:cubicBezTo>
                      <a:pt x="3963" y="723"/>
                      <a:pt x="3170" y="598"/>
                      <a:pt x="2357" y="473"/>
                    </a:cubicBezTo>
                    <a:cubicBezTo>
                      <a:pt x="1627" y="368"/>
                      <a:pt x="855" y="118"/>
                      <a:pt x="104" y="97"/>
                    </a:cubicBezTo>
                    <a:cubicBezTo>
                      <a:pt x="21" y="97"/>
                      <a:pt x="0" y="222"/>
                      <a:pt x="63" y="264"/>
                    </a:cubicBezTo>
                    <a:cubicBezTo>
                      <a:pt x="647" y="577"/>
                      <a:pt x="1356" y="681"/>
                      <a:pt x="2002" y="806"/>
                    </a:cubicBezTo>
                    <a:cubicBezTo>
                      <a:pt x="2691" y="973"/>
                      <a:pt x="3400" y="1098"/>
                      <a:pt x="4088" y="1203"/>
                    </a:cubicBezTo>
                    <a:cubicBezTo>
                      <a:pt x="5465" y="1390"/>
                      <a:pt x="6862" y="1515"/>
                      <a:pt x="8260" y="1536"/>
                    </a:cubicBezTo>
                    <a:cubicBezTo>
                      <a:pt x="8531" y="1544"/>
                      <a:pt x="8801" y="1548"/>
                      <a:pt x="9072" y="1548"/>
                    </a:cubicBezTo>
                    <a:cubicBezTo>
                      <a:pt x="10219" y="1548"/>
                      <a:pt x="11363" y="1487"/>
                      <a:pt x="12494" y="1453"/>
                    </a:cubicBezTo>
                    <a:cubicBezTo>
                      <a:pt x="13912" y="1432"/>
                      <a:pt x="15330" y="1411"/>
                      <a:pt x="16749" y="1307"/>
                    </a:cubicBezTo>
                    <a:cubicBezTo>
                      <a:pt x="18334" y="1203"/>
                      <a:pt x="19898" y="952"/>
                      <a:pt x="21421" y="556"/>
                    </a:cubicBezTo>
                    <a:cubicBezTo>
                      <a:pt x="21745" y="461"/>
                      <a:pt x="21651" y="0"/>
                      <a:pt x="2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01" name="Google Shape;1401;p16"/>
          <p:cNvGrpSpPr/>
          <p:nvPr/>
        </p:nvGrpSpPr>
        <p:grpSpPr>
          <a:xfrm>
            <a:off x="-1161325" y="3753875"/>
            <a:ext cx="1829071" cy="2607992"/>
            <a:chOff x="29206" y="2199506"/>
            <a:chExt cx="1371803" cy="1955994"/>
          </a:xfrm>
        </p:grpSpPr>
        <p:sp>
          <p:nvSpPr>
            <p:cNvPr id="1402" name="Google Shape;1402;p16"/>
            <p:cNvSpPr/>
            <p:nvPr/>
          </p:nvSpPr>
          <p:spPr>
            <a:xfrm>
              <a:off x="411425" y="4042100"/>
              <a:ext cx="7485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3" name="Google Shape;1403;p16"/>
            <p:cNvGrpSpPr/>
            <p:nvPr/>
          </p:nvGrpSpPr>
          <p:grpSpPr>
            <a:xfrm>
              <a:off x="29206" y="2199506"/>
              <a:ext cx="1371803" cy="1916250"/>
              <a:chOff x="173975" y="1846850"/>
              <a:chExt cx="1630575" cy="2277725"/>
            </a:xfrm>
          </p:grpSpPr>
          <p:sp>
            <p:nvSpPr>
              <p:cNvPr id="1404" name="Google Shape;1404;p16"/>
              <p:cNvSpPr/>
              <p:nvPr/>
            </p:nvSpPr>
            <p:spPr>
              <a:xfrm>
                <a:off x="593225" y="1846850"/>
                <a:ext cx="549625" cy="700300"/>
              </a:xfrm>
              <a:custGeom>
                <a:avLst/>
                <a:gdLst/>
                <a:ahLst/>
                <a:cxnLst/>
                <a:rect l="l" t="t" r="r" b="b"/>
                <a:pathLst>
                  <a:path w="21985" h="28012" extrusionOk="0">
                    <a:moveTo>
                      <a:pt x="7413" y="1"/>
                    </a:moveTo>
                    <a:cubicBezTo>
                      <a:pt x="7250" y="1"/>
                      <a:pt x="7087" y="9"/>
                      <a:pt x="6925" y="25"/>
                    </a:cubicBezTo>
                    <a:cubicBezTo>
                      <a:pt x="5965" y="129"/>
                      <a:pt x="5048" y="463"/>
                      <a:pt x="4255" y="1005"/>
                    </a:cubicBezTo>
                    <a:cubicBezTo>
                      <a:pt x="939" y="3195"/>
                      <a:pt x="0" y="7888"/>
                      <a:pt x="1126" y="11684"/>
                    </a:cubicBezTo>
                    <a:cubicBezTo>
                      <a:pt x="2065" y="14792"/>
                      <a:pt x="3942" y="17629"/>
                      <a:pt x="5778" y="20236"/>
                    </a:cubicBezTo>
                    <a:cubicBezTo>
                      <a:pt x="7154" y="22197"/>
                      <a:pt x="8906" y="23865"/>
                      <a:pt x="10950" y="25137"/>
                    </a:cubicBezTo>
                    <a:cubicBezTo>
                      <a:pt x="11463" y="25441"/>
                      <a:pt x="16387" y="28011"/>
                      <a:pt x="17483" y="28011"/>
                    </a:cubicBezTo>
                    <a:cubicBezTo>
                      <a:pt x="17591" y="28011"/>
                      <a:pt x="17661" y="27986"/>
                      <a:pt x="17687" y="27932"/>
                    </a:cubicBezTo>
                    <a:cubicBezTo>
                      <a:pt x="21984" y="18880"/>
                      <a:pt x="20920" y="5135"/>
                      <a:pt x="10575" y="755"/>
                    </a:cubicBezTo>
                    <a:cubicBezTo>
                      <a:pt x="9561" y="339"/>
                      <a:pt x="8484" y="1"/>
                      <a:pt x="74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16"/>
              <p:cNvSpPr/>
              <p:nvPr/>
            </p:nvSpPr>
            <p:spPr>
              <a:xfrm>
                <a:off x="733475" y="1878750"/>
                <a:ext cx="7825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9220" extrusionOk="0">
                    <a:moveTo>
                      <a:pt x="168" y="0"/>
                    </a:moveTo>
                    <a:cubicBezTo>
                      <a:pt x="168" y="42"/>
                      <a:pt x="22" y="84"/>
                      <a:pt x="22" y="126"/>
                    </a:cubicBezTo>
                    <a:cubicBezTo>
                      <a:pt x="1" y="1419"/>
                      <a:pt x="168" y="2691"/>
                      <a:pt x="501" y="3922"/>
                    </a:cubicBezTo>
                    <a:cubicBezTo>
                      <a:pt x="793" y="5152"/>
                      <a:pt x="1273" y="6320"/>
                      <a:pt x="1857" y="7447"/>
                    </a:cubicBezTo>
                    <a:cubicBezTo>
                      <a:pt x="2212" y="8072"/>
                      <a:pt x="2608" y="8656"/>
                      <a:pt x="3046" y="9220"/>
                    </a:cubicBezTo>
                    <a:cubicBezTo>
                      <a:pt x="3046" y="9220"/>
                      <a:pt x="3129" y="9178"/>
                      <a:pt x="3109" y="9157"/>
                    </a:cubicBezTo>
                    <a:lnTo>
                      <a:pt x="3129" y="9157"/>
                    </a:lnTo>
                    <a:cubicBezTo>
                      <a:pt x="1690" y="7071"/>
                      <a:pt x="731" y="4673"/>
                      <a:pt x="335" y="2149"/>
                    </a:cubicBezTo>
                    <a:cubicBezTo>
                      <a:pt x="230" y="1440"/>
                      <a:pt x="189" y="731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16"/>
              <p:cNvSpPr/>
              <p:nvPr/>
            </p:nvSpPr>
            <p:spPr>
              <a:xfrm>
                <a:off x="811175" y="1883375"/>
                <a:ext cx="47475" cy="2824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1297" extrusionOk="0">
                    <a:moveTo>
                      <a:pt x="1776" y="0"/>
                    </a:moveTo>
                    <a:cubicBezTo>
                      <a:pt x="1774" y="0"/>
                      <a:pt x="1773" y="1"/>
                      <a:pt x="1773" y="3"/>
                    </a:cubicBezTo>
                    <a:cubicBezTo>
                      <a:pt x="1356" y="3028"/>
                      <a:pt x="1" y="5989"/>
                      <a:pt x="418" y="9118"/>
                    </a:cubicBezTo>
                    <a:cubicBezTo>
                      <a:pt x="501" y="9848"/>
                      <a:pt x="751" y="10557"/>
                      <a:pt x="1127" y="11204"/>
                    </a:cubicBezTo>
                    <a:cubicBezTo>
                      <a:pt x="1127" y="11221"/>
                      <a:pt x="1214" y="11297"/>
                      <a:pt x="1219" y="11297"/>
                    </a:cubicBezTo>
                    <a:cubicBezTo>
                      <a:pt x="1220" y="11297"/>
                      <a:pt x="1217" y="11294"/>
                      <a:pt x="1210" y="11287"/>
                    </a:cubicBezTo>
                    <a:lnTo>
                      <a:pt x="1210" y="11266"/>
                    </a:lnTo>
                    <a:cubicBezTo>
                      <a:pt x="501" y="10077"/>
                      <a:pt x="418" y="8617"/>
                      <a:pt x="501" y="7262"/>
                    </a:cubicBezTo>
                    <a:cubicBezTo>
                      <a:pt x="605" y="5739"/>
                      <a:pt x="981" y="4258"/>
                      <a:pt x="1356" y="2798"/>
                    </a:cubicBezTo>
                    <a:cubicBezTo>
                      <a:pt x="1586" y="1922"/>
                      <a:pt x="1753" y="1025"/>
                      <a:pt x="1899" y="128"/>
                    </a:cubicBezTo>
                    <a:cubicBezTo>
                      <a:pt x="1899" y="90"/>
                      <a:pt x="1795" y="0"/>
                      <a:pt x="1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16"/>
              <p:cNvSpPr/>
              <p:nvPr/>
            </p:nvSpPr>
            <p:spPr>
              <a:xfrm>
                <a:off x="861450" y="1973650"/>
                <a:ext cx="137475" cy="249800"/>
              </a:xfrm>
              <a:custGeom>
                <a:avLst/>
                <a:gdLst/>
                <a:ahLst/>
                <a:cxnLst/>
                <a:rect l="l" t="t" r="r" b="b"/>
                <a:pathLst>
                  <a:path w="5499" h="9992" extrusionOk="0">
                    <a:moveTo>
                      <a:pt x="5436" y="1"/>
                    </a:moveTo>
                    <a:cubicBezTo>
                      <a:pt x="5436" y="1"/>
                      <a:pt x="5373" y="21"/>
                      <a:pt x="5373" y="42"/>
                    </a:cubicBezTo>
                    <a:cubicBezTo>
                      <a:pt x="5290" y="418"/>
                      <a:pt x="5206" y="814"/>
                      <a:pt x="5081" y="1169"/>
                    </a:cubicBezTo>
                    <a:cubicBezTo>
                      <a:pt x="4956" y="1481"/>
                      <a:pt x="4789" y="1794"/>
                      <a:pt x="4622" y="2065"/>
                    </a:cubicBezTo>
                    <a:cubicBezTo>
                      <a:pt x="4205" y="2649"/>
                      <a:pt x="3725" y="3192"/>
                      <a:pt x="3204" y="3692"/>
                    </a:cubicBezTo>
                    <a:cubicBezTo>
                      <a:pt x="2119" y="4798"/>
                      <a:pt x="993" y="5966"/>
                      <a:pt x="451" y="7468"/>
                    </a:cubicBezTo>
                    <a:cubicBezTo>
                      <a:pt x="117" y="8281"/>
                      <a:pt x="96" y="9178"/>
                      <a:pt x="367" y="9991"/>
                    </a:cubicBezTo>
                    <a:cubicBezTo>
                      <a:pt x="367" y="9991"/>
                      <a:pt x="455" y="9947"/>
                      <a:pt x="484" y="9921"/>
                    </a:cubicBezTo>
                    <a:lnTo>
                      <a:pt x="484" y="9921"/>
                    </a:lnTo>
                    <a:cubicBezTo>
                      <a:pt x="487" y="9930"/>
                      <a:pt x="489" y="9940"/>
                      <a:pt x="492" y="9950"/>
                    </a:cubicBezTo>
                    <a:lnTo>
                      <a:pt x="492" y="9908"/>
                    </a:lnTo>
                    <a:cubicBezTo>
                      <a:pt x="492" y="9911"/>
                      <a:pt x="489" y="9916"/>
                      <a:pt x="484" y="9921"/>
                    </a:cubicBezTo>
                    <a:lnTo>
                      <a:pt x="484" y="9921"/>
                    </a:lnTo>
                    <a:cubicBezTo>
                      <a:pt x="1" y="8345"/>
                      <a:pt x="728" y="6772"/>
                      <a:pt x="1661" y="5507"/>
                    </a:cubicBezTo>
                    <a:cubicBezTo>
                      <a:pt x="2140" y="4860"/>
                      <a:pt x="2683" y="4276"/>
                      <a:pt x="3246" y="3713"/>
                    </a:cubicBezTo>
                    <a:cubicBezTo>
                      <a:pt x="3767" y="3233"/>
                      <a:pt x="4226" y="2691"/>
                      <a:pt x="4643" y="2149"/>
                    </a:cubicBezTo>
                    <a:cubicBezTo>
                      <a:pt x="5081" y="1544"/>
                      <a:pt x="5498" y="751"/>
                      <a:pt x="54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16"/>
              <p:cNvSpPr/>
              <p:nvPr/>
            </p:nvSpPr>
            <p:spPr>
              <a:xfrm>
                <a:off x="919125" y="2106625"/>
                <a:ext cx="11785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906" extrusionOk="0">
                    <a:moveTo>
                      <a:pt x="4693" y="0"/>
                    </a:moveTo>
                    <a:cubicBezTo>
                      <a:pt x="4693" y="0"/>
                      <a:pt x="4589" y="21"/>
                      <a:pt x="4589" y="42"/>
                    </a:cubicBezTo>
                    <a:cubicBezTo>
                      <a:pt x="4485" y="334"/>
                      <a:pt x="4443" y="647"/>
                      <a:pt x="4359" y="939"/>
                    </a:cubicBezTo>
                    <a:cubicBezTo>
                      <a:pt x="4297" y="1231"/>
                      <a:pt x="4193" y="1544"/>
                      <a:pt x="4067" y="1836"/>
                    </a:cubicBezTo>
                    <a:cubicBezTo>
                      <a:pt x="3817" y="2378"/>
                      <a:pt x="3525" y="2899"/>
                      <a:pt x="3150" y="3379"/>
                    </a:cubicBezTo>
                    <a:cubicBezTo>
                      <a:pt x="2753" y="3859"/>
                      <a:pt x="2294" y="4297"/>
                      <a:pt x="1794" y="4672"/>
                    </a:cubicBezTo>
                    <a:cubicBezTo>
                      <a:pt x="1293" y="5048"/>
                      <a:pt x="876" y="5486"/>
                      <a:pt x="542" y="6007"/>
                    </a:cubicBezTo>
                    <a:cubicBezTo>
                      <a:pt x="188" y="6591"/>
                      <a:pt x="0" y="7238"/>
                      <a:pt x="0" y="7905"/>
                    </a:cubicBezTo>
                    <a:cubicBezTo>
                      <a:pt x="0" y="7905"/>
                      <a:pt x="125" y="7884"/>
                      <a:pt x="125" y="7863"/>
                    </a:cubicBezTo>
                    <a:lnTo>
                      <a:pt x="146" y="7863"/>
                    </a:lnTo>
                    <a:cubicBezTo>
                      <a:pt x="167" y="7217"/>
                      <a:pt x="355" y="6591"/>
                      <a:pt x="688" y="6049"/>
                    </a:cubicBezTo>
                    <a:cubicBezTo>
                      <a:pt x="1022" y="5486"/>
                      <a:pt x="1460" y="5006"/>
                      <a:pt x="1982" y="4610"/>
                    </a:cubicBezTo>
                    <a:cubicBezTo>
                      <a:pt x="2461" y="4255"/>
                      <a:pt x="2899" y="3838"/>
                      <a:pt x="3296" y="3379"/>
                    </a:cubicBezTo>
                    <a:cubicBezTo>
                      <a:pt x="3671" y="2920"/>
                      <a:pt x="3984" y="2420"/>
                      <a:pt x="4213" y="1877"/>
                    </a:cubicBezTo>
                    <a:cubicBezTo>
                      <a:pt x="4339" y="1585"/>
                      <a:pt x="4443" y="1293"/>
                      <a:pt x="4547" y="981"/>
                    </a:cubicBezTo>
                    <a:cubicBezTo>
                      <a:pt x="4651" y="668"/>
                      <a:pt x="4714" y="334"/>
                      <a:pt x="4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16"/>
              <p:cNvSpPr/>
              <p:nvPr/>
            </p:nvSpPr>
            <p:spPr>
              <a:xfrm>
                <a:off x="984825" y="2283900"/>
                <a:ext cx="57375" cy="129350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5174" extrusionOk="0">
                    <a:moveTo>
                      <a:pt x="2295" y="1"/>
                    </a:moveTo>
                    <a:cubicBezTo>
                      <a:pt x="2253" y="1"/>
                      <a:pt x="2190" y="22"/>
                      <a:pt x="2149" y="42"/>
                    </a:cubicBezTo>
                    <a:cubicBezTo>
                      <a:pt x="1857" y="418"/>
                      <a:pt x="1585" y="814"/>
                      <a:pt x="1377" y="1231"/>
                    </a:cubicBezTo>
                    <a:cubicBezTo>
                      <a:pt x="1147" y="1649"/>
                      <a:pt x="939" y="2066"/>
                      <a:pt x="751" y="2504"/>
                    </a:cubicBezTo>
                    <a:cubicBezTo>
                      <a:pt x="396" y="3359"/>
                      <a:pt x="146" y="4256"/>
                      <a:pt x="0" y="5173"/>
                    </a:cubicBezTo>
                    <a:cubicBezTo>
                      <a:pt x="0" y="5173"/>
                      <a:pt x="146" y="5153"/>
                      <a:pt x="167" y="5111"/>
                    </a:cubicBezTo>
                    <a:lnTo>
                      <a:pt x="146" y="5111"/>
                    </a:lnTo>
                    <a:cubicBezTo>
                      <a:pt x="313" y="4172"/>
                      <a:pt x="584" y="3275"/>
                      <a:pt x="960" y="2399"/>
                    </a:cubicBezTo>
                    <a:cubicBezTo>
                      <a:pt x="1126" y="1982"/>
                      <a:pt x="1335" y="1565"/>
                      <a:pt x="1565" y="1190"/>
                    </a:cubicBezTo>
                    <a:cubicBezTo>
                      <a:pt x="1669" y="981"/>
                      <a:pt x="1794" y="793"/>
                      <a:pt x="1919" y="606"/>
                    </a:cubicBezTo>
                    <a:cubicBezTo>
                      <a:pt x="2023" y="397"/>
                      <a:pt x="2190" y="209"/>
                      <a:pt x="2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16"/>
              <p:cNvSpPr/>
              <p:nvPr/>
            </p:nvSpPr>
            <p:spPr>
              <a:xfrm>
                <a:off x="657350" y="1935575"/>
                <a:ext cx="156450" cy="18315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7326" extrusionOk="0">
                    <a:moveTo>
                      <a:pt x="6257" y="7279"/>
                    </a:moveTo>
                    <a:cubicBezTo>
                      <a:pt x="6257" y="7280"/>
                      <a:pt x="6257" y="7280"/>
                      <a:pt x="6258" y="7280"/>
                    </a:cubicBezTo>
                    <a:cubicBezTo>
                      <a:pt x="6257" y="7280"/>
                      <a:pt x="6257" y="7280"/>
                      <a:pt x="6257" y="7279"/>
                    </a:cubicBezTo>
                    <a:close/>
                    <a:moveTo>
                      <a:pt x="188" y="1"/>
                    </a:moveTo>
                    <a:cubicBezTo>
                      <a:pt x="188" y="1"/>
                      <a:pt x="1" y="22"/>
                      <a:pt x="1" y="43"/>
                    </a:cubicBezTo>
                    <a:cubicBezTo>
                      <a:pt x="21" y="794"/>
                      <a:pt x="293" y="1503"/>
                      <a:pt x="731" y="2087"/>
                    </a:cubicBezTo>
                    <a:cubicBezTo>
                      <a:pt x="1148" y="2629"/>
                      <a:pt x="1607" y="3109"/>
                      <a:pt x="2149" y="3547"/>
                    </a:cubicBezTo>
                    <a:cubicBezTo>
                      <a:pt x="3046" y="4339"/>
                      <a:pt x="3880" y="5236"/>
                      <a:pt x="4756" y="6091"/>
                    </a:cubicBezTo>
                    <a:cubicBezTo>
                      <a:pt x="5173" y="6508"/>
                      <a:pt x="5611" y="6926"/>
                      <a:pt x="6070" y="7322"/>
                    </a:cubicBezTo>
                    <a:cubicBezTo>
                      <a:pt x="6075" y="7324"/>
                      <a:pt x="6081" y="7325"/>
                      <a:pt x="6087" y="7325"/>
                    </a:cubicBezTo>
                    <a:cubicBezTo>
                      <a:pt x="6132" y="7325"/>
                      <a:pt x="6215" y="7277"/>
                      <a:pt x="6247" y="7277"/>
                    </a:cubicBezTo>
                    <a:cubicBezTo>
                      <a:pt x="6251" y="7277"/>
                      <a:pt x="6254" y="7278"/>
                      <a:pt x="6257" y="7279"/>
                    </a:cubicBezTo>
                    <a:lnTo>
                      <a:pt x="6257" y="7279"/>
                    </a:lnTo>
                    <a:cubicBezTo>
                      <a:pt x="5360" y="6529"/>
                      <a:pt x="4568" y="5653"/>
                      <a:pt x="3734" y="4819"/>
                    </a:cubicBezTo>
                    <a:cubicBezTo>
                      <a:pt x="3317" y="4402"/>
                      <a:pt x="2900" y="3985"/>
                      <a:pt x="2483" y="3588"/>
                    </a:cubicBezTo>
                    <a:cubicBezTo>
                      <a:pt x="1982" y="3192"/>
                      <a:pt x="1523" y="2754"/>
                      <a:pt x="1106" y="2274"/>
                    </a:cubicBezTo>
                    <a:cubicBezTo>
                      <a:pt x="605" y="1628"/>
                      <a:pt x="272" y="835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16"/>
              <p:cNvSpPr/>
              <p:nvPr/>
            </p:nvSpPr>
            <p:spPr>
              <a:xfrm>
                <a:off x="633200" y="2113450"/>
                <a:ext cx="2656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624" h="6673" extrusionOk="0">
                    <a:moveTo>
                      <a:pt x="9" y="1"/>
                    </a:moveTo>
                    <a:cubicBezTo>
                      <a:pt x="2" y="1"/>
                      <a:pt x="0" y="5"/>
                      <a:pt x="7" y="19"/>
                    </a:cubicBezTo>
                    <a:cubicBezTo>
                      <a:pt x="800" y="645"/>
                      <a:pt x="1571" y="1271"/>
                      <a:pt x="2364" y="1896"/>
                    </a:cubicBezTo>
                    <a:cubicBezTo>
                      <a:pt x="3094" y="2501"/>
                      <a:pt x="3803" y="3106"/>
                      <a:pt x="4575" y="3648"/>
                    </a:cubicBezTo>
                    <a:cubicBezTo>
                      <a:pt x="5159" y="4086"/>
                      <a:pt x="5806" y="4420"/>
                      <a:pt x="6515" y="4650"/>
                    </a:cubicBezTo>
                    <a:cubicBezTo>
                      <a:pt x="7182" y="4858"/>
                      <a:pt x="7850" y="5025"/>
                      <a:pt x="8517" y="5234"/>
                    </a:cubicBezTo>
                    <a:cubicBezTo>
                      <a:pt x="9330" y="5505"/>
                      <a:pt x="10081" y="5880"/>
                      <a:pt x="10561" y="6631"/>
                    </a:cubicBezTo>
                    <a:cubicBezTo>
                      <a:pt x="10561" y="6645"/>
                      <a:pt x="10590" y="6650"/>
                      <a:pt x="10609" y="6658"/>
                    </a:cubicBezTo>
                    <a:lnTo>
                      <a:pt x="10609" y="6658"/>
                    </a:lnTo>
                    <a:lnTo>
                      <a:pt x="10603" y="6652"/>
                    </a:lnTo>
                    <a:cubicBezTo>
                      <a:pt x="9935" y="5546"/>
                      <a:pt x="8580" y="5171"/>
                      <a:pt x="7412" y="4837"/>
                    </a:cubicBezTo>
                    <a:cubicBezTo>
                      <a:pt x="6702" y="4670"/>
                      <a:pt x="6014" y="4420"/>
                      <a:pt x="5368" y="4128"/>
                    </a:cubicBezTo>
                    <a:cubicBezTo>
                      <a:pt x="4888" y="3857"/>
                      <a:pt x="4429" y="3544"/>
                      <a:pt x="4012" y="3190"/>
                    </a:cubicBezTo>
                    <a:cubicBezTo>
                      <a:pt x="3615" y="2877"/>
                      <a:pt x="3240" y="2564"/>
                      <a:pt x="2823" y="2230"/>
                    </a:cubicBezTo>
                    <a:cubicBezTo>
                      <a:pt x="1926" y="1521"/>
                      <a:pt x="1050" y="791"/>
                      <a:pt x="132" y="82"/>
                    </a:cubicBezTo>
                    <a:cubicBezTo>
                      <a:pt x="111" y="40"/>
                      <a:pt x="70" y="19"/>
                      <a:pt x="49" y="19"/>
                    </a:cubicBezTo>
                    <a:cubicBezTo>
                      <a:pt x="49" y="19"/>
                      <a:pt x="21" y="1"/>
                      <a:pt x="9" y="1"/>
                    </a:cubicBezTo>
                    <a:close/>
                    <a:moveTo>
                      <a:pt x="10609" y="6658"/>
                    </a:moveTo>
                    <a:lnTo>
                      <a:pt x="10624" y="6673"/>
                    </a:lnTo>
                    <a:cubicBezTo>
                      <a:pt x="10624" y="6666"/>
                      <a:pt x="10617" y="6662"/>
                      <a:pt x="10609" y="66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16"/>
              <p:cNvSpPr/>
              <p:nvPr/>
            </p:nvSpPr>
            <p:spPr>
              <a:xfrm>
                <a:off x="703850" y="2282625"/>
                <a:ext cx="260125" cy="90475"/>
              </a:xfrm>
              <a:custGeom>
                <a:avLst/>
                <a:gdLst/>
                <a:ahLst/>
                <a:cxnLst/>
                <a:rect l="l" t="t" r="r" b="b"/>
                <a:pathLst>
                  <a:path w="10405" h="3619" extrusionOk="0">
                    <a:moveTo>
                      <a:pt x="196" y="0"/>
                    </a:moveTo>
                    <a:cubicBezTo>
                      <a:pt x="129" y="0"/>
                      <a:pt x="0" y="76"/>
                      <a:pt x="18" y="93"/>
                    </a:cubicBezTo>
                    <a:cubicBezTo>
                      <a:pt x="748" y="1095"/>
                      <a:pt x="2124" y="1345"/>
                      <a:pt x="3251" y="1679"/>
                    </a:cubicBezTo>
                    <a:cubicBezTo>
                      <a:pt x="4752" y="2096"/>
                      <a:pt x="6233" y="2513"/>
                      <a:pt x="7735" y="2930"/>
                    </a:cubicBezTo>
                    <a:cubicBezTo>
                      <a:pt x="8590" y="3160"/>
                      <a:pt x="9445" y="3389"/>
                      <a:pt x="10301" y="3618"/>
                    </a:cubicBezTo>
                    <a:cubicBezTo>
                      <a:pt x="10342" y="3618"/>
                      <a:pt x="10363" y="3598"/>
                      <a:pt x="10405" y="3577"/>
                    </a:cubicBezTo>
                    <a:lnTo>
                      <a:pt x="10384" y="3577"/>
                    </a:lnTo>
                    <a:cubicBezTo>
                      <a:pt x="8924" y="3139"/>
                      <a:pt x="7464" y="2722"/>
                      <a:pt x="6004" y="2304"/>
                    </a:cubicBezTo>
                    <a:lnTo>
                      <a:pt x="3793" y="1679"/>
                    </a:lnTo>
                    <a:cubicBezTo>
                      <a:pt x="3146" y="1491"/>
                      <a:pt x="2500" y="1345"/>
                      <a:pt x="1874" y="1115"/>
                    </a:cubicBezTo>
                    <a:cubicBezTo>
                      <a:pt x="1227" y="907"/>
                      <a:pt x="664" y="531"/>
                      <a:pt x="226" y="10"/>
                    </a:cubicBezTo>
                    <a:cubicBezTo>
                      <a:pt x="219" y="3"/>
                      <a:pt x="209" y="0"/>
                      <a:pt x="1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16"/>
              <p:cNvSpPr/>
              <p:nvPr/>
            </p:nvSpPr>
            <p:spPr>
              <a:xfrm>
                <a:off x="876350" y="2445550"/>
                <a:ext cx="131950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1029" extrusionOk="0">
                    <a:moveTo>
                      <a:pt x="1" y="1"/>
                    </a:moveTo>
                    <a:cubicBezTo>
                      <a:pt x="63" y="84"/>
                      <a:pt x="147" y="126"/>
                      <a:pt x="230" y="167"/>
                    </a:cubicBezTo>
                    <a:cubicBezTo>
                      <a:pt x="355" y="230"/>
                      <a:pt x="460" y="293"/>
                      <a:pt x="585" y="334"/>
                    </a:cubicBezTo>
                    <a:cubicBezTo>
                      <a:pt x="814" y="439"/>
                      <a:pt x="1044" y="522"/>
                      <a:pt x="1273" y="605"/>
                    </a:cubicBezTo>
                    <a:cubicBezTo>
                      <a:pt x="1732" y="751"/>
                      <a:pt x="2191" y="877"/>
                      <a:pt x="2671" y="939"/>
                    </a:cubicBezTo>
                    <a:cubicBezTo>
                      <a:pt x="3077" y="997"/>
                      <a:pt x="3484" y="1028"/>
                      <a:pt x="3888" y="1028"/>
                    </a:cubicBezTo>
                    <a:cubicBezTo>
                      <a:pt x="4355" y="1028"/>
                      <a:pt x="4819" y="987"/>
                      <a:pt x="5278" y="897"/>
                    </a:cubicBezTo>
                    <a:lnTo>
                      <a:pt x="5236" y="897"/>
                    </a:lnTo>
                    <a:cubicBezTo>
                      <a:pt x="4808" y="974"/>
                      <a:pt x="4380" y="1011"/>
                      <a:pt x="3952" y="1011"/>
                    </a:cubicBezTo>
                    <a:cubicBezTo>
                      <a:pt x="3441" y="1011"/>
                      <a:pt x="2931" y="958"/>
                      <a:pt x="2420" y="856"/>
                    </a:cubicBezTo>
                    <a:cubicBezTo>
                      <a:pt x="2045" y="772"/>
                      <a:pt x="1669" y="668"/>
                      <a:pt x="1294" y="522"/>
                    </a:cubicBezTo>
                    <a:cubicBezTo>
                      <a:pt x="898" y="376"/>
                      <a:pt x="522" y="14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16"/>
              <p:cNvSpPr/>
              <p:nvPr/>
            </p:nvSpPr>
            <p:spPr>
              <a:xfrm>
                <a:off x="173975" y="3082125"/>
                <a:ext cx="780625" cy="334425"/>
              </a:xfrm>
              <a:custGeom>
                <a:avLst/>
                <a:gdLst/>
                <a:ahLst/>
                <a:cxnLst/>
                <a:rect l="l" t="t" r="r" b="b"/>
                <a:pathLst>
                  <a:path w="31225" h="13377" extrusionOk="0">
                    <a:moveTo>
                      <a:pt x="31221" y="9950"/>
                    </a:moveTo>
                    <a:cubicBezTo>
                      <a:pt x="31222" y="9951"/>
                      <a:pt x="31223" y="9952"/>
                      <a:pt x="31224" y="9954"/>
                    </a:cubicBezTo>
                    <a:cubicBezTo>
                      <a:pt x="31223" y="9952"/>
                      <a:pt x="31222" y="9951"/>
                      <a:pt x="31221" y="9950"/>
                    </a:cubicBezTo>
                    <a:close/>
                    <a:moveTo>
                      <a:pt x="12160" y="1"/>
                    </a:moveTo>
                    <a:cubicBezTo>
                      <a:pt x="11118" y="1"/>
                      <a:pt x="10079" y="96"/>
                      <a:pt x="9053" y="297"/>
                    </a:cubicBezTo>
                    <a:cubicBezTo>
                      <a:pt x="7405" y="630"/>
                      <a:pt x="5757" y="1235"/>
                      <a:pt x="4506" y="2361"/>
                    </a:cubicBezTo>
                    <a:cubicBezTo>
                      <a:pt x="1" y="6387"/>
                      <a:pt x="4109" y="12039"/>
                      <a:pt x="8886" y="12769"/>
                    </a:cubicBezTo>
                    <a:cubicBezTo>
                      <a:pt x="11250" y="13140"/>
                      <a:pt x="13650" y="13376"/>
                      <a:pt x="16034" y="13376"/>
                    </a:cubicBezTo>
                    <a:cubicBezTo>
                      <a:pt x="19960" y="13376"/>
                      <a:pt x="23842" y="12735"/>
                      <a:pt x="27449" y="10996"/>
                    </a:cubicBezTo>
                    <a:cubicBezTo>
                      <a:pt x="27861" y="10791"/>
                      <a:pt x="29823" y="9796"/>
                      <a:pt x="30774" y="9796"/>
                    </a:cubicBezTo>
                    <a:cubicBezTo>
                      <a:pt x="30978" y="9796"/>
                      <a:pt x="31135" y="9841"/>
                      <a:pt x="31221" y="9950"/>
                    </a:cubicBezTo>
                    <a:lnTo>
                      <a:pt x="31221" y="9950"/>
                    </a:lnTo>
                    <a:cubicBezTo>
                      <a:pt x="29824" y="8158"/>
                      <a:pt x="27761" y="6761"/>
                      <a:pt x="25989" y="5344"/>
                    </a:cubicBezTo>
                    <a:cubicBezTo>
                      <a:pt x="24362" y="4051"/>
                      <a:pt x="22631" y="2945"/>
                      <a:pt x="20775" y="2049"/>
                    </a:cubicBezTo>
                    <a:cubicBezTo>
                      <a:pt x="18090" y="768"/>
                      <a:pt x="15120" y="1"/>
                      <a:pt x="12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16"/>
              <p:cNvSpPr/>
              <p:nvPr/>
            </p:nvSpPr>
            <p:spPr>
              <a:xfrm>
                <a:off x="678200" y="3273075"/>
                <a:ext cx="173150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4569" extrusionOk="0">
                    <a:moveTo>
                      <a:pt x="6905" y="0"/>
                    </a:moveTo>
                    <a:cubicBezTo>
                      <a:pt x="5799" y="167"/>
                      <a:pt x="4736" y="522"/>
                      <a:pt x="3776" y="1043"/>
                    </a:cubicBezTo>
                    <a:cubicBezTo>
                      <a:pt x="2775" y="1586"/>
                      <a:pt x="1878" y="2274"/>
                      <a:pt x="1106" y="3087"/>
                    </a:cubicBezTo>
                    <a:cubicBezTo>
                      <a:pt x="877" y="3317"/>
                      <a:pt x="668" y="3546"/>
                      <a:pt x="481" y="3796"/>
                    </a:cubicBezTo>
                    <a:cubicBezTo>
                      <a:pt x="293" y="4026"/>
                      <a:pt x="126" y="4297"/>
                      <a:pt x="1" y="4568"/>
                    </a:cubicBezTo>
                    <a:cubicBezTo>
                      <a:pt x="43" y="4547"/>
                      <a:pt x="84" y="4547"/>
                      <a:pt x="105" y="4527"/>
                    </a:cubicBezTo>
                    <a:cubicBezTo>
                      <a:pt x="439" y="4088"/>
                      <a:pt x="752" y="3650"/>
                      <a:pt x="1106" y="3254"/>
                    </a:cubicBezTo>
                    <a:cubicBezTo>
                      <a:pt x="1461" y="2858"/>
                      <a:pt x="1836" y="2482"/>
                      <a:pt x="2253" y="2149"/>
                    </a:cubicBezTo>
                    <a:cubicBezTo>
                      <a:pt x="3067" y="1481"/>
                      <a:pt x="4006" y="960"/>
                      <a:pt x="4986" y="584"/>
                    </a:cubicBezTo>
                    <a:cubicBezTo>
                      <a:pt x="5570" y="376"/>
                      <a:pt x="6196" y="209"/>
                      <a:pt x="6800" y="84"/>
                    </a:cubicBezTo>
                    <a:cubicBezTo>
                      <a:pt x="6821" y="84"/>
                      <a:pt x="6926" y="21"/>
                      <a:pt x="6905" y="21"/>
                    </a:cubicBezTo>
                    <a:lnTo>
                      <a:pt x="69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16"/>
              <p:cNvSpPr/>
              <p:nvPr/>
            </p:nvSpPr>
            <p:spPr>
              <a:xfrm>
                <a:off x="396625" y="3216525"/>
                <a:ext cx="306125" cy="175450"/>
              </a:xfrm>
              <a:custGeom>
                <a:avLst/>
                <a:gdLst/>
                <a:ahLst/>
                <a:cxnLst/>
                <a:rect l="l" t="t" r="r" b="b"/>
                <a:pathLst>
                  <a:path w="12245" h="7018" extrusionOk="0">
                    <a:moveTo>
                      <a:pt x="11739" y="1"/>
                    </a:moveTo>
                    <a:cubicBezTo>
                      <a:pt x="10996" y="1"/>
                      <a:pt x="10282" y="318"/>
                      <a:pt x="9720" y="761"/>
                    </a:cubicBezTo>
                    <a:cubicBezTo>
                      <a:pt x="8865" y="1449"/>
                      <a:pt x="8281" y="2388"/>
                      <a:pt x="7509" y="3138"/>
                    </a:cubicBezTo>
                    <a:cubicBezTo>
                      <a:pt x="6133" y="4473"/>
                      <a:pt x="4214" y="4828"/>
                      <a:pt x="2483" y="5474"/>
                    </a:cubicBezTo>
                    <a:cubicBezTo>
                      <a:pt x="2003" y="5641"/>
                      <a:pt x="1544" y="5850"/>
                      <a:pt x="1106" y="6121"/>
                    </a:cubicBezTo>
                    <a:cubicBezTo>
                      <a:pt x="898" y="6225"/>
                      <a:pt x="710" y="6350"/>
                      <a:pt x="522" y="6496"/>
                    </a:cubicBezTo>
                    <a:cubicBezTo>
                      <a:pt x="355" y="6622"/>
                      <a:pt x="105" y="6789"/>
                      <a:pt x="1" y="7018"/>
                    </a:cubicBezTo>
                    <a:lnTo>
                      <a:pt x="230" y="7018"/>
                    </a:lnTo>
                    <a:cubicBezTo>
                      <a:pt x="418" y="6872"/>
                      <a:pt x="585" y="6747"/>
                      <a:pt x="752" y="6601"/>
                    </a:cubicBezTo>
                    <a:cubicBezTo>
                      <a:pt x="918" y="6455"/>
                      <a:pt x="1085" y="6330"/>
                      <a:pt x="1273" y="6225"/>
                    </a:cubicBezTo>
                    <a:cubicBezTo>
                      <a:pt x="1628" y="5996"/>
                      <a:pt x="2003" y="5808"/>
                      <a:pt x="2399" y="5662"/>
                    </a:cubicBezTo>
                    <a:cubicBezTo>
                      <a:pt x="3171" y="5328"/>
                      <a:pt x="4005" y="5099"/>
                      <a:pt x="4798" y="4828"/>
                    </a:cubicBezTo>
                    <a:cubicBezTo>
                      <a:pt x="5591" y="4578"/>
                      <a:pt x="6362" y="4223"/>
                      <a:pt x="7071" y="3764"/>
                    </a:cubicBezTo>
                    <a:cubicBezTo>
                      <a:pt x="7885" y="3201"/>
                      <a:pt x="8448" y="2408"/>
                      <a:pt x="9074" y="1678"/>
                    </a:cubicBezTo>
                    <a:cubicBezTo>
                      <a:pt x="9745" y="895"/>
                      <a:pt x="10683" y="12"/>
                      <a:pt x="11768" y="12"/>
                    </a:cubicBezTo>
                    <a:cubicBezTo>
                      <a:pt x="11897" y="12"/>
                      <a:pt x="12028" y="25"/>
                      <a:pt x="12161" y="52"/>
                    </a:cubicBezTo>
                    <a:lnTo>
                      <a:pt x="12244" y="52"/>
                    </a:lnTo>
                    <a:cubicBezTo>
                      <a:pt x="12075" y="17"/>
                      <a:pt x="11906" y="1"/>
                      <a:pt x="11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16"/>
              <p:cNvSpPr/>
              <p:nvPr/>
            </p:nvSpPr>
            <p:spPr>
              <a:xfrm>
                <a:off x="268875" y="3199025"/>
                <a:ext cx="251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4383" extrusionOk="0">
                    <a:moveTo>
                      <a:pt x="10033" y="1"/>
                    </a:moveTo>
                    <a:cubicBezTo>
                      <a:pt x="8698" y="564"/>
                      <a:pt x="7447" y="1294"/>
                      <a:pt x="6300" y="2149"/>
                    </a:cubicBezTo>
                    <a:cubicBezTo>
                      <a:pt x="5716" y="2608"/>
                      <a:pt x="5111" y="3025"/>
                      <a:pt x="4464" y="3400"/>
                    </a:cubicBezTo>
                    <a:cubicBezTo>
                      <a:pt x="3838" y="3713"/>
                      <a:pt x="3171" y="3943"/>
                      <a:pt x="2483" y="4068"/>
                    </a:cubicBezTo>
                    <a:cubicBezTo>
                      <a:pt x="2049" y="4115"/>
                      <a:pt x="1616" y="4142"/>
                      <a:pt x="1183" y="4142"/>
                    </a:cubicBezTo>
                    <a:cubicBezTo>
                      <a:pt x="844" y="4142"/>
                      <a:pt x="506" y="4125"/>
                      <a:pt x="167" y="4089"/>
                    </a:cubicBezTo>
                    <a:cubicBezTo>
                      <a:pt x="126" y="4089"/>
                      <a:pt x="1" y="4214"/>
                      <a:pt x="42" y="4235"/>
                    </a:cubicBezTo>
                    <a:cubicBezTo>
                      <a:pt x="188" y="4276"/>
                      <a:pt x="334" y="4318"/>
                      <a:pt x="480" y="4339"/>
                    </a:cubicBezTo>
                    <a:cubicBezTo>
                      <a:pt x="668" y="4360"/>
                      <a:pt x="835" y="4381"/>
                      <a:pt x="1043" y="4381"/>
                    </a:cubicBezTo>
                    <a:cubicBezTo>
                      <a:pt x="1086" y="4382"/>
                      <a:pt x="1129" y="4382"/>
                      <a:pt x="1172" y="4382"/>
                    </a:cubicBezTo>
                    <a:cubicBezTo>
                      <a:pt x="2151" y="4382"/>
                      <a:pt x="3128" y="4154"/>
                      <a:pt x="4047" y="3734"/>
                    </a:cubicBezTo>
                    <a:cubicBezTo>
                      <a:pt x="4673" y="3421"/>
                      <a:pt x="5257" y="3046"/>
                      <a:pt x="5820" y="2608"/>
                    </a:cubicBezTo>
                    <a:cubicBezTo>
                      <a:pt x="6404" y="2149"/>
                      <a:pt x="7050" y="1711"/>
                      <a:pt x="7697" y="1336"/>
                    </a:cubicBezTo>
                    <a:cubicBezTo>
                      <a:pt x="8427" y="877"/>
                      <a:pt x="9199" y="480"/>
                      <a:pt x="9971" y="105"/>
                    </a:cubicBezTo>
                    <a:cubicBezTo>
                      <a:pt x="9991" y="105"/>
                      <a:pt x="10075" y="1"/>
                      <a:pt x="100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16"/>
              <p:cNvSpPr/>
              <p:nvPr/>
            </p:nvSpPr>
            <p:spPr>
              <a:xfrm>
                <a:off x="249575" y="3178175"/>
                <a:ext cx="15595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1565" extrusionOk="0">
                    <a:moveTo>
                      <a:pt x="1711" y="0"/>
                    </a:moveTo>
                    <a:cubicBezTo>
                      <a:pt x="1440" y="0"/>
                      <a:pt x="1169" y="0"/>
                      <a:pt x="898" y="42"/>
                    </a:cubicBezTo>
                    <a:cubicBezTo>
                      <a:pt x="627" y="42"/>
                      <a:pt x="355" y="84"/>
                      <a:pt x="105" y="188"/>
                    </a:cubicBezTo>
                    <a:cubicBezTo>
                      <a:pt x="105" y="188"/>
                      <a:pt x="1" y="272"/>
                      <a:pt x="22" y="272"/>
                    </a:cubicBezTo>
                    <a:cubicBezTo>
                      <a:pt x="58" y="278"/>
                      <a:pt x="97" y="280"/>
                      <a:pt x="136" y="280"/>
                    </a:cubicBezTo>
                    <a:cubicBezTo>
                      <a:pt x="231" y="280"/>
                      <a:pt x="330" y="265"/>
                      <a:pt x="418" y="251"/>
                    </a:cubicBezTo>
                    <a:cubicBezTo>
                      <a:pt x="543" y="230"/>
                      <a:pt x="689" y="209"/>
                      <a:pt x="793" y="209"/>
                    </a:cubicBezTo>
                    <a:cubicBezTo>
                      <a:pt x="1065" y="188"/>
                      <a:pt x="1336" y="167"/>
                      <a:pt x="1607" y="167"/>
                    </a:cubicBezTo>
                    <a:cubicBezTo>
                      <a:pt x="2128" y="188"/>
                      <a:pt x="2671" y="230"/>
                      <a:pt x="3192" y="355"/>
                    </a:cubicBezTo>
                    <a:cubicBezTo>
                      <a:pt x="3734" y="459"/>
                      <a:pt x="4256" y="626"/>
                      <a:pt x="4756" y="835"/>
                    </a:cubicBezTo>
                    <a:cubicBezTo>
                      <a:pt x="5007" y="939"/>
                      <a:pt x="5257" y="1064"/>
                      <a:pt x="5486" y="1189"/>
                    </a:cubicBezTo>
                    <a:cubicBezTo>
                      <a:pt x="5716" y="1335"/>
                      <a:pt x="5945" y="1440"/>
                      <a:pt x="6175" y="1565"/>
                    </a:cubicBezTo>
                    <a:cubicBezTo>
                      <a:pt x="6196" y="1565"/>
                      <a:pt x="6237" y="1502"/>
                      <a:pt x="6237" y="1502"/>
                    </a:cubicBezTo>
                    <a:lnTo>
                      <a:pt x="6216" y="1502"/>
                    </a:lnTo>
                    <a:cubicBezTo>
                      <a:pt x="6029" y="1294"/>
                      <a:pt x="5799" y="1127"/>
                      <a:pt x="5549" y="1022"/>
                    </a:cubicBezTo>
                    <a:cubicBezTo>
                      <a:pt x="5299" y="876"/>
                      <a:pt x="5069" y="772"/>
                      <a:pt x="4819" y="668"/>
                    </a:cubicBezTo>
                    <a:cubicBezTo>
                      <a:pt x="4318" y="459"/>
                      <a:pt x="3818" y="292"/>
                      <a:pt x="3317" y="188"/>
                    </a:cubicBezTo>
                    <a:cubicBezTo>
                      <a:pt x="2775" y="63"/>
                      <a:pt x="2253" y="21"/>
                      <a:pt x="1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16"/>
              <p:cNvSpPr/>
              <p:nvPr/>
            </p:nvSpPr>
            <p:spPr>
              <a:xfrm>
                <a:off x="352825" y="3106725"/>
                <a:ext cx="19557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505" extrusionOk="0">
                    <a:moveTo>
                      <a:pt x="1" y="1"/>
                    </a:moveTo>
                    <a:cubicBezTo>
                      <a:pt x="2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4" y="1"/>
                      <a:pt x="2" y="1"/>
                      <a:pt x="1" y="1"/>
                    </a:cubicBezTo>
                    <a:close/>
                    <a:moveTo>
                      <a:pt x="5" y="1"/>
                    </a:moveTo>
                    <a:cubicBezTo>
                      <a:pt x="27" y="7"/>
                      <a:pt x="66" y="43"/>
                      <a:pt x="105" y="43"/>
                    </a:cubicBezTo>
                    <a:cubicBezTo>
                      <a:pt x="731" y="251"/>
                      <a:pt x="1377" y="376"/>
                      <a:pt x="2024" y="564"/>
                    </a:cubicBezTo>
                    <a:cubicBezTo>
                      <a:pt x="2650" y="752"/>
                      <a:pt x="3234" y="856"/>
                      <a:pt x="3818" y="1023"/>
                    </a:cubicBezTo>
                    <a:cubicBezTo>
                      <a:pt x="4131" y="1085"/>
                      <a:pt x="4402" y="1211"/>
                      <a:pt x="4652" y="1398"/>
                    </a:cubicBezTo>
                    <a:cubicBezTo>
                      <a:pt x="4881" y="1586"/>
                      <a:pt x="5069" y="1795"/>
                      <a:pt x="5278" y="1982"/>
                    </a:cubicBezTo>
                    <a:cubicBezTo>
                      <a:pt x="5653" y="2337"/>
                      <a:pt x="6070" y="2650"/>
                      <a:pt x="6529" y="2921"/>
                    </a:cubicBezTo>
                    <a:cubicBezTo>
                      <a:pt x="6911" y="3142"/>
                      <a:pt x="7331" y="3343"/>
                      <a:pt x="7771" y="3488"/>
                    </a:cubicBezTo>
                    <a:lnTo>
                      <a:pt x="7771" y="3488"/>
                    </a:lnTo>
                    <a:cubicBezTo>
                      <a:pt x="7747" y="3474"/>
                      <a:pt x="7722" y="3455"/>
                      <a:pt x="7697" y="3442"/>
                    </a:cubicBezTo>
                    <a:cubicBezTo>
                      <a:pt x="7092" y="3234"/>
                      <a:pt x="6529" y="2942"/>
                      <a:pt x="6029" y="2566"/>
                    </a:cubicBezTo>
                    <a:cubicBezTo>
                      <a:pt x="5611" y="2233"/>
                      <a:pt x="5257" y="1815"/>
                      <a:pt x="4840" y="1482"/>
                    </a:cubicBezTo>
                    <a:cubicBezTo>
                      <a:pt x="4506" y="1231"/>
                      <a:pt x="4151" y="1065"/>
                      <a:pt x="3755" y="960"/>
                    </a:cubicBezTo>
                    <a:cubicBezTo>
                      <a:pt x="3171" y="793"/>
                      <a:pt x="2566" y="647"/>
                      <a:pt x="1982" y="501"/>
                    </a:cubicBezTo>
                    <a:lnTo>
                      <a:pt x="1002" y="230"/>
                    </a:lnTo>
                    <a:cubicBezTo>
                      <a:pt x="670" y="127"/>
                      <a:pt x="338" y="43"/>
                      <a:pt x="5" y="1"/>
                    </a:cubicBezTo>
                    <a:close/>
                    <a:moveTo>
                      <a:pt x="7771" y="3488"/>
                    </a:moveTo>
                    <a:lnTo>
                      <a:pt x="7771" y="3488"/>
                    </a:lnTo>
                    <a:cubicBezTo>
                      <a:pt x="7788" y="3498"/>
                      <a:pt x="7805" y="3505"/>
                      <a:pt x="7822" y="3505"/>
                    </a:cubicBezTo>
                    <a:cubicBezTo>
                      <a:pt x="7805" y="3500"/>
                      <a:pt x="7788" y="3494"/>
                      <a:pt x="7771" y="348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16"/>
              <p:cNvSpPr/>
              <p:nvPr/>
            </p:nvSpPr>
            <p:spPr>
              <a:xfrm>
                <a:off x="557225" y="3117175"/>
                <a:ext cx="148050" cy="105400"/>
              </a:xfrm>
              <a:custGeom>
                <a:avLst/>
                <a:gdLst/>
                <a:ahLst/>
                <a:cxnLst/>
                <a:rect l="l" t="t" r="r" b="b"/>
                <a:pathLst>
                  <a:path w="5922" h="4216" extrusionOk="0">
                    <a:moveTo>
                      <a:pt x="126" y="0"/>
                    </a:moveTo>
                    <a:cubicBezTo>
                      <a:pt x="105" y="0"/>
                      <a:pt x="1" y="104"/>
                      <a:pt x="22" y="104"/>
                    </a:cubicBezTo>
                    <a:cubicBezTo>
                      <a:pt x="293" y="229"/>
                      <a:pt x="564" y="355"/>
                      <a:pt x="835" y="438"/>
                    </a:cubicBezTo>
                    <a:cubicBezTo>
                      <a:pt x="1106" y="542"/>
                      <a:pt x="1357" y="647"/>
                      <a:pt x="1628" y="772"/>
                    </a:cubicBezTo>
                    <a:cubicBezTo>
                      <a:pt x="2149" y="1022"/>
                      <a:pt x="2650" y="1335"/>
                      <a:pt x="3109" y="1669"/>
                    </a:cubicBezTo>
                    <a:cubicBezTo>
                      <a:pt x="3609" y="2044"/>
                      <a:pt x="4068" y="2440"/>
                      <a:pt x="4485" y="2878"/>
                    </a:cubicBezTo>
                    <a:cubicBezTo>
                      <a:pt x="4923" y="3316"/>
                      <a:pt x="5320" y="3775"/>
                      <a:pt x="5758" y="4213"/>
                    </a:cubicBezTo>
                    <a:cubicBezTo>
                      <a:pt x="5761" y="4215"/>
                      <a:pt x="5764" y="4216"/>
                      <a:pt x="5769" y="4216"/>
                    </a:cubicBezTo>
                    <a:cubicBezTo>
                      <a:pt x="5817" y="4216"/>
                      <a:pt x="5921" y="4107"/>
                      <a:pt x="5883" y="4088"/>
                    </a:cubicBezTo>
                    <a:lnTo>
                      <a:pt x="5883" y="4067"/>
                    </a:lnTo>
                    <a:cubicBezTo>
                      <a:pt x="5486" y="3588"/>
                      <a:pt x="5069" y="3129"/>
                      <a:pt x="4631" y="2691"/>
                    </a:cubicBezTo>
                    <a:cubicBezTo>
                      <a:pt x="4214" y="2253"/>
                      <a:pt x="3734" y="1835"/>
                      <a:pt x="3255" y="1481"/>
                    </a:cubicBezTo>
                    <a:cubicBezTo>
                      <a:pt x="2775" y="1147"/>
                      <a:pt x="2274" y="834"/>
                      <a:pt x="1774" y="584"/>
                    </a:cubicBezTo>
                    <a:cubicBezTo>
                      <a:pt x="1252" y="292"/>
                      <a:pt x="689" y="104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16"/>
              <p:cNvSpPr/>
              <p:nvPr/>
            </p:nvSpPr>
            <p:spPr>
              <a:xfrm>
                <a:off x="744425" y="3167225"/>
                <a:ext cx="67300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3317" extrusionOk="0">
                    <a:moveTo>
                      <a:pt x="84" y="0"/>
                    </a:moveTo>
                    <a:cubicBezTo>
                      <a:pt x="63" y="21"/>
                      <a:pt x="22" y="63"/>
                      <a:pt x="1" y="84"/>
                    </a:cubicBezTo>
                    <a:cubicBezTo>
                      <a:pt x="230" y="334"/>
                      <a:pt x="481" y="584"/>
                      <a:pt x="752" y="814"/>
                    </a:cubicBezTo>
                    <a:cubicBezTo>
                      <a:pt x="1002" y="1064"/>
                      <a:pt x="1231" y="1314"/>
                      <a:pt x="1440" y="1586"/>
                    </a:cubicBezTo>
                    <a:cubicBezTo>
                      <a:pt x="1878" y="2128"/>
                      <a:pt x="2274" y="2712"/>
                      <a:pt x="2587" y="3317"/>
                    </a:cubicBezTo>
                    <a:cubicBezTo>
                      <a:pt x="2587" y="3317"/>
                      <a:pt x="2691" y="3254"/>
                      <a:pt x="2671" y="3233"/>
                    </a:cubicBezTo>
                    <a:lnTo>
                      <a:pt x="2671" y="3212"/>
                    </a:lnTo>
                    <a:cubicBezTo>
                      <a:pt x="2379" y="2566"/>
                      <a:pt x="2024" y="1961"/>
                      <a:pt x="1586" y="1419"/>
                    </a:cubicBezTo>
                    <a:cubicBezTo>
                      <a:pt x="1377" y="1168"/>
                      <a:pt x="1148" y="897"/>
                      <a:pt x="919" y="668"/>
                    </a:cubicBezTo>
                    <a:cubicBezTo>
                      <a:pt x="668" y="397"/>
                      <a:pt x="397" y="188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16"/>
              <p:cNvSpPr/>
              <p:nvPr/>
            </p:nvSpPr>
            <p:spPr>
              <a:xfrm>
                <a:off x="1094325" y="3098000"/>
                <a:ext cx="659125" cy="352250"/>
              </a:xfrm>
              <a:custGeom>
                <a:avLst/>
                <a:gdLst/>
                <a:ahLst/>
                <a:cxnLst/>
                <a:rect l="l" t="t" r="r" b="b"/>
                <a:pathLst>
                  <a:path w="26365" h="14090" extrusionOk="0">
                    <a:moveTo>
                      <a:pt x="16734" y="0"/>
                    </a:moveTo>
                    <a:cubicBezTo>
                      <a:pt x="15615" y="0"/>
                      <a:pt x="14487" y="176"/>
                      <a:pt x="13391" y="538"/>
                    </a:cubicBezTo>
                    <a:cubicBezTo>
                      <a:pt x="12077" y="976"/>
                      <a:pt x="10888" y="1685"/>
                      <a:pt x="9720" y="2373"/>
                    </a:cubicBezTo>
                    <a:cubicBezTo>
                      <a:pt x="8030" y="3291"/>
                      <a:pt x="6424" y="4355"/>
                      <a:pt x="4902" y="5502"/>
                    </a:cubicBezTo>
                    <a:cubicBezTo>
                      <a:pt x="2962" y="6962"/>
                      <a:pt x="1419" y="8526"/>
                      <a:pt x="251" y="10653"/>
                    </a:cubicBezTo>
                    <a:cubicBezTo>
                      <a:pt x="105" y="10862"/>
                      <a:pt x="21" y="11112"/>
                      <a:pt x="0" y="11363"/>
                    </a:cubicBezTo>
                    <a:cubicBezTo>
                      <a:pt x="1669" y="11404"/>
                      <a:pt x="3171" y="12009"/>
                      <a:pt x="4714" y="12572"/>
                    </a:cubicBezTo>
                    <a:cubicBezTo>
                      <a:pt x="6737" y="13323"/>
                      <a:pt x="8865" y="13782"/>
                      <a:pt x="11013" y="13991"/>
                    </a:cubicBezTo>
                    <a:cubicBezTo>
                      <a:pt x="11778" y="14057"/>
                      <a:pt x="12547" y="14090"/>
                      <a:pt x="13317" y="14090"/>
                    </a:cubicBezTo>
                    <a:cubicBezTo>
                      <a:pt x="14962" y="14090"/>
                      <a:pt x="16610" y="13941"/>
                      <a:pt x="18230" y="13657"/>
                    </a:cubicBezTo>
                    <a:cubicBezTo>
                      <a:pt x="20191" y="13302"/>
                      <a:pt x="22172" y="12718"/>
                      <a:pt x="23736" y="11467"/>
                    </a:cubicBezTo>
                    <a:cubicBezTo>
                      <a:pt x="25301" y="10236"/>
                      <a:pt x="26364" y="8213"/>
                      <a:pt x="26031" y="6253"/>
                    </a:cubicBezTo>
                    <a:cubicBezTo>
                      <a:pt x="25822" y="4959"/>
                      <a:pt x="25029" y="3833"/>
                      <a:pt x="24091" y="2936"/>
                    </a:cubicBezTo>
                    <a:cubicBezTo>
                      <a:pt x="22072" y="1021"/>
                      <a:pt x="19429" y="0"/>
                      <a:pt x="167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16"/>
              <p:cNvSpPr/>
              <p:nvPr/>
            </p:nvSpPr>
            <p:spPr>
              <a:xfrm>
                <a:off x="1199650" y="3165650"/>
                <a:ext cx="133000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071" extrusionOk="0">
                    <a:moveTo>
                      <a:pt x="5257" y="1"/>
                    </a:moveTo>
                    <a:cubicBezTo>
                      <a:pt x="4819" y="230"/>
                      <a:pt x="4422" y="543"/>
                      <a:pt x="4089" y="898"/>
                    </a:cubicBezTo>
                    <a:cubicBezTo>
                      <a:pt x="3713" y="1294"/>
                      <a:pt x="3379" y="1711"/>
                      <a:pt x="3087" y="2170"/>
                    </a:cubicBezTo>
                    <a:cubicBezTo>
                      <a:pt x="2816" y="2608"/>
                      <a:pt x="2670" y="3088"/>
                      <a:pt x="2462" y="3526"/>
                    </a:cubicBezTo>
                    <a:cubicBezTo>
                      <a:pt x="2211" y="4026"/>
                      <a:pt x="1878" y="4485"/>
                      <a:pt x="1502" y="4881"/>
                    </a:cubicBezTo>
                    <a:cubicBezTo>
                      <a:pt x="1064" y="5340"/>
                      <a:pt x="564" y="5716"/>
                      <a:pt x="1" y="6008"/>
                    </a:cubicBezTo>
                    <a:cubicBezTo>
                      <a:pt x="1" y="6008"/>
                      <a:pt x="42" y="6070"/>
                      <a:pt x="63" y="6070"/>
                    </a:cubicBezTo>
                    <a:cubicBezTo>
                      <a:pt x="1085" y="5570"/>
                      <a:pt x="1919" y="4777"/>
                      <a:pt x="2462" y="3797"/>
                    </a:cubicBezTo>
                    <a:cubicBezTo>
                      <a:pt x="2712" y="3338"/>
                      <a:pt x="2837" y="2858"/>
                      <a:pt x="3108" y="2420"/>
                    </a:cubicBezTo>
                    <a:cubicBezTo>
                      <a:pt x="3359" y="1961"/>
                      <a:pt x="3692" y="1523"/>
                      <a:pt x="4047" y="1148"/>
                    </a:cubicBezTo>
                    <a:cubicBezTo>
                      <a:pt x="4422" y="731"/>
                      <a:pt x="4860" y="355"/>
                      <a:pt x="5319" y="63"/>
                    </a:cubicBezTo>
                    <a:cubicBezTo>
                      <a:pt x="5319" y="63"/>
                      <a:pt x="5278" y="1"/>
                      <a:pt x="5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16"/>
              <p:cNvSpPr/>
              <p:nvPr/>
            </p:nvSpPr>
            <p:spPr>
              <a:xfrm>
                <a:off x="1335400" y="3109650"/>
                <a:ext cx="135800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6494" extrusionOk="0">
                    <a:moveTo>
                      <a:pt x="5413" y="0"/>
                    </a:moveTo>
                    <a:cubicBezTo>
                      <a:pt x="5408" y="0"/>
                      <a:pt x="5402" y="3"/>
                      <a:pt x="5396" y="9"/>
                    </a:cubicBezTo>
                    <a:cubicBezTo>
                      <a:pt x="4311" y="405"/>
                      <a:pt x="3393" y="1135"/>
                      <a:pt x="2726" y="2074"/>
                    </a:cubicBezTo>
                    <a:cubicBezTo>
                      <a:pt x="2079" y="2971"/>
                      <a:pt x="1704" y="4014"/>
                      <a:pt x="1162" y="4973"/>
                    </a:cubicBezTo>
                    <a:cubicBezTo>
                      <a:pt x="870" y="5536"/>
                      <a:pt x="473" y="6058"/>
                      <a:pt x="14" y="6475"/>
                    </a:cubicBezTo>
                    <a:cubicBezTo>
                      <a:pt x="0" y="6489"/>
                      <a:pt x="0" y="6493"/>
                      <a:pt x="7" y="6493"/>
                    </a:cubicBezTo>
                    <a:cubicBezTo>
                      <a:pt x="21" y="6493"/>
                      <a:pt x="63" y="6475"/>
                      <a:pt x="77" y="6475"/>
                    </a:cubicBezTo>
                    <a:cubicBezTo>
                      <a:pt x="890" y="5787"/>
                      <a:pt x="1370" y="4848"/>
                      <a:pt x="1850" y="3889"/>
                    </a:cubicBezTo>
                    <a:cubicBezTo>
                      <a:pt x="2350" y="2867"/>
                      <a:pt x="2872" y="1865"/>
                      <a:pt x="3727" y="1094"/>
                    </a:cubicBezTo>
                    <a:cubicBezTo>
                      <a:pt x="4228" y="656"/>
                      <a:pt x="4791" y="301"/>
                      <a:pt x="5417" y="30"/>
                    </a:cubicBezTo>
                    <a:cubicBezTo>
                      <a:pt x="5431" y="15"/>
                      <a:pt x="5425" y="0"/>
                      <a:pt x="5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16"/>
              <p:cNvSpPr/>
              <p:nvPr/>
            </p:nvSpPr>
            <p:spPr>
              <a:xfrm>
                <a:off x="1443300" y="3120300"/>
                <a:ext cx="169875" cy="138200"/>
              </a:xfrm>
              <a:custGeom>
                <a:avLst/>
                <a:gdLst/>
                <a:ahLst/>
                <a:cxnLst/>
                <a:rect l="l" t="t" r="r" b="b"/>
                <a:pathLst>
                  <a:path w="6795" h="5528" extrusionOk="0">
                    <a:moveTo>
                      <a:pt x="6670" y="0"/>
                    </a:moveTo>
                    <a:cubicBezTo>
                      <a:pt x="6378" y="63"/>
                      <a:pt x="6086" y="146"/>
                      <a:pt x="5793" y="250"/>
                    </a:cubicBezTo>
                    <a:cubicBezTo>
                      <a:pt x="5543" y="334"/>
                      <a:pt x="5272" y="417"/>
                      <a:pt x="5022" y="522"/>
                    </a:cubicBezTo>
                    <a:cubicBezTo>
                      <a:pt x="4500" y="688"/>
                      <a:pt x="4000" y="960"/>
                      <a:pt x="3562" y="1293"/>
                    </a:cubicBezTo>
                    <a:cubicBezTo>
                      <a:pt x="2581" y="2086"/>
                      <a:pt x="2206" y="3275"/>
                      <a:pt x="1518" y="4255"/>
                    </a:cubicBezTo>
                    <a:cubicBezTo>
                      <a:pt x="1163" y="4818"/>
                      <a:pt x="642" y="5256"/>
                      <a:pt x="37" y="5507"/>
                    </a:cubicBezTo>
                    <a:cubicBezTo>
                      <a:pt x="0" y="5507"/>
                      <a:pt x="76" y="5523"/>
                      <a:pt x="123" y="5527"/>
                    </a:cubicBezTo>
                    <a:lnTo>
                      <a:pt x="123" y="5527"/>
                    </a:lnTo>
                    <a:cubicBezTo>
                      <a:pt x="1268" y="5150"/>
                      <a:pt x="1873" y="4046"/>
                      <a:pt x="2415" y="3066"/>
                    </a:cubicBezTo>
                    <a:cubicBezTo>
                      <a:pt x="2707" y="2482"/>
                      <a:pt x="3082" y="1961"/>
                      <a:pt x="3541" y="1502"/>
                    </a:cubicBezTo>
                    <a:cubicBezTo>
                      <a:pt x="3958" y="1126"/>
                      <a:pt x="4438" y="834"/>
                      <a:pt x="4959" y="647"/>
                    </a:cubicBezTo>
                    <a:cubicBezTo>
                      <a:pt x="5251" y="522"/>
                      <a:pt x="5564" y="417"/>
                      <a:pt x="5898" y="313"/>
                    </a:cubicBezTo>
                    <a:cubicBezTo>
                      <a:pt x="6190" y="250"/>
                      <a:pt x="6503" y="146"/>
                      <a:pt x="6795" y="21"/>
                    </a:cubicBezTo>
                    <a:cubicBezTo>
                      <a:pt x="6753" y="0"/>
                      <a:pt x="6711" y="0"/>
                      <a:pt x="6670" y="0"/>
                    </a:cubicBezTo>
                    <a:close/>
                    <a:moveTo>
                      <a:pt x="123" y="5527"/>
                    </a:moveTo>
                    <a:lnTo>
                      <a:pt x="123" y="5527"/>
                    </a:lnTo>
                    <a:cubicBezTo>
                      <a:pt x="122" y="5527"/>
                      <a:pt x="121" y="5527"/>
                      <a:pt x="120" y="5527"/>
                    </a:cubicBezTo>
                    <a:lnTo>
                      <a:pt x="141" y="5527"/>
                    </a:lnTo>
                    <a:cubicBezTo>
                      <a:pt x="136" y="5527"/>
                      <a:pt x="130" y="5527"/>
                      <a:pt x="123" y="55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16"/>
              <p:cNvSpPr/>
              <p:nvPr/>
            </p:nvSpPr>
            <p:spPr>
              <a:xfrm>
                <a:off x="1519300" y="3258475"/>
                <a:ext cx="17417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730" extrusionOk="0">
                    <a:moveTo>
                      <a:pt x="125" y="0"/>
                    </a:moveTo>
                    <a:cubicBezTo>
                      <a:pt x="84" y="0"/>
                      <a:pt x="21" y="63"/>
                      <a:pt x="0" y="63"/>
                    </a:cubicBezTo>
                    <a:cubicBezTo>
                      <a:pt x="1168" y="84"/>
                      <a:pt x="2128" y="939"/>
                      <a:pt x="2858" y="1752"/>
                    </a:cubicBezTo>
                    <a:cubicBezTo>
                      <a:pt x="3588" y="2587"/>
                      <a:pt x="4172" y="3588"/>
                      <a:pt x="5110" y="4193"/>
                    </a:cubicBezTo>
                    <a:cubicBezTo>
                      <a:pt x="5531" y="4485"/>
                      <a:pt x="6095" y="4729"/>
                      <a:pt x="6607" y="4729"/>
                    </a:cubicBezTo>
                    <a:cubicBezTo>
                      <a:pt x="6680" y="4729"/>
                      <a:pt x="6751" y="4725"/>
                      <a:pt x="6821" y="4714"/>
                    </a:cubicBezTo>
                    <a:cubicBezTo>
                      <a:pt x="6883" y="4693"/>
                      <a:pt x="6925" y="4672"/>
                      <a:pt x="6967" y="4631"/>
                    </a:cubicBezTo>
                    <a:cubicBezTo>
                      <a:pt x="6862" y="4589"/>
                      <a:pt x="6758" y="4568"/>
                      <a:pt x="6654" y="4568"/>
                    </a:cubicBezTo>
                    <a:cubicBezTo>
                      <a:pt x="6487" y="4547"/>
                      <a:pt x="6341" y="4526"/>
                      <a:pt x="6174" y="4464"/>
                    </a:cubicBezTo>
                    <a:cubicBezTo>
                      <a:pt x="5945" y="4380"/>
                      <a:pt x="5715" y="4276"/>
                      <a:pt x="5507" y="4151"/>
                    </a:cubicBezTo>
                    <a:cubicBezTo>
                      <a:pt x="5048" y="3859"/>
                      <a:pt x="4652" y="3504"/>
                      <a:pt x="4318" y="3087"/>
                    </a:cubicBezTo>
                    <a:cubicBezTo>
                      <a:pt x="3546" y="2211"/>
                      <a:pt x="2899" y="1210"/>
                      <a:pt x="1919" y="543"/>
                    </a:cubicBezTo>
                    <a:cubicBezTo>
                      <a:pt x="1398" y="188"/>
                      <a:pt x="751" y="0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16"/>
              <p:cNvSpPr/>
              <p:nvPr/>
            </p:nvSpPr>
            <p:spPr>
              <a:xfrm>
                <a:off x="1402025" y="3268300"/>
                <a:ext cx="169450" cy="144025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5761" extrusionOk="0">
                    <a:moveTo>
                      <a:pt x="128" y="0"/>
                    </a:moveTo>
                    <a:cubicBezTo>
                      <a:pt x="81" y="0"/>
                      <a:pt x="1" y="66"/>
                      <a:pt x="19" y="66"/>
                    </a:cubicBezTo>
                    <a:lnTo>
                      <a:pt x="19" y="87"/>
                    </a:lnTo>
                    <a:cubicBezTo>
                      <a:pt x="2188" y="1130"/>
                      <a:pt x="3044" y="3633"/>
                      <a:pt x="4921" y="5010"/>
                    </a:cubicBezTo>
                    <a:cubicBezTo>
                      <a:pt x="5421" y="5406"/>
                      <a:pt x="6026" y="5656"/>
                      <a:pt x="6673" y="5760"/>
                    </a:cubicBezTo>
                    <a:cubicBezTo>
                      <a:pt x="6714" y="5740"/>
                      <a:pt x="6756" y="5719"/>
                      <a:pt x="6777" y="5677"/>
                    </a:cubicBezTo>
                    <a:cubicBezTo>
                      <a:pt x="6235" y="5552"/>
                      <a:pt x="5713" y="5322"/>
                      <a:pt x="5234" y="5010"/>
                    </a:cubicBezTo>
                    <a:cubicBezTo>
                      <a:pt x="4754" y="4676"/>
                      <a:pt x="4316" y="4279"/>
                      <a:pt x="3940" y="3821"/>
                    </a:cubicBezTo>
                    <a:cubicBezTo>
                      <a:pt x="3148" y="2945"/>
                      <a:pt x="2543" y="1943"/>
                      <a:pt x="1709" y="1109"/>
                    </a:cubicBezTo>
                    <a:cubicBezTo>
                      <a:pt x="1250" y="650"/>
                      <a:pt x="728" y="275"/>
                      <a:pt x="144" y="4"/>
                    </a:cubicBezTo>
                    <a:cubicBezTo>
                      <a:pt x="140" y="1"/>
                      <a:pt x="134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16"/>
              <p:cNvSpPr/>
              <p:nvPr/>
            </p:nvSpPr>
            <p:spPr>
              <a:xfrm>
                <a:off x="1285175" y="3296200"/>
                <a:ext cx="141850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5674" h="5580" extrusionOk="0">
                    <a:moveTo>
                      <a:pt x="11" y="0"/>
                    </a:moveTo>
                    <a:cubicBezTo>
                      <a:pt x="1" y="0"/>
                      <a:pt x="14" y="10"/>
                      <a:pt x="63" y="35"/>
                    </a:cubicBezTo>
                    <a:lnTo>
                      <a:pt x="63" y="14"/>
                    </a:lnTo>
                    <a:cubicBezTo>
                      <a:pt x="37" y="5"/>
                      <a:pt x="18" y="0"/>
                      <a:pt x="11" y="0"/>
                    </a:cubicBezTo>
                    <a:close/>
                    <a:moveTo>
                      <a:pt x="63" y="14"/>
                    </a:moveTo>
                    <a:cubicBezTo>
                      <a:pt x="82" y="22"/>
                      <a:pt x="101" y="29"/>
                      <a:pt x="120" y="37"/>
                    </a:cubicBezTo>
                    <a:lnTo>
                      <a:pt x="120" y="37"/>
                    </a:lnTo>
                    <a:cubicBezTo>
                      <a:pt x="101" y="29"/>
                      <a:pt x="82" y="21"/>
                      <a:pt x="63" y="14"/>
                    </a:cubicBezTo>
                    <a:close/>
                    <a:moveTo>
                      <a:pt x="120" y="37"/>
                    </a:moveTo>
                    <a:cubicBezTo>
                      <a:pt x="1168" y="473"/>
                      <a:pt x="1740" y="1638"/>
                      <a:pt x="2211" y="2621"/>
                    </a:cubicBezTo>
                    <a:cubicBezTo>
                      <a:pt x="2670" y="3602"/>
                      <a:pt x="3191" y="4686"/>
                      <a:pt x="4213" y="5228"/>
                    </a:cubicBezTo>
                    <a:cubicBezTo>
                      <a:pt x="4553" y="5466"/>
                      <a:pt x="4962" y="5580"/>
                      <a:pt x="5384" y="5580"/>
                    </a:cubicBezTo>
                    <a:cubicBezTo>
                      <a:pt x="5480" y="5580"/>
                      <a:pt x="5577" y="5574"/>
                      <a:pt x="5673" y="5562"/>
                    </a:cubicBezTo>
                    <a:cubicBezTo>
                      <a:pt x="5673" y="5562"/>
                      <a:pt x="5597" y="5516"/>
                      <a:pt x="5562" y="5516"/>
                    </a:cubicBezTo>
                    <a:cubicBezTo>
                      <a:pt x="5556" y="5516"/>
                      <a:pt x="5551" y="5517"/>
                      <a:pt x="5548" y="5520"/>
                    </a:cubicBezTo>
                    <a:cubicBezTo>
                      <a:pt x="5496" y="5524"/>
                      <a:pt x="5444" y="5526"/>
                      <a:pt x="5392" y="5526"/>
                    </a:cubicBezTo>
                    <a:cubicBezTo>
                      <a:pt x="5132" y="5526"/>
                      <a:pt x="4874" y="5482"/>
                      <a:pt x="4631" y="5395"/>
                    </a:cubicBezTo>
                    <a:cubicBezTo>
                      <a:pt x="4339" y="5291"/>
                      <a:pt x="4088" y="5124"/>
                      <a:pt x="3880" y="4936"/>
                    </a:cubicBezTo>
                    <a:cubicBezTo>
                      <a:pt x="3463" y="4561"/>
                      <a:pt x="3129" y="4123"/>
                      <a:pt x="2879" y="3622"/>
                    </a:cubicBezTo>
                    <a:cubicBezTo>
                      <a:pt x="2378" y="2705"/>
                      <a:pt x="2023" y="1662"/>
                      <a:pt x="1293" y="869"/>
                    </a:cubicBezTo>
                    <a:cubicBezTo>
                      <a:pt x="973" y="489"/>
                      <a:pt x="576" y="224"/>
                      <a:pt x="120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16"/>
              <p:cNvSpPr/>
              <p:nvPr/>
            </p:nvSpPr>
            <p:spPr>
              <a:xfrm>
                <a:off x="1173575" y="3328875"/>
                <a:ext cx="109525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3421" extrusionOk="0">
                    <a:moveTo>
                      <a:pt x="84" y="0"/>
                    </a:moveTo>
                    <a:lnTo>
                      <a:pt x="1" y="104"/>
                    </a:lnTo>
                    <a:cubicBezTo>
                      <a:pt x="710" y="647"/>
                      <a:pt x="1440" y="1189"/>
                      <a:pt x="2149" y="1752"/>
                    </a:cubicBezTo>
                    <a:cubicBezTo>
                      <a:pt x="2504" y="2023"/>
                      <a:pt x="2858" y="2295"/>
                      <a:pt x="3213" y="2566"/>
                    </a:cubicBezTo>
                    <a:lnTo>
                      <a:pt x="3734" y="3004"/>
                    </a:lnTo>
                    <a:cubicBezTo>
                      <a:pt x="3901" y="3150"/>
                      <a:pt x="4089" y="3296"/>
                      <a:pt x="4276" y="3421"/>
                    </a:cubicBezTo>
                    <a:cubicBezTo>
                      <a:pt x="4276" y="3421"/>
                      <a:pt x="4381" y="3317"/>
                      <a:pt x="4381" y="3296"/>
                    </a:cubicBezTo>
                    <a:cubicBezTo>
                      <a:pt x="4235" y="3129"/>
                      <a:pt x="4068" y="2983"/>
                      <a:pt x="3880" y="2837"/>
                    </a:cubicBezTo>
                    <a:cubicBezTo>
                      <a:pt x="3692" y="2691"/>
                      <a:pt x="3526" y="2545"/>
                      <a:pt x="3338" y="2420"/>
                    </a:cubicBezTo>
                    <a:cubicBezTo>
                      <a:pt x="3004" y="2128"/>
                      <a:pt x="2650" y="1856"/>
                      <a:pt x="2295" y="1585"/>
                    </a:cubicBezTo>
                    <a:cubicBezTo>
                      <a:pt x="1586" y="1043"/>
                      <a:pt x="835" y="501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16"/>
              <p:cNvSpPr/>
              <p:nvPr/>
            </p:nvSpPr>
            <p:spPr>
              <a:xfrm>
                <a:off x="911825" y="4045850"/>
                <a:ext cx="33060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13224" h="3149" extrusionOk="0">
                    <a:moveTo>
                      <a:pt x="13099" y="0"/>
                    </a:moveTo>
                    <a:lnTo>
                      <a:pt x="125" y="438"/>
                    </a:lnTo>
                    <a:cubicBezTo>
                      <a:pt x="146" y="1127"/>
                      <a:pt x="0" y="1711"/>
                      <a:pt x="146" y="2399"/>
                    </a:cubicBezTo>
                    <a:cubicBezTo>
                      <a:pt x="209" y="2628"/>
                      <a:pt x="2169" y="2879"/>
                      <a:pt x="2440" y="2920"/>
                    </a:cubicBezTo>
                    <a:cubicBezTo>
                      <a:pt x="3275" y="3045"/>
                      <a:pt x="4130" y="3129"/>
                      <a:pt x="4985" y="3129"/>
                    </a:cubicBezTo>
                    <a:cubicBezTo>
                      <a:pt x="5626" y="3139"/>
                      <a:pt x="6266" y="3148"/>
                      <a:pt x="6906" y="3148"/>
                    </a:cubicBezTo>
                    <a:cubicBezTo>
                      <a:pt x="8869" y="3148"/>
                      <a:pt x="10825" y="3063"/>
                      <a:pt x="12744" y="2670"/>
                    </a:cubicBezTo>
                    <a:cubicBezTo>
                      <a:pt x="13224" y="2587"/>
                      <a:pt x="13057" y="2128"/>
                      <a:pt x="13057" y="1752"/>
                    </a:cubicBezTo>
                    <a:cubicBezTo>
                      <a:pt x="13078" y="1168"/>
                      <a:pt x="13099" y="584"/>
                      <a:pt x="13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16"/>
              <p:cNvSpPr/>
              <p:nvPr/>
            </p:nvSpPr>
            <p:spPr>
              <a:xfrm>
                <a:off x="653700" y="3549450"/>
                <a:ext cx="850500" cy="551275"/>
              </a:xfrm>
              <a:custGeom>
                <a:avLst/>
                <a:gdLst/>
                <a:ahLst/>
                <a:cxnLst/>
                <a:rect l="l" t="t" r="r" b="b"/>
                <a:pathLst>
                  <a:path w="34020" h="22051" extrusionOk="0">
                    <a:moveTo>
                      <a:pt x="29583" y="0"/>
                    </a:moveTo>
                    <a:cubicBezTo>
                      <a:pt x="28943" y="0"/>
                      <a:pt x="28276" y="104"/>
                      <a:pt x="27720" y="104"/>
                    </a:cubicBezTo>
                    <a:lnTo>
                      <a:pt x="4589" y="125"/>
                    </a:lnTo>
                    <a:cubicBezTo>
                      <a:pt x="3943" y="125"/>
                      <a:pt x="3254" y="146"/>
                      <a:pt x="2754" y="542"/>
                    </a:cubicBezTo>
                    <a:cubicBezTo>
                      <a:pt x="1356" y="1668"/>
                      <a:pt x="3672" y="2315"/>
                      <a:pt x="3567" y="3379"/>
                    </a:cubicBezTo>
                    <a:cubicBezTo>
                      <a:pt x="3505" y="3921"/>
                      <a:pt x="2274" y="4922"/>
                      <a:pt x="1940" y="5423"/>
                    </a:cubicBezTo>
                    <a:cubicBezTo>
                      <a:pt x="918" y="6945"/>
                      <a:pt x="313" y="8697"/>
                      <a:pt x="167" y="10533"/>
                    </a:cubicBezTo>
                    <a:cubicBezTo>
                      <a:pt x="147" y="10637"/>
                      <a:pt x="147" y="10742"/>
                      <a:pt x="147" y="10846"/>
                    </a:cubicBezTo>
                    <a:cubicBezTo>
                      <a:pt x="1" y="15163"/>
                      <a:pt x="3004" y="18438"/>
                      <a:pt x="6821" y="20127"/>
                    </a:cubicBezTo>
                    <a:cubicBezTo>
                      <a:pt x="9866" y="21483"/>
                      <a:pt x="13349" y="22005"/>
                      <a:pt x="16666" y="22046"/>
                    </a:cubicBezTo>
                    <a:cubicBezTo>
                      <a:pt x="16841" y="22049"/>
                      <a:pt x="17018" y="22050"/>
                      <a:pt x="17199" y="22050"/>
                    </a:cubicBezTo>
                    <a:cubicBezTo>
                      <a:pt x="19840" y="22050"/>
                      <a:pt x="23061" y="21753"/>
                      <a:pt x="25989" y="20816"/>
                    </a:cubicBezTo>
                    <a:cubicBezTo>
                      <a:pt x="29639" y="19669"/>
                      <a:pt x="32810" y="17478"/>
                      <a:pt x="33748" y="13662"/>
                    </a:cubicBezTo>
                    <a:cubicBezTo>
                      <a:pt x="33936" y="12890"/>
                      <a:pt x="34019" y="12076"/>
                      <a:pt x="34019" y="11284"/>
                    </a:cubicBezTo>
                    <a:cubicBezTo>
                      <a:pt x="34019" y="9386"/>
                      <a:pt x="33498" y="7529"/>
                      <a:pt x="32518" y="5903"/>
                    </a:cubicBezTo>
                    <a:cubicBezTo>
                      <a:pt x="32121" y="5256"/>
                      <a:pt x="30390" y="3525"/>
                      <a:pt x="30640" y="2753"/>
                    </a:cubicBezTo>
                    <a:cubicBezTo>
                      <a:pt x="30912" y="1981"/>
                      <a:pt x="31934" y="2127"/>
                      <a:pt x="31746" y="1126"/>
                    </a:cubicBezTo>
                    <a:cubicBezTo>
                      <a:pt x="31662" y="542"/>
                      <a:pt x="31183" y="375"/>
                      <a:pt x="30703" y="167"/>
                    </a:cubicBezTo>
                    <a:cubicBezTo>
                      <a:pt x="30361" y="40"/>
                      <a:pt x="29977" y="0"/>
                      <a:pt x="295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16"/>
              <p:cNvSpPr/>
              <p:nvPr/>
            </p:nvSpPr>
            <p:spPr>
              <a:xfrm>
                <a:off x="656825" y="3549450"/>
                <a:ext cx="847375" cy="388125"/>
              </a:xfrm>
              <a:custGeom>
                <a:avLst/>
                <a:gdLst/>
                <a:ahLst/>
                <a:cxnLst/>
                <a:rect l="l" t="t" r="r" b="b"/>
                <a:pathLst>
                  <a:path w="33895" h="15525" extrusionOk="0">
                    <a:moveTo>
                      <a:pt x="29453" y="0"/>
                    </a:moveTo>
                    <a:cubicBezTo>
                      <a:pt x="28808" y="0"/>
                      <a:pt x="28138" y="104"/>
                      <a:pt x="27595" y="104"/>
                    </a:cubicBezTo>
                    <a:lnTo>
                      <a:pt x="4443" y="125"/>
                    </a:lnTo>
                    <a:cubicBezTo>
                      <a:pt x="3818" y="125"/>
                      <a:pt x="3129" y="146"/>
                      <a:pt x="2629" y="542"/>
                    </a:cubicBezTo>
                    <a:cubicBezTo>
                      <a:pt x="1210" y="1668"/>
                      <a:pt x="3547" y="2315"/>
                      <a:pt x="3421" y="3379"/>
                    </a:cubicBezTo>
                    <a:cubicBezTo>
                      <a:pt x="3380" y="3921"/>
                      <a:pt x="2149" y="4922"/>
                      <a:pt x="1815" y="5423"/>
                    </a:cubicBezTo>
                    <a:cubicBezTo>
                      <a:pt x="772" y="6945"/>
                      <a:pt x="168" y="8697"/>
                      <a:pt x="22" y="10533"/>
                    </a:cubicBezTo>
                    <a:cubicBezTo>
                      <a:pt x="1" y="10637"/>
                      <a:pt x="1" y="10742"/>
                      <a:pt x="1" y="10846"/>
                    </a:cubicBezTo>
                    <a:cubicBezTo>
                      <a:pt x="1148" y="11722"/>
                      <a:pt x="2378" y="12473"/>
                      <a:pt x="3693" y="13036"/>
                    </a:cubicBezTo>
                    <a:cubicBezTo>
                      <a:pt x="7655" y="14788"/>
                      <a:pt x="12119" y="15455"/>
                      <a:pt x="16416" y="15518"/>
                    </a:cubicBezTo>
                    <a:cubicBezTo>
                      <a:pt x="16667" y="15522"/>
                      <a:pt x="16924" y="15525"/>
                      <a:pt x="17185" y="15525"/>
                    </a:cubicBezTo>
                    <a:cubicBezTo>
                      <a:pt x="20561" y="15525"/>
                      <a:pt x="24693" y="15133"/>
                      <a:pt x="28430" y="13933"/>
                    </a:cubicBezTo>
                    <a:cubicBezTo>
                      <a:pt x="30369" y="13349"/>
                      <a:pt x="32226" y="12452"/>
                      <a:pt x="33894" y="11284"/>
                    </a:cubicBezTo>
                    <a:cubicBezTo>
                      <a:pt x="33894" y="9386"/>
                      <a:pt x="33373" y="7529"/>
                      <a:pt x="32393" y="5903"/>
                    </a:cubicBezTo>
                    <a:cubicBezTo>
                      <a:pt x="31996" y="5256"/>
                      <a:pt x="30244" y="3525"/>
                      <a:pt x="30515" y="2753"/>
                    </a:cubicBezTo>
                    <a:cubicBezTo>
                      <a:pt x="30766" y="1981"/>
                      <a:pt x="31788" y="2127"/>
                      <a:pt x="31621" y="1126"/>
                    </a:cubicBezTo>
                    <a:cubicBezTo>
                      <a:pt x="31517" y="542"/>
                      <a:pt x="31058" y="375"/>
                      <a:pt x="30578" y="167"/>
                    </a:cubicBezTo>
                    <a:cubicBezTo>
                      <a:pt x="30236" y="40"/>
                      <a:pt x="29849" y="0"/>
                      <a:pt x="29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16"/>
              <p:cNvSpPr/>
              <p:nvPr/>
            </p:nvSpPr>
            <p:spPr>
              <a:xfrm>
                <a:off x="690725" y="3549575"/>
                <a:ext cx="822325" cy="551150"/>
              </a:xfrm>
              <a:custGeom>
                <a:avLst/>
                <a:gdLst/>
                <a:ahLst/>
                <a:cxnLst/>
                <a:rect l="l" t="t" r="r" b="b"/>
                <a:pathLst>
                  <a:path w="32893" h="22046" extrusionOk="0">
                    <a:moveTo>
                      <a:pt x="28087" y="0"/>
                    </a:moveTo>
                    <a:cubicBezTo>
                      <a:pt x="27459" y="0"/>
                      <a:pt x="26803" y="99"/>
                      <a:pt x="26260" y="99"/>
                    </a:cubicBezTo>
                    <a:lnTo>
                      <a:pt x="24049" y="99"/>
                    </a:lnTo>
                    <a:cubicBezTo>
                      <a:pt x="24383" y="516"/>
                      <a:pt x="24717" y="913"/>
                      <a:pt x="24863" y="1142"/>
                    </a:cubicBezTo>
                    <a:cubicBezTo>
                      <a:pt x="26260" y="3457"/>
                      <a:pt x="26698" y="6252"/>
                      <a:pt x="26073" y="8901"/>
                    </a:cubicBezTo>
                    <a:cubicBezTo>
                      <a:pt x="25155" y="12718"/>
                      <a:pt x="21964" y="14887"/>
                      <a:pt x="18313" y="16055"/>
                    </a:cubicBezTo>
                    <a:cubicBezTo>
                      <a:pt x="15385" y="16992"/>
                      <a:pt x="12164" y="17290"/>
                      <a:pt x="9523" y="17290"/>
                    </a:cubicBezTo>
                    <a:cubicBezTo>
                      <a:pt x="9343" y="17290"/>
                      <a:pt x="9165" y="17288"/>
                      <a:pt x="8990" y="17286"/>
                    </a:cubicBezTo>
                    <a:cubicBezTo>
                      <a:pt x="5966" y="17223"/>
                      <a:pt x="2837" y="16785"/>
                      <a:pt x="0" y="15701"/>
                    </a:cubicBezTo>
                    <a:lnTo>
                      <a:pt x="0" y="15701"/>
                    </a:lnTo>
                    <a:cubicBezTo>
                      <a:pt x="1210" y="17640"/>
                      <a:pt x="3129" y="19142"/>
                      <a:pt x="5340" y="20102"/>
                    </a:cubicBezTo>
                    <a:cubicBezTo>
                      <a:pt x="8406" y="21457"/>
                      <a:pt x="11868" y="21979"/>
                      <a:pt x="15185" y="22041"/>
                    </a:cubicBezTo>
                    <a:cubicBezTo>
                      <a:pt x="15350" y="22044"/>
                      <a:pt x="15518" y="22045"/>
                      <a:pt x="15689" y="22045"/>
                    </a:cubicBezTo>
                    <a:cubicBezTo>
                      <a:pt x="18338" y="22045"/>
                      <a:pt x="21589" y="21732"/>
                      <a:pt x="24508" y="20811"/>
                    </a:cubicBezTo>
                    <a:cubicBezTo>
                      <a:pt x="28158" y="19643"/>
                      <a:pt x="31350" y="17473"/>
                      <a:pt x="32267" y="13657"/>
                    </a:cubicBezTo>
                    <a:cubicBezTo>
                      <a:pt x="32893" y="11008"/>
                      <a:pt x="32455" y="8234"/>
                      <a:pt x="31058" y="5898"/>
                    </a:cubicBezTo>
                    <a:cubicBezTo>
                      <a:pt x="30661" y="5251"/>
                      <a:pt x="28930" y="3541"/>
                      <a:pt x="29180" y="2769"/>
                    </a:cubicBezTo>
                    <a:cubicBezTo>
                      <a:pt x="29410" y="1976"/>
                      <a:pt x="30453" y="2122"/>
                      <a:pt x="30286" y="1121"/>
                    </a:cubicBezTo>
                    <a:cubicBezTo>
                      <a:pt x="30181" y="537"/>
                      <a:pt x="29702" y="370"/>
                      <a:pt x="29243" y="183"/>
                    </a:cubicBezTo>
                    <a:cubicBezTo>
                      <a:pt x="28897" y="42"/>
                      <a:pt x="28498" y="0"/>
                      <a:pt x="28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16"/>
              <p:cNvSpPr/>
              <p:nvPr/>
            </p:nvSpPr>
            <p:spPr>
              <a:xfrm>
                <a:off x="717100" y="3546300"/>
                <a:ext cx="5409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21639" h="1274" extrusionOk="0">
                    <a:moveTo>
                      <a:pt x="8477" y="1"/>
                    </a:moveTo>
                    <a:cubicBezTo>
                      <a:pt x="6830" y="1"/>
                      <a:pt x="5182" y="22"/>
                      <a:pt x="3555" y="42"/>
                    </a:cubicBezTo>
                    <a:cubicBezTo>
                      <a:pt x="3313" y="42"/>
                      <a:pt x="3059" y="37"/>
                      <a:pt x="2800" y="37"/>
                    </a:cubicBezTo>
                    <a:cubicBezTo>
                      <a:pt x="1828" y="37"/>
                      <a:pt x="789" y="115"/>
                      <a:pt x="113" y="856"/>
                    </a:cubicBezTo>
                    <a:cubicBezTo>
                      <a:pt x="0" y="969"/>
                      <a:pt x="100" y="1132"/>
                      <a:pt x="228" y="1132"/>
                    </a:cubicBezTo>
                    <a:cubicBezTo>
                      <a:pt x="266" y="1132"/>
                      <a:pt x="305" y="1118"/>
                      <a:pt x="343" y="1085"/>
                    </a:cubicBezTo>
                    <a:cubicBezTo>
                      <a:pt x="781" y="710"/>
                      <a:pt x="1386" y="647"/>
                      <a:pt x="1949" y="626"/>
                    </a:cubicBezTo>
                    <a:cubicBezTo>
                      <a:pt x="2056" y="623"/>
                      <a:pt x="2163" y="621"/>
                      <a:pt x="2270" y="621"/>
                    </a:cubicBezTo>
                    <a:cubicBezTo>
                      <a:pt x="2747" y="621"/>
                      <a:pt x="3224" y="655"/>
                      <a:pt x="3701" y="689"/>
                    </a:cubicBezTo>
                    <a:cubicBezTo>
                      <a:pt x="5161" y="731"/>
                      <a:pt x="6621" y="793"/>
                      <a:pt x="8102" y="856"/>
                    </a:cubicBezTo>
                    <a:cubicBezTo>
                      <a:pt x="11168" y="981"/>
                      <a:pt x="14213" y="1085"/>
                      <a:pt x="17279" y="1210"/>
                    </a:cubicBezTo>
                    <a:cubicBezTo>
                      <a:pt x="18030" y="1231"/>
                      <a:pt x="18802" y="1252"/>
                      <a:pt x="19553" y="1273"/>
                    </a:cubicBezTo>
                    <a:lnTo>
                      <a:pt x="20617" y="1273"/>
                    </a:lnTo>
                    <a:cubicBezTo>
                      <a:pt x="21013" y="1273"/>
                      <a:pt x="21472" y="1273"/>
                      <a:pt x="21597" y="793"/>
                    </a:cubicBezTo>
                    <a:cubicBezTo>
                      <a:pt x="21639" y="480"/>
                      <a:pt x="21451" y="168"/>
                      <a:pt x="21117" y="84"/>
                    </a:cubicBezTo>
                    <a:cubicBezTo>
                      <a:pt x="20973" y="42"/>
                      <a:pt x="20809" y="30"/>
                      <a:pt x="20639" y="30"/>
                    </a:cubicBezTo>
                    <a:cubicBezTo>
                      <a:pt x="20441" y="30"/>
                      <a:pt x="20235" y="46"/>
                      <a:pt x="20047" y="46"/>
                    </a:cubicBezTo>
                    <a:cubicBezTo>
                      <a:pt x="19999" y="46"/>
                      <a:pt x="19953" y="45"/>
                      <a:pt x="19907" y="42"/>
                    </a:cubicBezTo>
                    <a:cubicBezTo>
                      <a:pt x="19157" y="42"/>
                      <a:pt x="18385" y="22"/>
                      <a:pt x="17634" y="22"/>
                    </a:cubicBezTo>
                    <a:lnTo>
                      <a:pt x="8477" y="1"/>
                    </a:ln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16"/>
              <p:cNvSpPr/>
              <p:nvPr/>
            </p:nvSpPr>
            <p:spPr>
              <a:xfrm>
                <a:off x="1265875" y="3547875"/>
                <a:ext cx="594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1065" extrusionOk="0">
                    <a:moveTo>
                      <a:pt x="1857" y="0"/>
                    </a:moveTo>
                    <a:cubicBezTo>
                      <a:pt x="1732" y="0"/>
                      <a:pt x="1606" y="0"/>
                      <a:pt x="1481" y="21"/>
                    </a:cubicBezTo>
                    <a:lnTo>
                      <a:pt x="1148" y="63"/>
                    </a:lnTo>
                    <a:cubicBezTo>
                      <a:pt x="981" y="63"/>
                      <a:pt x="835" y="84"/>
                      <a:pt x="689" y="105"/>
                    </a:cubicBezTo>
                    <a:cubicBezTo>
                      <a:pt x="543" y="146"/>
                      <a:pt x="418" y="209"/>
                      <a:pt x="292" y="271"/>
                    </a:cubicBezTo>
                    <a:cubicBezTo>
                      <a:pt x="0" y="459"/>
                      <a:pt x="63" y="876"/>
                      <a:pt x="397" y="981"/>
                    </a:cubicBezTo>
                    <a:cubicBezTo>
                      <a:pt x="522" y="1022"/>
                      <a:pt x="668" y="1064"/>
                      <a:pt x="814" y="1064"/>
                    </a:cubicBezTo>
                    <a:cubicBezTo>
                      <a:pt x="939" y="1064"/>
                      <a:pt x="1043" y="1064"/>
                      <a:pt x="1168" y="1043"/>
                    </a:cubicBezTo>
                    <a:lnTo>
                      <a:pt x="1523" y="1022"/>
                    </a:lnTo>
                    <a:cubicBezTo>
                      <a:pt x="1669" y="1022"/>
                      <a:pt x="1836" y="1001"/>
                      <a:pt x="1982" y="960"/>
                    </a:cubicBezTo>
                    <a:cubicBezTo>
                      <a:pt x="2211" y="897"/>
                      <a:pt x="2378" y="668"/>
                      <a:pt x="2337" y="417"/>
                    </a:cubicBezTo>
                    <a:cubicBezTo>
                      <a:pt x="2295" y="188"/>
                      <a:pt x="2086" y="0"/>
                      <a:pt x="1857" y="0"/>
                    </a:cubicBez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16"/>
              <p:cNvSpPr/>
              <p:nvPr/>
            </p:nvSpPr>
            <p:spPr>
              <a:xfrm>
                <a:off x="700804" y="3724050"/>
                <a:ext cx="74225" cy="23607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9443" extrusionOk="0">
                    <a:moveTo>
                      <a:pt x="2240" y="1"/>
                    </a:moveTo>
                    <a:cubicBezTo>
                      <a:pt x="2159" y="1"/>
                      <a:pt x="2078" y="21"/>
                      <a:pt x="2003" y="66"/>
                    </a:cubicBezTo>
                    <a:cubicBezTo>
                      <a:pt x="1293" y="483"/>
                      <a:pt x="772" y="1317"/>
                      <a:pt x="480" y="2068"/>
                    </a:cubicBezTo>
                    <a:cubicBezTo>
                      <a:pt x="188" y="2819"/>
                      <a:pt x="21" y="3632"/>
                      <a:pt x="21" y="4467"/>
                    </a:cubicBezTo>
                    <a:cubicBezTo>
                      <a:pt x="0" y="5301"/>
                      <a:pt x="125" y="6135"/>
                      <a:pt x="355" y="6949"/>
                    </a:cubicBezTo>
                    <a:cubicBezTo>
                      <a:pt x="584" y="7762"/>
                      <a:pt x="960" y="8555"/>
                      <a:pt x="1502" y="9222"/>
                    </a:cubicBezTo>
                    <a:cubicBezTo>
                      <a:pt x="1638" y="9369"/>
                      <a:pt x="1822" y="9442"/>
                      <a:pt x="2009" y="9442"/>
                    </a:cubicBezTo>
                    <a:cubicBezTo>
                      <a:pt x="2168" y="9442"/>
                      <a:pt x="2328" y="9390"/>
                      <a:pt x="2462" y="9285"/>
                    </a:cubicBezTo>
                    <a:cubicBezTo>
                      <a:pt x="2754" y="9055"/>
                      <a:pt x="2837" y="8638"/>
                      <a:pt x="2670" y="8325"/>
                    </a:cubicBezTo>
                    <a:cubicBezTo>
                      <a:pt x="2503" y="8012"/>
                      <a:pt x="2316" y="7741"/>
                      <a:pt x="2169" y="7428"/>
                    </a:cubicBezTo>
                    <a:cubicBezTo>
                      <a:pt x="2044" y="7136"/>
                      <a:pt x="1919" y="6844"/>
                      <a:pt x="1836" y="6532"/>
                    </a:cubicBezTo>
                    <a:cubicBezTo>
                      <a:pt x="1627" y="5885"/>
                      <a:pt x="1502" y="5197"/>
                      <a:pt x="1460" y="4508"/>
                    </a:cubicBezTo>
                    <a:cubicBezTo>
                      <a:pt x="1419" y="3862"/>
                      <a:pt x="1502" y="3194"/>
                      <a:pt x="1690" y="2548"/>
                    </a:cubicBezTo>
                    <a:cubicBezTo>
                      <a:pt x="1773" y="2235"/>
                      <a:pt x="1919" y="1943"/>
                      <a:pt x="2065" y="1651"/>
                    </a:cubicBezTo>
                    <a:cubicBezTo>
                      <a:pt x="2253" y="1338"/>
                      <a:pt x="2503" y="1088"/>
                      <a:pt x="2712" y="775"/>
                    </a:cubicBezTo>
                    <a:cubicBezTo>
                      <a:pt x="2968" y="416"/>
                      <a:pt x="2608" y="1"/>
                      <a:pt x="22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16"/>
              <p:cNvSpPr/>
              <p:nvPr/>
            </p:nvSpPr>
            <p:spPr>
              <a:xfrm>
                <a:off x="714200" y="3528050"/>
                <a:ext cx="733675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29347" h="3338" extrusionOk="0">
                    <a:moveTo>
                      <a:pt x="12327" y="1"/>
                    </a:moveTo>
                    <a:lnTo>
                      <a:pt x="10950" y="42"/>
                    </a:lnTo>
                    <a:cubicBezTo>
                      <a:pt x="4651" y="230"/>
                      <a:pt x="0" y="856"/>
                      <a:pt x="0" y="1669"/>
                    </a:cubicBezTo>
                    <a:cubicBezTo>
                      <a:pt x="0" y="2483"/>
                      <a:pt x="5048" y="3150"/>
                      <a:pt x="11743" y="3317"/>
                    </a:cubicBezTo>
                    <a:lnTo>
                      <a:pt x="12828" y="3338"/>
                    </a:lnTo>
                    <a:lnTo>
                      <a:pt x="15852" y="3338"/>
                    </a:lnTo>
                    <a:cubicBezTo>
                      <a:pt x="16186" y="3338"/>
                      <a:pt x="16519" y="3317"/>
                      <a:pt x="16853" y="3317"/>
                    </a:cubicBezTo>
                    <a:lnTo>
                      <a:pt x="17437" y="3317"/>
                    </a:lnTo>
                    <a:cubicBezTo>
                      <a:pt x="24216" y="3171"/>
                      <a:pt x="29347" y="2483"/>
                      <a:pt x="29347" y="1669"/>
                    </a:cubicBezTo>
                    <a:cubicBezTo>
                      <a:pt x="29347" y="856"/>
                      <a:pt x="24299" y="188"/>
                      <a:pt x="17625" y="22"/>
                    </a:cubicBezTo>
                    <a:cubicBezTo>
                      <a:pt x="17395" y="22"/>
                      <a:pt x="17187" y="1"/>
                      <a:pt x="169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16"/>
              <p:cNvSpPr/>
              <p:nvPr/>
            </p:nvSpPr>
            <p:spPr>
              <a:xfrm>
                <a:off x="749350" y="3631275"/>
                <a:ext cx="657175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6287" h="1725" extrusionOk="0">
                    <a:moveTo>
                      <a:pt x="26083" y="1"/>
                    </a:moveTo>
                    <a:cubicBezTo>
                      <a:pt x="26077" y="1"/>
                      <a:pt x="26070" y="1"/>
                      <a:pt x="26064" y="2"/>
                    </a:cubicBezTo>
                    <a:cubicBezTo>
                      <a:pt x="25229" y="43"/>
                      <a:pt x="24416" y="210"/>
                      <a:pt x="23582" y="356"/>
                    </a:cubicBezTo>
                    <a:cubicBezTo>
                      <a:pt x="22768" y="481"/>
                      <a:pt x="21934" y="586"/>
                      <a:pt x="21099" y="690"/>
                    </a:cubicBezTo>
                    <a:cubicBezTo>
                      <a:pt x="19410" y="898"/>
                      <a:pt x="17741" y="1044"/>
                      <a:pt x="16052" y="1149"/>
                    </a:cubicBezTo>
                    <a:cubicBezTo>
                      <a:pt x="14417" y="1240"/>
                      <a:pt x="12777" y="1287"/>
                      <a:pt x="11137" y="1287"/>
                    </a:cubicBezTo>
                    <a:cubicBezTo>
                      <a:pt x="9409" y="1287"/>
                      <a:pt x="7680" y="1235"/>
                      <a:pt x="5957" y="1128"/>
                    </a:cubicBezTo>
                    <a:cubicBezTo>
                      <a:pt x="4080" y="1003"/>
                      <a:pt x="2182" y="815"/>
                      <a:pt x="388" y="168"/>
                    </a:cubicBezTo>
                    <a:cubicBezTo>
                      <a:pt x="358" y="158"/>
                      <a:pt x="331" y="153"/>
                      <a:pt x="305" y="153"/>
                    </a:cubicBezTo>
                    <a:cubicBezTo>
                      <a:pt x="75" y="153"/>
                      <a:pt x="0" y="533"/>
                      <a:pt x="263" y="627"/>
                    </a:cubicBezTo>
                    <a:lnTo>
                      <a:pt x="242" y="627"/>
                    </a:lnTo>
                    <a:cubicBezTo>
                      <a:pt x="1848" y="1149"/>
                      <a:pt x="3537" y="1441"/>
                      <a:pt x="5227" y="1524"/>
                    </a:cubicBezTo>
                    <a:cubicBezTo>
                      <a:pt x="6895" y="1628"/>
                      <a:pt x="8564" y="1691"/>
                      <a:pt x="10233" y="1712"/>
                    </a:cubicBezTo>
                    <a:cubicBezTo>
                      <a:pt x="10705" y="1720"/>
                      <a:pt x="11177" y="1725"/>
                      <a:pt x="11650" y="1725"/>
                    </a:cubicBezTo>
                    <a:cubicBezTo>
                      <a:pt x="14598" y="1725"/>
                      <a:pt x="17546" y="1559"/>
                      <a:pt x="20495" y="1253"/>
                    </a:cubicBezTo>
                    <a:cubicBezTo>
                      <a:pt x="21412" y="1149"/>
                      <a:pt x="22309" y="1044"/>
                      <a:pt x="23227" y="919"/>
                    </a:cubicBezTo>
                    <a:cubicBezTo>
                      <a:pt x="24207" y="815"/>
                      <a:pt x="25167" y="627"/>
                      <a:pt x="26105" y="356"/>
                    </a:cubicBezTo>
                    <a:cubicBezTo>
                      <a:pt x="26287" y="296"/>
                      <a:pt x="26273" y="1"/>
                      <a:pt x="260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16"/>
              <p:cNvSpPr/>
              <p:nvPr/>
            </p:nvSpPr>
            <p:spPr>
              <a:xfrm>
                <a:off x="1096400" y="2074550"/>
                <a:ext cx="486525" cy="542050"/>
              </a:xfrm>
              <a:custGeom>
                <a:avLst/>
                <a:gdLst/>
                <a:ahLst/>
                <a:cxnLst/>
                <a:rect l="l" t="t" r="r" b="b"/>
                <a:pathLst>
                  <a:path w="19461" h="21682" extrusionOk="0">
                    <a:moveTo>
                      <a:pt x="15156" y="0"/>
                    </a:moveTo>
                    <a:cubicBezTo>
                      <a:pt x="14416" y="0"/>
                      <a:pt x="13668" y="124"/>
                      <a:pt x="12953" y="303"/>
                    </a:cubicBezTo>
                    <a:cubicBezTo>
                      <a:pt x="8511" y="1429"/>
                      <a:pt x="4902" y="4892"/>
                      <a:pt x="2817" y="8980"/>
                    </a:cubicBezTo>
                    <a:cubicBezTo>
                      <a:pt x="1732" y="11128"/>
                      <a:pt x="939" y="13422"/>
                      <a:pt x="480" y="15800"/>
                    </a:cubicBezTo>
                    <a:cubicBezTo>
                      <a:pt x="335" y="16487"/>
                      <a:pt x="355" y="21452"/>
                      <a:pt x="3" y="21680"/>
                    </a:cubicBezTo>
                    <a:lnTo>
                      <a:pt x="3" y="21680"/>
                    </a:lnTo>
                    <a:cubicBezTo>
                      <a:pt x="1921" y="20493"/>
                      <a:pt x="3985" y="20305"/>
                      <a:pt x="6029" y="19492"/>
                    </a:cubicBezTo>
                    <a:cubicBezTo>
                      <a:pt x="8573" y="18532"/>
                      <a:pt x="10930" y="17177"/>
                      <a:pt x="13037" y="15466"/>
                    </a:cubicBezTo>
                    <a:cubicBezTo>
                      <a:pt x="16353" y="12692"/>
                      <a:pt x="18835" y="8750"/>
                      <a:pt x="19377" y="4454"/>
                    </a:cubicBezTo>
                    <a:cubicBezTo>
                      <a:pt x="19461" y="3932"/>
                      <a:pt x="19461" y="3432"/>
                      <a:pt x="19377" y="2910"/>
                    </a:cubicBezTo>
                    <a:cubicBezTo>
                      <a:pt x="19127" y="1638"/>
                      <a:pt x="18043" y="637"/>
                      <a:pt x="16791" y="240"/>
                    </a:cubicBezTo>
                    <a:cubicBezTo>
                      <a:pt x="16263" y="70"/>
                      <a:pt x="15712" y="0"/>
                      <a:pt x="15156" y="0"/>
                    </a:cubicBezTo>
                    <a:close/>
                    <a:moveTo>
                      <a:pt x="3" y="21680"/>
                    </a:moveTo>
                    <a:lnTo>
                      <a:pt x="3" y="21680"/>
                    </a:lnTo>
                    <a:cubicBezTo>
                      <a:pt x="2" y="21681"/>
                      <a:pt x="1" y="21681"/>
                      <a:pt x="1" y="21682"/>
                    </a:cubicBezTo>
                    <a:cubicBezTo>
                      <a:pt x="1" y="21681"/>
                      <a:pt x="2" y="21681"/>
                      <a:pt x="3" y="21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16"/>
              <p:cNvSpPr/>
              <p:nvPr/>
            </p:nvSpPr>
            <p:spPr>
              <a:xfrm>
                <a:off x="229775" y="2449725"/>
                <a:ext cx="699800" cy="368125"/>
              </a:xfrm>
              <a:custGeom>
                <a:avLst/>
                <a:gdLst/>
                <a:ahLst/>
                <a:cxnLst/>
                <a:rect l="l" t="t" r="r" b="b"/>
                <a:pathLst>
                  <a:path w="27992" h="14725" extrusionOk="0">
                    <a:moveTo>
                      <a:pt x="7679" y="1"/>
                    </a:moveTo>
                    <a:cubicBezTo>
                      <a:pt x="7050" y="1"/>
                      <a:pt x="6422" y="54"/>
                      <a:pt x="5799" y="167"/>
                    </a:cubicBezTo>
                    <a:cubicBezTo>
                      <a:pt x="3525" y="564"/>
                      <a:pt x="1252" y="1982"/>
                      <a:pt x="605" y="4193"/>
                    </a:cubicBezTo>
                    <a:cubicBezTo>
                      <a:pt x="0" y="6258"/>
                      <a:pt x="960" y="8531"/>
                      <a:pt x="2503" y="10012"/>
                    </a:cubicBezTo>
                    <a:cubicBezTo>
                      <a:pt x="4047" y="11493"/>
                      <a:pt x="6091" y="12327"/>
                      <a:pt x="8135" y="13016"/>
                    </a:cubicBezTo>
                    <a:cubicBezTo>
                      <a:pt x="11222" y="14058"/>
                      <a:pt x="14642" y="14392"/>
                      <a:pt x="17875" y="14601"/>
                    </a:cubicBezTo>
                    <a:cubicBezTo>
                      <a:pt x="19097" y="14688"/>
                      <a:pt x="20308" y="14725"/>
                      <a:pt x="21517" y="14725"/>
                    </a:cubicBezTo>
                    <a:cubicBezTo>
                      <a:pt x="22041" y="14725"/>
                      <a:pt x="22566" y="14718"/>
                      <a:pt x="23090" y="14705"/>
                    </a:cubicBezTo>
                    <a:cubicBezTo>
                      <a:pt x="23522" y="14688"/>
                      <a:pt x="26492" y="14269"/>
                      <a:pt x="27590" y="14269"/>
                    </a:cubicBezTo>
                    <a:cubicBezTo>
                      <a:pt x="27816" y="14269"/>
                      <a:pt x="27963" y="14287"/>
                      <a:pt x="27991" y="14330"/>
                    </a:cubicBezTo>
                    <a:cubicBezTo>
                      <a:pt x="26302" y="11764"/>
                      <a:pt x="24091" y="9845"/>
                      <a:pt x="21880" y="7718"/>
                    </a:cubicBezTo>
                    <a:cubicBezTo>
                      <a:pt x="19648" y="5549"/>
                      <a:pt x="17291" y="3442"/>
                      <a:pt x="14538" y="1919"/>
                    </a:cubicBezTo>
                    <a:cubicBezTo>
                      <a:pt x="12442" y="764"/>
                      <a:pt x="10060" y="1"/>
                      <a:pt x="76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16"/>
              <p:cNvSpPr/>
              <p:nvPr/>
            </p:nvSpPr>
            <p:spPr>
              <a:xfrm>
                <a:off x="1159500" y="2583400"/>
                <a:ext cx="645050" cy="4420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7683" extrusionOk="0">
                    <a:moveTo>
                      <a:pt x="18524" y="0"/>
                    </a:moveTo>
                    <a:cubicBezTo>
                      <a:pt x="14916" y="0"/>
                      <a:pt x="11301" y="1644"/>
                      <a:pt x="8552" y="4060"/>
                    </a:cubicBezTo>
                    <a:cubicBezTo>
                      <a:pt x="6863" y="5583"/>
                      <a:pt x="5382" y="7335"/>
                      <a:pt x="4172" y="9254"/>
                    </a:cubicBezTo>
                    <a:cubicBezTo>
                      <a:pt x="2858" y="11339"/>
                      <a:pt x="1440" y="13342"/>
                      <a:pt x="0" y="15344"/>
                    </a:cubicBezTo>
                    <a:cubicBezTo>
                      <a:pt x="2211" y="15886"/>
                      <a:pt x="4276" y="16721"/>
                      <a:pt x="6446" y="17242"/>
                    </a:cubicBezTo>
                    <a:cubicBezTo>
                      <a:pt x="7666" y="17536"/>
                      <a:pt x="8916" y="17683"/>
                      <a:pt x="10168" y="17683"/>
                    </a:cubicBezTo>
                    <a:cubicBezTo>
                      <a:pt x="11227" y="17683"/>
                      <a:pt x="12287" y="17578"/>
                      <a:pt x="13329" y="17367"/>
                    </a:cubicBezTo>
                    <a:cubicBezTo>
                      <a:pt x="17354" y="16512"/>
                      <a:pt x="21004" y="14072"/>
                      <a:pt x="23486" y="10776"/>
                    </a:cubicBezTo>
                    <a:cubicBezTo>
                      <a:pt x="24446" y="9504"/>
                      <a:pt x="25238" y="8107"/>
                      <a:pt x="25509" y="6542"/>
                    </a:cubicBezTo>
                    <a:cubicBezTo>
                      <a:pt x="25801" y="4999"/>
                      <a:pt x="25489" y="3288"/>
                      <a:pt x="24446" y="2100"/>
                    </a:cubicBezTo>
                    <a:cubicBezTo>
                      <a:pt x="23632" y="1161"/>
                      <a:pt x="22443" y="640"/>
                      <a:pt x="21234" y="327"/>
                    </a:cubicBezTo>
                    <a:cubicBezTo>
                      <a:pt x="20340" y="104"/>
                      <a:pt x="19432" y="0"/>
                      <a:pt x="185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16"/>
              <p:cNvSpPr/>
              <p:nvPr/>
            </p:nvSpPr>
            <p:spPr>
              <a:xfrm>
                <a:off x="785750" y="2075125"/>
                <a:ext cx="303900" cy="15363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61455" extrusionOk="0">
                    <a:moveTo>
                      <a:pt x="290" y="0"/>
                    </a:moveTo>
                    <a:cubicBezTo>
                      <a:pt x="143" y="0"/>
                      <a:pt x="0" y="151"/>
                      <a:pt x="100" y="322"/>
                    </a:cubicBezTo>
                    <a:cubicBezTo>
                      <a:pt x="1789" y="3367"/>
                      <a:pt x="3208" y="6579"/>
                      <a:pt x="4918" y="9624"/>
                    </a:cubicBezTo>
                    <a:cubicBezTo>
                      <a:pt x="6503" y="12440"/>
                      <a:pt x="8193" y="15130"/>
                      <a:pt x="9277" y="18176"/>
                    </a:cubicBezTo>
                    <a:cubicBezTo>
                      <a:pt x="10341" y="21263"/>
                      <a:pt x="10988" y="24495"/>
                      <a:pt x="11154" y="27749"/>
                    </a:cubicBezTo>
                    <a:cubicBezTo>
                      <a:pt x="11551" y="34027"/>
                      <a:pt x="10487" y="40305"/>
                      <a:pt x="10153" y="46563"/>
                    </a:cubicBezTo>
                    <a:cubicBezTo>
                      <a:pt x="9966" y="49733"/>
                      <a:pt x="9903" y="52924"/>
                      <a:pt x="10195" y="56115"/>
                    </a:cubicBezTo>
                    <a:cubicBezTo>
                      <a:pt x="10258" y="56762"/>
                      <a:pt x="10320" y="57429"/>
                      <a:pt x="10404" y="58118"/>
                    </a:cubicBezTo>
                    <a:cubicBezTo>
                      <a:pt x="10529" y="59244"/>
                      <a:pt x="10716" y="60349"/>
                      <a:pt x="10967" y="61455"/>
                    </a:cubicBezTo>
                    <a:lnTo>
                      <a:pt x="11947" y="61455"/>
                    </a:lnTo>
                    <a:cubicBezTo>
                      <a:pt x="11759" y="60349"/>
                      <a:pt x="11572" y="59223"/>
                      <a:pt x="11405" y="58118"/>
                    </a:cubicBezTo>
                    <a:cubicBezTo>
                      <a:pt x="11217" y="56783"/>
                      <a:pt x="11092" y="55427"/>
                      <a:pt x="11029" y="54071"/>
                    </a:cubicBezTo>
                    <a:cubicBezTo>
                      <a:pt x="10946" y="50880"/>
                      <a:pt x="11092" y="47689"/>
                      <a:pt x="11321" y="44498"/>
                    </a:cubicBezTo>
                    <a:cubicBezTo>
                      <a:pt x="11759" y="38178"/>
                      <a:pt x="12156" y="31775"/>
                      <a:pt x="11467" y="25455"/>
                    </a:cubicBezTo>
                    <a:cubicBezTo>
                      <a:pt x="11134" y="22493"/>
                      <a:pt x="10570" y="19531"/>
                      <a:pt x="9486" y="16757"/>
                    </a:cubicBezTo>
                    <a:cubicBezTo>
                      <a:pt x="8443" y="14108"/>
                      <a:pt x="6962" y="11731"/>
                      <a:pt x="5502" y="9290"/>
                    </a:cubicBezTo>
                    <a:cubicBezTo>
                      <a:pt x="3729" y="6287"/>
                      <a:pt x="2332" y="3054"/>
                      <a:pt x="475" y="113"/>
                    </a:cubicBezTo>
                    <a:cubicBezTo>
                      <a:pt x="429" y="33"/>
                      <a:pt x="359" y="0"/>
                      <a:pt x="2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16"/>
              <p:cNvSpPr/>
              <p:nvPr/>
            </p:nvSpPr>
            <p:spPr>
              <a:xfrm>
                <a:off x="1160550" y="2302450"/>
                <a:ext cx="208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714" extrusionOk="0">
                    <a:moveTo>
                      <a:pt x="684" y="0"/>
                    </a:moveTo>
                    <a:cubicBezTo>
                      <a:pt x="675" y="0"/>
                      <a:pt x="668" y="3"/>
                      <a:pt x="668" y="10"/>
                    </a:cubicBezTo>
                    <a:cubicBezTo>
                      <a:pt x="188" y="1178"/>
                      <a:pt x="292" y="2450"/>
                      <a:pt x="376" y="3660"/>
                    </a:cubicBezTo>
                    <a:cubicBezTo>
                      <a:pt x="417" y="4244"/>
                      <a:pt x="459" y="4828"/>
                      <a:pt x="522" y="5412"/>
                    </a:cubicBezTo>
                    <a:cubicBezTo>
                      <a:pt x="584" y="5954"/>
                      <a:pt x="584" y="6496"/>
                      <a:pt x="543" y="7039"/>
                    </a:cubicBezTo>
                    <a:cubicBezTo>
                      <a:pt x="480" y="7623"/>
                      <a:pt x="292" y="8186"/>
                      <a:pt x="0" y="8686"/>
                    </a:cubicBezTo>
                    <a:cubicBezTo>
                      <a:pt x="0" y="8686"/>
                      <a:pt x="40" y="8713"/>
                      <a:pt x="67" y="8713"/>
                    </a:cubicBezTo>
                    <a:cubicBezTo>
                      <a:pt x="74" y="8713"/>
                      <a:pt x="79" y="8711"/>
                      <a:pt x="84" y="8707"/>
                    </a:cubicBezTo>
                    <a:cubicBezTo>
                      <a:pt x="835" y="7935"/>
                      <a:pt x="793" y="6684"/>
                      <a:pt x="730" y="5683"/>
                    </a:cubicBezTo>
                    <a:cubicBezTo>
                      <a:pt x="626" y="4494"/>
                      <a:pt x="501" y="3284"/>
                      <a:pt x="501" y="2095"/>
                    </a:cubicBezTo>
                    <a:cubicBezTo>
                      <a:pt x="480" y="1386"/>
                      <a:pt x="563" y="698"/>
                      <a:pt x="730" y="10"/>
                    </a:cubicBezTo>
                    <a:cubicBezTo>
                      <a:pt x="730" y="10"/>
                      <a:pt x="702" y="0"/>
                      <a:pt x="6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16"/>
              <p:cNvSpPr/>
              <p:nvPr/>
            </p:nvSpPr>
            <p:spPr>
              <a:xfrm>
                <a:off x="1234575" y="2150425"/>
                <a:ext cx="53750" cy="252925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0117" extrusionOk="0">
                    <a:moveTo>
                      <a:pt x="2066" y="0"/>
                    </a:moveTo>
                    <a:cubicBezTo>
                      <a:pt x="1023" y="647"/>
                      <a:pt x="648" y="1919"/>
                      <a:pt x="585" y="3087"/>
                    </a:cubicBezTo>
                    <a:cubicBezTo>
                      <a:pt x="502" y="4568"/>
                      <a:pt x="960" y="5965"/>
                      <a:pt x="1232" y="7405"/>
                    </a:cubicBezTo>
                    <a:cubicBezTo>
                      <a:pt x="1419" y="8302"/>
                      <a:pt x="1440" y="9219"/>
                      <a:pt x="1294" y="10116"/>
                    </a:cubicBezTo>
                    <a:lnTo>
                      <a:pt x="1378" y="10116"/>
                    </a:lnTo>
                    <a:cubicBezTo>
                      <a:pt x="1982" y="7238"/>
                      <a:pt x="1" y="4422"/>
                      <a:pt x="1023" y="1585"/>
                    </a:cubicBezTo>
                    <a:cubicBezTo>
                      <a:pt x="1232" y="960"/>
                      <a:pt x="1628" y="417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16"/>
              <p:cNvSpPr/>
              <p:nvPr/>
            </p:nvSpPr>
            <p:spPr>
              <a:xfrm>
                <a:off x="1337300" y="2096625"/>
                <a:ext cx="75650" cy="229550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9182" extrusionOk="0">
                    <a:moveTo>
                      <a:pt x="3022" y="1"/>
                    </a:moveTo>
                    <a:cubicBezTo>
                      <a:pt x="3019" y="1"/>
                      <a:pt x="3012" y="5"/>
                      <a:pt x="3003" y="11"/>
                    </a:cubicBezTo>
                    <a:lnTo>
                      <a:pt x="3003" y="11"/>
                    </a:lnTo>
                    <a:cubicBezTo>
                      <a:pt x="3010" y="8"/>
                      <a:pt x="3018" y="6"/>
                      <a:pt x="3025" y="4"/>
                    </a:cubicBezTo>
                    <a:cubicBezTo>
                      <a:pt x="3025" y="2"/>
                      <a:pt x="3024" y="1"/>
                      <a:pt x="3022" y="1"/>
                    </a:cubicBezTo>
                    <a:close/>
                    <a:moveTo>
                      <a:pt x="3003" y="11"/>
                    </a:moveTo>
                    <a:lnTo>
                      <a:pt x="3003" y="11"/>
                    </a:lnTo>
                    <a:cubicBezTo>
                      <a:pt x="1911" y="352"/>
                      <a:pt x="1229" y="1388"/>
                      <a:pt x="877" y="2423"/>
                    </a:cubicBezTo>
                    <a:cubicBezTo>
                      <a:pt x="439" y="3779"/>
                      <a:pt x="585" y="5197"/>
                      <a:pt x="543" y="6616"/>
                    </a:cubicBezTo>
                    <a:cubicBezTo>
                      <a:pt x="543" y="7492"/>
                      <a:pt x="356" y="8368"/>
                      <a:pt x="1" y="9181"/>
                    </a:cubicBezTo>
                    <a:cubicBezTo>
                      <a:pt x="1" y="9181"/>
                      <a:pt x="22" y="9181"/>
                      <a:pt x="43" y="9140"/>
                    </a:cubicBezTo>
                    <a:cubicBezTo>
                      <a:pt x="731" y="7825"/>
                      <a:pt x="668" y="6345"/>
                      <a:pt x="689" y="4926"/>
                    </a:cubicBezTo>
                    <a:cubicBezTo>
                      <a:pt x="689" y="3717"/>
                      <a:pt x="814" y="2486"/>
                      <a:pt x="1419" y="1401"/>
                    </a:cubicBezTo>
                    <a:cubicBezTo>
                      <a:pt x="1732" y="797"/>
                      <a:pt x="2274" y="317"/>
                      <a:pt x="2921" y="66"/>
                    </a:cubicBezTo>
                    <a:cubicBezTo>
                      <a:pt x="2935" y="66"/>
                      <a:pt x="2977" y="29"/>
                      <a:pt x="3003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6" name="Google Shape;1446;p16"/>
              <p:cNvSpPr/>
              <p:nvPr/>
            </p:nvSpPr>
            <p:spPr>
              <a:xfrm>
                <a:off x="1356075" y="2107075"/>
                <a:ext cx="129350" cy="204500"/>
              </a:xfrm>
              <a:custGeom>
                <a:avLst/>
                <a:gdLst/>
                <a:ahLst/>
                <a:cxnLst/>
                <a:rect l="l" t="t" r="r" b="b"/>
                <a:pathLst>
                  <a:path w="5174" h="8180" extrusionOk="0">
                    <a:moveTo>
                      <a:pt x="5038" y="1"/>
                    </a:moveTo>
                    <a:cubicBezTo>
                      <a:pt x="5034" y="1"/>
                      <a:pt x="5031" y="1"/>
                      <a:pt x="5028" y="3"/>
                    </a:cubicBezTo>
                    <a:cubicBezTo>
                      <a:pt x="4882" y="45"/>
                      <a:pt x="4756" y="87"/>
                      <a:pt x="4610" y="149"/>
                    </a:cubicBezTo>
                    <a:cubicBezTo>
                      <a:pt x="4485" y="212"/>
                      <a:pt x="4339" y="295"/>
                      <a:pt x="4214" y="379"/>
                    </a:cubicBezTo>
                    <a:cubicBezTo>
                      <a:pt x="3985" y="525"/>
                      <a:pt x="3776" y="712"/>
                      <a:pt x="3567" y="921"/>
                    </a:cubicBezTo>
                    <a:cubicBezTo>
                      <a:pt x="3150" y="1338"/>
                      <a:pt x="2796" y="1818"/>
                      <a:pt x="2525" y="2360"/>
                    </a:cubicBezTo>
                    <a:cubicBezTo>
                      <a:pt x="2253" y="2902"/>
                      <a:pt x="2003" y="3465"/>
                      <a:pt x="1815" y="4070"/>
                    </a:cubicBezTo>
                    <a:cubicBezTo>
                      <a:pt x="1565" y="4717"/>
                      <a:pt x="1315" y="5363"/>
                      <a:pt x="1023" y="6010"/>
                    </a:cubicBezTo>
                    <a:cubicBezTo>
                      <a:pt x="877" y="6365"/>
                      <a:pt x="710" y="6719"/>
                      <a:pt x="543" y="7053"/>
                    </a:cubicBezTo>
                    <a:cubicBezTo>
                      <a:pt x="376" y="7407"/>
                      <a:pt x="189" y="7783"/>
                      <a:pt x="1" y="8117"/>
                    </a:cubicBezTo>
                    <a:cubicBezTo>
                      <a:pt x="1" y="8117"/>
                      <a:pt x="63" y="8179"/>
                      <a:pt x="84" y="8179"/>
                    </a:cubicBezTo>
                    <a:lnTo>
                      <a:pt x="105" y="8179"/>
                    </a:lnTo>
                    <a:cubicBezTo>
                      <a:pt x="293" y="7908"/>
                      <a:pt x="501" y="7616"/>
                      <a:pt x="668" y="7303"/>
                    </a:cubicBezTo>
                    <a:cubicBezTo>
                      <a:pt x="835" y="7011"/>
                      <a:pt x="981" y="6698"/>
                      <a:pt x="1127" y="6385"/>
                    </a:cubicBezTo>
                    <a:cubicBezTo>
                      <a:pt x="1419" y="5739"/>
                      <a:pt x="1669" y="5092"/>
                      <a:pt x="1920" y="4446"/>
                    </a:cubicBezTo>
                    <a:cubicBezTo>
                      <a:pt x="2358" y="3299"/>
                      <a:pt x="2775" y="2131"/>
                      <a:pt x="3630" y="1213"/>
                    </a:cubicBezTo>
                    <a:cubicBezTo>
                      <a:pt x="3839" y="983"/>
                      <a:pt x="4068" y="775"/>
                      <a:pt x="4318" y="587"/>
                    </a:cubicBezTo>
                    <a:cubicBezTo>
                      <a:pt x="4464" y="504"/>
                      <a:pt x="4590" y="420"/>
                      <a:pt x="4736" y="337"/>
                    </a:cubicBezTo>
                    <a:cubicBezTo>
                      <a:pt x="4882" y="253"/>
                      <a:pt x="5028" y="170"/>
                      <a:pt x="5174" y="107"/>
                    </a:cubicBezTo>
                    <a:cubicBezTo>
                      <a:pt x="5174" y="107"/>
                      <a:pt x="5085" y="1"/>
                      <a:pt x="50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7" name="Google Shape;1447;p16"/>
              <p:cNvSpPr/>
              <p:nvPr/>
            </p:nvSpPr>
            <p:spPr>
              <a:xfrm>
                <a:off x="1291950" y="2292550"/>
                <a:ext cx="239375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3868" extrusionOk="0">
                    <a:moveTo>
                      <a:pt x="1" y="3846"/>
                    </a:moveTo>
                    <a:cubicBezTo>
                      <a:pt x="1" y="3846"/>
                      <a:pt x="1" y="3847"/>
                      <a:pt x="0" y="3847"/>
                    </a:cubicBezTo>
                    <a:cubicBezTo>
                      <a:pt x="1" y="3847"/>
                      <a:pt x="1" y="3847"/>
                      <a:pt x="1" y="3846"/>
                    </a:cubicBezTo>
                    <a:close/>
                    <a:moveTo>
                      <a:pt x="9435" y="0"/>
                    </a:moveTo>
                    <a:cubicBezTo>
                      <a:pt x="9407" y="0"/>
                      <a:pt x="9386" y="2"/>
                      <a:pt x="9386" y="9"/>
                    </a:cubicBezTo>
                    <a:cubicBezTo>
                      <a:pt x="9157" y="593"/>
                      <a:pt x="8761" y="1094"/>
                      <a:pt x="8239" y="1469"/>
                    </a:cubicBezTo>
                    <a:cubicBezTo>
                      <a:pt x="7697" y="1845"/>
                      <a:pt x="7092" y="2116"/>
                      <a:pt x="6445" y="2262"/>
                    </a:cubicBezTo>
                    <a:cubicBezTo>
                      <a:pt x="5048" y="2617"/>
                      <a:pt x="3567" y="2512"/>
                      <a:pt x="2170" y="2804"/>
                    </a:cubicBezTo>
                    <a:cubicBezTo>
                      <a:pt x="1357" y="2950"/>
                      <a:pt x="606" y="3304"/>
                      <a:pt x="1" y="3846"/>
                    </a:cubicBezTo>
                    <a:lnTo>
                      <a:pt x="1" y="3846"/>
                    </a:lnTo>
                    <a:cubicBezTo>
                      <a:pt x="4" y="3844"/>
                      <a:pt x="9" y="3843"/>
                      <a:pt x="14" y="3843"/>
                    </a:cubicBezTo>
                    <a:cubicBezTo>
                      <a:pt x="35" y="3843"/>
                      <a:pt x="72" y="3862"/>
                      <a:pt x="99" y="3862"/>
                    </a:cubicBezTo>
                    <a:cubicBezTo>
                      <a:pt x="104" y="3862"/>
                      <a:pt x="109" y="3861"/>
                      <a:pt x="114" y="3859"/>
                    </a:cubicBezTo>
                    <a:lnTo>
                      <a:pt x="114" y="3859"/>
                    </a:lnTo>
                    <a:lnTo>
                      <a:pt x="105" y="3868"/>
                    </a:lnTo>
                    <a:cubicBezTo>
                      <a:pt x="109" y="3864"/>
                      <a:pt x="114" y="3860"/>
                      <a:pt x="118" y="3856"/>
                    </a:cubicBezTo>
                    <a:lnTo>
                      <a:pt x="118" y="3856"/>
                    </a:lnTo>
                    <a:cubicBezTo>
                      <a:pt x="119" y="3856"/>
                      <a:pt x="120" y="3855"/>
                      <a:pt x="120" y="3854"/>
                    </a:cubicBezTo>
                    <a:lnTo>
                      <a:pt x="120" y="3854"/>
                    </a:lnTo>
                    <a:cubicBezTo>
                      <a:pt x="1287" y="2845"/>
                      <a:pt x="2906" y="2699"/>
                      <a:pt x="4380" y="2575"/>
                    </a:cubicBezTo>
                    <a:cubicBezTo>
                      <a:pt x="5715" y="2471"/>
                      <a:pt x="7113" y="2345"/>
                      <a:pt x="8302" y="1615"/>
                    </a:cubicBezTo>
                    <a:cubicBezTo>
                      <a:pt x="8886" y="1261"/>
                      <a:pt x="9428" y="698"/>
                      <a:pt x="9574" y="9"/>
                    </a:cubicBezTo>
                    <a:cubicBezTo>
                      <a:pt x="9574" y="9"/>
                      <a:pt x="9491" y="0"/>
                      <a:pt x="9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8" name="Google Shape;1448;p16"/>
              <p:cNvSpPr/>
              <p:nvPr/>
            </p:nvSpPr>
            <p:spPr>
              <a:xfrm>
                <a:off x="1213725" y="2455925"/>
                <a:ext cx="203400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8136" h="839" extrusionOk="0">
                    <a:moveTo>
                      <a:pt x="7953" y="1"/>
                    </a:moveTo>
                    <a:cubicBezTo>
                      <a:pt x="7951" y="1"/>
                      <a:pt x="7949" y="1"/>
                      <a:pt x="7947" y="3"/>
                    </a:cubicBezTo>
                    <a:cubicBezTo>
                      <a:pt x="7359" y="507"/>
                      <a:pt x="6720" y="675"/>
                      <a:pt x="6054" y="675"/>
                    </a:cubicBezTo>
                    <a:cubicBezTo>
                      <a:pt x="4737" y="675"/>
                      <a:pt x="3319" y="17"/>
                      <a:pt x="2003" y="3"/>
                    </a:cubicBezTo>
                    <a:cubicBezTo>
                      <a:pt x="1336" y="44"/>
                      <a:pt x="668" y="128"/>
                      <a:pt x="1" y="253"/>
                    </a:cubicBezTo>
                    <a:cubicBezTo>
                      <a:pt x="22" y="253"/>
                      <a:pt x="63" y="316"/>
                      <a:pt x="84" y="316"/>
                    </a:cubicBezTo>
                    <a:cubicBezTo>
                      <a:pt x="689" y="232"/>
                      <a:pt x="1315" y="170"/>
                      <a:pt x="1940" y="149"/>
                    </a:cubicBezTo>
                    <a:cubicBezTo>
                      <a:pt x="2524" y="149"/>
                      <a:pt x="3108" y="211"/>
                      <a:pt x="3692" y="357"/>
                    </a:cubicBezTo>
                    <a:cubicBezTo>
                      <a:pt x="4514" y="563"/>
                      <a:pt x="5350" y="838"/>
                      <a:pt x="6200" y="838"/>
                    </a:cubicBezTo>
                    <a:cubicBezTo>
                      <a:pt x="6385" y="838"/>
                      <a:pt x="6572" y="825"/>
                      <a:pt x="6759" y="795"/>
                    </a:cubicBezTo>
                    <a:cubicBezTo>
                      <a:pt x="7280" y="754"/>
                      <a:pt x="7781" y="524"/>
                      <a:pt x="8135" y="128"/>
                    </a:cubicBezTo>
                    <a:cubicBezTo>
                      <a:pt x="8135" y="128"/>
                      <a:pt x="7990" y="1"/>
                      <a:pt x="7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9" name="Google Shape;1449;p16"/>
              <p:cNvSpPr/>
              <p:nvPr/>
            </p:nvSpPr>
            <p:spPr>
              <a:xfrm>
                <a:off x="1155775" y="2519025"/>
                <a:ext cx="1169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70" extrusionOk="0">
                    <a:moveTo>
                      <a:pt x="2216" y="0"/>
                    </a:moveTo>
                    <a:cubicBezTo>
                      <a:pt x="1497" y="0"/>
                      <a:pt x="765" y="128"/>
                      <a:pt x="87" y="399"/>
                    </a:cubicBezTo>
                    <a:cubicBezTo>
                      <a:pt x="68" y="399"/>
                      <a:pt x="0" y="465"/>
                      <a:pt x="15" y="465"/>
                    </a:cubicBezTo>
                    <a:cubicBezTo>
                      <a:pt x="17" y="465"/>
                      <a:pt x="20" y="464"/>
                      <a:pt x="24" y="461"/>
                    </a:cubicBezTo>
                    <a:cubicBezTo>
                      <a:pt x="668" y="247"/>
                      <a:pt x="1327" y="140"/>
                      <a:pt x="1988" y="140"/>
                    </a:cubicBezTo>
                    <a:cubicBezTo>
                      <a:pt x="2098" y="140"/>
                      <a:pt x="2208" y="143"/>
                      <a:pt x="2319" y="148"/>
                    </a:cubicBezTo>
                    <a:cubicBezTo>
                      <a:pt x="2673" y="169"/>
                      <a:pt x="3049" y="211"/>
                      <a:pt x="3403" y="315"/>
                    </a:cubicBezTo>
                    <a:cubicBezTo>
                      <a:pt x="3591" y="357"/>
                      <a:pt x="3779" y="399"/>
                      <a:pt x="3946" y="461"/>
                    </a:cubicBezTo>
                    <a:cubicBezTo>
                      <a:pt x="4133" y="545"/>
                      <a:pt x="4321" y="607"/>
                      <a:pt x="4509" y="670"/>
                    </a:cubicBezTo>
                    <a:cubicBezTo>
                      <a:pt x="4550" y="670"/>
                      <a:pt x="4676" y="587"/>
                      <a:pt x="4634" y="566"/>
                    </a:cubicBezTo>
                    <a:cubicBezTo>
                      <a:pt x="4488" y="461"/>
                      <a:pt x="4321" y="378"/>
                      <a:pt x="4133" y="315"/>
                    </a:cubicBezTo>
                    <a:cubicBezTo>
                      <a:pt x="3966" y="253"/>
                      <a:pt x="3779" y="211"/>
                      <a:pt x="3570" y="169"/>
                    </a:cubicBezTo>
                    <a:cubicBezTo>
                      <a:pt x="3195" y="65"/>
                      <a:pt x="2798" y="2"/>
                      <a:pt x="2381" y="2"/>
                    </a:cubicBezTo>
                    <a:cubicBezTo>
                      <a:pt x="2326" y="1"/>
                      <a:pt x="2271" y="0"/>
                      <a:pt x="2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0" name="Google Shape;1450;p16"/>
              <p:cNvSpPr/>
              <p:nvPr/>
            </p:nvSpPr>
            <p:spPr>
              <a:xfrm>
                <a:off x="1369650" y="2226025"/>
                <a:ext cx="1413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5653" h="2692" extrusionOk="0">
                    <a:moveTo>
                      <a:pt x="5590" y="1"/>
                    </a:moveTo>
                    <a:cubicBezTo>
                      <a:pt x="4797" y="63"/>
                      <a:pt x="4026" y="230"/>
                      <a:pt x="3275" y="522"/>
                    </a:cubicBezTo>
                    <a:cubicBezTo>
                      <a:pt x="2461" y="835"/>
                      <a:pt x="1690" y="1231"/>
                      <a:pt x="1001" y="1753"/>
                    </a:cubicBezTo>
                    <a:cubicBezTo>
                      <a:pt x="626" y="2024"/>
                      <a:pt x="292" y="2337"/>
                      <a:pt x="0" y="2691"/>
                    </a:cubicBezTo>
                    <a:lnTo>
                      <a:pt x="146" y="2691"/>
                    </a:lnTo>
                    <a:lnTo>
                      <a:pt x="146" y="2670"/>
                    </a:lnTo>
                    <a:cubicBezTo>
                      <a:pt x="855" y="1940"/>
                      <a:pt x="1690" y="1335"/>
                      <a:pt x="2628" y="897"/>
                    </a:cubicBezTo>
                    <a:cubicBezTo>
                      <a:pt x="3546" y="439"/>
                      <a:pt x="4547" y="147"/>
                      <a:pt x="5590" y="21"/>
                    </a:cubicBezTo>
                    <a:cubicBezTo>
                      <a:pt x="5611" y="21"/>
                      <a:pt x="5653" y="1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16"/>
              <p:cNvSpPr/>
              <p:nvPr/>
            </p:nvSpPr>
            <p:spPr>
              <a:xfrm>
                <a:off x="1060375" y="2265975"/>
                <a:ext cx="323025" cy="41720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16688" extrusionOk="0">
                    <a:moveTo>
                      <a:pt x="12741" y="1"/>
                    </a:moveTo>
                    <a:cubicBezTo>
                      <a:pt x="12695" y="1"/>
                      <a:pt x="12650" y="22"/>
                      <a:pt x="12621" y="71"/>
                    </a:cubicBezTo>
                    <a:cubicBezTo>
                      <a:pt x="12058" y="1239"/>
                      <a:pt x="11328" y="2324"/>
                      <a:pt x="10452" y="3283"/>
                    </a:cubicBezTo>
                    <a:cubicBezTo>
                      <a:pt x="9576" y="4222"/>
                      <a:pt x="8638" y="5077"/>
                      <a:pt x="7678" y="5953"/>
                    </a:cubicBezTo>
                    <a:cubicBezTo>
                      <a:pt x="5613" y="7851"/>
                      <a:pt x="3819" y="9999"/>
                      <a:pt x="2318" y="12356"/>
                    </a:cubicBezTo>
                    <a:cubicBezTo>
                      <a:pt x="1483" y="13733"/>
                      <a:pt x="733" y="15130"/>
                      <a:pt x="44" y="16569"/>
                    </a:cubicBezTo>
                    <a:cubicBezTo>
                      <a:pt x="0" y="16628"/>
                      <a:pt x="60" y="16687"/>
                      <a:pt x="114" y="16687"/>
                    </a:cubicBezTo>
                    <a:cubicBezTo>
                      <a:pt x="136" y="16687"/>
                      <a:pt x="157" y="16677"/>
                      <a:pt x="169" y="16653"/>
                    </a:cubicBezTo>
                    <a:cubicBezTo>
                      <a:pt x="774" y="15360"/>
                      <a:pt x="1504" y="14129"/>
                      <a:pt x="2318" y="12940"/>
                    </a:cubicBezTo>
                    <a:cubicBezTo>
                      <a:pt x="3110" y="11731"/>
                      <a:pt x="3986" y="10583"/>
                      <a:pt x="4925" y="9478"/>
                    </a:cubicBezTo>
                    <a:cubicBezTo>
                      <a:pt x="5822" y="8414"/>
                      <a:pt x="6781" y="7392"/>
                      <a:pt x="7803" y="6433"/>
                    </a:cubicBezTo>
                    <a:cubicBezTo>
                      <a:pt x="8763" y="5557"/>
                      <a:pt x="9743" y="4702"/>
                      <a:pt x="10619" y="3763"/>
                    </a:cubicBezTo>
                    <a:cubicBezTo>
                      <a:pt x="11579" y="2762"/>
                      <a:pt x="12559" y="1552"/>
                      <a:pt x="12893" y="175"/>
                    </a:cubicBezTo>
                    <a:cubicBezTo>
                      <a:pt x="12920" y="79"/>
                      <a:pt x="12829" y="1"/>
                      <a:pt x="127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16"/>
              <p:cNvSpPr/>
              <p:nvPr/>
            </p:nvSpPr>
            <p:spPr>
              <a:xfrm>
                <a:off x="1053350" y="2679325"/>
                <a:ext cx="647275" cy="421000"/>
              </a:xfrm>
              <a:custGeom>
                <a:avLst/>
                <a:gdLst/>
                <a:ahLst/>
                <a:cxnLst/>
                <a:rect l="l" t="t" r="r" b="b"/>
                <a:pathLst>
                  <a:path w="25891" h="16840" extrusionOk="0">
                    <a:moveTo>
                      <a:pt x="25775" y="1"/>
                    </a:moveTo>
                    <a:cubicBezTo>
                      <a:pt x="25751" y="1"/>
                      <a:pt x="25727" y="11"/>
                      <a:pt x="25709" y="35"/>
                    </a:cubicBezTo>
                    <a:cubicBezTo>
                      <a:pt x="24770" y="1600"/>
                      <a:pt x="23185" y="2538"/>
                      <a:pt x="21558" y="3289"/>
                    </a:cubicBezTo>
                    <a:cubicBezTo>
                      <a:pt x="20599" y="3727"/>
                      <a:pt x="19598" y="4144"/>
                      <a:pt x="18617" y="4582"/>
                    </a:cubicBezTo>
                    <a:lnTo>
                      <a:pt x="15405" y="5980"/>
                    </a:lnTo>
                    <a:lnTo>
                      <a:pt x="8939" y="8796"/>
                    </a:lnTo>
                    <a:cubicBezTo>
                      <a:pt x="7021" y="9630"/>
                      <a:pt x="5081" y="10485"/>
                      <a:pt x="3412" y="11778"/>
                    </a:cubicBezTo>
                    <a:cubicBezTo>
                      <a:pt x="1973" y="12905"/>
                      <a:pt x="742" y="14385"/>
                      <a:pt x="158" y="16137"/>
                    </a:cubicBezTo>
                    <a:cubicBezTo>
                      <a:pt x="96" y="16346"/>
                      <a:pt x="33" y="16575"/>
                      <a:pt x="12" y="16805"/>
                    </a:cubicBezTo>
                    <a:cubicBezTo>
                      <a:pt x="0" y="16829"/>
                      <a:pt x="17" y="16839"/>
                      <a:pt x="32" y="16839"/>
                    </a:cubicBezTo>
                    <a:cubicBezTo>
                      <a:pt x="43" y="16839"/>
                      <a:pt x="54" y="16834"/>
                      <a:pt x="54" y="16826"/>
                    </a:cubicBezTo>
                    <a:cubicBezTo>
                      <a:pt x="304" y="15929"/>
                      <a:pt x="722" y="15074"/>
                      <a:pt x="1243" y="14302"/>
                    </a:cubicBezTo>
                    <a:cubicBezTo>
                      <a:pt x="1785" y="13551"/>
                      <a:pt x="2432" y="12863"/>
                      <a:pt x="3162" y="12258"/>
                    </a:cubicBezTo>
                    <a:cubicBezTo>
                      <a:pt x="4789" y="10944"/>
                      <a:pt x="6729" y="10047"/>
                      <a:pt x="8647" y="9213"/>
                    </a:cubicBezTo>
                    <a:cubicBezTo>
                      <a:pt x="10775" y="8295"/>
                      <a:pt x="12902" y="7356"/>
                      <a:pt x="15030" y="6439"/>
                    </a:cubicBezTo>
                    <a:cubicBezTo>
                      <a:pt x="17116" y="5542"/>
                      <a:pt x="19201" y="4645"/>
                      <a:pt x="21287" y="3727"/>
                    </a:cubicBezTo>
                    <a:cubicBezTo>
                      <a:pt x="22872" y="3018"/>
                      <a:pt x="24541" y="2163"/>
                      <a:pt x="25542" y="703"/>
                    </a:cubicBezTo>
                    <a:cubicBezTo>
                      <a:pt x="25667" y="515"/>
                      <a:pt x="25772" y="327"/>
                      <a:pt x="25876" y="119"/>
                    </a:cubicBezTo>
                    <a:cubicBezTo>
                      <a:pt x="25891" y="60"/>
                      <a:pt x="25832" y="1"/>
                      <a:pt x="25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3" name="Google Shape;1453;p16"/>
              <p:cNvSpPr/>
              <p:nvPr/>
            </p:nvSpPr>
            <p:spPr>
              <a:xfrm>
                <a:off x="286375" y="2552900"/>
                <a:ext cx="783300" cy="399950"/>
              </a:xfrm>
              <a:custGeom>
                <a:avLst/>
                <a:gdLst/>
                <a:ahLst/>
                <a:cxnLst/>
                <a:rect l="l" t="t" r="r" b="b"/>
                <a:pathLst>
                  <a:path w="31332" h="15998" extrusionOk="0">
                    <a:moveTo>
                      <a:pt x="4173" y="1"/>
                    </a:moveTo>
                    <a:cubicBezTo>
                      <a:pt x="3147" y="1"/>
                      <a:pt x="2122" y="125"/>
                      <a:pt x="1115" y="358"/>
                    </a:cubicBezTo>
                    <a:cubicBezTo>
                      <a:pt x="802" y="441"/>
                      <a:pt x="489" y="525"/>
                      <a:pt x="156" y="608"/>
                    </a:cubicBezTo>
                    <a:cubicBezTo>
                      <a:pt x="1" y="647"/>
                      <a:pt x="44" y="884"/>
                      <a:pt x="201" y="884"/>
                    </a:cubicBezTo>
                    <a:cubicBezTo>
                      <a:pt x="213" y="884"/>
                      <a:pt x="226" y="882"/>
                      <a:pt x="239" y="879"/>
                    </a:cubicBezTo>
                    <a:cubicBezTo>
                      <a:pt x="1366" y="546"/>
                      <a:pt x="2513" y="337"/>
                      <a:pt x="3702" y="295"/>
                    </a:cubicBezTo>
                    <a:cubicBezTo>
                      <a:pt x="3868" y="288"/>
                      <a:pt x="4036" y="285"/>
                      <a:pt x="4204" y="285"/>
                    </a:cubicBezTo>
                    <a:cubicBezTo>
                      <a:pt x="5043" y="285"/>
                      <a:pt x="5892" y="372"/>
                      <a:pt x="6726" y="546"/>
                    </a:cubicBezTo>
                    <a:cubicBezTo>
                      <a:pt x="7831" y="796"/>
                      <a:pt x="8916" y="1109"/>
                      <a:pt x="9959" y="1505"/>
                    </a:cubicBezTo>
                    <a:cubicBezTo>
                      <a:pt x="11148" y="1901"/>
                      <a:pt x="12316" y="2339"/>
                      <a:pt x="13442" y="2861"/>
                    </a:cubicBezTo>
                    <a:cubicBezTo>
                      <a:pt x="15695" y="3883"/>
                      <a:pt x="17864" y="5092"/>
                      <a:pt x="19950" y="6448"/>
                    </a:cubicBezTo>
                    <a:cubicBezTo>
                      <a:pt x="21952" y="7741"/>
                      <a:pt x="23934" y="9055"/>
                      <a:pt x="25832" y="10495"/>
                    </a:cubicBezTo>
                    <a:cubicBezTo>
                      <a:pt x="27646" y="11892"/>
                      <a:pt x="29398" y="13477"/>
                      <a:pt x="30754" y="15333"/>
                    </a:cubicBezTo>
                    <a:cubicBezTo>
                      <a:pt x="30921" y="15563"/>
                      <a:pt x="31088" y="15771"/>
                      <a:pt x="31255" y="15980"/>
                    </a:cubicBezTo>
                    <a:cubicBezTo>
                      <a:pt x="31261" y="15992"/>
                      <a:pt x="31270" y="15997"/>
                      <a:pt x="31280" y="15997"/>
                    </a:cubicBezTo>
                    <a:cubicBezTo>
                      <a:pt x="31305" y="15997"/>
                      <a:pt x="31332" y="15968"/>
                      <a:pt x="31317" y="15938"/>
                    </a:cubicBezTo>
                    <a:cubicBezTo>
                      <a:pt x="31025" y="15438"/>
                      <a:pt x="30712" y="14958"/>
                      <a:pt x="30337" y="14520"/>
                    </a:cubicBezTo>
                    <a:cubicBezTo>
                      <a:pt x="29982" y="14061"/>
                      <a:pt x="29607" y="13623"/>
                      <a:pt x="29210" y="13206"/>
                    </a:cubicBezTo>
                    <a:cubicBezTo>
                      <a:pt x="28397" y="12372"/>
                      <a:pt x="27542" y="11600"/>
                      <a:pt x="26624" y="10870"/>
                    </a:cubicBezTo>
                    <a:cubicBezTo>
                      <a:pt x="24747" y="9389"/>
                      <a:pt x="22807" y="8013"/>
                      <a:pt x="20784" y="6719"/>
                    </a:cubicBezTo>
                    <a:cubicBezTo>
                      <a:pt x="18719" y="5343"/>
                      <a:pt x="16550" y="4091"/>
                      <a:pt x="14297" y="2986"/>
                    </a:cubicBezTo>
                    <a:cubicBezTo>
                      <a:pt x="13171" y="2444"/>
                      <a:pt x="12024" y="1964"/>
                      <a:pt x="10856" y="1547"/>
                    </a:cubicBezTo>
                    <a:cubicBezTo>
                      <a:pt x="9729" y="1150"/>
                      <a:pt x="8603" y="754"/>
                      <a:pt x="7456" y="462"/>
                    </a:cubicBezTo>
                    <a:cubicBezTo>
                      <a:pt x="6455" y="191"/>
                      <a:pt x="5433" y="45"/>
                      <a:pt x="4411" y="3"/>
                    </a:cubicBezTo>
                    <a:cubicBezTo>
                      <a:pt x="4331" y="2"/>
                      <a:pt x="4252" y="1"/>
                      <a:pt x="41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16"/>
              <p:cNvSpPr/>
              <p:nvPr/>
            </p:nvSpPr>
            <p:spPr>
              <a:xfrm>
                <a:off x="312675" y="3194300"/>
                <a:ext cx="738925" cy="219450"/>
              </a:xfrm>
              <a:custGeom>
                <a:avLst/>
                <a:gdLst/>
                <a:ahLst/>
                <a:cxnLst/>
                <a:rect l="l" t="t" r="r" b="b"/>
                <a:pathLst>
                  <a:path w="29557" h="8778" extrusionOk="0">
                    <a:moveTo>
                      <a:pt x="9031" y="0"/>
                    </a:moveTo>
                    <a:cubicBezTo>
                      <a:pt x="8315" y="0"/>
                      <a:pt x="7599" y="28"/>
                      <a:pt x="6884" y="85"/>
                    </a:cubicBezTo>
                    <a:cubicBezTo>
                      <a:pt x="5799" y="169"/>
                      <a:pt x="4735" y="336"/>
                      <a:pt x="3672" y="565"/>
                    </a:cubicBezTo>
                    <a:cubicBezTo>
                      <a:pt x="2608" y="795"/>
                      <a:pt x="1586" y="1212"/>
                      <a:pt x="668" y="1817"/>
                    </a:cubicBezTo>
                    <a:cubicBezTo>
                      <a:pt x="564" y="1879"/>
                      <a:pt x="439" y="1963"/>
                      <a:pt x="334" y="2046"/>
                    </a:cubicBezTo>
                    <a:cubicBezTo>
                      <a:pt x="230" y="2150"/>
                      <a:pt x="147" y="2255"/>
                      <a:pt x="63" y="2380"/>
                    </a:cubicBezTo>
                    <a:cubicBezTo>
                      <a:pt x="1" y="2484"/>
                      <a:pt x="22" y="2588"/>
                      <a:pt x="105" y="2672"/>
                    </a:cubicBezTo>
                    <a:cubicBezTo>
                      <a:pt x="142" y="2721"/>
                      <a:pt x="200" y="2741"/>
                      <a:pt x="258" y="2741"/>
                    </a:cubicBezTo>
                    <a:cubicBezTo>
                      <a:pt x="300" y="2741"/>
                      <a:pt x="342" y="2731"/>
                      <a:pt x="376" y="2713"/>
                    </a:cubicBezTo>
                    <a:cubicBezTo>
                      <a:pt x="501" y="2672"/>
                      <a:pt x="626" y="2609"/>
                      <a:pt x="731" y="2547"/>
                    </a:cubicBezTo>
                    <a:cubicBezTo>
                      <a:pt x="856" y="2484"/>
                      <a:pt x="981" y="2401"/>
                      <a:pt x="1106" y="2317"/>
                    </a:cubicBezTo>
                    <a:cubicBezTo>
                      <a:pt x="1336" y="2192"/>
                      <a:pt x="1544" y="2067"/>
                      <a:pt x="1794" y="1963"/>
                    </a:cubicBezTo>
                    <a:cubicBezTo>
                      <a:pt x="2253" y="1733"/>
                      <a:pt x="2733" y="1545"/>
                      <a:pt x="3234" y="1399"/>
                    </a:cubicBezTo>
                    <a:cubicBezTo>
                      <a:pt x="4256" y="1107"/>
                      <a:pt x="5278" y="899"/>
                      <a:pt x="6341" y="795"/>
                    </a:cubicBezTo>
                    <a:cubicBezTo>
                      <a:pt x="7353" y="680"/>
                      <a:pt x="8370" y="622"/>
                      <a:pt x="9387" y="622"/>
                    </a:cubicBezTo>
                    <a:cubicBezTo>
                      <a:pt x="10403" y="622"/>
                      <a:pt x="11420" y="680"/>
                      <a:pt x="12432" y="795"/>
                    </a:cubicBezTo>
                    <a:cubicBezTo>
                      <a:pt x="14434" y="1024"/>
                      <a:pt x="16395" y="1483"/>
                      <a:pt x="18314" y="2129"/>
                    </a:cubicBezTo>
                    <a:cubicBezTo>
                      <a:pt x="20233" y="2776"/>
                      <a:pt x="22089" y="3631"/>
                      <a:pt x="23841" y="4674"/>
                    </a:cubicBezTo>
                    <a:cubicBezTo>
                      <a:pt x="24717" y="5175"/>
                      <a:pt x="25572" y="5759"/>
                      <a:pt x="26386" y="6363"/>
                    </a:cubicBezTo>
                    <a:cubicBezTo>
                      <a:pt x="27220" y="6968"/>
                      <a:pt x="27971" y="7636"/>
                      <a:pt x="28784" y="8262"/>
                    </a:cubicBezTo>
                    <a:cubicBezTo>
                      <a:pt x="28972" y="8428"/>
                      <a:pt x="29181" y="8574"/>
                      <a:pt x="29368" y="8741"/>
                    </a:cubicBezTo>
                    <a:cubicBezTo>
                      <a:pt x="29389" y="8767"/>
                      <a:pt x="29412" y="8777"/>
                      <a:pt x="29434" y="8777"/>
                    </a:cubicBezTo>
                    <a:cubicBezTo>
                      <a:pt x="29501" y="8777"/>
                      <a:pt x="29556" y="8679"/>
                      <a:pt x="29493" y="8616"/>
                    </a:cubicBezTo>
                    <a:cubicBezTo>
                      <a:pt x="29139" y="8241"/>
                      <a:pt x="28805" y="7844"/>
                      <a:pt x="28451" y="7469"/>
                    </a:cubicBezTo>
                    <a:cubicBezTo>
                      <a:pt x="28075" y="7114"/>
                      <a:pt x="27658" y="6781"/>
                      <a:pt x="27262" y="6468"/>
                    </a:cubicBezTo>
                    <a:cubicBezTo>
                      <a:pt x="26448" y="5800"/>
                      <a:pt x="25614" y="5195"/>
                      <a:pt x="24738" y="4632"/>
                    </a:cubicBezTo>
                    <a:cubicBezTo>
                      <a:pt x="21213" y="2380"/>
                      <a:pt x="17271" y="899"/>
                      <a:pt x="13141" y="294"/>
                    </a:cubicBezTo>
                    <a:cubicBezTo>
                      <a:pt x="11771" y="102"/>
                      <a:pt x="10401" y="0"/>
                      <a:pt x="90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16"/>
              <p:cNvSpPr/>
              <p:nvPr/>
            </p:nvSpPr>
            <p:spPr>
              <a:xfrm>
                <a:off x="1042700" y="3243875"/>
                <a:ext cx="584025" cy="238725"/>
              </a:xfrm>
              <a:custGeom>
                <a:avLst/>
                <a:gdLst/>
                <a:ahLst/>
                <a:cxnLst/>
                <a:rect l="l" t="t" r="r" b="b"/>
                <a:pathLst>
                  <a:path w="23361" h="9549" extrusionOk="0">
                    <a:moveTo>
                      <a:pt x="21776" y="0"/>
                    </a:moveTo>
                    <a:cubicBezTo>
                      <a:pt x="21296" y="21"/>
                      <a:pt x="20837" y="42"/>
                      <a:pt x="20378" y="63"/>
                    </a:cubicBezTo>
                    <a:cubicBezTo>
                      <a:pt x="19461" y="105"/>
                      <a:pt x="18543" y="167"/>
                      <a:pt x="17625" y="251"/>
                    </a:cubicBezTo>
                    <a:cubicBezTo>
                      <a:pt x="15790" y="418"/>
                      <a:pt x="13954" y="689"/>
                      <a:pt x="12140" y="1085"/>
                    </a:cubicBezTo>
                    <a:cubicBezTo>
                      <a:pt x="10346" y="1440"/>
                      <a:pt x="8573" y="1982"/>
                      <a:pt x="6883" y="2670"/>
                    </a:cubicBezTo>
                    <a:cubicBezTo>
                      <a:pt x="5298" y="3275"/>
                      <a:pt x="3817" y="4109"/>
                      <a:pt x="2482" y="5131"/>
                    </a:cubicBezTo>
                    <a:cubicBezTo>
                      <a:pt x="1794" y="5674"/>
                      <a:pt x="1231" y="6320"/>
                      <a:pt x="772" y="7050"/>
                    </a:cubicBezTo>
                    <a:cubicBezTo>
                      <a:pt x="272" y="7739"/>
                      <a:pt x="21" y="8573"/>
                      <a:pt x="0" y="9428"/>
                    </a:cubicBezTo>
                    <a:cubicBezTo>
                      <a:pt x="0" y="9506"/>
                      <a:pt x="60" y="9548"/>
                      <a:pt x="119" y="9548"/>
                    </a:cubicBezTo>
                    <a:cubicBezTo>
                      <a:pt x="170" y="9548"/>
                      <a:pt x="220" y="9517"/>
                      <a:pt x="230" y="9449"/>
                    </a:cubicBezTo>
                    <a:cubicBezTo>
                      <a:pt x="397" y="8740"/>
                      <a:pt x="668" y="8051"/>
                      <a:pt x="1043" y="7426"/>
                    </a:cubicBezTo>
                    <a:cubicBezTo>
                      <a:pt x="1460" y="6800"/>
                      <a:pt x="1961" y="6258"/>
                      <a:pt x="2524" y="5799"/>
                    </a:cubicBezTo>
                    <a:cubicBezTo>
                      <a:pt x="3776" y="4818"/>
                      <a:pt x="5173" y="4026"/>
                      <a:pt x="6675" y="3463"/>
                    </a:cubicBezTo>
                    <a:cubicBezTo>
                      <a:pt x="9991" y="2086"/>
                      <a:pt x="13537" y="1356"/>
                      <a:pt x="17104" y="981"/>
                    </a:cubicBezTo>
                    <a:cubicBezTo>
                      <a:pt x="18126" y="897"/>
                      <a:pt x="19127" y="814"/>
                      <a:pt x="20128" y="751"/>
                    </a:cubicBezTo>
                    <a:cubicBezTo>
                      <a:pt x="20649" y="730"/>
                      <a:pt x="21171" y="689"/>
                      <a:pt x="21671" y="668"/>
                    </a:cubicBezTo>
                    <a:cubicBezTo>
                      <a:pt x="21943" y="668"/>
                      <a:pt x="22193" y="647"/>
                      <a:pt x="22443" y="626"/>
                    </a:cubicBezTo>
                    <a:cubicBezTo>
                      <a:pt x="22568" y="626"/>
                      <a:pt x="22694" y="605"/>
                      <a:pt x="22819" y="605"/>
                    </a:cubicBezTo>
                    <a:cubicBezTo>
                      <a:pt x="22944" y="564"/>
                      <a:pt x="23090" y="522"/>
                      <a:pt x="23194" y="459"/>
                    </a:cubicBezTo>
                    <a:cubicBezTo>
                      <a:pt x="23361" y="397"/>
                      <a:pt x="23298" y="167"/>
                      <a:pt x="23152" y="105"/>
                    </a:cubicBezTo>
                    <a:cubicBezTo>
                      <a:pt x="22944" y="42"/>
                      <a:pt x="22694" y="0"/>
                      <a:pt x="22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16"/>
              <p:cNvSpPr/>
              <p:nvPr/>
            </p:nvSpPr>
            <p:spPr>
              <a:xfrm>
                <a:off x="503000" y="2638475"/>
                <a:ext cx="536050" cy="476950"/>
              </a:xfrm>
              <a:custGeom>
                <a:avLst/>
                <a:gdLst/>
                <a:ahLst/>
                <a:cxnLst/>
                <a:rect l="l" t="t" r="r" b="b"/>
                <a:pathLst>
                  <a:path w="21442" h="19078" extrusionOk="0">
                    <a:moveTo>
                      <a:pt x="7113" y="1"/>
                    </a:moveTo>
                    <a:cubicBezTo>
                      <a:pt x="5403" y="1"/>
                      <a:pt x="3630" y="439"/>
                      <a:pt x="2274" y="1482"/>
                    </a:cubicBezTo>
                    <a:cubicBezTo>
                      <a:pt x="918" y="2525"/>
                      <a:pt x="1" y="4214"/>
                      <a:pt x="105" y="5924"/>
                    </a:cubicBezTo>
                    <a:cubicBezTo>
                      <a:pt x="188" y="7718"/>
                      <a:pt x="1294" y="9282"/>
                      <a:pt x="2524" y="10596"/>
                    </a:cubicBezTo>
                    <a:cubicBezTo>
                      <a:pt x="5591" y="13788"/>
                      <a:pt x="9554" y="15915"/>
                      <a:pt x="13683" y="17375"/>
                    </a:cubicBezTo>
                    <a:cubicBezTo>
                      <a:pt x="15853" y="18147"/>
                      <a:pt x="18084" y="18710"/>
                      <a:pt x="20379" y="19044"/>
                    </a:cubicBezTo>
                    <a:cubicBezTo>
                      <a:pt x="20535" y="19066"/>
                      <a:pt x="20662" y="19077"/>
                      <a:pt x="20767" y="19077"/>
                    </a:cubicBezTo>
                    <a:cubicBezTo>
                      <a:pt x="21441" y="19077"/>
                      <a:pt x="21118" y="18610"/>
                      <a:pt x="21046" y="17688"/>
                    </a:cubicBezTo>
                    <a:cubicBezTo>
                      <a:pt x="20942" y="16478"/>
                      <a:pt x="20775" y="15289"/>
                      <a:pt x="20545" y="14101"/>
                    </a:cubicBezTo>
                    <a:cubicBezTo>
                      <a:pt x="20045" y="11514"/>
                      <a:pt x="19211" y="8970"/>
                      <a:pt x="17834" y="6717"/>
                    </a:cubicBezTo>
                    <a:cubicBezTo>
                      <a:pt x="15540" y="2942"/>
                      <a:pt x="11514" y="22"/>
                      <a:pt x="7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16"/>
              <p:cNvSpPr/>
              <p:nvPr/>
            </p:nvSpPr>
            <p:spPr>
              <a:xfrm>
                <a:off x="588625" y="2721925"/>
                <a:ext cx="478600" cy="513825"/>
              </a:xfrm>
              <a:custGeom>
                <a:avLst/>
                <a:gdLst/>
                <a:ahLst/>
                <a:cxnLst/>
                <a:rect l="l" t="t" r="r" b="b"/>
                <a:pathLst>
                  <a:path w="19144" h="20553" extrusionOk="0">
                    <a:moveTo>
                      <a:pt x="205" y="1"/>
                    </a:moveTo>
                    <a:cubicBezTo>
                      <a:pt x="42" y="1"/>
                      <a:pt x="0" y="264"/>
                      <a:pt x="163" y="355"/>
                    </a:cubicBezTo>
                    <a:cubicBezTo>
                      <a:pt x="977" y="855"/>
                      <a:pt x="1874" y="1272"/>
                      <a:pt x="2729" y="1731"/>
                    </a:cubicBezTo>
                    <a:cubicBezTo>
                      <a:pt x="3563" y="2190"/>
                      <a:pt x="4418" y="2670"/>
                      <a:pt x="5252" y="3170"/>
                    </a:cubicBezTo>
                    <a:cubicBezTo>
                      <a:pt x="6921" y="4151"/>
                      <a:pt x="8506" y="5235"/>
                      <a:pt x="10029" y="6445"/>
                    </a:cubicBezTo>
                    <a:cubicBezTo>
                      <a:pt x="11489" y="7592"/>
                      <a:pt x="12824" y="8906"/>
                      <a:pt x="14034" y="10304"/>
                    </a:cubicBezTo>
                    <a:cubicBezTo>
                      <a:pt x="15202" y="11680"/>
                      <a:pt x="16203" y="13182"/>
                      <a:pt x="17016" y="14788"/>
                    </a:cubicBezTo>
                    <a:cubicBezTo>
                      <a:pt x="17809" y="16373"/>
                      <a:pt x="18393" y="18063"/>
                      <a:pt x="18706" y="19815"/>
                    </a:cubicBezTo>
                    <a:cubicBezTo>
                      <a:pt x="18747" y="20023"/>
                      <a:pt x="18810" y="20253"/>
                      <a:pt x="18873" y="20461"/>
                    </a:cubicBezTo>
                    <a:cubicBezTo>
                      <a:pt x="18890" y="20524"/>
                      <a:pt x="18943" y="20552"/>
                      <a:pt x="18997" y="20552"/>
                    </a:cubicBezTo>
                    <a:cubicBezTo>
                      <a:pt x="19069" y="20552"/>
                      <a:pt x="19144" y="20503"/>
                      <a:pt x="19144" y="20420"/>
                    </a:cubicBezTo>
                    <a:cubicBezTo>
                      <a:pt x="19144" y="19961"/>
                      <a:pt x="19081" y="19523"/>
                      <a:pt x="18977" y="19085"/>
                    </a:cubicBezTo>
                    <a:cubicBezTo>
                      <a:pt x="18893" y="18647"/>
                      <a:pt x="18768" y="18188"/>
                      <a:pt x="18643" y="17750"/>
                    </a:cubicBezTo>
                    <a:cubicBezTo>
                      <a:pt x="18393" y="16895"/>
                      <a:pt x="18080" y="16060"/>
                      <a:pt x="17705" y="15247"/>
                    </a:cubicBezTo>
                    <a:cubicBezTo>
                      <a:pt x="16933" y="13578"/>
                      <a:pt x="15973" y="12014"/>
                      <a:pt x="14826" y="10596"/>
                    </a:cubicBezTo>
                    <a:cubicBezTo>
                      <a:pt x="13658" y="9136"/>
                      <a:pt x="12344" y="7801"/>
                      <a:pt x="10926" y="6612"/>
                    </a:cubicBezTo>
                    <a:cubicBezTo>
                      <a:pt x="9403" y="5340"/>
                      <a:pt x="7818" y="4192"/>
                      <a:pt x="6129" y="3170"/>
                    </a:cubicBezTo>
                    <a:cubicBezTo>
                      <a:pt x="4460" y="2128"/>
                      <a:pt x="2729" y="1210"/>
                      <a:pt x="977" y="313"/>
                    </a:cubicBezTo>
                    <a:cubicBezTo>
                      <a:pt x="747" y="188"/>
                      <a:pt x="518" y="104"/>
                      <a:pt x="288" y="21"/>
                    </a:cubicBezTo>
                    <a:cubicBezTo>
                      <a:pt x="258" y="7"/>
                      <a:pt x="230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16"/>
              <p:cNvSpPr/>
              <p:nvPr/>
            </p:nvSpPr>
            <p:spPr>
              <a:xfrm>
                <a:off x="1370150" y="2612925"/>
                <a:ext cx="186725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9894" extrusionOk="0">
                    <a:moveTo>
                      <a:pt x="4" y="9885"/>
                    </a:moveTo>
                    <a:cubicBezTo>
                      <a:pt x="3" y="9886"/>
                      <a:pt x="2" y="9887"/>
                      <a:pt x="1" y="9887"/>
                    </a:cubicBezTo>
                    <a:cubicBezTo>
                      <a:pt x="2" y="9887"/>
                      <a:pt x="3" y="9886"/>
                      <a:pt x="4" y="9885"/>
                    </a:cubicBezTo>
                    <a:close/>
                    <a:moveTo>
                      <a:pt x="7405" y="1"/>
                    </a:moveTo>
                    <a:cubicBezTo>
                      <a:pt x="6634" y="209"/>
                      <a:pt x="6842" y="1336"/>
                      <a:pt x="6738" y="1920"/>
                    </a:cubicBezTo>
                    <a:cubicBezTo>
                      <a:pt x="6550" y="2837"/>
                      <a:pt x="5925" y="3547"/>
                      <a:pt x="5257" y="4151"/>
                    </a:cubicBezTo>
                    <a:cubicBezTo>
                      <a:pt x="4569" y="4735"/>
                      <a:pt x="3714" y="5236"/>
                      <a:pt x="2984" y="5820"/>
                    </a:cubicBezTo>
                    <a:cubicBezTo>
                      <a:pt x="2629" y="6112"/>
                      <a:pt x="2316" y="6446"/>
                      <a:pt x="2045" y="6800"/>
                    </a:cubicBezTo>
                    <a:cubicBezTo>
                      <a:pt x="1836" y="7113"/>
                      <a:pt x="1628" y="7426"/>
                      <a:pt x="1461" y="7781"/>
                    </a:cubicBezTo>
                    <a:cubicBezTo>
                      <a:pt x="1252" y="8177"/>
                      <a:pt x="1023" y="8594"/>
                      <a:pt x="773" y="8970"/>
                    </a:cubicBezTo>
                    <a:cubicBezTo>
                      <a:pt x="586" y="9323"/>
                      <a:pt x="315" y="9635"/>
                      <a:pt x="4" y="9885"/>
                    </a:cubicBezTo>
                    <a:lnTo>
                      <a:pt x="4" y="9885"/>
                    </a:lnTo>
                    <a:cubicBezTo>
                      <a:pt x="8" y="9882"/>
                      <a:pt x="14" y="9881"/>
                      <a:pt x="21" y="9881"/>
                    </a:cubicBezTo>
                    <a:cubicBezTo>
                      <a:pt x="46" y="9881"/>
                      <a:pt x="82" y="9893"/>
                      <a:pt x="106" y="9893"/>
                    </a:cubicBezTo>
                    <a:cubicBezTo>
                      <a:pt x="115" y="9893"/>
                      <a:pt x="122" y="9892"/>
                      <a:pt x="126" y="9887"/>
                    </a:cubicBezTo>
                    <a:cubicBezTo>
                      <a:pt x="418" y="9679"/>
                      <a:pt x="668" y="9428"/>
                      <a:pt x="856" y="9116"/>
                    </a:cubicBezTo>
                    <a:cubicBezTo>
                      <a:pt x="1086" y="8761"/>
                      <a:pt x="1315" y="8406"/>
                      <a:pt x="1503" y="8052"/>
                    </a:cubicBezTo>
                    <a:cubicBezTo>
                      <a:pt x="1690" y="7718"/>
                      <a:pt x="1857" y="7384"/>
                      <a:pt x="2045" y="7072"/>
                    </a:cubicBezTo>
                    <a:cubicBezTo>
                      <a:pt x="2295" y="6696"/>
                      <a:pt x="2587" y="6342"/>
                      <a:pt x="2921" y="6050"/>
                    </a:cubicBezTo>
                    <a:cubicBezTo>
                      <a:pt x="4235" y="4861"/>
                      <a:pt x="6217" y="4089"/>
                      <a:pt x="6780" y="2253"/>
                    </a:cubicBezTo>
                    <a:cubicBezTo>
                      <a:pt x="6884" y="1815"/>
                      <a:pt x="6947" y="1377"/>
                      <a:pt x="6947" y="919"/>
                    </a:cubicBezTo>
                    <a:cubicBezTo>
                      <a:pt x="6988" y="564"/>
                      <a:pt x="7093" y="147"/>
                      <a:pt x="7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16"/>
              <p:cNvSpPr/>
              <p:nvPr/>
            </p:nvSpPr>
            <p:spPr>
              <a:xfrm>
                <a:off x="1585525" y="2611900"/>
                <a:ext cx="72500" cy="160100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6404" extrusionOk="0">
                    <a:moveTo>
                      <a:pt x="2461" y="0"/>
                    </a:moveTo>
                    <a:cubicBezTo>
                      <a:pt x="2461" y="0"/>
                      <a:pt x="2378" y="84"/>
                      <a:pt x="2399" y="104"/>
                    </a:cubicBezTo>
                    <a:cubicBezTo>
                      <a:pt x="2503" y="292"/>
                      <a:pt x="2587" y="501"/>
                      <a:pt x="2670" y="688"/>
                    </a:cubicBezTo>
                    <a:cubicBezTo>
                      <a:pt x="2733" y="918"/>
                      <a:pt x="2753" y="1147"/>
                      <a:pt x="2733" y="1377"/>
                    </a:cubicBezTo>
                    <a:cubicBezTo>
                      <a:pt x="2691" y="1877"/>
                      <a:pt x="2545" y="2336"/>
                      <a:pt x="2315" y="2774"/>
                    </a:cubicBezTo>
                    <a:cubicBezTo>
                      <a:pt x="1857" y="3608"/>
                      <a:pt x="1106" y="4276"/>
                      <a:pt x="584" y="5068"/>
                    </a:cubicBezTo>
                    <a:cubicBezTo>
                      <a:pt x="292" y="5465"/>
                      <a:pt x="104" y="5924"/>
                      <a:pt x="0" y="6403"/>
                    </a:cubicBezTo>
                    <a:cubicBezTo>
                      <a:pt x="0" y="6403"/>
                      <a:pt x="63" y="6362"/>
                      <a:pt x="84" y="6341"/>
                    </a:cubicBezTo>
                    <a:cubicBezTo>
                      <a:pt x="292" y="5319"/>
                      <a:pt x="1022" y="4547"/>
                      <a:pt x="1648" y="3754"/>
                    </a:cubicBezTo>
                    <a:cubicBezTo>
                      <a:pt x="2211" y="3066"/>
                      <a:pt x="2733" y="2294"/>
                      <a:pt x="2837" y="1377"/>
                    </a:cubicBezTo>
                    <a:cubicBezTo>
                      <a:pt x="2899" y="939"/>
                      <a:pt x="2837" y="334"/>
                      <a:pt x="2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16"/>
              <p:cNvSpPr/>
              <p:nvPr/>
            </p:nvSpPr>
            <p:spPr>
              <a:xfrm>
                <a:off x="1524000" y="2786650"/>
                <a:ext cx="219025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8761" h="1382" extrusionOk="0">
                    <a:moveTo>
                      <a:pt x="42" y="252"/>
                    </a:moveTo>
                    <a:cubicBezTo>
                      <a:pt x="28" y="257"/>
                      <a:pt x="14" y="263"/>
                      <a:pt x="0" y="269"/>
                    </a:cubicBezTo>
                    <a:lnTo>
                      <a:pt x="0" y="289"/>
                    </a:lnTo>
                    <a:cubicBezTo>
                      <a:pt x="16" y="281"/>
                      <a:pt x="29" y="267"/>
                      <a:pt x="42" y="252"/>
                    </a:cubicBezTo>
                    <a:close/>
                    <a:moveTo>
                      <a:pt x="1246" y="0"/>
                    </a:moveTo>
                    <a:cubicBezTo>
                      <a:pt x="859" y="0"/>
                      <a:pt x="475" y="70"/>
                      <a:pt x="104" y="206"/>
                    </a:cubicBezTo>
                    <a:cubicBezTo>
                      <a:pt x="79" y="206"/>
                      <a:pt x="61" y="229"/>
                      <a:pt x="42" y="252"/>
                    </a:cubicBezTo>
                    <a:lnTo>
                      <a:pt x="42" y="252"/>
                    </a:lnTo>
                    <a:cubicBezTo>
                      <a:pt x="344" y="137"/>
                      <a:pt x="652" y="89"/>
                      <a:pt x="960" y="89"/>
                    </a:cubicBezTo>
                    <a:cubicBezTo>
                      <a:pt x="1853" y="89"/>
                      <a:pt x="2755" y="489"/>
                      <a:pt x="3567" y="811"/>
                    </a:cubicBezTo>
                    <a:cubicBezTo>
                      <a:pt x="4151" y="1082"/>
                      <a:pt x="4776" y="1270"/>
                      <a:pt x="5402" y="1353"/>
                    </a:cubicBezTo>
                    <a:cubicBezTo>
                      <a:pt x="5537" y="1372"/>
                      <a:pt x="5672" y="1382"/>
                      <a:pt x="5807" y="1382"/>
                    </a:cubicBezTo>
                    <a:cubicBezTo>
                      <a:pt x="6254" y="1382"/>
                      <a:pt x="6696" y="1279"/>
                      <a:pt x="7112" y="1103"/>
                    </a:cubicBezTo>
                    <a:cubicBezTo>
                      <a:pt x="7676" y="832"/>
                      <a:pt x="8197" y="477"/>
                      <a:pt x="8698" y="81"/>
                    </a:cubicBezTo>
                    <a:cubicBezTo>
                      <a:pt x="8719" y="60"/>
                      <a:pt x="8739" y="39"/>
                      <a:pt x="8760" y="18"/>
                    </a:cubicBezTo>
                    <a:lnTo>
                      <a:pt x="8760" y="18"/>
                    </a:lnTo>
                    <a:cubicBezTo>
                      <a:pt x="8301" y="373"/>
                      <a:pt x="7822" y="686"/>
                      <a:pt x="7300" y="957"/>
                    </a:cubicBezTo>
                    <a:cubicBezTo>
                      <a:pt x="6865" y="1150"/>
                      <a:pt x="6406" y="1256"/>
                      <a:pt x="5941" y="1256"/>
                    </a:cubicBezTo>
                    <a:cubicBezTo>
                      <a:pt x="5803" y="1256"/>
                      <a:pt x="5665" y="1247"/>
                      <a:pt x="5527" y="1228"/>
                    </a:cubicBezTo>
                    <a:cubicBezTo>
                      <a:pt x="4297" y="1082"/>
                      <a:pt x="3233" y="394"/>
                      <a:pt x="2044" y="102"/>
                    </a:cubicBezTo>
                    <a:cubicBezTo>
                      <a:pt x="1780" y="34"/>
                      <a:pt x="1513" y="0"/>
                      <a:pt x="1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16"/>
              <p:cNvSpPr/>
              <p:nvPr/>
            </p:nvSpPr>
            <p:spPr>
              <a:xfrm>
                <a:off x="1444475" y="2839275"/>
                <a:ext cx="2099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8396" h="2618" extrusionOk="0">
                    <a:moveTo>
                      <a:pt x="871" y="1"/>
                    </a:moveTo>
                    <a:cubicBezTo>
                      <a:pt x="586" y="1"/>
                      <a:pt x="300" y="64"/>
                      <a:pt x="31" y="187"/>
                    </a:cubicBezTo>
                    <a:cubicBezTo>
                      <a:pt x="5" y="204"/>
                      <a:pt x="1" y="211"/>
                      <a:pt x="8" y="211"/>
                    </a:cubicBezTo>
                    <a:cubicBezTo>
                      <a:pt x="18" y="211"/>
                      <a:pt x="49" y="199"/>
                      <a:pt x="73" y="187"/>
                    </a:cubicBezTo>
                    <a:lnTo>
                      <a:pt x="73" y="208"/>
                    </a:lnTo>
                    <a:cubicBezTo>
                      <a:pt x="263" y="105"/>
                      <a:pt x="464" y="64"/>
                      <a:pt x="666" y="64"/>
                    </a:cubicBezTo>
                    <a:cubicBezTo>
                      <a:pt x="1041" y="64"/>
                      <a:pt x="1424" y="205"/>
                      <a:pt x="1763" y="354"/>
                    </a:cubicBezTo>
                    <a:cubicBezTo>
                      <a:pt x="2284" y="583"/>
                      <a:pt x="2806" y="854"/>
                      <a:pt x="3306" y="1146"/>
                    </a:cubicBezTo>
                    <a:cubicBezTo>
                      <a:pt x="4307" y="1688"/>
                      <a:pt x="5308" y="2272"/>
                      <a:pt x="6456" y="2502"/>
                    </a:cubicBezTo>
                    <a:cubicBezTo>
                      <a:pt x="6772" y="2581"/>
                      <a:pt x="7095" y="2617"/>
                      <a:pt x="7420" y="2617"/>
                    </a:cubicBezTo>
                    <a:cubicBezTo>
                      <a:pt x="7695" y="2617"/>
                      <a:pt x="7972" y="2591"/>
                      <a:pt x="8249" y="2544"/>
                    </a:cubicBezTo>
                    <a:cubicBezTo>
                      <a:pt x="8270" y="2544"/>
                      <a:pt x="8395" y="2460"/>
                      <a:pt x="8333" y="2460"/>
                    </a:cubicBezTo>
                    <a:cubicBezTo>
                      <a:pt x="8092" y="2492"/>
                      <a:pt x="7854" y="2509"/>
                      <a:pt x="7618" y="2509"/>
                    </a:cubicBezTo>
                    <a:cubicBezTo>
                      <a:pt x="7241" y="2509"/>
                      <a:pt x="6869" y="2467"/>
                      <a:pt x="6497" y="2377"/>
                    </a:cubicBezTo>
                    <a:cubicBezTo>
                      <a:pt x="5913" y="2231"/>
                      <a:pt x="5329" y="2022"/>
                      <a:pt x="4808" y="1751"/>
                    </a:cubicBezTo>
                    <a:cubicBezTo>
                      <a:pt x="4266" y="1501"/>
                      <a:pt x="3744" y="1188"/>
                      <a:pt x="3223" y="917"/>
                    </a:cubicBezTo>
                    <a:cubicBezTo>
                      <a:pt x="2701" y="604"/>
                      <a:pt x="2159" y="354"/>
                      <a:pt x="1596" y="145"/>
                    </a:cubicBezTo>
                    <a:cubicBezTo>
                      <a:pt x="1363" y="48"/>
                      <a:pt x="1117" y="1"/>
                      <a:pt x="8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16"/>
              <p:cNvSpPr/>
              <p:nvPr/>
            </p:nvSpPr>
            <p:spPr>
              <a:xfrm>
                <a:off x="1306725" y="2882175"/>
                <a:ext cx="246975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3800" extrusionOk="0">
                    <a:moveTo>
                      <a:pt x="1233" y="0"/>
                    </a:moveTo>
                    <a:cubicBezTo>
                      <a:pt x="844" y="0"/>
                      <a:pt x="454" y="69"/>
                      <a:pt x="77" y="202"/>
                    </a:cubicBezTo>
                    <a:cubicBezTo>
                      <a:pt x="77" y="202"/>
                      <a:pt x="0" y="248"/>
                      <a:pt x="5" y="248"/>
                    </a:cubicBezTo>
                    <a:cubicBezTo>
                      <a:pt x="5" y="248"/>
                      <a:pt x="8" y="247"/>
                      <a:pt x="14" y="244"/>
                    </a:cubicBezTo>
                    <a:lnTo>
                      <a:pt x="14" y="264"/>
                    </a:lnTo>
                    <a:cubicBezTo>
                      <a:pt x="348" y="150"/>
                      <a:pt x="692" y="92"/>
                      <a:pt x="1036" y="92"/>
                    </a:cubicBezTo>
                    <a:cubicBezTo>
                      <a:pt x="1380" y="92"/>
                      <a:pt x="1725" y="150"/>
                      <a:pt x="2058" y="264"/>
                    </a:cubicBezTo>
                    <a:cubicBezTo>
                      <a:pt x="2726" y="536"/>
                      <a:pt x="3351" y="911"/>
                      <a:pt x="3915" y="1370"/>
                    </a:cubicBezTo>
                    <a:cubicBezTo>
                      <a:pt x="5062" y="2246"/>
                      <a:pt x="6146" y="3247"/>
                      <a:pt x="7565" y="3643"/>
                    </a:cubicBezTo>
                    <a:cubicBezTo>
                      <a:pt x="7893" y="3747"/>
                      <a:pt x="8234" y="3799"/>
                      <a:pt x="8577" y="3799"/>
                    </a:cubicBezTo>
                    <a:cubicBezTo>
                      <a:pt x="8995" y="3799"/>
                      <a:pt x="9416" y="3721"/>
                      <a:pt x="9817" y="3560"/>
                    </a:cubicBezTo>
                    <a:cubicBezTo>
                      <a:pt x="9817" y="3560"/>
                      <a:pt x="9879" y="3514"/>
                      <a:pt x="9870" y="3514"/>
                    </a:cubicBezTo>
                    <a:cubicBezTo>
                      <a:pt x="9868" y="3514"/>
                      <a:pt x="9865" y="3515"/>
                      <a:pt x="9859" y="3518"/>
                    </a:cubicBezTo>
                    <a:cubicBezTo>
                      <a:pt x="9517" y="3634"/>
                      <a:pt x="9173" y="3685"/>
                      <a:pt x="8831" y="3685"/>
                    </a:cubicBezTo>
                    <a:cubicBezTo>
                      <a:pt x="7754" y="3685"/>
                      <a:pt x="6699" y="3176"/>
                      <a:pt x="5813" y="2559"/>
                    </a:cubicBezTo>
                    <a:cubicBezTo>
                      <a:pt x="4665" y="1745"/>
                      <a:pt x="3602" y="640"/>
                      <a:pt x="2246" y="160"/>
                    </a:cubicBezTo>
                    <a:cubicBezTo>
                      <a:pt x="1914" y="53"/>
                      <a:pt x="1574" y="0"/>
                      <a:pt x="1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16"/>
              <p:cNvSpPr/>
              <p:nvPr/>
            </p:nvSpPr>
            <p:spPr>
              <a:xfrm>
                <a:off x="1292475" y="2690100"/>
                <a:ext cx="80325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8198" extrusionOk="0">
                    <a:moveTo>
                      <a:pt x="3108" y="1"/>
                    </a:moveTo>
                    <a:cubicBezTo>
                      <a:pt x="2649" y="293"/>
                      <a:pt x="2274" y="731"/>
                      <a:pt x="2065" y="1231"/>
                    </a:cubicBezTo>
                    <a:cubicBezTo>
                      <a:pt x="1857" y="1815"/>
                      <a:pt x="1794" y="2462"/>
                      <a:pt x="1919" y="3067"/>
                    </a:cubicBezTo>
                    <a:cubicBezTo>
                      <a:pt x="2023" y="3672"/>
                      <a:pt x="2003" y="4297"/>
                      <a:pt x="1877" y="4902"/>
                    </a:cubicBezTo>
                    <a:cubicBezTo>
                      <a:pt x="1731" y="5486"/>
                      <a:pt x="1502" y="6049"/>
                      <a:pt x="1189" y="6571"/>
                    </a:cubicBezTo>
                    <a:cubicBezTo>
                      <a:pt x="855" y="7155"/>
                      <a:pt x="459" y="7697"/>
                      <a:pt x="0" y="8198"/>
                    </a:cubicBezTo>
                    <a:cubicBezTo>
                      <a:pt x="11" y="8187"/>
                      <a:pt x="37" y="8187"/>
                      <a:pt x="63" y="8187"/>
                    </a:cubicBezTo>
                    <a:cubicBezTo>
                      <a:pt x="89" y="8187"/>
                      <a:pt x="115" y="8187"/>
                      <a:pt x="125" y="8177"/>
                    </a:cubicBezTo>
                    <a:cubicBezTo>
                      <a:pt x="960" y="7322"/>
                      <a:pt x="1606" y="6279"/>
                      <a:pt x="1982" y="5153"/>
                    </a:cubicBezTo>
                    <a:cubicBezTo>
                      <a:pt x="2169" y="4589"/>
                      <a:pt x="2211" y="3985"/>
                      <a:pt x="2149" y="3401"/>
                    </a:cubicBezTo>
                    <a:cubicBezTo>
                      <a:pt x="2086" y="2754"/>
                      <a:pt x="1982" y="2128"/>
                      <a:pt x="2149" y="1502"/>
                    </a:cubicBezTo>
                    <a:cubicBezTo>
                      <a:pt x="2336" y="898"/>
                      <a:pt x="2691" y="355"/>
                      <a:pt x="3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4" name="Google Shape;1464;p16"/>
              <p:cNvSpPr/>
              <p:nvPr/>
            </p:nvSpPr>
            <p:spPr>
              <a:xfrm>
                <a:off x="1241900" y="2912450"/>
                <a:ext cx="194500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7780" h="3935" extrusionOk="0">
                    <a:moveTo>
                      <a:pt x="615" y="1"/>
                    </a:moveTo>
                    <a:cubicBezTo>
                      <a:pt x="407" y="1"/>
                      <a:pt x="200" y="42"/>
                      <a:pt x="0" y="138"/>
                    </a:cubicBezTo>
                    <a:cubicBezTo>
                      <a:pt x="0" y="138"/>
                      <a:pt x="63" y="242"/>
                      <a:pt x="83" y="242"/>
                    </a:cubicBezTo>
                    <a:lnTo>
                      <a:pt x="83" y="221"/>
                    </a:lnTo>
                    <a:cubicBezTo>
                      <a:pt x="277" y="171"/>
                      <a:pt x="473" y="146"/>
                      <a:pt x="669" y="146"/>
                    </a:cubicBezTo>
                    <a:cubicBezTo>
                      <a:pt x="1041" y="146"/>
                      <a:pt x="1410" y="239"/>
                      <a:pt x="1752" y="430"/>
                    </a:cubicBezTo>
                    <a:cubicBezTo>
                      <a:pt x="2336" y="722"/>
                      <a:pt x="2774" y="1223"/>
                      <a:pt x="3212" y="1723"/>
                    </a:cubicBezTo>
                    <a:cubicBezTo>
                      <a:pt x="3546" y="2140"/>
                      <a:pt x="3963" y="2516"/>
                      <a:pt x="4401" y="2850"/>
                    </a:cubicBezTo>
                    <a:cubicBezTo>
                      <a:pt x="4860" y="3183"/>
                      <a:pt x="5381" y="3434"/>
                      <a:pt x="5924" y="3621"/>
                    </a:cubicBezTo>
                    <a:cubicBezTo>
                      <a:pt x="6528" y="3809"/>
                      <a:pt x="7154" y="3934"/>
                      <a:pt x="7780" y="3934"/>
                    </a:cubicBezTo>
                    <a:cubicBezTo>
                      <a:pt x="7759" y="3934"/>
                      <a:pt x="7738" y="3872"/>
                      <a:pt x="7717" y="3872"/>
                    </a:cubicBezTo>
                    <a:cubicBezTo>
                      <a:pt x="6528" y="3684"/>
                      <a:pt x="5360" y="3434"/>
                      <a:pt x="4359" y="2766"/>
                    </a:cubicBezTo>
                    <a:cubicBezTo>
                      <a:pt x="3337" y="2078"/>
                      <a:pt x="2774" y="931"/>
                      <a:pt x="1710" y="326"/>
                    </a:cubicBezTo>
                    <a:cubicBezTo>
                      <a:pt x="1374" y="137"/>
                      <a:pt x="994" y="1"/>
                      <a:pt x="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16"/>
              <p:cNvSpPr/>
              <p:nvPr/>
            </p:nvSpPr>
            <p:spPr>
              <a:xfrm>
                <a:off x="616150" y="2643000"/>
                <a:ext cx="102225" cy="1482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5929" extrusionOk="0">
                    <a:moveTo>
                      <a:pt x="146" y="1"/>
                    </a:moveTo>
                    <a:cubicBezTo>
                      <a:pt x="84" y="1"/>
                      <a:pt x="1" y="28"/>
                      <a:pt x="1" y="28"/>
                    </a:cubicBezTo>
                    <a:cubicBezTo>
                      <a:pt x="189" y="404"/>
                      <a:pt x="647" y="466"/>
                      <a:pt x="981" y="633"/>
                    </a:cubicBezTo>
                    <a:cubicBezTo>
                      <a:pt x="1377" y="842"/>
                      <a:pt x="1669" y="1217"/>
                      <a:pt x="1815" y="1655"/>
                    </a:cubicBezTo>
                    <a:cubicBezTo>
                      <a:pt x="1982" y="2072"/>
                      <a:pt x="2087" y="2531"/>
                      <a:pt x="2212" y="2990"/>
                    </a:cubicBezTo>
                    <a:cubicBezTo>
                      <a:pt x="2358" y="3491"/>
                      <a:pt x="2566" y="3991"/>
                      <a:pt x="2837" y="4471"/>
                    </a:cubicBezTo>
                    <a:cubicBezTo>
                      <a:pt x="3129" y="4993"/>
                      <a:pt x="3484" y="5493"/>
                      <a:pt x="3922" y="5910"/>
                    </a:cubicBezTo>
                    <a:cubicBezTo>
                      <a:pt x="3929" y="5924"/>
                      <a:pt x="3950" y="5929"/>
                      <a:pt x="3974" y="5929"/>
                    </a:cubicBezTo>
                    <a:cubicBezTo>
                      <a:pt x="4022" y="5929"/>
                      <a:pt x="4082" y="5910"/>
                      <a:pt x="4068" y="5910"/>
                    </a:cubicBezTo>
                    <a:lnTo>
                      <a:pt x="4089" y="5889"/>
                    </a:lnTo>
                    <a:cubicBezTo>
                      <a:pt x="3713" y="5493"/>
                      <a:pt x="3380" y="5034"/>
                      <a:pt x="3109" y="4575"/>
                    </a:cubicBezTo>
                    <a:cubicBezTo>
                      <a:pt x="2837" y="4117"/>
                      <a:pt x="2608" y="3616"/>
                      <a:pt x="2441" y="3115"/>
                    </a:cubicBezTo>
                    <a:cubicBezTo>
                      <a:pt x="2191" y="2323"/>
                      <a:pt x="2128" y="1280"/>
                      <a:pt x="1398" y="758"/>
                    </a:cubicBezTo>
                    <a:cubicBezTo>
                      <a:pt x="1044" y="487"/>
                      <a:pt x="418" y="466"/>
                      <a:pt x="209" y="28"/>
                    </a:cubicBezTo>
                    <a:cubicBezTo>
                      <a:pt x="202" y="8"/>
                      <a:pt x="177" y="1"/>
                      <a:pt x="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16"/>
              <p:cNvSpPr/>
              <p:nvPr/>
            </p:nvSpPr>
            <p:spPr>
              <a:xfrm>
                <a:off x="742175" y="2654950"/>
                <a:ext cx="60675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7569" extrusionOk="0">
                    <a:moveTo>
                      <a:pt x="20" y="0"/>
                    </a:moveTo>
                    <a:cubicBezTo>
                      <a:pt x="7" y="0"/>
                      <a:pt x="0" y="2"/>
                      <a:pt x="7" y="9"/>
                    </a:cubicBezTo>
                    <a:cubicBezTo>
                      <a:pt x="153" y="197"/>
                      <a:pt x="341" y="343"/>
                      <a:pt x="487" y="531"/>
                    </a:cubicBezTo>
                    <a:cubicBezTo>
                      <a:pt x="633" y="739"/>
                      <a:pt x="758" y="948"/>
                      <a:pt x="863" y="1177"/>
                    </a:cubicBezTo>
                    <a:cubicBezTo>
                      <a:pt x="1050" y="1678"/>
                      <a:pt x="1196" y="2178"/>
                      <a:pt x="1238" y="2721"/>
                    </a:cubicBezTo>
                    <a:cubicBezTo>
                      <a:pt x="1405" y="3785"/>
                      <a:pt x="1301" y="4890"/>
                      <a:pt x="1551" y="5975"/>
                    </a:cubicBezTo>
                    <a:cubicBezTo>
                      <a:pt x="1655" y="6559"/>
                      <a:pt x="1926" y="7101"/>
                      <a:pt x="2323" y="7560"/>
                    </a:cubicBezTo>
                    <a:cubicBezTo>
                      <a:pt x="2330" y="7567"/>
                      <a:pt x="2343" y="7569"/>
                      <a:pt x="2359" y="7569"/>
                    </a:cubicBezTo>
                    <a:cubicBezTo>
                      <a:pt x="2390" y="7569"/>
                      <a:pt x="2427" y="7560"/>
                      <a:pt x="2427" y="7560"/>
                    </a:cubicBezTo>
                    <a:cubicBezTo>
                      <a:pt x="988" y="5787"/>
                      <a:pt x="1905" y="3326"/>
                      <a:pt x="1113" y="1323"/>
                    </a:cubicBezTo>
                    <a:cubicBezTo>
                      <a:pt x="946" y="781"/>
                      <a:pt x="591" y="322"/>
                      <a:pt x="112" y="9"/>
                    </a:cubicBezTo>
                    <a:cubicBezTo>
                      <a:pt x="98" y="9"/>
                      <a:pt x="47" y="0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16"/>
              <p:cNvSpPr/>
              <p:nvPr/>
            </p:nvSpPr>
            <p:spPr>
              <a:xfrm>
                <a:off x="854450" y="2752675"/>
                <a:ext cx="3235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6425" extrusionOk="0">
                    <a:moveTo>
                      <a:pt x="1" y="1"/>
                    </a:moveTo>
                    <a:cubicBezTo>
                      <a:pt x="22" y="543"/>
                      <a:pt x="84" y="1064"/>
                      <a:pt x="209" y="1586"/>
                    </a:cubicBezTo>
                    <a:cubicBezTo>
                      <a:pt x="293" y="2128"/>
                      <a:pt x="376" y="2670"/>
                      <a:pt x="460" y="3192"/>
                    </a:cubicBezTo>
                    <a:cubicBezTo>
                      <a:pt x="647" y="4256"/>
                      <a:pt x="835" y="5340"/>
                      <a:pt x="1106" y="6383"/>
                    </a:cubicBezTo>
                    <a:cubicBezTo>
                      <a:pt x="1106" y="6407"/>
                      <a:pt x="1163" y="6418"/>
                      <a:pt x="1211" y="6418"/>
                    </a:cubicBezTo>
                    <a:cubicBezTo>
                      <a:pt x="1244" y="6418"/>
                      <a:pt x="1273" y="6413"/>
                      <a:pt x="1273" y="6404"/>
                    </a:cubicBezTo>
                    <a:lnTo>
                      <a:pt x="1294" y="6425"/>
                    </a:lnTo>
                    <a:cubicBezTo>
                      <a:pt x="1106" y="5361"/>
                      <a:pt x="856" y="4297"/>
                      <a:pt x="668" y="3234"/>
                    </a:cubicBezTo>
                    <a:cubicBezTo>
                      <a:pt x="564" y="2712"/>
                      <a:pt x="480" y="2191"/>
                      <a:pt x="397" y="1648"/>
                    </a:cubicBezTo>
                    <a:cubicBezTo>
                      <a:pt x="334" y="1106"/>
                      <a:pt x="251" y="564"/>
                      <a:pt x="126" y="22"/>
                    </a:cubicBezTo>
                    <a:cubicBezTo>
                      <a:pt x="126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16"/>
              <p:cNvSpPr/>
              <p:nvPr/>
            </p:nvSpPr>
            <p:spPr>
              <a:xfrm>
                <a:off x="937375" y="2835875"/>
                <a:ext cx="24525" cy="155650"/>
              </a:xfrm>
              <a:custGeom>
                <a:avLst/>
                <a:gdLst/>
                <a:ahLst/>
                <a:cxnLst/>
                <a:rect l="l" t="t" r="r" b="b"/>
                <a:pathLst>
                  <a:path w="981" h="6226" extrusionOk="0">
                    <a:moveTo>
                      <a:pt x="740" y="1"/>
                    </a:moveTo>
                    <a:cubicBezTo>
                      <a:pt x="728" y="1"/>
                      <a:pt x="716" y="3"/>
                      <a:pt x="709" y="10"/>
                    </a:cubicBezTo>
                    <a:cubicBezTo>
                      <a:pt x="0" y="1991"/>
                      <a:pt x="146" y="4265"/>
                      <a:pt x="876" y="6205"/>
                    </a:cubicBezTo>
                    <a:cubicBezTo>
                      <a:pt x="876" y="6215"/>
                      <a:pt x="902" y="6220"/>
                      <a:pt x="928" y="6220"/>
                    </a:cubicBezTo>
                    <a:cubicBezTo>
                      <a:pt x="948" y="6220"/>
                      <a:pt x="967" y="6217"/>
                      <a:pt x="976" y="6211"/>
                    </a:cubicBezTo>
                    <a:lnTo>
                      <a:pt x="976" y="6211"/>
                    </a:lnTo>
                    <a:cubicBezTo>
                      <a:pt x="977" y="6216"/>
                      <a:pt x="979" y="6221"/>
                      <a:pt x="980" y="6225"/>
                    </a:cubicBezTo>
                    <a:lnTo>
                      <a:pt x="980" y="6205"/>
                    </a:lnTo>
                    <a:cubicBezTo>
                      <a:pt x="980" y="6207"/>
                      <a:pt x="979" y="6209"/>
                      <a:pt x="976" y="6211"/>
                    </a:cubicBezTo>
                    <a:lnTo>
                      <a:pt x="976" y="6211"/>
                    </a:lnTo>
                    <a:cubicBezTo>
                      <a:pt x="645" y="5215"/>
                      <a:pt x="480" y="4177"/>
                      <a:pt x="459" y="3138"/>
                    </a:cubicBezTo>
                    <a:cubicBezTo>
                      <a:pt x="438" y="2075"/>
                      <a:pt x="542" y="1032"/>
                      <a:pt x="793" y="10"/>
                    </a:cubicBezTo>
                    <a:cubicBezTo>
                      <a:pt x="793" y="10"/>
                      <a:pt x="765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16"/>
              <p:cNvSpPr/>
              <p:nvPr/>
            </p:nvSpPr>
            <p:spPr>
              <a:xfrm>
                <a:off x="530650" y="2752025"/>
                <a:ext cx="12725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569" extrusionOk="0">
                    <a:moveTo>
                      <a:pt x="2272" y="0"/>
                    </a:moveTo>
                    <a:cubicBezTo>
                      <a:pt x="1917" y="0"/>
                      <a:pt x="1570" y="38"/>
                      <a:pt x="1210" y="89"/>
                    </a:cubicBezTo>
                    <a:cubicBezTo>
                      <a:pt x="1001" y="131"/>
                      <a:pt x="814" y="173"/>
                      <a:pt x="605" y="214"/>
                    </a:cubicBezTo>
                    <a:cubicBezTo>
                      <a:pt x="396" y="256"/>
                      <a:pt x="209" y="319"/>
                      <a:pt x="42" y="444"/>
                    </a:cubicBezTo>
                    <a:cubicBezTo>
                      <a:pt x="0" y="465"/>
                      <a:pt x="125" y="569"/>
                      <a:pt x="146" y="569"/>
                    </a:cubicBezTo>
                    <a:cubicBezTo>
                      <a:pt x="355" y="527"/>
                      <a:pt x="584" y="486"/>
                      <a:pt x="793" y="402"/>
                    </a:cubicBezTo>
                    <a:cubicBezTo>
                      <a:pt x="980" y="360"/>
                      <a:pt x="1168" y="319"/>
                      <a:pt x="1356" y="298"/>
                    </a:cubicBezTo>
                    <a:cubicBezTo>
                      <a:pt x="1773" y="214"/>
                      <a:pt x="2190" y="173"/>
                      <a:pt x="2607" y="173"/>
                    </a:cubicBezTo>
                    <a:cubicBezTo>
                      <a:pt x="3442" y="173"/>
                      <a:pt x="4276" y="298"/>
                      <a:pt x="5069" y="548"/>
                    </a:cubicBezTo>
                    <a:cubicBezTo>
                      <a:pt x="5089" y="548"/>
                      <a:pt x="5027" y="465"/>
                      <a:pt x="5006" y="465"/>
                    </a:cubicBezTo>
                    <a:lnTo>
                      <a:pt x="5006" y="444"/>
                    </a:lnTo>
                    <a:cubicBezTo>
                      <a:pt x="4213" y="152"/>
                      <a:pt x="3358" y="6"/>
                      <a:pt x="2503" y="6"/>
                    </a:cubicBezTo>
                    <a:cubicBezTo>
                      <a:pt x="2425" y="2"/>
                      <a:pt x="2349" y="0"/>
                      <a:pt x="2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16"/>
              <p:cNvSpPr/>
              <p:nvPr/>
            </p:nvSpPr>
            <p:spPr>
              <a:xfrm>
                <a:off x="535325" y="2810550"/>
                <a:ext cx="221125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1670" extrusionOk="0">
                    <a:moveTo>
                      <a:pt x="8830" y="579"/>
                    </a:moveTo>
                    <a:lnTo>
                      <a:pt x="8830" y="579"/>
                    </a:lnTo>
                    <a:cubicBezTo>
                      <a:pt x="8835" y="583"/>
                      <a:pt x="8840" y="585"/>
                      <a:pt x="8845" y="585"/>
                    </a:cubicBezTo>
                    <a:cubicBezTo>
                      <a:pt x="8840" y="583"/>
                      <a:pt x="8835" y="581"/>
                      <a:pt x="8830" y="579"/>
                    </a:cubicBezTo>
                    <a:close/>
                    <a:moveTo>
                      <a:pt x="1" y="1106"/>
                    </a:moveTo>
                    <a:cubicBezTo>
                      <a:pt x="2" y="1106"/>
                      <a:pt x="4" y="1107"/>
                      <a:pt x="5" y="1107"/>
                    </a:cubicBezTo>
                    <a:lnTo>
                      <a:pt x="5" y="1107"/>
                    </a:lnTo>
                    <a:cubicBezTo>
                      <a:pt x="4" y="1107"/>
                      <a:pt x="2" y="1106"/>
                      <a:pt x="1" y="1106"/>
                    </a:cubicBezTo>
                    <a:close/>
                    <a:moveTo>
                      <a:pt x="6926" y="1"/>
                    </a:moveTo>
                    <a:cubicBezTo>
                      <a:pt x="6300" y="1"/>
                      <a:pt x="5820" y="293"/>
                      <a:pt x="5340" y="647"/>
                    </a:cubicBezTo>
                    <a:cubicBezTo>
                      <a:pt x="4882" y="1002"/>
                      <a:pt x="4360" y="1252"/>
                      <a:pt x="3818" y="1419"/>
                    </a:cubicBezTo>
                    <a:cubicBezTo>
                      <a:pt x="3427" y="1500"/>
                      <a:pt x="3028" y="1546"/>
                      <a:pt x="2631" y="1546"/>
                    </a:cubicBezTo>
                    <a:cubicBezTo>
                      <a:pt x="2414" y="1546"/>
                      <a:pt x="2197" y="1532"/>
                      <a:pt x="1982" y="1503"/>
                    </a:cubicBezTo>
                    <a:cubicBezTo>
                      <a:pt x="1316" y="1419"/>
                      <a:pt x="671" y="1211"/>
                      <a:pt x="5" y="1107"/>
                    </a:cubicBezTo>
                    <a:lnTo>
                      <a:pt x="5" y="1107"/>
                    </a:lnTo>
                    <a:cubicBezTo>
                      <a:pt x="29" y="1114"/>
                      <a:pt x="86" y="1170"/>
                      <a:pt x="105" y="1190"/>
                    </a:cubicBezTo>
                    <a:cubicBezTo>
                      <a:pt x="710" y="1377"/>
                      <a:pt x="1315" y="1523"/>
                      <a:pt x="1941" y="1607"/>
                    </a:cubicBezTo>
                    <a:cubicBezTo>
                      <a:pt x="2222" y="1649"/>
                      <a:pt x="2504" y="1669"/>
                      <a:pt x="2788" y="1669"/>
                    </a:cubicBezTo>
                    <a:cubicBezTo>
                      <a:pt x="3072" y="1669"/>
                      <a:pt x="3359" y="1649"/>
                      <a:pt x="3651" y="1607"/>
                    </a:cubicBezTo>
                    <a:cubicBezTo>
                      <a:pt x="4214" y="1523"/>
                      <a:pt x="4736" y="1294"/>
                      <a:pt x="5215" y="960"/>
                    </a:cubicBezTo>
                    <a:cubicBezTo>
                      <a:pt x="5674" y="627"/>
                      <a:pt x="6133" y="251"/>
                      <a:pt x="6696" y="147"/>
                    </a:cubicBezTo>
                    <a:cubicBezTo>
                      <a:pt x="6819" y="126"/>
                      <a:pt x="6942" y="117"/>
                      <a:pt x="7064" y="117"/>
                    </a:cubicBezTo>
                    <a:cubicBezTo>
                      <a:pt x="7680" y="117"/>
                      <a:pt x="8276" y="354"/>
                      <a:pt x="8830" y="579"/>
                    </a:cubicBezTo>
                    <a:lnTo>
                      <a:pt x="8830" y="579"/>
                    </a:lnTo>
                    <a:cubicBezTo>
                      <a:pt x="8814" y="567"/>
                      <a:pt x="8798" y="538"/>
                      <a:pt x="8782" y="522"/>
                    </a:cubicBezTo>
                    <a:cubicBezTo>
                      <a:pt x="8198" y="209"/>
                      <a:pt x="7572" y="43"/>
                      <a:pt x="69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16"/>
              <p:cNvSpPr/>
              <p:nvPr/>
            </p:nvSpPr>
            <p:spPr>
              <a:xfrm>
                <a:off x="624500" y="2878025"/>
                <a:ext cx="226850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2345" extrusionOk="0">
                    <a:moveTo>
                      <a:pt x="7100" y="1"/>
                    </a:moveTo>
                    <a:cubicBezTo>
                      <a:pt x="6562" y="1"/>
                      <a:pt x="6023" y="80"/>
                      <a:pt x="5507" y="243"/>
                    </a:cubicBezTo>
                    <a:cubicBezTo>
                      <a:pt x="4923" y="451"/>
                      <a:pt x="4360" y="743"/>
                      <a:pt x="3838" y="1098"/>
                    </a:cubicBezTo>
                    <a:cubicBezTo>
                      <a:pt x="3296" y="1452"/>
                      <a:pt x="2712" y="1744"/>
                      <a:pt x="2107" y="1953"/>
                    </a:cubicBezTo>
                    <a:cubicBezTo>
                      <a:pt x="1753" y="2057"/>
                      <a:pt x="1398" y="2141"/>
                      <a:pt x="1043" y="2203"/>
                    </a:cubicBezTo>
                    <a:cubicBezTo>
                      <a:pt x="689" y="2245"/>
                      <a:pt x="355" y="2287"/>
                      <a:pt x="1" y="2287"/>
                    </a:cubicBezTo>
                    <a:cubicBezTo>
                      <a:pt x="1" y="2287"/>
                      <a:pt x="63" y="2328"/>
                      <a:pt x="84" y="2328"/>
                    </a:cubicBezTo>
                    <a:cubicBezTo>
                      <a:pt x="251" y="2339"/>
                      <a:pt x="418" y="2344"/>
                      <a:pt x="582" y="2344"/>
                    </a:cubicBezTo>
                    <a:cubicBezTo>
                      <a:pt x="746" y="2344"/>
                      <a:pt x="908" y="2339"/>
                      <a:pt x="1064" y="2328"/>
                    </a:cubicBezTo>
                    <a:cubicBezTo>
                      <a:pt x="1377" y="2287"/>
                      <a:pt x="1690" y="2245"/>
                      <a:pt x="1982" y="2162"/>
                    </a:cubicBezTo>
                    <a:cubicBezTo>
                      <a:pt x="2566" y="1995"/>
                      <a:pt x="3129" y="1765"/>
                      <a:pt x="3651" y="1452"/>
                    </a:cubicBezTo>
                    <a:cubicBezTo>
                      <a:pt x="4172" y="1098"/>
                      <a:pt x="4714" y="785"/>
                      <a:pt x="5278" y="514"/>
                    </a:cubicBezTo>
                    <a:cubicBezTo>
                      <a:pt x="5937" y="241"/>
                      <a:pt x="6634" y="104"/>
                      <a:pt x="7335" y="104"/>
                    </a:cubicBezTo>
                    <a:cubicBezTo>
                      <a:pt x="7919" y="104"/>
                      <a:pt x="8505" y="199"/>
                      <a:pt x="9074" y="389"/>
                    </a:cubicBezTo>
                    <a:cubicBezTo>
                      <a:pt x="9032" y="368"/>
                      <a:pt x="8990" y="347"/>
                      <a:pt x="8948" y="326"/>
                    </a:cubicBezTo>
                    <a:lnTo>
                      <a:pt x="8969" y="326"/>
                    </a:lnTo>
                    <a:cubicBezTo>
                      <a:pt x="8371" y="112"/>
                      <a:pt x="7735" y="1"/>
                      <a:pt x="7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16"/>
              <p:cNvSpPr/>
              <p:nvPr/>
            </p:nvSpPr>
            <p:spPr>
              <a:xfrm>
                <a:off x="746525" y="2958550"/>
                <a:ext cx="18930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7572" h="2135" extrusionOk="0">
                    <a:moveTo>
                      <a:pt x="7551" y="255"/>
                    </a:moveTo>
                    <a:cubicBezTo>
                      <a:pt x="7551" y="255"/>
                      <a:pt x="7547" y="257"/>
                      <a:pt x="7541" y="261"/>
                    </a:cubicBezTo>
                    <a:lnTo>
                      <a:pt x="7541" y="261"/>
                    </a:lnTo>
                    <a:cubicBezTo>
                      <a:pt x="7551" y="266"/>
                      <a:pt x="7562" y="270"/>
                      <a:pt x="7572" y="276"/>
                    </a:cubicBezTo>
                    <a:lnTo>
                      <a:pt x="7551" y="255"/>
                    </a:lnTo>
                    <a:close/>
                    <a:moveTo>
                      <a:pt x="6354" y="1"/>
                    </a:moveTo>
                    <a:cubicBezTo>
                      <a:pt x="5838" y="1"/>
                      <a:pt x="5315" y="123"/>
                      <a:pt x="4818" y="296"/>
                    </a:cubicBezTo>
                    <a:cubicBezTo>
                      <a:pt x="3859" y="630"/>
                      <a:pt x="3004" y="1193"/>
                      <a:pt x="2065" y="1610"/>
                    </a:cubicBezTo>
                    <a:cubicBezTo>
                      <a:pt x="1481" y="1882"/>
                      <a:pt x="855" y="2028"/>
                      <a:pt x="209" y="2048"/>
                    </a:cubicBezTo>
                    <a:cubicBezTo>
                      <a:pt x="167" y="2048"/>
                      <a:pt x="125" y="2069"/>
                      <a:pt x="84" y="2090"/>
                    </a:cubicBezTo>
                    <a:cubicBezTo>
                      <a:pt x="84" y="2090"/>
                      <a:pt x="0" y="2132"/>
                      <a:pt x="21" y="2132"/>
                    </a:cubicBezTo>
                    <a:cubicBezTo>
                      <a:pt x="64" y="2134"/>
                      <a:pt x="107" y="2135"/>
                      <a:pt x="149" y="2135"/>
                    </a:cubicBezTo>
                    <a:cubicBezTo>
                      <a:pt x="1028" y="2135"/>
                      <a:pt x="1935" y="1737"/>
                      <a:pt x="2691" y="1339"/>
                    </a:cubicBezTo>
                    <a:cubicBezTo>
                      <a:pt x="3692" y="860"/>
                      <a:pt x="4651" y="234"/>
                      <a:pt x="5757" y="88"/>
                    </a:cubicBezTo>
                    <a:cubicBezTo>
                      <a:pt x="5925" y="58"/>
                      <a:pt x="6094" y="43"/>
                      <a:pt x="6262" y="43"/>
                    </a:cubicBezTo>
                    <a:cubicBezTo>
                      <a:pt x="6681" y="43"/>
                      <a:pt x="7095" y="133"/>
                      <a:pt x="7467" y="296"/>
                    </a:cubicBezTo>
                    <a:cubicBezTo>
                      <a:pt x="7483" y="296"/>
                      <a:pt x="7523" y="272"/>
                      <a:pt x="7541" y="261"/>
                    </a:cubicBezTo>
                    <a:lnTo>
                      <a:pt x="7541" y="261"/>
                    </a:lnTo>
                    <a:cubicBezTo>
                      <a:pt x="7160" y="76"/>
                      <a:pt x="6759" y="1"/>
                      <a:pt x="6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16"/>
              <p:cNvSpPr/>
              <p:nvPr/>
            </p:nvSpPr>
            <p:spPr>
              <a:xfrm>
                <a:off x="298075" y="2487275"/>
                <a:ext cx="123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2860" extrusionOk="0">
                    <a:moveTo>
                      <a:pt x="63" y="0"/>
                    </a:moveTo>
                    <a:cubicBezTo>
                      <a:pt x="1" y="0"/>
                      <a:pt x="147" y="84"/>
                      <a:pt x="167" y="104"/>
                    </a:cubicBezTo>
                    <a:cubicBezTo>
                      <a:pt x="606" y="250"/>
                      <a:pt x="1023" y="355"/>
                      <a:pt x="1440" y="542"/>
                    </a:cubicBezTo>
                    <a:cubicBezTo>
                      <a:pt x="1857" y="709"/>
                      <a:pt x="2253" y="918"/>
                      <a:pt x="2650" y="1147"/>
                    </a:cubicBezTo>
                    <a:cubicBezTo>
                      <a:pt x="3421" y="1606"/>
                      <a:pt x="4151" y="2149"/>
                      <a:pt x="4777" y="2795"/>
                    </a:cubicBezTo>
                    <a:cubicBezTo>
                      <a:pt x="4792" y="2810"/>
                      <a:pt x="4887" y="2860"/>
                      <a:pt x="4911" y="2860"/>
                    </a:cubicBezTo>
                    <a:cubicBezTo>
                      <a:pt x="4919" y="2860"/>
                      <a:pt x="4919" y="2853"/>
                      <a:pt x="4902" y="2837"/>
                    </a:cubicBezTo>
                    <a:cubicBezTo>
                      <a:pt x="4235" y="2149"/>
                      <a:pt x="3484" y="1564"/>
                      <a:pt x="2650" y="1085"/>
                    </a:cubicBezTo>
                    <a:cubicBezTo>
                      <a:pt x="2253" y="834"/>
                      <a:pt x="1815" y="626"/>
                      <a:pt x="1398" y="459"/>
                    </a:cubicBezTo>
                    <a:cubicBezTo>
                      <a:pt x="960" y="250"/>
                      <a:pt x="522" y="104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16"/>
              <p:cNvSpPr/>
              <p:nvPr/>
            </p:nvSpPr>
            <p:spPr>
              <a:xfrm>
                <a:off x="409675" y="2457025"/>
                <a:ext cx="118300" cy="128400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5136" extrusionOk="0">
                    <a:moveTo>
                      <a:pt x="63" y="0"/>
                    </a:moveTo>
                    <a:cubicBezTo>
                      <a:pt x="63" y="0"/>
                      <a:pt x="0" y="21"/>
                      <a:pt x="0" y="42"/>
                    </a:cubicBezTo>
                    <a:cubicBezTo>
                      <a:pt x="334" y="501"/>
                      <a:pt x="709" y="939"/>
                      <a:pt x="1126" y="1335"/>
                    </a:cubicBezTo>
                    <a:lnTo>
                      <a:pt x="2274" y="2608"/>
                    </a:lnTo>
                    <a:lnTo>
                      <a:pt x="3400" y="3838"/>
                    </a:lnTo>
                    <a:cubicBezTo>
                      <a:pt x="3796" y="4276"/>
                      <a:pt x="4193" y="4735"/>
                      <a:pt x="4589" y="5131"/>
                    </a:cubicBezTo>
                    <a:cubicBezTo>
                      <a:pt x="4592" y="5134"/>
                      <a:pt x="4597" y="5136"/>
                      <a:pt x="4603" y="5136"/>
                    </a:cubicBezTo>
                    <a:cubicBezTo>
                      <a:pt x="4642" y="5136"/>
                      <a:pt x="4732" y="5087"/>
                      <a:pt x="4714" y="5069"/>
                    </a:cubicBezTo>
                    <a:cubicBezTo>
                      <a:pt x="4359" y="4610"/>
                      <a:pt x="3942" y="4193"/>
                      <a:pt x="3567" y="3776"/>
                    </a:cubicBezTo>
                    <a:lnTo>
                      <a:pt x="2441" y="2524"/>
                    </a:lnTo>
                    <a:lnTo>
                      <a:pt x="1293" y="1273"/>
                    </a:lnTo>
                    <a:cubicBezTo>
                      <a:pt x="918" y="814"/>
                      <a:pt x="501" y="397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16"/>
              <p:cNvSpPr/>
              <p:nvPr/>
            </p:nvSpPr>
            <p:spPr>
              <a:xfrm>
                <a:off x="525950" y="2474750"/>
                <a:ext cx="829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54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1"/>
                      <a:pt x="42" y="63"/>
                      <a:pt x="84" y="84"/>
                    </a:cubicBezTo>
                    <a:cubicBezTo>
                      <a:pt x="1586" y="1481"/>
                      <a:pt x="2670" y="3296"/>
                      <a:pt x="3213" y="5298"/>
                    </a:cubicBezTo>
                    <a:cubicBezTo>
                      <a:pt x="3213" y="5340"/>
                      <a:pt x="3296" y="5361"/>
                      <a:pt x="3317" y="5403"/>
                    </a:cubicBezTo>
                    <a:lnTo>
                      <a:pt x="3317" y="5382"/>
                    </a:lnTo>
                    <a:cubicBezTo>
                      <a:pt x="2879" y="3692"/>
                      <a:pt x="2024" y="2128"/>
                      <a:pt x="856" y="856"/>
                    </a:cubicBezTo>
                    <a:cubicBezTo>
                      <a:pt x="584" y="543"/>
                      <a:pt x="292" y="25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6" name="Google Shape;1476;p16"/>
              <p:cNvSpPr/>
              <p:nvPr/>
            </p:nvSpPr>
            <p:spPr>
              <a:xfrm>
                <a:off x="281475" y="2565800"/>
                <a:ext cx="191800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2664" extrusionOk="0">
                    <a:moveTo>
                      <a:pt x="6709" y="1"/>
                    </a:moveTo>
                    <a:cubicBezTo>
                      <a:pt x="6095" y="1"/>
                      <a:pt x="5463" y="269"/>
                      <a:pt x="4899" y="509"/>
                    </a:cubicBezTo>
                    <a:cubicBezTo>
                      <a:pt x="3856" y="926"/>
                      <a:pt x="2834" y="1323"/>
                      <a:pt x="1812" y="1761"/>
                    </a:cubicBezTo>
                    <a:lnTo>
                      <a:pt x="39" y="2470"/>
                    </a:lnTo>
                    <a:cubicBezTo>
                      <a:pt x="1" y="2489"/>
                      <a:pt x="153" y="2663"/>
                      <a:pt x="228" y="2663"/>
                    </a:cubicBezTo>
                    <a:cubicBezTo>
                      <a:pt x="235" y="2663"/>
                      <a:pt x="242" y="2661"/>
                      <a:pt x="247" y="2658"/>
                    </a:cubicBezTo>
                    <a:cubicBezTo>
                      <a:pt x="1520" y="2136"/>
                      <a:pt x="2792" y="1615"/>
                      <a:pt x="4044" y="1093"/>
                    </a:cubicBezTo>
                    <a:cubicBezTo>
                      <a:pt x="4648" y="843"/>
                      <a:pt x="5253" y="572"/>
                      <a:pt x="5858" y="363"/>
                    </a:cubicBezTo>
                    <a:cubicBezTo>
                      <a:pt x="6196" y="251"/>
                      <a:pt x="6557" y="161"/>
                      <a:pt x="6912" y="161"/>
                    </a:cubicBezTo>
                    <a:cubicBezTo>
                      <a:pt x="7150" y="161"/>
                      <a:pt x="7385" y="201"/>
                      <a:pt x="7610" y="301"/>
                    </a:cubicBezTo>
                    <a:cubicBezTo>
                      <a:pt x="7619" y="303"/>
                      <a:pt x="7626" y="304"/>
                      <a:pt x="7631" y="304"/>
                    </a:cubicBezTo>
                    <a:cubicBezTo>
                      <a:pt x="7672" y="304"/>
                      <a:pt x="7587" y="236"/>
                      <a:pt x="7569" y="217"/>
                    </a:cubicBezTo>
                    <a:cubicBezTo>
                      <a:pt x="7292" y="62"/>
                      <a:pt x="7002" y="1"/>
                      <a:pt x="67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7" name="Google Shape;1477;p16"/>
              <p:cNvSpPr/>
              <p:nvPr/>
            </p:nvSpPr>
            <p:spPr>
              <a:xfrm>
                <a:off x="352825" y="2602450"/>
                <a:ext cx="19662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7865" h="3549" extrusionOk="0">
                    <a:moveTo>
                      <a:pt x="7310" y="1"/>
                    </a:moveTo>
                    <a:cubicBezTo>
                      <a:pt x="6457" y="1"/>
                      <a:pt x="5626" y="433"/>
                      <a:pt x="4923" y="879"/>
                    </a:cubicBezTo>
                    <a:cubicBezTo>
                      <a:pt x="3964" y="1484"/>
                      <a:pt x="3129" y="2318"/>
                      <a:pt x="2128" y="2860"/>
                    </a:cubicBezTo>
                    <a:cubicBezTo>
                      <a:pt x="1565" y="3194"/>
                      <a:pt x="918" y="3382"/>
                      <a:pt x="251" y="3382"/>
                    </a:cubicBezTo>
                    <a:cubicBezTo>
                      <a:pt x="209" y="3382"/>
                      <a:pt x="147" y="3444"/>
                      <a:pt x="105" y="3465"/>
                    </a:cubicBezTo>
                    <a:cubicBezTo>
                      <a:pt x="63" y="3507"/>
                      <a:pt x="1" y="3548"/>
                      <a:pt x="22" y="3548"/>
                    </a:cubicBezTo>
                    <a:cubicBezTo>
                      <a:pt x="1085" y="3548"/>
                      <a:pt x="2024" y="3027"/>
                      <a:pt x="2879" y="2422"/>
                    </a:cubicBezTo>
                    <a:cubicBezTo>
                      <a:pt x="3859" y="1755"/>
                      <a:pt x="4715" y="900"/>
                      <a:pt x="5820" y="420"/>
                    </a:cubicBezTo>
                    <a:cubicBezTo>
                      <a:pt x="6339" y="195"/>
                      <a:pt x="6902" y="70"/>
                      <a:pt x="7460" y="70"/>
                    </a:cubicBezTo>
                    <a:cubicBezTo>
                      <a:pt x="7574" y="70"/>
                      <a:pt x="7688" y="75"/>
                      <a:pt x="7801" y="86"/>
                    </a:cubicBezTo>
                    <a:cubicBezTo>
                      <a:pt x="7813" y="86"/>
                      <a:pt x="7832" y="73"/>
                      <a:pt x="7846" y="61"/>
                    </a:cubicBezTo>
                    <a:lnTo>
                      <a:pt x="7846" y="61"/>
                    </a:lnTo>
                    <a:cubicBezTo>
                      <a:pt x="7852" y="62"/>
                      <a:pt x="7858" y="64"/>
                      <a:pt x="7864" y="65"/>
                    </a:cubicBezTo>
                    <a:lnTo>
                      <a:pt x="7864" y="44"/>
                    </a:lnTo>
                    <a:cubicBezTo>
                      <a:pt x="7864" y="44"/>
                      <a:pt x="7856" y="52"/>
                      <a:pt x="7846" y="61"/>
                    </a:cubicBezTo>
                    <a:lnTo>
                      <a:pt x="7846" y="61"/>
                    </a:lnTo>
                    <a:cubicBezTo>
                      <a:pt x="7667" y="20"/>
                      <a:pt x="7488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16"/>
              <p:cNvSpPr/>
              <p:nvPr/>
            </p:nvSpPr>
            <p:spPr>
              <a:xfrm>
                <a:off x="450850" y="2627525"/>
                <a:ext cx="150725" cy="122050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4882" extrusionOk="0">
                    <a:moveTo>
                      <a:pt x="6029" y="1"/>
                    </a:moveTo>
                    <a:cubicBezTo>
                      <a:pt x="6027" y="1"/>
                      <a:pt x="6026" y="1"/>
                      <a:pt x="6024" y="2"/>
                    </a:cubicBezTo>
                    <a:lnTo>
                      <a:pt x="6024" y="2"/>
                    </a:lnTo>
                    <a:cubicBezTo>
                      <a:pt x="6026" y="2"/>
                      <a:pt x="6027" y="1"/>
                      <a:pt x="6029" y="1"/>
                    </a:cubicBezTo>
                    <a:close/>
                    <a:moveTo>
                      <a:pt x="6024" y="2"/>
                    </a:moveTo>
                    <a:lnTo>
                      <a:pt x="6024" y="2"/>
                    </a:lnTo>
                    <a:cubicBezTo>
                      <a:pt x="4003" y="504"/>
                      <a:pt x="2440" y="2004"/>
                      <a:pt x="1106" y="3547"/>
                    </a:cubicBezTo>
                    <a:cubicBezTo>
                      <a:pt x="919" y="3755"/>
                      <a:pt x="731" y="3985"/>
                      <a:pt x="543" y="4214"/>
                    </a:cubicBezTo>
                    <a:cubicBezTo>
                      <a:pt x="360" y="4418"/>
                      <a:pt x="176" y="4642"/>
                      <a:pt x="12" y="4867"/>
                    </a:cubicBezTo>
                    <a:lnTo>
                      <a:pt x="12" y="4867"/>
                    </a:lnTo>
                    <a:cubicBezTo>
                      <a:pt x="43" y="4839"/>
                      <a:pt x="134" y="4791"/>
                      <a:pt x="168" y="4756"/>
                    </a:cubicBezTo>
                    <a:cubicBezTo>
                      <a:pt x="481" y="4402"/>
                      <a:pt x="773" y="4026"/>
                      <a:pt x="1086" y="3651"/>
                    </a:cubicBezTo>
                    <a:cubicBezTo>
                      <a:pt x="1398" y="3296"/>
                      <a:pt x="1732" y="2900"/>
                      <a:pt x="2066" y="2566"/>
                    </a:cubicBezTo>
                    <a:cubicBezTo>
                      <a:pt x="2754" y="1836"/>
                      <a:pt x="3526" y="1211"/>
                      <a:pt x="4402" y="710"/>
                    </a:cubicBezTo>
                    <a:cubicBezTo>
                      <a:pt x="4882" y="439"/>
                      <a:pt x="5403" y="230"/>
                      <a:pt x="5925" y="84"/>
                    </a:cubicBezTo>
                    <a:cubicBezTo>
                      <a:pt x="5963" y="84"/>
                      <a:pt x="6002" y="12"/>
                      <a:pt x="6024" y="2"/>
                    </a:cubicBezTo>
                    <a:close/>
                    <a:moveTo>
                      <a:pt x="12" y="4867"/>
                    </a:moveTo>
                    <a:lnTo>
                      <a:pt x="12" y="4867"/>
                    </a:lnTo>
                    <a:cubicBezTo>
                      <a:pt x="5" y="4873"/>
                      <a:pt x="1" y="4878"/>
                      <a:pt x="1" y="4882"/>
                    </a:cubicBezTo>
                    <a:cubicBezTo>
                      <a:pt x="5" y="4877"/>
                      <a:pt x="8" y="4872"/>
                      <a:pt x="12" y="48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9" name="Google Shape;1479;p16"/>
              <p:cNvSpPr/>
              <p:nvPr/>
            </p:nvSpPr>
            <p:spPr>
              <a:xfrm>
                <a:off x="637025" y="2539925"/>
                <a:ext cx="29800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3255" extrusionOk="0">
                    <a:moveTo>
                      <a:pt x="1189" y="3150"/>
                    </a:moveTo>
                    <a:lnTo>
                      <a:pt x="1189" y="3162"/>
                    </a:lnTo>
                    <a:lnTo>
                      <a:pt x="1189" y="3162"/>
                    </a:lnTo>
                    <a:cubicBezTo>
                      <a:pt x="1192" y="3157"/>
                      <a:pt x="1192" y="3153"/>
                      <a:pt x="1189" y="3150"/>
                    </a:cubicBezTo>
                    <a:close/>
                    <a:moveTo>
                      <a:pt x="167" y="1"/>
                    </a:moveTo>
                    <a:cubicBezTo>
                      <a:pt x="167" y="1"/>
                      <a:pt x="0" y="84"/>
                      <a:pt x="0" y="126"/>
                    </a:cubicBezTo>
                    <a:cubicBezTo>
                      <a:pt x="0" y="418"/>
                      <a:pt x="42" y="689"/>
                      <a:pt x="125" y="981"/>
                    </a:cubicBezTo>
                    <a:cubicBezTo>
                      <a:pt x="188" y="1231"/>
                      <a:pt x="271" y="1503"/>
                      <a:pt x="355" y="1753"/>
                    </a:cubicBezTo>
                    <a:cubicBezTo>
                      <a:pt x="522" y="2295"/>
                      <a:pt x="751" y="2796"/>
                      <a:pt x="1064" y="3255"/>
                    </a:cubicBezTo>
                    <a:cubicBezTo>
                      <a:pt x="1064" y="3255"/>
                      <a:pt x="1165" y="3197"/>
                      <a:pt x="1187" y="3166"/>
                    </a:cubicBezTo>
                    <a:lnTo>
                      <a:pt x="1187" y="3166"/>
                    </a:lnTo>
                    <a:cubicBezTo>
                      <a:pt x="1188" y="3167"/>
                      <a:pt x="1188" y="3169"/>
                      <a:pt x="1189" y="3171"/>
                    </a:cubicBezTo>
                    <a:lnTo>
                      <a:pt x="1189" y="3162"/>
                    </a:lnTo>
                    <a:lnTo>
                      <a:pt x="1189" y="3162"/>
                    </a:lnTo>
                    <a:cubicBezTo>
                      <a:pt x="1188" y="3163"/>
                      <a:pt x="1188" y="3164"/>
                      <a:pt x="1187" y="3166"/>
                    </a:cubicBezTo>
                    <a:lnTo>
                      <a:pt x="1187" y="3166"/>
                    </a:lnTo>
                    <a:cubicBezTo>
                      <a:pt x="979" y="2646"/>
                      <a:pt x="730" y="2126"/>
                      <a:pt x="563" y="1607"/>
                    </a:cubicBezTo>
                    <a:cubicBezTo>
                      <a:pt x="480" y="1336"/>
                      <a:pt x="396" y="1085"/>
                      <a:pt x="334" y="814"/>
                    </a:cubicBezTo>
                    <a:cubicBezTo>
                      <a:pt x="271" y="564"/>
                      <a:pt x="250" y="25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80" name="Google Shape;1480;p16"/>
          <p:cNvSpPr txBox="1">
            <a:spLocks noGrp="1"/>
          </p:cNvSpPr>
          <p:nvPr>
            <p:ph type="title"/>
          </p:nvPr>
        </p:nvSpPr>
        <p:spPr>
          <a:xfrm>
            <a:off x="960000" y="702167"/>
            <a:ext cx="1027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621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"/>
          <p:cNvSpPr txBox="1">
            <a:spLocks noGrp="1"/>
          </p:cNvSpPr>
          <p:nvPr>
            <p:ph type="title"/>
          </p:nvPr>
        </p:nvSpPr>
        <p:spPr>
          <a:xfrm>
            <a:off x="3333800" y="2143200"/>
            <a:ext cx="5524400" cy="25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-267" y="6144669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8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8"/>
          <p:cNvSpPr/>
          <p:nvPr/>
        </p:nvSpPr>
        <p:spPr>
          <a:xfrm>
            <a:off x="-233" y="0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grpSp>
        <p:nvGrpSpPr>
          <p:cNvPr id="623" name="Google Shape;623;p8"/>
          <p:cNvGrpSpPr/>
          <p:nvPr/>
        </p:nvGrpSpPr>
        <p:grpSpPr>
          <a:xfrm>
            <a:off x="3915393" y="-439395"/>
            <a:ext cx="3912311" cy="944411"/>
            <a:chOff x="2375925" y="3297600"/>
            <a:chExt cx="735950" cy="177650"/>
          </a:xfrm>
        </p:grpSpPr>
        <p:sp>
          <p:nvSpPr>
            <p:cNvPr id="624" name="Google Shape;624;p8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0" name="Google Shape;630;p8"/>
          <p:cNvGrpSpPr/>
          <p:nvPr/>
        </p:nvGrpSpPr>
        <p:grpSpPr>
          <a:xfrm>
            <a:off x="-1266833" y="3230966"/>
            <a:ext cx="4095529" cy="3472693"/>
            <a:chOff x="-875775" y="2423224"/>
            <a:chExt cx="3071647" cy="2604520"/>
          </a:xfrm>
        </p:grpSpPr>
        <p:grpSp>
          <p:nvGrpSpPr>
            <p:cNvPr id="631" name="Google Shape;631;p8"/>
            <p:cNvGrpSpPr/>
            <p:nvPr/>
          </p:nvGrpSpPr>
          <p:grpSpPr>
            <a:xfrm>
              <a:off x="-875775" y="2801416"/>
              <a:ext cx="3071647" cy="2226327"/>
              <a:chOff x="0" y="2801416"/>
              <a:chExt cx="3071647" cy="2226327"/>
            </a:xfrm>
          </p:grpSpPr>
          <p:grpSp>
            <p:nvGrpSpPr>
              <p:cNvPr id="632" name="Google Shape;632;p8"/>
              <p:cNvGrpSpPr/>
              <p:nvPr/>
            </p:nvGrpSpPr>
            <p:grpSpPr>
              <a:xfrm>
                <a:off x="0" y="2801416"/>
                <a:ext cx="3071647" cy="2226327"/>
                <a:chOff x="6701325" y="2327691"/>
                <a:chExt cx="3071647" cy="2226327"/>
              </a:xfrm>
            </p:grpSpPr>
            <p:sp>
              <p:nvSpPr>
                <p:cNvPr id="633" name="Google Shape;633;p8"/>
                <p:cNvSpPr/>
                <p:nvPr/>
              </p:nvSpPr>
              <p:spPr>
                <a:xfrm>
                  <a:off x="6701325" y="4243499"/>
                  <a:ext cx="3071647" cy="310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38" h="5373" extrusionOk="0">
                      <a:moveTo>
                        <a:pt x="67869" y="3837"/>
                      </a:moveTo>
                      <a:cubicBezTo>
                        <a:pt x="67905" y="3847"/>
                        <a:pt x="67927" y="3852"/>
                        <a:pt x="67933" y="3852"/>
                      </a:cubicBezTo>
                      <a:cubicBezTo>
                        <a:pt x="67937" y="3852"/>
                        <a:pt x="67935" y="3850"/>
                        <a:pt x="67925" y="3846"/>
                      </a:cubicBezTo>
                      <a:cubicBezTo>
                        <a:pt x="67919" y="3842"/>
                        <a:pt x="67900" y="3840"/>
                        <a:pt x="67869" y="3837"/>
                      </a:cubicBezTo>
                      <a:close/>
                      <a:moveTo>
                        <a:pt x="54862" y="0"/>
                      </a:moveTo>
                      <a:cubicBezTo>
                        <a:pt x="53722" y="0"/>
                        <a:pt x="0" y="966"/>
                        <a:pt x="0" y="966"/>
                      </a:cubicBezTo>
                      <a:lnTo>
                        <a:pt x="12445" y="5372"/>
                      </a:lnTo>
                      <a:cubicBezTo>
                        <a:pt x="12445" y="5372"/>
                        <a:pt x="61358" y="3828"/>
                        <a:pt x="67332" y="3828"/>
                      </a:cubicBezTo>
                      <a:cubicBezTo>
                        <a:pt x="67600" y="3828"/>
                        <a:pt x="67782" y="3831"/>
                        <a:pt x="67869" y="3837"/>
                      </a:cubicBezTo>
                      <a:lnTo>
                        <a:pt x="67869" y="3837"/>
                      </a:lnTo>
                      <a:cubicBezTo>
                        <a:pt x="66912" y="3575"/>
                        <a:pt x="55935" y="0"/>
                        <a:pt x="548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" name="Google Shape;634;p8"/>
                <p:cNvSpPr/>
                <p:nvPr/>
              </p:nvSpPr>
              <p:spPr>
                <a:xfrm>
                  <a:off x="7748231" y="4131703"/>
                  <a:ext cx="874287" cy="38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7" h="909" extrusionOk="0">
                      <a:moveTo>
                        <a:pt x="13334" y="0"/>
                      </a:moveTo>
                      <a:lnTo>
                        <a:pt x="0" y="618"/>
                      </a:lnTo>
                      <a:lnTo>
                        <a:pt x="2280" y="908"/>
                      </a:lnTo>
                      <a:lnTo>
                        <a:pt x="20407" y="580"/>
                      </a:lnTo>
                      <a:lnTo>
                        <a:pt x="1333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" name="Google Shape;635;p8"/>
                <p:cNvSpPr/>
                <p:nvPr/>
              </p:nvSpPr>
              <p:spPr>
                <a:xfrm>
                  <a:off x="7567735" y="4145755"/>
                  <a:ext cx="42243" cy="310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" h="7248" extrusionOk="0">
                      <a:moveTo>
                        <a:pt x="986" y="1"/>
                      </a:moveTo>
                      <a:lnTo>
                        <a:pt x="0" y="7247"/>
                      </a:lnTo>
                      <a:lnTo>
                        <a:pt x="406" y="7247"/>
                      </a:lnTo>
                      <a:lnTo>
                        <a:pt x="9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" name="Google Shape;636;p8"/>
                <p:cNvSpPr/>
                <p:nvPr/>
              </p:nvSpPr>
              <p:spPr>
                <a:xfrm>
                  <a:off x="7681139" y="2761514"/>
                  <a:ext cx="107706" cy="49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" h="11537" extrusionOk="0">
                      <a:moveTo>
                        <a:pt x="1" y="0"/>
                      </a:moveTo>
                      <a:lnTo>
                        <a:pt x="967" y="11537"/>
                      </a:lnTo>
                      <a:lnTo>
                        <a:pt x="2069" y="11537"/>
                      </a:lnTo>
                      <a:lnTo>
                        <a:pt x="2513" y="0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" name="Google Shape;637;p8"/>
                <p:cNvSpPr/>
                <p:nvPr/>
              </p:nvSpPr>
              <p:spPr>
                <a:xfrm>
                  <a:off x="7680325" y="2762328"/>
                  <a:ext cx="53853" cy="49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1538" extrusionOk="0">
                      <a:moveTo>
                        <a:pt x="1" y="1"/>
                      </a:moveTo>
                      <a:lnTo>
                        <a:pt x="967" y="11537"/>
                      </a:lnTo>
                      <a:lnTo>
                        <a:pt x="1257" y="11537"/>
                      </a:lnTo>
                      <a:lnTo>
                        <a:pt x="754" y="1"/>
                      </a:lnTo>
                      <a:close/>
                    </a:path>
                  </a:pathLst>
                </a:custGeom>
                <a:solidFill>
                  <a:srgbClr val="F0F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8" name="Google Shape;638;p8"/>
                <p:cNvSpPr/>
                <p:nvPr/>
              </p:nvSpPr>
              <p:spPr>
                <a:xfrm>
                  <a:off x="7691936" y="2898096"/>
                  <a:ext cx="91940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" h="1064" extrusionOk="0">
                      <a:moveTo>
                        <a:pt x="0" y="1"/>
                      </a:moveTo>
                      <a:lnTo>
                        <a:pt x="77" y="1064"/>
                      </a:lnTo>
                      <a:lnTo>
                        <a:pt x="2126" y="542"/>
                      </a:lnTo>
                      <a:lnTo>
                        <a:pt x="2145" y="1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9" name="Google Shape;639;p8"/>
                <p:cNvSpPr/>
                <p:nvPr/>
              </p:nvSpPr>
              <p:spPr>
                <a:xfrm>
                  <a:off x="8361693" y="2761514"/>
                  <a:ext cx="107663" cy="494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1537" extrusionOk="0">
                      <a:moveTo>
                        <a:pt x="1" y="0"/>
                      </a:moveTo>
                      <a:lnTo>
                        <a:pt x="967" y="11537"/>
                      </a:lnTo>
                      <a:lnTo>
                        <a:pt x="2068" y="11537"/>
                      </a:lnTo>
                      <a:lnTo>
                        <a:pt x="2513" y="0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0" name="Google Shape;640;p8"/>
                <p:cNvSpPr/>
                <p:nvPr/>
              </p:nvSpPr>
              <p:spPr>
                <a:xfrm>
                  <a:off x="8360879" y="2762328"/>
                  <a:ext cx="53853" cy="49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1538" extrusionOk="0">
                      <a:moveTo>
                        <a:pt x="0" y="1"/>
                      </a:moveTo>
                      <a:lnTo>
                        <a:pt x="966" y="11537"/>
                      </a:lnTo>
                      <a:lnTo>
                        <a:pt x="1256" y="11537"/>
                      </a:lnTo>
                      <a:lnTo>
                        <a:pt x="754" y="1"/>
                      </a:lnTo>
                      <a:close/>
                    </a:path>
                  </a:pathLst>
                </a:custGeom>
                <a:solidFill>
                  <a:srgbClr val="F0F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1" name="Google Shape;641;p8"/>
                <p:cNvSpPr/>
                <p:nvPr/>
              </p:nvSpPr>
              <p:spPr>
                <a:xfrm>
                  <a:off x="8372446" y="2898096"/>
                  <a:ext cx="91940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" h="1064" extrusionOk="0">
                      <a:moveTo>
                        <a:pt x="1" y="1"/>
                      </a:moveTo>
                      <a:lnTo>
                        <a:pt x="78" y="1064"/>
                      </a:lnTo>
                      <a:lnTo>
                        <a:pt x="2126" y="542"/>
                      </a:lnTo>
                      <a:lnTo>
                        <a:pt x="2146" y="1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2" name="Google Shape;642;p8"/>
                <p:cNvSpPr/>
                <p:nvPr/>
              </p:nvSpPr>
              <p:spPr>
                <a:xfrm>
                  <a:off x="8279735" y="3319495"/>
                  <a:ext cx="108477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2" h="19538" extrusionOk="0">
                      <a:moveTo>
                        <a:pt x="0" y="1"/>
                      </a:moveTo>
                      <a:lnTo>
                        <a:pt x="967" y="19538"/>
                      </a:lnTo>
                      <a:lnTo>
                        <a:pt x="2087" y="19538"/>
                      </a:lnTo>
                      <a:lnTo>
                        <a:pt x="253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3" name="Google Shape;643;p8"/>
                <p:cNvSpPr/>
                <p:nvPr/>
              </p:nvSpPr>
              <p:spPr>
                <a:xfrm>
                  <a:off x="8279735" y="3320352"/>
                  <a:ext cx="53039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9557" extrusionOk="0">
                      <a:moveTo>
                        <a:pt x="0" y="0"/>
                      </a:moveTo>
                      <a:lnTo>
                        <a:pt x="947" y="19556"/>
                      </a:lnTo>
                      <a:lnTo>
                        <a:pt x="1237" y="19556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4" name="Google Shape;644;p8"/>
                <p:cNvSpPr/>
                <p:nvPr/>
              </p:nvSpPr>
              <p:spPr>
                <a:xfrm>
                  <a:off x="8282220" y="3382431"/>
                  <a:ext cx="103507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6" h="1064" extrusionOk="0">
                      <a:moveTo>
                        <a:pt x="0" y="1"/>
                      </a:moveTo>
                      <a:lnTo>
                        <a:pt x="39" y="1063"/>
                      </a:lnTo>
                      <a:lnTo>
                        <a:pt x="2416" y="503"/>
                      </a:lnTo>
                      <a:lnTo>
                        <a:pt x="2416" y="1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5" name="Google Shape;645;p8"/>
                <p:cNvSpPr/>
                <p:nvPr/>
              </p:nvSpPr>
              <p:spPr>
                <a:xfrm>
                  <a:off x="7707659" y="3319495"/>
                  <a:ext cx="107663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9538" extrusionOk="0">
                      <a:moveTo>
                        <a:pt x="0" y="1"/>
                      </a:moveTo>
                      <a:lnTo>
                        <a:pt x="966" y="19538"/>
                      </a:lnTo>
                      <a:lnTo>
                        <a:pt x="2068" y="19538"/>
                      </a:lnTo>
                      <a:lnTo>
                        <a:pt x="251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6" name="Google Shape;646;p8"/>
                <p:cNvSpPr/>
                <p:nvPr/>
              </p:nvSpPr>
              <p:spPr>
                <a:xfrm>
                  <a:off x="7706802" y="3320352"/>
                  <a:ext cx="53853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557" extrusionOk="0">
                      <a:moveTo>
                        <a:pt x="1" y="0"/>
                      </a:moveTo>
                      <a:lnTo>
                        <a:pt x="967" y="19556"/>
                      </a:lnTo>
                      <a:lnTo>
                        <a:pt x="1257" y="19556"/>
                      </a:lnTo>
                      <a:lnTo>
                        <a:pt x="77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7" name="Google Shape;647;p8"/>
                <p:cNvSpPr/>
                <p:nvPr/>
              </p:nvSpPr>
              <p:spPr>
                <a:xfrm>
                  <a:off x="7709287" y="3360924"/>
                  <a:ext cx="105221" cy="67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6" h="1566" extrusionOk="0">
                      <a:moveTo>
                        <a:pt x="1" y="0"/>
                      </a:moveTo>
                      <a:lnTo>
                        <a:pt x="78" y="1565"/>
                      </a:lnTo>
                      <a:lnTo>
                        <a:pt x="2436" y="1005"/>
                      </a:lnTo>
                      <a:lnTo>
                        <a:pt x="2455" y="50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8" name="Google Shape;648;p8"/>
                <p:cNvSpPr/>
                <p:nvPr/>
              </p:nvSpPr>
              <p:spPr>
                <a:xfrm>
                  <a:off x="7874873" y="3319495"/>
                  <a:ext cx="107663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9538" extrusionOk="0">
                      <a:moveTo>
                        <a:pt x="1" y="1"/>
                      </a:moveTo>
                      <a:lnTo>
                        <a:pt x="967" y="19538"/>
                      </a:lnTo>
                      <a:lnTo>
                        <a:pt x="2068" y="19538"/>
                      </a:lnTo>
                      <a:lnTo>
                        <a:pt x="25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49" name="Google Shape;649;p8"/>
                <p:cNvSpPr/>
                <p:nvPr/>
              </p:nvSpPr>
              <p:spPr>
                <a:xfrm>
                  <a:off x="7874059" y="3320352"/>
                  <a:ext cx="53853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557" extrusionOk="0">
                      <a:moveTo>
                        <a:pt x="0" y="0"/>
                      </a:moveTo>
                      <a:lnTo>
                        <a:pt x="967" y="19556"/>
                      </a:lnTo>
                      <a:lnTo>
                        <a:pt x="1257" y="19556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0" name="Google Shape;650;p8"/>
                <p:cNvSpPr/>
                <p:nvPr/>
              </p:nvSpPr>
              <p:spPr>
                <a:xfrm>
                  <a:off x="7877358" y="3382431"/>
                  <a:ext cx="103550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" h="1064" extrusionOk="0">
                      <a:moveTo>
                        <a:pt x="1" y="1"/>
                      </a:moveTo>
                      <a:lnTo>
                        <a:pt x="59" y="1063"/>
                      </a:lnTo>
                      <a:lnTo>
                        <a:pt x="2416" y="503"/>
                      </a:lnTo>
                      <a:lnTo>
                        <a:pt x="2416" y="1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1" name="Google Shape;651;p8"/>
                <p:cNvSpPr/>
                <p:nvPr/>
              </p:nvSpPr>
              <p:spPr>
                <a:xfrm>
                  <a:off x="8533877" y="3319495"/>
                  <a:ext cx="107706" cy="83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" h="19538" extrusionOk="0">
                      <a:moveTo>
                        <a:pt x="1" y="1"/>
                      </a:moveTo>
                      <a:lnTo>
                        <a:pt x="948" y="19538"/>
                      </a:lnTo>
                      <a:lnTo>
                        <a:pt x="2069" y="19538"/>
                      </a:lnTo>
                      <a:lnTo>
                        <a:pt x="251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2" name="Google Shape;652;p8"/>
                <p:cNvSpPr/>
                <p:nvPr/>
              </p:nvSpPr>
              <p:spPr>
                <a:xfrm>
                  <a:off x="8533063" y="3320352"/>
                  <a:ext cx="53853" cy="83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557" extrusionOk="0">
                      <a:moveTo>
                        <a:pt x="1" y="0"/>
                      </a:moveTo>
                      <a:lnTo>
                        <a:pt x="948" y="19556"/>
                      </a:lnTo>
                      <a:lnTo>
                        <a:pt x="1257" y="19556"/>
                      </a:lnTo>
                      <a:lnTo>
                        <a:pt x="75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3" name="Google Shape;653;p8"/>
                <p:cNvSpPr/>
                <p:nvPr/>
              </p:nvSpPr>
              <p:spPr>
                <a:xfrm>
                  <a:off x="8534733" y="3382431"/>
                  <a:ext cx="103507" cy="4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6" h="1064" extrusionOk="0">
                      <a:moveTo>
                        <a:pt x="0" y="1"/>
                      </a:moveTo>
                      <a:lnTo>
                        <a:pt x="39" y="1063"/>
                      </a:lnTo>
                      <a:lnTo>
                        <a:pt x="2416" y="503"/>
                      </a:lnTo>
                      <a:lnTo>
                        <a:pt x="2416" y="1"/>
                      </a:lnTo>
                      <a:close/>
                    </a:path>
                  </a:pathLst>
                </a:custGeom>
                <a:solidFill>
                  <a:srgbClr val="D0CE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4" name="Google Shape;654;p8"/>
                <p:cNvSpPr/>
                <p:nvPr/>
              </p:nvSpPr>
              <p:spPr>
                <a:xfrm>
                  <a:off x="7561095" y="2327691"/>
                  <a:ext cx="1025821" cy="57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4" h="13315" extrusionOk="0">
                      <a:moveTo>
                        <a:pt x="1180" y="0"/>
                      </a:moveTo>
                      <a:cubicBezTo>
                        <a:pt x="523" y="0"/>
                        <a:pt x="1" y="541"/>
                        <a:pt x="1" y="1199"/>
                      </a:cubicBezTo>
                      <a:lnTo>
                        <a:pt x="1" y="12117"/>
                      </a:lnTo>
                      <a:cubicBezTo>
                        <a:pt x="1" y="12774"/>
                        <a:pt x="523" y="13315"/>
                        <a:pt x="1180" y="13315"/>
                      </a:cubicBezTo>
                      <a:lnTo>
                        <a:pt x="22765" y="13315"/>
                      </a:lnTo>
                      <a:cubicBezTo>
                        <a:pt x="23422" y="13315"/>
                        <a:pt x="23944" y="12774"/>
                        <a:pt x="23944" y="12117"/>
                      </a:cubicBezTo>
                      <a:lnTo>
                        <a:pt x="23944" y="1199"/>
                      </a:lnTo>
                      <a:cubicBezTo>
                        <a:pt x="23944" y="541"/>
                        <a:pt x="23422" y="0"/>
                        <a:pt x="227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5" name="Google Shape;655;p8"/>
                <p:cNvSpPr/>
                <p:nvPr/>
              </p:nvSpPr>
              <p:spPr>
                <a:xfrm>
                  <a:off x="7561095" y="2327691"/>
                  <a:ext cx="107663" cy="57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3315" extrusionOk="0">
                      <a:moveTo>
                        <a:pt x="1199" y="0"/>
                      </a:moveTo>
                      <a:cubicBezTo>
                        <a:pt x="523" y="0"/>
                        <a:pt x="1" y="541"/>
                        <a:pt x="1" y="1199"/>
                      </a:cubicBezTo>
                      <a:lnTo>
                        <a:pt x="1" y="12117"/>
                      </a:lnTo>
                      <a:cubicBezTo>
                        <a:pt x="1" y="12774"/>
                        <a:pt x="542" y="13315"/>
                        <a:pt x="1199" y="13315"/>
                      </a:cubicBezTo>
                      <a:lnTo>
                        <a:pt x="2513" y="13315"/>
                      </a:lnTo>
                      <a:cubicBezTo>
                        <a:pt x="1856" y="13315"/>
                        <a:pt x="1334" y="12774"/>
                        <a:pt x="1334" y="12117"/>
                      </a:cubicBezTo>
                      <a:lnTo>
                        <a:pt x="1334" y="1199"/>
                      </a:lnTo>
                      <a:cubicBezTo>
                        <a:pt x="1334" y="541"/>
                        <a:pt x="1856" y="0"/>
                        <a:pt x="25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6" name="Google Shape;656;p8"/>
                <p:cNvSpPr/>
                <p:nvPr/>
              </p:nvSpPr>
              <p:spPr>
                <a:xfrm>
                  <a:off x="7615762" y="3337746"/>
                  <a:ext cx="1077960" cy="44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61" h="1044" extrusionOk="0">
                      <a:moveTo>
                        <a:pt x="0" y="0"/>
                      </a:moveTo>
                      <a:cubicBezTo>
                        <a:pt x="116" y="599"/>
                        <a:pt x="638" y="1044"/>
                        <a:pt x="1256" y="1044"/>
                      </a:cubicBezTo>
                      <a:lnTo>
                        <a:pt x="23905" y="1044"/>
                      </a:lnTo>
                      <a:cubicBezTo>
                        <a:pt x="24523" y="1044"/>
                        <a:pt x="25045" y="599"/>
                        <a:pt x="25161" y="0"/>
                      </a:cubicBezTo>
                      <a:close/>
                    </a:path>
                  </a:pathLst>
                </a:custGeom>
                <a:solidFill>
                  <a:srgbClr val="8C62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7" name="Google Shape;657;p8"/>
                <p:cNvSpPr/>
                <p:nvPr/>
              </p:nvSpPr>
              <p:spPr>
                <a:xfrm>
                  <a:off x="7614905" y="3255745"/>
                  <a:ext cx="1079631" cy="82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0" h="1934" extrusionOk="0">
                      <a:moveTo>
                        <a:pt x="1276" y="1"/>
                      </a:moveTo>
                      <a:cubicBezTo>
                        <a:pt x="581" y="1"/>
                        <a:pt x="1" y="581"/>
                        <a:pt x="1" y="1276"/>
                      </a:cubicBezTo>
                      <a:lnTo>
                        <a:pt x="1" y="1682"/>
                      </a:lnTo>
                      <a:cubicBezTo>
                        <a:pt x="1" y="1759"/>
                        <a:pt x="20" y="1856"/>
                        <a:pt x="20" y="1933"/>
                      </a:cubicBezTo>
                      <a:lnTo>
                        <a:pt x="25181" y="1933"/>
                      </a:lnTo>
                      <a:cubicBezTo>
                        <a:pt x="25200" y="1856"/>
                        <a:pt x="25200" y="1759"/>
                        <a:pt x="25200" y="1682"/>
                      </a:cubicBezTo>
                      <a:lnTo>
                        <a:pt x="25200" y="1276"/>
                      </a:lnTo>
                      <a:cubicBezTo>
                        <a:pt x="25200" y="581"/>
                        <a:pt x="24640" y="1"/>
                        <a:pt x="23925" y="1"/>
                      </a:cubicBezTo>
                      <a:close/>
                    </a:path>
                  </a:pathLst>
                </a:custGeom>
                <a:solidFill>
                  <a:srgbClr val="A67C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8" name="Google Shape;658;p8"/>
                <p:cNvSpPr/>
                <p:nvPr/>
              </p:nvSpPr>
              <p:spPr>
                <a:xfrm>
                  <a:off x="7614905" y="3256559"/>
                  <a:ext cx="95282" cy="125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4" h="2939" extrusionOk="0">
                      <a:moveTo>
                        <a:pt x="2188" y="1"/>
                      </a:moveTo>
                      <a:cubicBezTo>
                        <a:pt x="2177" y="1"/>
                        <a:pt x="2165" y="1"/>
                        <a:pt x="2154" y="1"/>
                      </a:cubicBezTo>
                      <a:lnTo>
                        <a:pt x="2223" y="1"/>
                      </a:lnTo>
                      <a:cubicBezTo>
                        <a:pt x="2212" y="1"/>
                        <a:pt x="2200" y="1"/>
                        <a:pt x="2188" y="1"/>
                      </a:cubicBezTo>
                      <a:close/>
                      <a:moveTo>
                        <a:pt x="1243" y="1"/>
                      </a:moveTo>
                      <a:cubicBezTo>
                        <a:pt x="562" y="1"/>
                        <a:pt x="1" y="573"/>
                        <a:pt x="1" y="1257"/>
                      </a:cubicBezTo>
                      <a:lnTo>
                        <a:pt x="1" y="1663"/>
                      </a:lnTo>
                      <a:cubicBezTo>
                        <a:pt x="1" y="1740"/>
                        <a:pt x="20" y="1818"/>
                        <a:pt x="20" y="1895"/>
                      </a:cubicBezTo>
                      <a:cubicBezTo>
                        <a:pt x="136" y="2494"/>
                        <a:pt x="658" y="2919"/>
                        <a:pt x="1276" y="2939"/>
                      </a:cubicBezTo>
                      <a:lnTo>
                        <a:pt x="2223" y="2939"/>
                      </a:lnTo>
                      <a:cubicBezTo>
                        <a:pt x="1605" y="2939"/>
                        <a:pt x="1083" y="2494"/>
                        <a:pt x="967" y="1914"/>
                      </a:cubicBezTo>
                      <a:cubicBezTo>
                        <a:pt x="948" y="1818"/>
                        <a:pt x="948" y="1740"/>
                        <a:pt x="948" y="1663"/>
                      </a:cubicBezTo>
                      <a:lnTo>
                        <a:pt x="948" y="1257"/>
                      </a:lnTo>
                      <a:cubicBezTo>
                        <a:pt x="948" y="584"/>
                        <a:pt x="1472" y="20"/>
                        <a:pt x="2154" y="1"/>
                      </a:cubicBezTo>
                      <a:lnTo>
                        <a:pt x="1276" y="1"/>
                      </a:lnTo>
                      <a:cubicBezTo>
                        <a:pt x="1265" y="1"/>
                        <a:pt x="1254" y="1"/>
                        <a:pt x="1243" y="1"/>
                      </a:cubicBezTo>
                      <a:close/>
                    </a:path>
                  </a:pathLst>
                </a:custGeom>
                <a:solidFill>
                  <a:srgbClr val="D6A9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9" name="Google Shape;659;p8"/>
                <p:cNvSpPr/>
                <p:nvPr/>
              </p:nvSpPr>
              <p:spPr>
                <a:xfrm>
                  <a:off x="9056298" y="2888157"/>
                  <a:ext cx="156504" cy="1366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3" h="31887" extrusionOk="0">
                      <a:moveTo>
                        <a:pt x="1" y="1"/>
                      </a:moveTo>
                      <a:lnTo>
                        <a:pt x="2513" y="31886"/>
                      </a:lnTo>
                      <a:lnTo>
                        <a:pt x="3653" y="31886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0" name="Google Shape;660;p8"/>
                <p:cNvSpPr/>
                <p:nvPr/>
              </p:nvSpPr>
              <p:spPr>
                <a:xfrm>
                  <a:off x="6829259" y="2871619"/>
                  <a:ext cx="741004" cy="1217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8408" extrusionOk="0">
                      <a:moveTo>
                        <a:pt x="580" y="0"/>
                      </a:moveTo>
                      <a:lnTo>
                        <a:pt x="0" y="24697"/>
                      </a:lnTo>
                      <a:lnTo>
                        <a:pt x="16967" y="28407"/>
                      </a:lnTo>
                      <a:lnTo>
                        <a:pt x="17295" y="56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1" name="Google Shape;661;p8"/>
                <p:cNvSpPr/>
                <p:nvPr/>
              </p:nvSpPr>
              <p:spPr>
                <a:xfrm>
                  <a:off x="7536289" y="2916304"/>
                  <a:ext cx="2136855" cy="114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77" h="26669" extrusionOk="0">
                      <a:moveTo>
                        <a:pt x="0" y="1"/>
                      </a:moveTo>
                      <a:lnTo>
                        <a:pt x="0" y="26669"/>
                      </a:lnTo>
                      <a:lnTo>
                        <a:pt x="49876" y="24562"/>
                      </a:lnTo>
                      <a:lnTo>
                        <a:pt x="4987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2" name="Google Shape;662;p8"/>
                <p:cNvSpPr/>
                <p:nvPr/>
              </p:nvSpPr>
              <p:spPr>
                <a:xfrm>
                  <a:off x="7536289" y="2916304"/>
                  <a:ext cx="163958" cy="153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" h="35945" extrusionOk="0">
                      <a:moveTo>
                        <a:pt x="0" y="1"/>
                      </a:moveTo>
                      <a:lnTo>
                        <a:pt x="0" y="35944"/>
                      </a:lnTo>
                      <a:lnTo>
                        <a:pt x="1140" y="35944"/>
                      </a:lnTo>
                      <a:lnTo>
                        <a:pt x="382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3" name="Google Shape;663;p8"/>
                <p:cNvSpPr/>
                <p:nvPr/>
              </p:nvSpPr>
              <p:spPr>
                <a:xfrm>
                  <a:off x="6834175" y="2839325"/>
                  <a:ext cx="164001" cy="1453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8" h="33916" extrusionOk="0">
                      <a:moveTo>
                        <a:pt x="1" y="1"/>
                      </a:moveTo>
                      <a:lnTo>
                        <a:pt x="1" y="33915"/>
                      </a:lnTo>
                      <a:lnTo>
                        <a:pt x="1141" y="33915"/>
                      </a:lnTo>
                      <a:lnTo>
                        <a:pt x="382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4" name="Google Shape;664;p8"/>
                <p:cNvSpPr/>
                <p:nvPr/>
              </p:nvSpPr>
              <p:spPr>
                <a:xfrm>
                  <a:off x="6780375" y="2790425"/>
                  <a:ext cx="755956" cy="125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5" h="2783" extrusionOk="0">
                      <a:moveTo>
                        <a:pt x="1" y="0"/>
                      </a:moveTo>
                      <a:lnTo>
                        <a:pt x="1" y="1643"/>
                      </a:lnTo>
                      <a:lnTo>
                        <a:pt x="17644" y="2783"/>
                      </a:lnTo>
                      <a:lnTo>
                        <a:pt x="17644" y="6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5" name="Google Shape;665;p8"/>
                <p:cNvSpPr/>
                <p:nvPr/>
              </p:nvSpPr>
              <p:spPr>
                <a:xfrm>
                  <a:off x="7532125" y="2819775"/>
                  <a:ext cx="2231240" cy="105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83" h="2107" extrusionOk="0">
                      <a:moveTo>
                        <a:pt x="0" y="0"/>
                      </a:moveTo>
                      <a:lnTo>
                        <a:pt x="0" y="2107"/>
                      </a:lnTo>
                      <a:lnTo>
                        <a:pt x="51983" y="2107"/>
                      </a:lnTo>
                      <a:lnTo>
                        <a:pt x="5198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6" name="Google Shape;666;p8"/>
                <p:cNvSpPr/>
                <p:nvPr/>
              </p:nvSpPr>
              <p:spPr>
                <a:xfrm>
                  <a:off x="7532125" y="2905275"/>
                  <a:ext cx="2140970" cy="560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77" h="12814" extrusionOk="0">
                      <a:moveTo>
                        <a:pt x="0" y="1"/>
                      </a:moveTo>
                      <a:lnTo>
                        <a:pt x="0" y="2552"/>
                      </a:lnTo>
                      <a:lnTo>
                        <a:pt x="49876" y="12813"/>
                      </a:lnTo>
                      <a:lnTo>
                        <a:pt x="4987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7" name="Google Shape;667;p8"/>
                <p:cNvSpPr/>
                <p:nvPr/>
              </p:nvSpPr>
              <p:spPr>
                <a:xfrm>
                  <a:off x="6862376" y="3923060"/>
                  <a:ext cx="49697" cy="36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" h="8620" extrusionOk="0">
                      <a:moveTo>
                        <a:pt x="1159" y="0"/>
                      </a:moveTo>
                      <a:lnTo>
                        <a:pt x="0" y="8619"/>
                      </a:lnTo>
                      <a:lnTo>
                        <a:pt x="483" y="8619"/>
                      </a:lnTo>
                      <a:lnTo>
                        <a:pt x="115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8" name="Google Shape;668;p8"/>
                <p:cNvSpPr/>
                <p:nvPr/>
              </p:nvSpPr>
              <p:spPr>
                <a:xfrm>
                  <a:off x="6834175" y="2858926"/>
                  <a:ext cx="702146" cy="166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9" h="3614" extrusionOk="0">
                      <a:moveTo>
                        <a:pt x="1" y="0"/>
                      </a:moveTo>
                      <a:lnTo>
                        <a:pt x="1" y="580"/>
                      </a:lnTo>
                      <a:lnTo>
                        <a:pt x="16388" y="3614"/>
                      </a:lnTo>
                      <a:lnTo>
                        <a:pt x="16388" y="106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669" name="Google Shape;669;p8"/>
              <p:cNvSpPr/>
              <p:nvPr/>
            </p:nvSpPr>
            <p:spPr>
              <a:xfrm flipH="1">
                <a:off x="2819026" y="3390025"/>
                <a:ext cx="152649" cy="1539974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5945" extrusionOk="0">
                    <a:moveTo>
                      <a:pt x="0" y="1"/>
                    </a:moveTo>
                    <a:lnTo>
                      <a:pt x="0" y="35944"/>
                    </a:lnTo>
                    <a:lnTo>
                      <a:pt x="1140" y="35944"/>
                    </a:lnTo>
                    <a:lnTo>
                      <a:pt x="38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0" name="Google Shape;670;p8"/>
            <p:cNvGrpSpPr/>
            <p:nvPr/>
          </p:nvGrpSpPr>
          <p:grpSpPr>
            <a:xfrm>
              <a:off x="934288" y="2423224"/>
              <a:ext cx="1055511" cy="870920"/>
              <a:chOff x="3580800" y="2978725"/>
              <a:chExt cx="3009725" cy="2483375"/>
            </a:xfrm>
          </p:grpSpPr>
          <p:sp>
            <p:nvSpPr>
              <p:cNvPr id="671" name="Google Shape;671;p8"/>
              <p:cNvSpPr/>
              <p:nvPr/>
            </p:nvSpPr>
            <p:spPr>
              <a:xfrm>
                <a:off x="4656475" y="4997800"/>
                <a:ext cx="859100" cy="464300"/>
              </a:xfrm>
              <a:custGeom>
                <a:avLst/>
                <a:gdLst/>
                <a:ahLst/>
                <a:cxnLst/>
                <a:rect l="l" t="t" r="r" b="b"/>
                <a:pathLst>
                  <a:path w="34364" h="18572" extrusionOk="0">
                    <a:moveTo>
                      <a:pt x="16916" y="0"/>
                    </a:moveTo>
                    <a:lnTo>
                      <a:pt x="16916" y="148"/>
                    </a:lnTo>
                    <a:lnTo>
                      <a:pt x="5472" y="3637"/>
                    </a:lnTo>
                    <a:lnTo>
                      <a:pt x="4318" y="14106"/>
                    </a:lnTo>
                    <a:lnTo>
                      <a:pt x="1" y="15082"/>
                    </a:lnTo>
                    <a:lnTo>
                      <a:pt x="1" y="18572"/>
                    </a:lnTo>
                    <a:lnTo>
                      <a:pt x="34364" y="18572"/>
                    </a:lnTo>
                    <a:lnTo>
                      <a:pt x="34364" y="15082"/>
                    </a:lnTo>
                    <a:lnTo>
                      <a:pt x="30046" y="14106"/>
                    </a:lnTo>
                    <a:lnTo>
                      <a:pt x="28863" y="3637"/>
                    </a:lnTo>
                    <a:lnTo>
                      <a:pt x="17419" y="148"/>
                    </a:lnTo>
                    <a:lnTo>
                      <a:pt x="17419" y="0"/>
                    </a:lnTo>
                    <a:lnTo>
                      <a:pt x="17182" y="59"/>
                    </a:lnTo>
                    <a:lnTo>
                      <a:pt x="169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8"/>
              <p:cNvSpPr/>
              <p:nvPr/>
            </p:nvSpPr>
            <p:spPr>
              <a:xfrm>
                <a:off x="3580800" y="2998700"/>
                <a:ext cx="3005300" cy="2169150"/>
              </a:xfrm>
              <a:custGeom>
                <a:avLst/>
                <a:gdLst/>
                <a:ahLst/>
                <a:cxnLst/>
                <a:rect l="l" t="t" r="r" b="b"/>
                <a:pathLst>
                  <a:path w="120212" h="86766" extrusionOk="0">
                    <a:moveTo>
                      <a:pt x="3312" y="0"/>
                    </a:moveTo>
                    <a:cubicBezTo>
                      <a:pt x="1479" y="0"/>
                      <a:pt x="0" y="1479"/>
                      <a:pt x="30" y="3283"/>
                    </a:cubicBezTo>
                    <a:lnTo>
                      <a:pt x="30" y="83454"/>
                    </a:lnTo>
                    <a:cubicBezTo>
                      <a:pt x="0" y="85287"/>
                      <a:pt x="1479" y="86736"/>
                      <a:pt x="3312" y="86766"/>
                    </a:cubicBezTo>
                    <a:lnTo>
                      <a:pt x="116929" y="86766"/>
                    </a:lnTo>
                    <a:cubicBezTo>
                      <a:pt x="118733" y="86736"/>
                      <a:pt x="120212" y="85287"/>
                      <a:pt x="120212" y="83454"/>
                    </a:cubicBezTo>
                    <a:lnTo>
                      <a:pt x="120212" y="3283"/>
                    </a:lnTo>
                    <a:cubicBezTo>
                      <a:pt x="120212" y="1479"/>
                      <a:pt x="118733" y="0"/>
                      <a:pt x="1169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8"/>
              <p:cNvSpPr/>
              <p:nvPr/>
            </p:nvSpPr>
            <p:spPr>
              <a:xfrm>
                <a:off x="3633275" y="3031225"/>
                <a:ext cx="2905500" cy="1968800"/>
              </a:xfrm>
              <a:custGeom>
                <a:avLst/>
                <a:gdLst/>
                <a:ahLst/>
                <a:cxnLst/>
                <a:rect l="l" t="t" r="r" b="b"/>
                <a:pathLst>
                  <a:path w="116220" h="78752" extrusionOk="0">
                    <a:moveTo>
                      <a:pt x="1213" y="1"/>
                    </a:moveTo>
                    <a:cubicBezTo>
                      <a:pt x="622" y="1"/>
                      <a:pt x="1" y="858"/>
                      <a:pt x="1" y="1982"/>
                    </a:cubicBezTo>
                    <a:lnTo>
                      <a:pt x="1" y="78752"/>
                    </a:lnTo>
                    <a:lnTo>
                      <a:pt x="116220" y="78752"/>
                    </a:lnTo>
                    <a:lnTo>
                      <a:pt x="116220" y="1982"/>
                    </a:lnTo>
                    <a:cubicBezTo>
                      <a:pt x="116220" y="858"/>
                      <a:pt x="115569" y="1"/>
                      <a:pt x="1150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8"/>
              <p:cNvSpPr/>
              <p:nvPr/>
            </p:nvSpPr>
            <p:spPr>
              <a:xfrm>
                <a:off x="3581525" y="2978725"/>
                <a:ext cx="3009000" cy="2073800"/>
              </a:xfrm>
              <a:custGeom>
                <a:avLst/>
                <a:gdLst/>
                <a:ahLst/>
                <a:cxnLst/>
                <a:rect l="l" t="t" r="r" b="b"/>
                <a:pathLst>
                  <a:path w="120360" h="82952" extrusionOk="0">
                    <a:moveTo>
                      <a:pt x="116190" y="4200"/>
                    </a:moveTo>
                    <a:lnTo>
                      <a:pt x="116190" y="78752"/>
                    </a:lnTo>
                    <a:lnTo>
                      <a:pt x="4170" y="78752"/>
                    </a:lnTo>
                    <a:lnTo>
                      <a:pt x="4170" y="4200"/>
                    </a:lnTo>
                    <a:close/>
                    <a:moveTo>
                      <a:pt x="3283" y="1"/>
                    </a:moveTo>
                    <a:cubicBezTo>
                      <a:pt x="1450" y="1"/>
                      <a:pt x="1" y="1834"/>
                      <a:pt x="1" y="4082"/>
                    </a:cubicBezTo>
                    <a:lnTo>
                      <a:pt x="1" y="82951"/>
                    </a:lnTo>
                    <a:lnTo>
                      <a:pt x="120360" y="82951"/>
                    </a:lnTo>
                    <a:lnTo>
                      <a:pt x="120360" y="4082"/>
                    </a:lnTo>
                    <a:cubicBezTo>
                      <a:pt x="120360" y="1834"/>
                      <a:pt x="118881" y="30"/>
                      <a:pt x="117077" y="30"/>
                    </a:cubicBezTo>
                    <a:lnTo>
                      <a:pt x="1170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>
                <a:off x="3685025" y="3082250"/>
                <a:ext cx="2801275" cy="1871950"/>
              </a:xfrm>
              <a:custGeom>
                <a:avLst/>
                <a:gdLst/>
                <a:ahLst/>
                <a:cxnLst/>
                <a:rect l="l" t="t" r="r" b="b"/>
                <a:pathLst>
                  <a:path w="112051" h="74878" extrusionOk="0">
                    <a:moveTo>
                      <a:pt x="1" y="0"/>
                    </a:moveTo>
                    <a:lnTo>
                      <a:pt x="1" y="74877"/>
                    </a:lnTo>
                    <a:lnTo>
                      <a:pt x="112050" y="74877"/>
                    </a:lnTo>
                    <a:lnTo>
                      <a:pt x="1120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8"/>
              <p:cNvSpPr/>
              <p:nvPr/>
            </p:nvSpPr>
            <p:spPr>
              <a:xfrm>
                <a:off x="3668025" y="3079275"/>
                <a:ext cx="2158075" cy="1877875"/>
              </a:xfrm>
              <a:custGeom>
                <a:avLst/>
                <a:gdLst/>
                <a:ahLst/>
                <a:cxnLst/>
                <a:rect l="l" t="t" r="r" b="b"/>
                <a:pathLst>
                  <a:path w="86323" h="75115" extrusionOk="0">
                    <a:moveTo>
                      <a:pt x="2987" y="1"/>
                    </a:moveTo>
                    <a:cubicBezTo>
                      <a:pt x="1331" y="1"/>
                      <a:pt x="1" y="1657"/>
                      <a:pt x="1" y="3697"/>
                    </a:cubicBezTo>
                    <a:lnTo>
                      <a:pt x="1" y="75115"/>
                    </a:lnTo>
                    <a:lnTo>
                      <a:pt x="86322" y="75115"/>
                    </a:lnTo>
                    <a:lnTo>
                      <a:pt x="412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7" name="Google Shape;677;p8"/>
            <p:cNvGrpSpPr/>
            <p:nvPr/>
          </p:nvGrpSpPr>
          <p:grpSpPr>
            <a:xfrm flipH="1">
              <a:off x="495117" y="2962465"/>
              <a:ext cx="329857" cy="331694"/>
              <a:chOff x="7482936" y="3488783"/>
              <a:chExt cx="450871" cy="483379"/>
            </a:xfrm>
          </p:grpSpPr>
          <p:sp>
            <p:nvSpPr>
              <p:cNvPr id="678" name="Google Shape;678;p8"/>
              <p:cNvSpPr/>
              <p:nvPr/>
            </p:nvSpPr>
            <p:spPr>
              <a:xfrm>
                <a:off x="7482936" y="3620184"/>
                <a:ext cx="450871" cy="351978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826" extrusionOk="0">
                    <a:moveTo>
                      <a:pt x="2354" y="0"/>
                    </a:moveTo>
                    <a:cubicBezTo>
                      <a:pt x="2124" y="0"/>
                      <a:pt x="1897" y="66"/>
                      <a:pt x="1691" y="187"/>
                    </a:cubicBezTo>
                    <a:cubicBezTo>
                      <a:pt x="1691" y="187"/>
                      <a:pt x="1383" y="38"/>
                      <a:pt x="1031" y="38"/>
                    </a:cubicBezTo>
                    <a:cubicBezTo>
                      <a:pt x="719" y="38"/>
                      <a:pt x="371" y="155"/>
                      <a:pt x="172" y="596"/>
                    </a:cubicBezTo>
                    <a:cubicBezTo>
                      <a:pt x="1" y="966"/>
                      <a:pt x="14" y="1402"/>
                      <a:pt x="185" y="1771"/>
                    </a:cubicBezTo>
                    <a:cubicBezTo>
                      <a:pt x="344" y="2115"/>
                      <a:pt x="568" y="2419"/>
                      <a:pt x="833" y="2683"/>
                    </a:cubicBezTo>
                    <a:cubicBezTo>
                      <a:pt x="833" y="2683"/>
                      <a:pt x="1189" y="2825"/>
                      <a:pt x="1626" y="2825"/>
                    </a:cubicBezTo>
                    <a:cubicBezTo>
                      <a:pt x="1917" y="2825"/>
                      <a:pt x="2243" y="2762"/>
                      <a:pt x="2523" y="2551"/>
                    </a:cubicBezTo>
                    <a:cubicBezTo>
                      <a:pt x="3619" y="1719"/>
                      <a:pt x="3553" y="913"/>
                      <a:pt x="3131" y="372"/>
                    </a:cubicBezTo>
                    <a:cubicBezTo>
                      <a:pt x="2959" y="147"/>
                      <a:pt x="2708" y="2"/>
                      <a:pt x="2417" y="2"/>
                    </a:cubicBezTo>
                    <a:cubicBezTo>
                      <a:pt x="2396" y="1"/>
                      <a:pt x="2375" y="0"/>
                      <a:pt x="2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8"/>
              <p:cNvSpPr/>
              <p:nvPr/>
            </p:nvSpPr>
            <p:spPr>
              <a:xfrm>
                <a:off x="7505978" y="3620308"/>
                <a:ext cx="427829" cy="35185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2825" extrusionOk="0">
                    <a:moveTo>
                      <a:pt x="2232" y="1"/>
                    </a:moveTo>
                    <a:cubicBezTo>
                      <a:pt x="2206" y="14"/>
                      <a:pt x="2166" y="40"/>
                      <a:pt x="2166" y="40"/>
                    </a:cubicBezTo>
                    <a:cubicBezTo>
                      <a:pt x="2166" y="40"/>
                      <a:pt x="2774" y="1044"/>
                      <a:pt x="1942" y="1757"/>
                    </a:cubicBezTo>
                    <a:cubicBezTo>
                      <a:pt x="1678" y="1979"/>
                      <a:pt x="1373" y="2055"/>
                      <a:pt x="1078" y="2055"/>
                    </a:cubicBezTo>
                    <a:cubicBezTo>
                      <a:pt x="634" y="2055"/>
                      <a:pt x="215" y="1882"/>
                      <a:pt x="0" y="1770"/>
                    </a:cubicBezTo>
                    <a:lnTo>
                      <a:pt x="0" y="1770"/>
                    </a:lnTo>
                    <a:cubicBezTo>
                      <a:pt x="159" y="2114"/>
                      <a:pt x="383" y="2418"/>
                      <a:pt x="648" y="2682"/>
                    </a:cubicBezTo>
                    <a:cubicBezTo>
                      <a:pt x="648" y="2682"/>
                      <a:pt x="1004" y="2824"/>
                      <a:pt x="1441" y="2824"/>
                    </a:cubicBezTo>
                    <a:cubicBezTo>
                      <a:pt x="1732" y="2824"/>
                      <a:pt x="2058" y="2761"/>
                      <a:pt x="2338" y="2550"/>
                    </a:cubicBezTo>
                    <a:cubicBezTo>
                      <a:pt x="3434" y="1718"/>
                      <a:pt x="3368" y="912"/>
                      <a:pt x="2946" y="371"/>
                    </a:cubicBezTo>
                    <a:cubicBezTo>
                      <a:pt x="2774" y="146"/>
                      <a:pt x="2523" y="1"/>
                      <a:pt x="22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8"/>
              <p:cNvSpPr/>
              <p:nvPr/>
            </p:nvSpPr>
            <p:spPr>
              <a:xfrm>
                <a:off x="7570121" y="3488783"/>
                <a:ext cx="123429" cy="167893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348" extrusionOk="0">
                    <a:moveTo>
                      <a:pt x="212" y="0"/>
                    </a:moveTo>
                    <a:lnTo>
                      <a:pt x="1" y="119"/>
                    </a:lnTo>
                    <a:cubicBezTo>
                      <a:pt x="344" y="489"/>
                      <a:pt x="634" y="885"/>
                      <a:pt x="859" y="1334"/>
                    </a:cubicBezTo>
                    <a:lnTo>
                      <a:pt x="991" y="1347"/>
                    </a:lnTo>
                    <a:cubicBezTo>
                      <a:pt x="951" y="793"/>
                      <a:pt x="212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479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26"/>
          <p:cNvSpPr/>
          <p:nvPr/>
        </p:nvSpPr>
        <p:spPr>
          <a:xfrm>
            <a:off x="-267" y="6144669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6" name="Google Shape;2216;p26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7" name="Google Shape;2217;p26"/>
          <p:cNvSpPr/>
          <p:nvPr/>
        </p:nvSpPr>
        <p:spPr>
          <a:xfrm>
            <a:off x="-233" y="0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grpSp>
        <p:nvGrpSpPr>
          <p:cNvPr id="2218" name="Google Shape;2218;p26"/>
          <p:cNvGrpSpPr/>
          <p:nvPr/>
        </p:nvGrpSpPr>
        <p:grpSpPr>
          <a:xfrm>
            <a:off x="3915393" y="-439395"/>
            <a:ext cx="3912311" cy="944411"/>
            <a:chOff x="2375925" y="3297600"/>
            <a:chExt cx="735950" cy="177650"/>
          </a:xfrm>
        </p:grpSpPr>
        <p:sp>
          <p:nvSpPr>
            <p:cNvPr id="2219" name="Google Shape;2219;p26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26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26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26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26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26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25" name="Google Shape;2225;p26"/>
          <p:cNvGrpSpPr/>
          <p:nvPr/>
        </p:nvGrpSpPr>
        <p:grpSpPr>
          <a:xfrm>
            <a:off x="11441733" y="3030134"/>
            <a:ext cx="1566467" cy="3341333"/>
            <a:chOff x="8505100" y="2272600"/>
            <a:chExt cx="1174850" cy="2506000"/>
          </a:xfrm>
        </p:grpSpPr>
        <p:sp>
          <p:nvSpPr>
            <p:cNvPr id="2226" name="Google Shape;2226;p26"/>
            <p:cNvSpPr/>
            <p:nvPr/>
          </p:nvSpPr>
          <p:spPr>
            <a:xfrm>
              <a:off x="8814300" y="4665200"/>
              <a:ext cx="7485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27" name="Google Shape;2227;p26"/>
            <p:cNvGrpSpPr/>
            <p:nvPr/>
          </p:nvGrpSpPr>
          <p:grpSpPr>
            <a:xfrm>
              <a:off x="8505100" y="2272600"/>
              <a:ext cx="1174850" cy="2455800"/>
              <a:chOff x="8428900" y="2272600"/>
              <a:chExt cx="1174850" cy="2455800"/>
            </a:xfrm>
          </p:grpSpPr>
          <p:sp>
            <p:nvSpPr>
              <p:cNvPr id="2228" name="Google Shape;2228;p26"/>
              <p:cNvSpPr/>
              <p:nvPr/>
            </p:nvSpPr>
            <p:spPr>
              <a:xfrm>
                <a:off x="8818950" y="4235450"/>
                <a:ext cx="574125" cy="492950"/>
              </a:xfrm>
              <a:custGeom>
                <a:avLst/>
                <a:gdLst/>
                <a:ahLst/>
                <a:cxnLst/>
                <a:rect l="l" t="t" r="r" b="b"/>
                <a:pathLst>
                  <a:path w="22965" h="19718" extrusionOk="0">
                    <a:moveTo>
                      <a:pt x="19544" y="1"/>
                    </a:moveTo>
                    <a:cubicBezTo>
                      <a:pt x="18835" y="22"/>
                      <a:pt x="18147" y="105"/>
                      <a:pt x="17458" y="105"/>
                    </a:cubicBezTo>
                    <a:lnTo>
                      <a:pt x="5298" y="105"/>
                    </a:lnTo>
                    <a:cubicBezTo>
                      <a:pt x="4902" y="105"/>
                      <a:pt x="4318" y="147"/>
                      <a:pt x="3922" y="147"/>
                    </a:cubicBezTo>
                    <a:cubicBezTo>
                      <a:pt x="3873" y="154"/>
                      <a:pt x="3822" y="156"/>
                      <a:pt x="3768" y="156"/>
                    </a:cubicBezTo>
                    <a:cubicBezTo>
                      <a:pt x="3660" y="156"/>
                      <a:pt x="3539" y="147"/>
                      <a:pt x="3400" y="147"/>
                    </a:cubicBezTo>
                    <a:lnTo>
                      <a:pt x="3379" y="147"/>
                    </a:lnTo>
                    <a:cubicBezTo>
                      <a:pt x="3025" y="147"/>
                      <a:pt x="2608" y="126"/>
                      <a:pt x="2170" y="126"/>
                    </a:cubicBezTo>
                    <a:cubicBezTo>
                      <a:pt x="1377" y="147"/>
                      <a:pt x="584" y="293"/>
                      <a:pt x="272" y="814"/>
                    </a:cubicBezTo>
                    <a:cubicBezTo>
                      <a:pt x="0" y="1273"/>
                      <a:pt x="522" y="2962"/>
                      <a:pt x="605" y="3484"/>
                    </a:cubicBezTo>
                    <a:cubicBezTo>
                      <a:pt x="730" y="4381"/>
                      <a:pt x="856" y="5278"/>
                      <a:pt x="1002" y="6174"/>
                    </a:cubicBezTo>
                    <a:lnTo>
                      <a:pt x="1168" y="7322"/>
                    </a:lnTo>
                    <a:cubicBezTo>
                      <a:pt x="1669" y="10429"/>
                      <a:pt x="2253" y="13537"/>
                      <a:pt x="2879" y="16624"/>
                    </a:cubicBezTo>
                    <a:cubicBezTo>
                      <a:pt x="3025" y="17271"/>
                      <a:pt x="3150" y="17896"/>
                      <a:pt x="3275" y="18522"/>
                    </a:cubicBezTo>
                    <a:lnTo>
                      <a:pt x="3838" y="18689"/>
                    </a:lnTo>
                    <a:cubicBezTo>
                      <a:pt x="4422" y="18877"/>
                      <a:pt x="5006" y="19023"/>
                      <a:pt x="5590" y="19148"/>
                    </a:cubicBezTo>
                    <a:cubicBezTo>
                      <a:pt x="7319" y="19529"/>
                      <a:pt x="9078" y="19718"/>
                      <a:pt x="10836" y="19718"/>
                    </a:cubicBezTo>
                    <a:cubicBezTo>
                      <a:pt x="13406" y="19718"/>
                      <a:pt x="15974" y="19315"/>
                      <a:pt x="18439" y="18522"/>
                    </a:cubicBezTo>
                    <a:cubicBezTo>
                      <a:pt x="19169" y="15769"/>
                      <a:pt x="19919" y="12974"/>
                      <a:pt x="20670" y="10200"/>
                    </a:cubicBezTo>
                    <a:cubicBezTo>
                      <a:pt x="20775" y="9804"/>
                      <a:pt x="20879" y="9407"/>
                      <a:pt x="20983" y="9032"/>
                    </a:cubicBezTo>
                    <a:cubicBezTo>
                      <a:pt x="21129" y="8427"/>
                      <a:pt x="21296" y="7822"/>
                      <a:pt x="21442" y="7217"/>
                    </a:cubicBezTo>
                    <a:cubicBezTo>
                      <a:pt x="21755" y="6028"/>
                      <a:pt x="22068" y="4840"/>
                      <a:pt x="22422" y="3672"/>
                    </a:cubicBezTo>
                    <a:cubicBezTo>
                      <a:pt x="22777" y="2399"/>
                      <a:pt x="22965" y="522"/>
                      <a:pt x="21275" y="126"/>
                    </a:cubicBezTo>
                    <a:cubicBezTo>
                      <a:pt x="20962" y="42"/>
                      <a:pt x="20629" y="1"/>
                      <a:pt x="203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9" name="Google Shape;2229;p26"/>
              <p:cNvSpPr/>
              <p:nvPr/>
            </p:nvSpPr>
            <p:spPr>
              <a:xfrm>
                <a:off x="8789600" y="4236375"/>
                <a:ext cx="613900" cy="204900"/>
              </a:xfrm>
              <a:custGeom>
                <a:avLst/>
                <a:gdLst/>
                <a:ahLst/>
                <a:cxnLst/>
                <a:rect l="l" t="t" r="r" b="b"/>
                <a:pathLst>
                  <a:path w="24556" h="8196" extrusionOk="0">
                    <a:moveTo>
                      <a:pt x="21731" y="0"/>
                    </a:moveTo>
                    <a:cubicBezTo>
                      <a:pt x="21636" y="0"/>
                      <a:pt x="21542" y="2"/>
                      <a:pt x="21448" y="5"/>
                    </a:cubicBezTo>
                    <a:lnTo>
                      <a:pt x="21427" y="5"/>
                    </a:lnTo>
                    <a:cubicBezTo>
                      <a:pt x="21177" y="5"/>
                      <a:pt x="20927" y="26"/>
                      <a:pt x="20676" y="47"/>
                    </a:cubicBezTo>
                    <a:lnTo>
                      <a:pt x="20655" y="47"/>
                    </a:lnTo>
                    <a:cubicBezTo>
                      <a:pt x="20113" y="68"/>
                      <a:pt x="19571" y="110"/>
                      <a:pt x="19029" y="110"/>
                    </a:cubicBezTo>
                    <a:lnTo>
                      <a:pt x="5867" y="110"/>
                    </a:lnTo>
                    <a:cubicBezTo>
                      <a:pt x="5513" y="110"/>
                      <a:pt x="4970" y="151"/>
                      <a:pt x="4574" y="172"/>
                    </a:cubicBezTo>
                    <a:lnTo>
                      <a:pt x="4407" y="172"/>
                    </a:lnTo>
                    <a:cubicBezTo>
                      <a:pt x="4074" y="172"/>
                      <a:pt x="3719" y="151"/>
                      <a:pt x="3323" y="131"/>
                    </a:cubicBezTo>
                    <a:lnTo>
                      <a:pt x="2968" y="110"/>
                    </a:lnTo>
                    <a:cubicBezTo>
                      <a:pt x="2854" y="105"/>
                      <a:pt x="2739" y="102"/>
                      <a:pt x="2625" y="102"/>
                    </a:cubicBezTo>
                    <a:cubicBezTo>
                      <a:pt x="1279" y="102"/>
                      <a:pt x="1" y="480"/>
                      <a:pt x="423" y="2133"/>
                    </a:cubicBezTo>
                    <a:cubicBezTo>
                      <a:pt x="799" y="3614"/>
                      <a:pt x="1174" y="5095"/>
                      <a:pt x="1550" y="6575"/>
                    </a:cubicBezTo>
                    <a:cubicBezTo>
                      <a:pt x="1592" y="6742"/>
                      <a:pt x="1654" y="6909"/>
                      <a:pt x="1758" y="7034"/>
                    </a:cubicBezTo>
                    <a:cubicBezTo>
                      <a:pt x="1925" y="7180"/>
                      <a:pt x="2134" y="7264"/>
                      <a:pt x="2342" y="7306"/>
                    </a:cubicBezTo>
                    <a:cubicBezTo>
                      <a:pt x="2593" y="7368"/>
                      <a:pt x="2885" y="7389"/>
                      <a:pt x="3072" y="7431"/>
                    </a:cubicBezTo>
                    <a:cubicBezTo>
                      <a:pt x="3698" y="7556"/>
                      <a:pt x="4366" y="7660"/>
                      <a:pt x="5012" y="7764"/>
                    </a:cubicBezTo>
                    <a:cubicBezTo>
                      <a:pt x="7259" y="8043"/>
                      <a:pt x="9517" y="8196"/>
                      <a:pt x="11779" y="8196"/>
                    </a:cubicBezTo>
                    <a:cubicBezTo>
                      <a:pt x="12561" y="8196"/>
                      <a:pt x="13344" y="8177"/>
                      <a:pt x="14127" y="8140"/>
                    </a:cubicBezTo>
                    <a:cubicBezTo>
                      <a:pt x="15524" y="8098"/>
                      <a:pt x="16901" y="7994"/>
                      <a:pt x="18299" y="7848"/>
                    </a:cubicBezTo>
                    <a:cubicBezTo>
                      <a:pt x="19592" y="7702"/>
                      <a:pt x="20885" y="7514"/>
                      <a:pt x="22157" y="7243"/>
                    </a:cubicBezTo>
                    <a:cubicBezTo>
                      <a:pt x="22303" y="7222"/>
                      <a:pt x="22449" y="7201"/>
                      <a:pt x="22595" y="7201"/>
                    </a:cubicBezTo>
                    <a:cubicBezTo>
                      <a:pt x="22622" y="7203"/>
                      <a:pt x="22649" y="7204"/>
                      <a:pt x="22676" y="7204"/>
                    </a:cubicBezTo>
                    <a:cubicBezTo>
                      <a:pt x="22916" y="7204"/>
                      <a:pt x="23133" y="7120"/>
                      <a:pt x="23283" y="6951"/>
                    </a:cubicBezTo>
                    <a:cubicBezTo>
                      <a:pt x="23409" y="6784"/>
                      <a:pt x="23471" y="6596"/>
                      <a:pt x="23492" y="6388"/>
                    </a:cubicBezTo>
                    <a:lnTo>
                      <a:pt x="23555" y="6137"/>
                    </a:lnTo>
                    <a:cubicBezTo>
                      <a:pt x="23784" y="4949"/>
                      <a:pt x="24014" y="3781"/>
                      <a:pt x="24264" y="2592"/>
                    </a:cubicBezTo>
                    <a:cubicBezTo>
                      <a:pt x="24347" y="2195"/>
                      <a:pt x="24431" y="1778"/>
                      <a:pt x="24514" y="1382"/>
                    </a:cubicBezTo>
                    <a:cubicBezTo>
                      <a:pt x="24556" y="1194"/>
                      <a:pt x="24556" y="1007"/>
                      <a:pt x="24514" y="819"/>
                    </a:cubicBezTo>
                    <a:cubicBezTo>
                      <a:pt x="24389" y="485"/>
                      <a:pt x="23492" y="214"/>
                      <a:pt x="23179" y="131"/>
                    </a:cubicBezTo>
                    <a:cubicBezTo>
                      <a:pt x="22693" y="44"/>
                      <a:pt x="22206" y="0"/>
                      <a:pt x="21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0" name="Google Shape;2230;p26"/>
              <p:cNvSpPr/>
              <p:nvPr/>
            </p:nvSpPr>
            <p:spPr>
              <a:xfrm>
                <a:off x="8803300" y="4218250"/>
                <a:ext cx="598650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23946" h="3150" extrusionOk="0">
                    <a:moveTo>
                      <a:pt x="11347" y="0"/>
                    </a:moveTo>
                    <a:cubicBezTo>
                      <a:pt x="11013" y="0"/>
                      <a:pt x="10659" y="21"/>
                      <a:pt x="10304" y="21"/>
                    </a:cubicBezTo>
                    <a:lnTo>
                      <a:pt x="8365" y="21"/>
                    </a:lnTo>
                    <a:cubicBezTo>
                      <a:pt x="8344" y="32"/>
                      <a:pt x="8318" y="37"/>
                      <a:pt x="8292" y="37"/>
                    </a:cubicBezTo>
                    <a:cubicBezTo>
                      <a:pt x="8265" y="37"/>
                      <a:pt x="8239" y="32"/>
                      <a:pt x="8219" y="21"/>
                    </a:cubicBezTo>
                    <a:cubicBezTo>
                      <a:pt x="8198" y="32"/>
                      <a:pt x="8182" y="37"/>
                      <a:pt x="8166" y="37"/>
                    </a:cubicBezTo>
                    <a:cubicBezTo>
                      <a:pt x="8151" y="37"/>
                      <a:pt x="8135" y="32"/>
                      <a:pt x="8114" y="21"/>
                    </a:cubicBezTo>
                    <a:lnTo>
                      <a:pt x="7843" y="21"/>
                    </a:lnTo>
                    <a:cubicBezTo>
                      <a:pt x="7655" y="42"/>
                      <a:pt x="7468" y="42"/>
                      <a:pt x="7259" y="63"/>
                    </a:cubicBezTo>
                    <a:lnTo>
                      <a:pt x="6571" y="63"/>
                    </a:lnTo>
                    <a:lnTo>
                      <a:pt x="5716" y="126"/>
                    </a:lnTo>
                    <a:lnTo>
                      <a:pt x="5570" y="146"/>
                    </a:lnTo>
                    <a:lnTo>
                      <a:pt x="5403" y="167"/>
                    </a:lnTo>
                    <a:cubicBezTo>
                      <a:pt x="4402" y="251"/>
                      <a:pt x="3505" y="376"/>
                      <a:pt x="2733" y="501"/>
                    </a:cubicBezTo>
                    <a:lnTo>
                      <a:pt x="2587" y="522"/>
                    </a:lnTo>
                    <a:lnTo>
                      <a:pt x="2441" y="564"/>
                    </a:lnTo>
                    <a:cubicBezTo>
                      <a:pt x="898" y="856"/>
                      <a:pt x="1" y="1189"/>
                      <a:pt x="1" y="1586"/>
                    </a:cubicBezTo>
                    <a:cubicBezTo>
                      <a:pt x="1" y="2024"/>
                      <a:pt x="1252" y="2441"/>
                      <a:pt x="3275" y="2733"/>
                    </a:cubicBezTo>
                    <a:cubicBezTo>
                      <a:pt x="3338" y="2754"/>
                      <a:pt x="3400" y="2754"/>
                      <a:pt x="3463" y="2774"/>
                    </a:cubicBezTo>
                    <a:cubicBezTo>
                      <a:pt x="3505" y="2774"/>
                      <a:pt x="3567" y="2795"/>
                      <a:pt x="3630" y="2795"/>
                    </a:cubicBezTo>
                    <a:cubicBezTo>
                      <a:pt x="3880" y="2816"/>
                      <a:pt x="4130" y="2858"/>
                      <a:pt x="4381" y="2879"/>
                    </a:cubicBezTo>
                    <a:cubicBezTo>
                      <a:pt x="4548" y="2900"/>
                      <a:pt x="4714" y="2920"/>
                      <a:pt x="4881" y="2941"/>
                    </a:cubicBezTo>
                    <a:cubicBezTo>
                      <a:pt x="5382" y="2983"/>
                      <a:pt x="5903" y="3046"/>
                      <a:pt x="6467" y="3066"/>
                    </a:cubicBezTo>
                    <a:lnTo>
                      <a:pt x="6633" y="3087"/>
                    </a:lnTo>
                    <a:lnTo>
                      <a:pt x="6800" y="3087"/>
                    </a:lnTo>
                    <a:cubicBezTo>
                      <a:pt x="6946" y="3108"/>
                      <a:pt x="7071" y="3108"/>
                      <a:pt x="7197" y="3108"/>
                    </a:cubicBezTo>
                    <a:lnTo>
                      <a:pt x="7468" y="3129"/>
                    </a:lnTo>
                    <a:lnTo>
                      <a:pt x="9241" y="3129"/>
                    </a:lnTo>
                    <a:lnTo>
                      <a:pt x="9616" y="3150"/>
                    </a:lnTo>
                    <a:lnTo>
                      <a:pt x="10033" y="3150"/>
                    </a:lnTo>
                    <a:cubicBezTo>
                      <a:pt x="10044" y="3139"/>
                      <a:pt x="10059" y="3134"/>
                      <a:pt x="10075" y="3134"/>
                    </a:cubicBezTo>
                    <a:cubicBezTo>
                      <a:pt x="10091" y="3134"/>
                      <a:pt x="10106" y="3139"/>
                      <a:pt x="10117" y="3150"/>
                    </a:cubicBezTo>
                    <a:lnTo>
                      <a:pt x="14643" y="3150"/>
                    </a:lnTo>
                    <a:cubicBezTo>
                      <a:pt x="14789" y="3150"/>
                      <a:pt x="14914" y="3129"/>
                      <a:pt x="15060" y="3129"/>
                    </a:cubicBezTo>
                    <a:lnTo>
                      <a:pt x="15560" y="3129"/>
                    </a:lnTo>
                    <a:cubicBezTo>
                      <a:pt x="16019" y="3108"/>
                      <a:pt x="16457" y="3087"/>
                      <a:pt x="16895" y="3066"/>
                    </a:cubicBezTo>
                    <a:cubicBezTo>
                      <a:pt x="16916" y="3056"/>
                      <a:pt x="16937" y="3051"/>
                      <a:pt x="16958" y="3051"/>
                    </a:cubicBezTo>
                    <a:cubicBezTo>
                      <a:pt x="16979" y="3051"/>
                      <a:pt x="17000" y="3056"/>
                      <a:pt x="17020" y="3066"/>
                    </a:cubicBezTo>
                    <a:lnTo>
                      <a:pt x="17187" y="3046"/>
                    </a:lnTo>
                    <a:lnTo>
                      <a:pt x="17563" y="3046"/>
                    </a:lnTo>
                    <a:lnTo>
                      <a:pt x="17709" y="3025"/>
                    </a:lnTo>
                    <a:cubicBezTo>
                      <a:pt x="19002" y="2941"/>
                      <a:pt x="20316" y="2774"/>
                      <a:pt x="21588" y="2545"/>
                    </a:cubicBezTo>
                    <a:cubicBezTo>
                      <a:pt x="21651" y="2545"/>
                      <a:pt x="21713" y="2524"/>
                      <a:pt x="21755" y="2524"/>
                    </a:cubicBezTo>
                    <a:lnTo>
                      <a:pt x="21943" y="2482"/>
                    </a:lnTo>
                    <a:cubicBezTo>
                      <a:pt x="23194" y="2211"/>
                      <a:pt x="23945" y="1898"/>
                      <a:pt x="23945" y="1544"/>
                    </a:cubicBezTo>
                    <a:cubicBezTo>
                      <a:pt x="23945" y="1252"/>
                      <a:pt x="23361" y="960"/>
                      <a:pt x="22381" y="710"/>
                    </a:cubicBezTo>
                    <a:cubicBezTo>
                      <a:pt x="22339" y="710"/>
                      <a:pt x="22277" y="689"/>
                      <a:pt x="22235" y="689"/>
                    </a:cubicBezTo>
                    <a:cubicBezTo>
                      <a:pt x="22193" y="668"/>
                      <a:pt x="22131" y="668"/>
                      <a:pt x="22089" y="647"/>
                    </a:cubicBezTo>
                    <a:cubicBezTo>
                      <a:pt x="20858" y="397"/>
                      <a:pt x="19628" y="230"/>
                      <a:pt x="18397" y="126"/>
                    </a:cubicBezTo>
                    <a:cubicBezTo>
                      <a:pt x="18335" y="126"/>
                      <a:pt x="18293" y="126"/>
                      <a:pt x="18230" y="105"/>
                    </a:cubicBezTo>
                    <a:lnTo>
                      <a:pt x="17855" y="105"/>
                    </a:lnTo>
                    <a:cubicBezTo>
                      <a:pt x="17813" y="105"/>
                      <a:pt x="17751" y="105"/>
                      <a:pt x="17709" y="84"/>
                    </a:cubicBezTo>
                    <a:cubicBezTo>
                      <a:pt x="17688" y="94"/>
                      <a:pt x="17667" y="99"/>
                      <a:pt x="17649" y="99"/>
                    </a:cubicBezTo>
                    <a:cubicBezTo>
                      <a:pt x="17631" y="99"/>
                      <a:pt x="17615" y="94"/>
                      <a:pt x="17604" y="84"/>
                    </a:cubicBezTo>
                    <a:lnTo>
                      <a:pt x="17292" y="84"/>
                    </a:lnTo>
                    <a:cubicBezTo>
                      <a:pt x="16812" y="63"/>
                      <a:pt x="16311" y="21"/>
                      <a:pt x="157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1" name="Google Shape;2231;p26"/>
              <p:cNvSpPr/>
              <p:nvPr/>
            </p:nvSpPr>
            <p:spPr>
              <a:xfrm>
                <a:off x="8813925" y="4282750"/>
                <a:ext cx="40550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6220" h="1656" extrusionOk="0">
                    <a:moveTo>
                      <a:pt x="125" y="1"/>
                    </a:moveTo>
                    <a:cubicBezTo>
                      <a:pt x="28" y="1"/>
                      <a:pt x="1" y="159"/>
                      <a:pt x="76" y="215"/>
                    </a:cubicBezTo>
                    <a:cubicBezTo>
                      <a:pt x="493" y="486"/>
                      <a:pt x="973" y="674"/>
                      <a:pt x="1453" y="778"/>
                    </a:cubicBezTo>
                    <a:cubicBezTo>
                      <a:pt x="1953" y="904"/>
                      <a:pt x="2433" y="1008"/>
                      <a:pt x="2934" y="1112"/>
                    </a:cubicBezTo>
                    <a:cubicBezTo>
                      <a:pt x="3956" y="1300"/>
                      <a:pt x="4978" y="1425"/>
                      <a:pt x="6021" y="1508"/>
                    </a:cubicBezTo>
                    <a:cubicBezTo>
                      <a:pt x="7303" y="1608"/>
                      <a:pt x="8593" y="1656"/>
                      <a:pt x="9881" y="1656"/>
                    </a:cubicBezTo>
                    <a:cubicBezTo>
                      <a:pt x="10751" y="1656"/>
                      <a:pt x="11620" y="1634"/>
                      <a:pt x="12487" y="1592"/>
                    </a:cubicBezTo>
                    <a:cubicBezTo>
                      <a:pt x="13655" y="1529"/>
                      <a:pt x="14823" y="1467"/>
                      <a:pt x="15991" y="1383"/>
                    </a:cubicBezTo>
                    <a:cubicBezTo>
                      <a:pt x="16214" y="1363"/>
                      <a:pt x="16220" y="1007"/>
                      <a:pt x="16009" y="1007"/>
                    </a:cubicBezTo>
                    <a:cubicBezTo>
                      <a:pt x="16003" y="1007"/>
                      <a:pt x="15997" y="1007"/>
                      <a:pt x="15991" y="1008"/>
                    </a:cubicBezTo>
                    <a:cubicBezTo>
                      <a:pt x="13760" y="1142"/>
                      <a:pt x="11518" y="1289"/>
                      <a:pt x="9279" y="1289"/>
                    </a:cubicBezTo>
                    <a:cubicBezTo>
                      <a:pt x="7352" y="1289"/>
                      <a:pt x="5428" y="1180"/>
                      <a:pt x="3518" y="862"/>
                    </a:cubicBezTo>
                    <a:cubicBezTo>
                      <a:pt x="2371" y="695"/>
                      <a:pt x="1244" y="403"/>
                      <a:pt x="160" y="7"/>
                    </a:cubicBezTo>
                    <a:cubicBezTo>
                      <a:pt x="147" y="3"/>
                      <a:pt x="136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2" name="Google Shape;2232;p26"/>
              <p:cNvSpPr/>
              <p:nvPr/>
            </p:nvSpPr>
            <p:spPr>
              <a:xfrm>
                <a:off x="9235575" y="4282375"/>
                <a:ext cx="1507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194" extrusionOk="0">
                    <a:moveTo>
                      <a:pt x="5841" y="1"/>
                    </a:moveTo>
                    <a:cubicBezTo>
                      <a:pt x="5632" y="22"/>
                      <a:pt x="5424" y="84"/>
                      <a:pt x="5236" y="189"/>
                    </a:cubicBezTo>
                    <a:cubicBezTo>
                      <a:pt x="5048" y="272"/>
                      <a:pt x="4840" y="335"/>
                      <a:pt x="4631" y="418"/>
                    </a:cubicBezTo>
                    <a:cubicBezTo>
                      <a:pt x="4214" y="543"/>
                      <a:pt x="3797" y="668"/>
                      <a:pt x="3359" y="752"/>
                    </a:cubicBezTo>
                    <a:cubicBezTo>
                      <a:pt x="2274" y="919"/>
                      <a:pt x="1190" y="1002"/>
                      <a:pt x="84" y="1023"/>
                    </a:cubicBezTo>
                    <a:cubicBezTo>
                      <a:pt x="1" y="1044"/>
                      <a:pt x="1" y="1169"/>
                      <a:pt x="84" y="1190"/>
                    </a:cubicBezTo>
                    <a:cubicBezTo>
                      <a:pt x="225" y="1192"/>
                      <a:pt x="365" y="1194"/>
                      <a:pt x="505" y="1194"/>
                    </a:cubicBezTo>
                    <a:cubicBezTo>
                      <a:pt x="1487" y="1194"/>
                      <a:pt x="2454" y="1130"/>
                      <a:pt x="3421" y="1002"/>
                    </a:cubicBezTo>
                    <a:cubicBezTo>
                      <a:pt x="3901" y="939"/>
                      <a:pt x="4360" y="835"/>
                      <a:pt x="4798" y="710"/>
                    </a:cubicBezTo>
                    <a:cubicBezTo>
                      <a:pt x="5173" y="606"/>
                      <a:pt x="5716" y="522"/>
                      <a:pt x="5966" y="209"/>
                    </a:cubicBezTo>
                    <a:cubicBezTo>
                      <a:pt x="6028" y="126"/>
                      <a:pt x="5924" y="1"/>
                      <a:pt x="5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3" name="Google Shape;2233;p26"/>
              <p:cNvSpPr/>
              <p:nvPr/>
            </p:nvSpPr>
            <p:spPr>
              <a:xfrm>
                <a:off x="8952425" y="4681800"/>
                <a:ext cx="2774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1028" extrusionOk="0">
                    <a:moveTo>
                      <a:pt x="10868" y="1"/>
                    </a:moveTo>
                    <a:cubicBezTo>
                      <a:pt x="10659" y="1"/>
                      <a:pt x="10451" y="63"/>
                      <a:pt x="10242" y="147"/>
                    </a:cubicBezTo>
                    <a:cubicBezTo>
                      <a:pt x="10033" y="188"/>
                      <a:pt x="9825" y="251"/>
                      <a:pt x="9616" y="293"/>
                    </a:cubicBezTo>
                    <a:cubicBezTo>
                      <a:pt x="9178" y="397"/>
                      <a:pt x="8719" y="480"/>
                      <a:pt x="8261" y="522"/>
                    </a:cubicBezTo>
                    <a:cubicBezTo>
                      <a:pt x="7611" y="599"/>
                      <a:pt x="6950" y="642"/>
                      <a:pt x="6286" y="642"/>
                    </a:cubicBezTo>
                    <a:cubicBezTo>
                      <a:pt x="6054" y="642"/>
                      <a:pt x="5822" y="637"/>
                      <a:pt x="5591" y="626"/>
                    </a:cubicBezTo>
                    <a:cubicBezTo>
                      <a:pt x="4715" y="606"/>
                      <a:pt x="3839" y="543"/>
                      <a:pt x="2942" y="460"/>
                    </a:cubicBezTo>
                    <a:cubicBezTo>
                      <a:pt x="2024" y="376"/>
                      <a:pt x="1065" y="355"/>
                      <a:pt x="126" y="209"/>
                    </a:cubicBezTo>
                    <a:cubicBezTo>
                      <a:pt x="43" y="209"/>
                      <a:pt x="1" y="334"/>
                      <a:pt x="84" y="376"/>
                    </a:cubicBezTo>
                    <a:lnTo>
                      <a:pt x="84" y="355"/>
                    </a:lnTo>
                    <a:cubicBezTo>
                      <a:pt x="981" y="606"/>
                      <a:pt x="1899" y="772"/>
                      <a:pt x="2838" y="835"/>
                    </a:cubicBezTo>
                    <a:cubicBezTo>
                      <a:pt x="3776" y="918"/>
                      <a:pt x="4715" y="1002"/>
                      <a:pt x="5653" y="1023"/>
                    </a:cubicBezTo>
                    <a:cubicBezTo>
                      <a:pt x="5810" y="1026"/>
                      <a:pt x="5966" y="1028"/>
                      <a:pt x="6121" y="1028"/>
                    </a:cubicBezTo>
                    <a:cubicBezTo>
                      <a:pt x="6898" y="1028"/>
                      <a:pt x="7666" y="984"/>
                      <a:pt x="8448" y="898"/>
                    </a:cubicBezTo>
                    <a:cubicBezTo>
                      <a:pt x="8886" y="835"/>
                      <a:pt x="9345" y="772"/>
                      <a:pt x="9783" y="668"/>
                    </a:cubicBezTo>
                    <a:cubicBezTo>
                      <a:pt x="10159" y="585"/>
                      <a:pt x="10680" y="522"/>
                      <a:pt x="10972" y="251"/>
                    </a:cubicBezTo>
                    <a:cubicBezTo>
                      <a:pt x="11097" y="168"/>
                      <a:pt x="10993" y="1"/>
                      <a:pt x="108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4" name="Google Shape;2234;p26"/>
              <p:cNvSpPr/>
              <p:nvPr/>
            </p:nvSpPr>
            <p:spPr>
              <a:xfrm>
                <a:off x="8827300" y="2694875"/>
                <a:ext cx="271175" cy="222400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8896" extrusionOk="0">
                    <a:moveTo>
                      <a:pt x="9220" y="1"/>
                    </a:moveTo>
                    <a:cubicBezTo>
                      <a:pt x="9158" y="1"/>
                      <a:pt x="9095" y="4"/>
                      <a:pt x="9031" y="11"/>
                    </a:cubicBezTo>
                    <a:cubicBezTo>
                      <a:pt x="8468" y="73"/>
                      <a:pt x="7905" y="261"/>
                      <a:pt x="7425" y="574"/>
                    </a:cubicBezTo>
                    <a:cubicBezTo>
                      <a:pt x="4026" y="2347"/>
                      <a:pt x="1001" y="5100"/>
                      <a:pt x="0" y="8896"/>
                    </a:cubicBezTo>
                    <a:cubicBezTo>
                      <a:pt x="918" y="8354"/>
                      <a:pt x="2023" y="8062"/>
                      <a:pt x="3004" y="7686"/>
                    </a:cubicBezTo>
                    <a:lnTo>
                      <a:pt x="5653" y="6643"/>
                    </a:lnTo>
                    <a:cubicBezTo>
                      <a:pt x="6841" y="6184"/>
                      <a:pt x="8051" y="5705"/>
                      <a:pt x="9052" y="4912"/>
                    </a:cubicBezTo>
                    <a:cubicBezTo>
                      <a:pt x="10033" y="4120"/>
                      <a:pt x="10825" y="2952"/>
                      <a:pt x="10825" y="1700"/>
                    </a:cubicBezTo>
                    <a:cubicBezTo>
                      <a:pt x="10846" y="1325"/>
                      <a:pt x="10742" y="970"/>
                      <a:pt x="10554" y="657"/>
                    </a:cubicBezTo>
                    <a:cubicBezTo>
                      <a:pt x="10238" y="229"/>
                      <a:pt x="9739" y="1"/>
                      <a:pt x="92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5" name="Google Shape;2235;p26"/>
              <p:cNvSpPr/>
              <p:nvPr/>
            </p:nvSpPr>
            <p:spPr>
              <a:xfrm>
                <a:off x="8821550" y="2922125"/>
                <a:ext cx="286300" cy="197975"/>
              </a:xfrm>
              <a:custGeom>
                <a:avLst/>
                <a:gdLst/>
                <a:ahLst/>
                <a:cxnLst/>
                <a:rect l="l" t="t" r="r" b="b"/>
                <a:pathLst>
                  <a:path w="11452" h="7919" extrusionOk="0">
                    <a:moveTo>
                      <a:pt x="9347" y="1"/>
                    </a:moveTo>
                    <a:cubicBezTo>
                      <a:pt x="8624" y="1"/>
                      <a:pt x="7906" y="285"/>
                      <a:pt x="7238" y="619"/>
                    </a:cubicBezTo>
                    <a:cubicBezTo>
                      <a:pt x="5549" y="1433"/>
                      <a:pt x="4026" y="2580"/>
                      <a:pt x="2754" y="3957"/>
                    </a:cubicBezTo>
                    <a:cubicBezTo>
                      <a:pt x="2274" y="4478"/>
                      <a:pt x="1" y="7648"/>
                      <a:pt x="1419" y="7899"/>
                    </a:cubicBezTo>
                    <a:cubicBezTo>
                      <a:pt x="1491" y="7912"/>
                      <a:pt x="1569" y="7919"/>
                      <a:pt x="1651" y="7919"/>
                    </a:cubicBezTo>
                    <a:cubicBezTo>
                      <a:pt x="2573" y="7919"/>
                      <a:pt x="4093" y="7122"/>
                      <a:pt x="4840" y="6835"/>
                    </a:cubicBezTo>
                    <a:cubicBezTo>
                      <a:pt x="5987" y="6397"/>
                      <a:pt x="7071" y="5875"/>
                      <a:pt x="8156" y="5291"/>
                    </a:cubicBezTo>
                    <a:cubicBezTo>
                      <a:pt x="9199" y="4728"/>
                      <a:pt x="10242" y="4040"/>
                      <a:pt x="10930" y="3060"/>
                    </a:cubicBezTo>
                    <a:cubicBezTo>
                      <a:pt x="11285" y="2622"/>
                      <a:pt x="11452" y="2038"/>
                      <a:pt x="11410" y="1454"/>
                    </a:cubicBezTo>
                    <a:cubicBezTo>
                      <a:pt x="11264" y="640"/>
                      <a:pt x="10429" y="77"/>
                      <a:pt x="9616" y="14"/>
                    </a:cubicBezTo>
                    <a:cubicBezTo>
                      <a:pt x="9526" y="5"/>
                      <a:pt x="9436" y="1"/>
                      <a:pt x="9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6" name="Google Shape;2236;p26"/>
              <p:cNvSpPr/>
              <p:nvPr/>
            </p:nvSpPr>
            <p:spPr>
              <a:xfrm>
                <a:off x="8607250" y="2631900"/>
                <a:ext cx="211200" cy="281925"/>
              </a:xfrm>
              <a:custGeom>
                <a:avLst/>
                <a:gdLst/>
                <a:ahLst/>
                <a:cxnLst/>
                <a:rect l="l" t="t" r="r" b="b"/>
                <a:pathLst>
                  <a:path w="8448" h="11277" extrusionOk="0">
                    <a:moveTo>
                      <a:pt x="1373" y="0"/>
                    </a:moveTo>
                    <a:cubicBezTo>
                      <a:pt x="1136" y="0"/>
                      <a:pt x="905" y="59"/>
                      <a:pt x="688" y="194"/>
                    </a:cubicBezTo>
                    <a:cubicBezTo>
                      <a:pt x="230" y="527"/>
                      <a:pt x="0" y="1090"/>
                      <a:pt x="84" y="1674"/>
                    </a:cubicBezTo>
                    <a:cubicBezTo>
                      <a:pt x="167" y="2217"/>
                      <a:pt x="355" y="2759"/>
                      <a:pt x="647" y="3239"/>
                    </a:cubicBezTo>
                    <a:cubicBezTo>
                      <a:pt x="1585" y="4991"/>
                      <a:pt x="2774" y="6618"/>
                      <a:pt x="4130" y="8078"/>
                    </a:cubicBezTo>
                    <a:cubicBezTo>
                      <a:pt x="4957" y="8945"/>
                      <a:pt x="6956" y="11277"/>
                      <a:pt x="8313" y="11277"/>
                    </a:cubicBezTo>
                    <a:cubicBezTo>
                      <a:pt x="8358" y="11277"/>
                      <a:pt x="8403" y="11274"/>
                      <a:pt x="8448" y="11269"/>
                    </a:cubicBezTo>
                    <a:cubicBezTo>
                      <a:pt x="7196" y="7619"/>
                      <a:pt x="6070" y="3802"/>
                      <a:pt x="3296" y="986"/>
                    </a:cubicBezTo>
                    <a:cubicBezTo>
                      <a:pt x="2770" y="476"/>
                      <a:pt x="2050" y="0"/>
                      <a:pt x="13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7" name="Google Shape;2237;p26"/>
              <p:cNvSpPr/>
              <p:nvPr/>
            </p:nvSpPr>
            <p:spPr>
              <a:xfrm>
                <a:off x="8602550" y="2932225"/>
                <a:ext cx="25057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0023" h="7613" extrusionOk="0">
                    <a:moveTo>
                      <a:pt x="1795" y="1"/>
                    </a:moveTo>
                    <a:cubicBezTo>
                      <a:pt x="1272" y="1"/>
                      <a:pt x="775" y="140"/>
                      <a:pt x="438" y="528"/>
                    </a:cubicBezTo>
                    <a:cubicBezTo>
                      <a:pt x="0" y="1029"/>
                      <a:pt x="0" y="1801"/>
                      <a:pt x="272" y="2385"/>
                    </a:cubicBezTo>
                    <a:cubicBezTo>
                      <a:pt x="564" y="2969"/>
                      <a:pt x="1002" y="3490"/>
                      <a:pt x="1523" y="3886"/>
                    </a:cubicBezTo>
                    <a:cubicBezTo>
                      <a:pt x="3379" y="5409"/>
                      <a:pt x="5528" y="6556"/>
                      <a:pt x="7822" y="7244"/>
                    </a:cubicBezTo>
                    <a:cubicBezTo>
                      <a:pt x="8358" y="7410"/>
                      <a:pt x="8972" y="7612"/>
                      <a:pt x="9376" y="7612"/>
                    </a:cubicBezTo>
                    <a:cubicBezTo>
                      <a:pt x="9835" y="7612"/>
                      <a:pt x="10022" y="7350"/>
                      <a:pt x="9512" y="6473"/>
                    </a:cubicBezTo>
                    <a:cubicBezTo>
                      <a:pt x="8844" y="5284"/>
                      <a:pt x="8093" y="4178"/>
                      <a:pt x="7238" y="3135"/>
                    </a:cubicBezTo>
                    <a:cubicBezTo>
                      <a:pt x="6028" y="1759"/>
                      <a:pt x="4527" y="591"/>
                      <a:pt x="2754" y="132"/>
                    </a:cubicBezTo>
                    <a:cubicBezTo>
                      <a:pt x="2445" y="53"/>
                      <a:pt x="2115" y="1"/>
                      <a:pt x="17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8" name="Google Shape;2238;p26"/>
              <p:cNvSpPr/>
              <p:nvPr/>
            </p:nvSpPr>
            <p:spPr>
              <a:xfrm>
                <a:off x="8918025" y="3070050"/>
                <a:ext cx="213800" cy="264375"/>
              </a:xfrm>
              <a:custGeom>
                <a:avLst/>
                <a:gdLst/>
                <a:ahLst/>
                <a:cxnLst/>
                <a:rect l="l" t="t" r="r" b="b"/>
                <a:pathLst>
                  <a:path w="8552" h="10575" extrusionOk="0">
                    <a:moveTo>
                      <a:pt x="7280" y="0"/>
                    </a:moveTo>
                    <a:cubicBezTo>
                      <a:pt x="6195" y="0"/>
                      <a:pt x="5152" y="355"/>
                      <a:pt x="4318" y="1043"/>
                    </a:cubicBezTo>
                    <a:cubicBezTo>
                      <a:pt x="3484" y="1710"/>
                      <a:pt x="2774" y="2503"/>
                      <a:pt x="2211" y="3400"/>
                    </a:cubicBezTo>
                    <a:cubicBezTo>
                      <a:pt x="605" y="5736"/>
                      <a:pt x="0" y="7780"/>
                      <a:pt x="0" y="10575"/>
                    </a:cubicBezTo>
                    <a:cubicBezTo>
                      <a:pt x="334" y="9907"/>
                      <a:pt x="1210" y="9136"/>
                      <a:pt x="1815" y="8656"/>
                    </a:cubicBezTo>
                    <a:cubicBezTo>
                      <a:pt x="2316" y="8281"/>
                      <a:pt x="2837" y="7926"/>
                      <a:pt x="3379" y="7592"/>
                    </a:cubicBezTo>
                    <a:cubicBezTo>
                      <a:pt x="4652" y="6779"/>
                      <a:pt x="5986" y="5986"/>
                      <a:pt x="6967" y="4818"/>
                    </a:cubicBezTo>
                    <a:cubicBezTo>
                      <a:pt x="7947" y="3671"/>
                      <a:pt x="8552" y="2065"/>
                      <a:pt x="8114" y="626"/>
                    </a:cubicBezTo>
                    <a:cubicBezTo>
                      <a:pt x="8072" y="459"/>
                      <a:pt x="7989" y="313"/>
                      <a:pt x="7864" y="188"/>
                    </a:cubicBezTo>
                    <a:cubicBezTo>
                      <a:pt x="7697" y="63"/>
                      <a:pt x="7488" y="0"/>
                      <a:pt x="72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9" name="Google Shape;2239;p26"/>
              <p:cNvSpPr/>
              <p:nvPr/>
            </p:nvSpPr>
            <p:spPr>
              <a:xfrm>
                <a:off x="9355000" y="2794100"/>
                <a:ext cx="213800" cy="263975"/>
              </a:xfrm>
              <a:custGeom>
                <a:avLst/>
                <a:gdLst/>
                <a:ahLst/>
                <a:cxnLst/>
                <a:rect l="l" t="t" r="r" b="b"/>
                <a:pathLst>
                  <a:path w="8552" h="10559" extrusionOk="0">
                    <a:moveTo>
                      <a:pt x="7359" y="1"/>
                    </a:moveTo>
                    <a:cubicBezTo>
                      <a:pt x="7332" y="1"/>
                      <a:pt x="7306" y="2"/>
                      <a:pt x="7279" y="5"/>
                    </a:cubicBezTo>
                    <a:cubicBezTo>
                      <a:pt x="7251" y="4"/>
                      <a:pt x="7223" y="4"/>
                      <a:pt x="7195" y="4"/>
                    </a:cubicBezTo>
                    <a:cubicBezTo>
                      <a:pt x="6160" y="4"/>
                      <a:pt x="5130" y="377"/>
                      <a:pt x="4318" y="1047"/>
                    </a:cubicBezTo>
                    <a:cubicBezTo>
                      <a:pt x="3504" y="1715"/>
                      <a:pt x="2795" y="2507"/>
                      <a:pt x="2211" y="3404"/>
                    </a:cubicBezTo>
                    <a:cubicBezTo>
                      <a:pt x="605" y="5720"/>
                      <a:pt x="0" y="7764"/>
                      <a:pt x="0" y="10558"/>
                    </a:cubicBezTo>
                    <a:cubicBezTo>
                      <a:pt x="355" y="9891"/>
                      <a:pt x="1231" y="9119"/>
                      <a:pt x="1836" y="8660"/>
                    </a:cubicBezTo>
                    <a:cubicBezTo>
                      <a:pt x="2336" y="8264"/>
                      <a:pt x="2878" y="7910"/>
                      <a:pt x="3400" y="7576"/>
                    </a:cubicBezTo>
                    <a:cubicBezTo>
                      <a:pt x="4672" y="6762"/>
                      <a:pt x="5986" y="5970"/>
                      <a:pt x="6987" y="4823"/>
                    </a:cubicBezTo>
                    <a:cubicBezTo>
                      <a:pt x="7968" y="3655"/>
                      <a:pt x="8552" y="2069"/>
                      <a:pt x="8114" y="609"/>
                    </a:cubicBezTo>
                    <a:cubicBezTo>
                      <a:pt x="8072" y="443"/>
                      <a:pt x="7989" y="297"/>
                      <a:pt x="7863" y="171"/>
                    </a:cubicBezTo>
                    <a:cubicBezTo>
                      <a:pt x="7718" y="62"/>
                      <a:pt x="7540" y="1"/>
                      <a:pt x="7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0" name="Google Shape;2240;p26"/>
              <p:cNvSpPr/>
              <p:nvPr/>
            </p:nvSpPr>
            <p:spPr>
              <a:xfrm>
                <a:off x="8590550" y="3124400"/>
                <a:ext cx="309775" cy="168175"/>
              </a:xfrm>
              <a:custGeom>
                <a:avLst/>
                <a:gdLst/>
                <a:ahLst/>
                <a:cxnLst/>
                <a:rect l="l" t="t" r="r" b="b"/>
                <a:pathLst>
                  <a:path w="12391" h="6727" extrusionOk="0">
                    <a:moveTo>
                      <a:pt x="2567" y="1"/>
                    </a:moveTo>
                    <a:cubicBezTo>
                      <a:pt x="2241" y="1"/>
                      <a:pt x="1918" y="49"/>
                      <a:pt x="1607" y="162"/>
                    </a:cubicBezTo>
                    <a:cubicBezTo>
                      <a:pt x="689" y="496"/>
                      <a:pt x="1" y="1539"/>
                      <a:pt x="334" y="2457"/>
                    </a:cubicBezTo>
                    <a:cubicBezTo>
                      <a:pt x="522" y="2999"/>
                      <a:pt x="1023" y="3374"/>
                      <a:pt x="1502" y="3687"/>
                    </a:cubicBezTo>
                    <a:cubicBezTo>
                      <a:pt x="4002" y="5320"/>
                      <a:pt x="7060" y="6727"/>
                      <a:pt x="10104" y="6727"/>
                    </a:cubicBezTo>
                    <a:cubicBezTo>
                      <a:pt x="10870" y="6727"/>
                      <a:pt x="11635" y="6637"/>
                      <a:pt x="12390" y="6440"/>
                    </a:cubicBezTo>
                    <a:cubicBezTo>
                      <a:pt x="9491" y="4813"/>
                      <a:pt x="7489" y="1768"/>
                      <a:pt x="4443" y="433"/>
                    </a:cubicBezTo>
                    <a:cubicBezTo>
                      <a:pt x="3850" y="185"/>
                      <a:pt x="3203" y="1"/>
                      <a:pt x="25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1" name="Google Shape;2241;p26"/>
              <p:cNvSpPr/>
              <p:nvPr/>
            </p:nvSpPr>
            <p:spPr>
              <a:xfrm>
                <a:off x="9194375" y="3377975"/>
                <a:ext cx="204450" cy="110800"/>
              </a:xfrm>
              <a:custGeom>
                <a:avLst/>
                <a:gdLst/>
                <a:ahLst/>
                <a:cxnLst/>
                <a:rect l="l" t="t" r="r" b="b"/>
                <a:pathLst>
                  <a:path w="8178" h="4432" extrusionOk="0">
                    <a:moveTo>
                      <a:pt x="1708" y="1"/>
                    </a:moveTo>
                    <a:cubicBezTo>
                      <a:pt x="1490" y="1"/>
                      <a:pt x="1273" y="35"/>
                      <a:pt x="1065" y="114"/>
                    </a:cubicBezTo>
                    <a:cubicBezTo>
                      <a:pt x="460" y="323"/>
                      <a:pt x="1" y="1011"/>
                      <a:pt x="230" y="1616"/>
                    </a:cubicBezTo>
                    <a:cubicBezTo>
                      <a:pt x="397" y="1971"/>
                      <a:pt x="668" y="2242"/>
                      <a:pt x="1002" y="2429"/>
                    </a:cubicBezTo>
                    <a:cubicBezTo>
                      <a:pt x="2654" y="3497"/>
                      <a:pt x="4666" y="4432"/>
                      <a:pt x="6676" y="4432"/>
                    </a:cubicBezTo>
                    <a:cubicBezTo>
                      <a:pt x="7178" y="4432"/>
                      <a:pt x="7681" y="4373"/>
                      <a:pt x="8177" y="4244"/>
                    </a:cubicBezTo>
                    <a:cubicBezTo>
                      <a:pt x="6258" y="3159"/>
                      <a:pt x="4944" y="1178"/>
                      <a:pt x="2921" y="302"/>
                    </a:cubicBezTo>
                    <a:cubicBezTo>
                      <a:pt x="2539" y="124"/>
                      <a:pt x="2120" y="1"/>
                      <a:pt x="17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2" name="Google Shape;2242;p26"/>
              <p:cNvSpPr/>
              <p:nvPr/>
            </p:nvSpPr>
            <p:spPr>
              <a:xfrm>
                <a:off x="9176125" y="3514300"/>
                <a:ext cx="1611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6446" extrusionOk="0">
                    <a:moveTo>
                      <a:pt x="1275" y="0"/>
                    </a:moveTo>
                    <a:cubicBezTo>
                      <a:pt x="661" y="0"/>
                      <a:pt x="1" y="473"/>
                      <a:pt x="1" y="1106"/>
                    </a:cubicBezTo>
                    <a:cubicBezTo>
                      <a:pt x="22" y="1482"/>
                      <a:pt x="168" y="1857"/>
                      <a:pt x="418" y="2149"/>
                    </a:cubicBezTo>
                    <a:cubicBezTo>
                      <a:pt x="1857" y="4151"/>
                      <a:pt x="3901" y="6154"/>
                      <a:pt x="6446" y="6446"/>
                    </a:cubicBezTo>
                    <a:cubicBezTo>
                      <a:pt x="5048" y="4735"/>
                      <a:pt x="4569" y="2399"/>
                      <a:pt x="3004" y="856"/>
                    </a:cubicBezTo>
                    <a:cubicBezTo>
                      <a:pt x="2545" y="397"/>
                      <a:pt x="1961" y="22"/>
                      <a:pt x="1315" y="1"/>
                    </a:cubicBezTo>
                    <a:cubicBezTo>
                      <a:pt x="1302" y="0"/>
                      <a:pt x="1289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3" name="Google Shape;2243;p26"/>
              <p:cNvSpPr/>
              <p:nvPr/>
            </p:nvSpPr>
            <p:spPr>
              <a:xfrm>
                <a:off x="8696925" y="3376625"/>
                <a:ext cx="293075" cy="116850"/>
              </a:xfrm>
              <a:custGeom>
                <a:avLst/>
                <a:gdLst/>
                <a:ahLst/>
                <a:cxnLst/>
                <a:rect l="l" t="t" r="r" b="b"/>
                <a:pathLst>
                  <a:path w="11723" h="4674" extrusionOk="0">
                    <a:moveTo>
                      <a:pt x="2028" y="0"/>
                    </a:moveTo>
                    <a:cubicBezTo>
                      <a:pt x="1236" y="0"/>
                      <a:pt x="326" y="241"/>
                      <a:pt x="126" y="982"/>
                    </a:cubicBezTo>
                    <a:cubicBezTo>
                      <a:pt x="1" y="1482"/>
                      <a:pt x="168" y="2004"/>
                      <a:pt x="543" y="2358"/>
                    </a:cubicBezTo>
                    <a:cubicBezTo>
                      <a:pt x="1169" y="3005"/>
                      <a:pt x="2107" y="3255"/>
                      <a:pt x="2983" y="3443"/>
                    </a:cubicBezTo>
                    <a:cubicBezTo>
                      <a:pt x="5883" y="4110"/>
                      <a:pt x="8740" y="4632"/>
                      <a:pt x="11723" y="4673"/>
                    </a:cubicBezTo>
                    <a:cubicBezTo>
                      <a:pt x="10972" y="4131"/>
                      <a:pt x="10283" y="3505"/>
                      <a:pt x="9658" y="2817"/>
                    </a:cubicBezTo>
                    <a:cubicBezTo>
                      <a:pt x="9011" y="2150"/>
                      <a:pt x="8302" y="1816"/>
                      <a:pt x="7426" y="1461"/>
                    </a:cubicBezTo>
                    <a:cubicBezTo>
                      <a:pt x="5716" y="752"/>
                      <a:pt x="3964" y="43"/>
                      <a:pt x="2128" y="1"/>
                    </a:cubicBezTo>
                    <a:cubicBezTo>
                      <a:pt x="2095" y="1"/>
                      <a:pt x="2062" y="0"/>
                      <a:pt x="20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4" name="Google Shape;2244;p26"/>
              <p:cNvSpPr/>
              <p:nvPr/>
            </p:nvSpPr>
            <p:spPr>
              <a:xfrm>
                <a:off x="9116700" y="2971975"/>
                <a:ext cx="247700" cy="99125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3965" extrusionOk="0">
                    <a:moveTo>
                      <a:pt x="1701" y="1"/>
                    </a:moveTo>
                    <a:cubicBezTo>
                      <a:pt x="1034" y="1"/>
                      <a:pt x="283" y="218"/>
                      <a:pt x="84" y="836"/>
                    </a:cubicBezTo>
                    <a:cubicBezTo>
                      <a:pt x="0" y="1253"/>
                      <a:pt x="146" y="1691"/>
                      <a:pt x="459" y="1983"/>
                    </a:cubicBezTo>
                    <a:cubicBezTo>
                      <a:pt x="980" y="2547"/>
                      <a:pt x="1773" y="2755"/>
                      <a:pt x="2524" y="2922"/>
                    </a:cubicBezTo>
                    <a:cubicBezTo>
                      <a:pt x="4964" y="3485"/>
                      <a:pt x="7405" y="3923"/>
                      <a:pt x="9907" y="3965"/>
                    </a:cubicBezTo>
                    <a:cubicBezTo>
                      <a:pt x="9261" y="3506"/>
                      <a:pt x="8698" y="2985"/>
                      <a:pt x="8176" y="2401"/>
                    </a:cubicBezTo>
                    <a:cubicBezTo>
                      <a:pt x="7634" y="1817"/>
                      <a:pt x="7008" y="1545"/>
                      <a:pt x="6278" y="1233"/>
                    </a:cubicBezTo>
                    <a:cubicBezTo>
                      <a:pt x="4818" y="649"/>
                      <a:pt x="3337" y="44"/>
                      <a:pt x="1794" y="2"/>
                    </a:cubicBezTo>
                    <a:cubicBezTo>
                      <a:pt x="1763" y="1"/>
                      <a:pt x="1732" y="1"/>
                      <a:pt x="17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5" name="Google Shape;2245;p26"/>
              <p:cNvSpPr/>
              <p:nvPr/>
            </p:nvSpPr>
            <p:spPr>
              <a:xfrm>
                <a:off x="9003025" y="3311325"/>
                <a:ext cx="185650" cy="245775"/>
              </a:xfrm>
              <a:custGeom>
                <a:avLst/>
                <a:gdLst/>
                <a:ahLst/>
                <a:cxnLst/>
                <a:rect l="l" t="t" r="r" b="b"/>
                <a:pathLst>
                  <a:path w="7426" h="9831" extrusionOk="0">
                    <a:moveTo>
                      <a:pt x="6365" y="1"/>
                    </a:moveTo>
                    <a:cubicBezTo>
                      <a:pt x="6329" y="1"/>
                      <a:pt x="6293" y="3"/>
                      <a:pt x="6257" y="6"/>
                    </a:cubicBezTo>
                    <a:cubicBezTo>
                      <a:pt x="4881" y="48"/>
                      <a:pt x="3588" y="840"/>
                      <a:pt x="2712" y="1904"/>
                    </a:cubicBezTo>
                    <a:cubicBezTo>
                      <a:pt x="1836" y="2947"/>
                      <a:pt x="1293" y="4261"/>
                      <a:pt x="897" y="5575"/>
                    </a:cubicBezTo>
                    <a:cubicBezTo>
                      <a:pt x="459" y="6993"/>
                      <a:pt x="42" y="8307"/>
                      <a:pt x="0" y="9830"/>
                    </a:cubicBezTo>
                    <a:cubicBezTo>
                      <a:pt x="814" y="8474"/>
                      <a:pt x="2357" y="7786"/>
                      <a:pt x="3629" y="6931"/>
                    </a:cubicBezTo>
                    <a:cubicBezTo>
                      <a:pt x="5444" y="5659"/>
                      <a:pt x="7008" y="3802"/>
                      <a:pt x="7342" y="1591"/>
                    </a:cubicBezTo>
                    <a:cubicBezTo>
                      <a:pt x="7425" y="1049"/>
                      <a:pt x="7363" y="361"/>
                      <a:pt x="6862" y="110"/>
                    </a:cubicBezTo>
                    <a:cubicBezTo>
                      <a:pt x="6707" y="41"/>
                      <a:pt x="6537" y="1"/>
                      <a:pt x="6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6" name="Google Shape;2246;p26"/>
              <p:cNvSpPr/>
              <p:nvPr/>
            </p:nvSpPr>
            <p:spPr>
              <a:xfrm>
                <a:off x="9193875" y="3897725"/>
                <a:ext cx="274300" cy="153175"/>
              </a:xfrm>
              <a:custGeom>
                <a:avLst/>
                <a:gdLst/>
                <a:ahLst/>
                <a:cxnLst/>
                <a:rect l="l" t="t" r="r" b="b"/>
                <a:pathLst>
                  <a:path w="10972" h="6127" extrusionOk="0">
                    <a:moveTo>
                      <a:pt x="8262" y="1"/>
                    </a:moveTo>
                    <a:cubicBezTo>
                      <a:pt x="7541" y="1"/>
                      <a:pt x="6808" y="160"/>
                      <a:pt x="6132" y="432"/>
                    </a:cubicBezTo>
                    <a:cubicBezTo>
                      <a:pt x="4860" y="933"/>
                      <a:pt x="3775" y="1829"/>
                      <a:pt x="2795" y="2810"/>
                    </a:cubicBezTo>
                    <a:cubicBezTo>
                      <a:pt x="1752" y="3853"/>
                      <a:pt x="772" y="4833"/>
                      <a:pt x="0" y="6126"/>
                    </a:cubicBezTo>
                    <a:cubicBezTo>
                      <a:pt x="1377" y="5334"/>
                      <a:pt x="3045" y="5459"/>
                      <a:pt x="4568" y="5292"/>
                    </a:cubicBezTo>
                    <a:cubicBezTo>
                      <a:pt x="6779" y="5021"/>
                      <a:pt x="9031" y="4103"/>
                      <a:pt x="10366" y="2330"/>
                    </a:cubicBezTo>
                    <a:cubicBezTo>
                      <a:pt x="10700" y="1892"/>
                      <a:pt x="10971" y="1245"/>
                      <a:pt x="10658" y="807"/>
                    </a:cubicBezTo>
                    <a:cubicBezTo>
                      <a:pt x="10512" y="641"/>
                      <a:pt x="10345" y="515"/>
                      <a:pt x="10158" y="432"/>
                    </a:cubicBezTo>
                    <a:cubicBezTo>
                      <a:pt x="9570" y="133"/>
                      <a:pt x="8921" y="1"/>
                      <a:pt x="82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7" name="Google Shape;2247;p26"/>
              <p:cNvSpPr/>
              <p:nvPr/>
            </p:nvSpPr>
            <p:spPr>
              <a:xfrm>
                <a:off x="9417550" y="3063075"/>
                <a:ext cx="1862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9812" extrusionOk="0">
                    <a:moveTo>
                      <a:pt x="6427" y="0"/>
                    </a:moveTo>
                    <a:cubicBezTo>
                      <a:pt x="6378" y="0"/>
                      <a:pt x="6328" y="3"/>
                      <a:pt x="6279" y="8"/>
                    </a:cubicBezTo>
                    <a:cubicBezTo>
                      <a:pt x="4903" y="50"/>
                      <a:pt x="3609" y="821"/>
                      <a:pt x="2733" y="1885"/>
                    </a:cubicBezTo>
                    <a:cubicBezTo>
                      <a:pt x="1857" y="2949"/>
                      <a:pt x="1315" y="4242"/>
                      <a:pt x="898" y="5556"/>
                    </a:cubicBezTo>
                    <a:cubicBezTo>
                      <a:pt x="460" y="6974"/>
                      <a:pt x="64" y="8309"/>
                      <a:pt x="1" y="9811"/>
                    </a:cubicBezTo>
                    <a:cubicBezTo>
                      <a:pt x="835" y="8476"/>
                      <a:pt x="2379" y="7788"/>
                      <a:pt x="3630" y="6912"/>
                    </a:cubicBezTo>
                    <a:cubicBezTo>
                      <a:pt x="5466" y="5640"/>
                      <a:pt x="7030" y="3783"/>
                      <a:pt x="7364" y="1572"/>
                    </a:cubicBezTo>
                    <a:cubicBezTo>
                      <a:pt x="7447" y="1030"/>
                      <a:pt x="7385" y="363"/>
                      <a:pt x="6884" y="91"/>
                    </a:cubicBezTo>
                    <a:cubicBezTo>
                      <a:pt x="6741" y="28"/>
                      <a:pt x="6585" y="0"/>
                      <a:pt x="6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8" name="Google Shape;2248;p26"/>
              <p:cNvSpPr/>
              <p:nvPr/>
            </p:nvSpPr>
            <p:spPr>
              <a:xfrm>
                <a:off x="8752725" y="3554275"/>
                <a:ext cx="265950" cy="79100"/>
              </a:xfrm>
              <a:custGeom>
                <a:avLst/>
                <a:gdLst/>
                <a:ahLst/>
                <a:cxnLst/>
                <a:rect l="l" t="t" r="r" b="b"/>
                <a:pathLst>
                  <a:path w="10638" h="3164" extrusionOk="0">
                    <a:moveTo>
                      <a:pt x="3386" y="0"/>
                    </a:moveTo>
                    <a:cubicBezTo>
                      <a:pt x="2711" y="0"/>
                      <a:pt x="2042" y="107"/>
                      <a:pt x="1398" y="300"/>
                    </a:cubicBezTo>
                    <a:cubicBezTo>
                      <a:pt x="960" y="425"/>
                      <a:pt x="584" y="696"/>
                      <a:pt x="313" y="1030"/>
                    </a:cubicBezTo>
                    <a:cubicBezTo>
                      <a:pt x="42" y="1405"/>
                      <a:pt x="0" y="1885"/>
                      <a:pt x="230" y="2281"/>
                    </a:cubicBezTo>
                    <a:cubicBezTo>
                      <a:pt x="459" y="2657"/>
                      <a:pt x="939" y="2803"/>
                      <a:pt x="1377" y="2886"/>
                    </a:cubicBezTo>
                    <a:cubicBezTo>
                      <a:pt x="2305" y="3072"/>
                      <a:pt x="3244" y="3164"/>
                      <a:pt x="4181" y="3164"/>
                    </a:cubicBezTo>
                    <a:cubicBezTo>
                      <a:pt x="5457" y="3164"/>
                      <a:pt x="6730" y="2993"/>
                      <a:pt x="7968" y="2657"/>
                    </a:cubicBezTo>
                    <a:cubicBezTo>
                      <a:pt x="8802" y="2427"/>
                      <a:pt x="9887" y="2302"/>
                      <a:pt x="10638" y="1989"/>
                    </a:cubicBezTo>
                    <a:cubicBezTo>
                      <a:pt x="10200" y="1176"/>
                      <a:pt x="8364" y="821"/>
                      <a:pt x="7530" y="613"/>
                    </a:cubicBezTo>
                    <a:cubicBezTo>
                      <a:pt x="6383" y="279"/>
                      <a:pt x="5173" y="91"/>
                      <a:pt x="3984" y="29"/>
                    </a:cubicBezTo>
                    <a:cubicBezTo>
                      <a:pt x="3785" y="10"/>
                      <a:pt x="3585" y="0"/>
                      <a:pt x="3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9" name="Google Shape;2249;p26"/>
              <p:cNvSpPr/>
              <p:nvPr/>
            </p:nvSpPr>
            <p:spPr>
              <a:xfrm>
                <a:off x="9186050" y="3145675"/>
                <a:ext cx="234150" cy="145475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5819" extrusionOk="0">
                    <a:moveTo>
                      <a:pt x="1535" y="0"/>
                    </a:moveTo>
                    <a:cubicBezTo>
                      <a:pt x="1241" y="0"/>
                      <a:pt x="949" y="60"/>
                      <a:pt x="668" y="187"/>
                    </a:cubicBezTo>
                    <a:cubicBezTo>
                      <a:pt x="250" y="375"/>
                      <a:pt x="0" y="771"/>
                      <a:pt x="0" y="1230"/>
                    </a:cubicBezTo>
                    <a:cubicBezTo>
                      <a:pt x="42" y="1668"/>
                      <a:pt x="396" y="2023"/>
                      <a:pt x="751" y="2294"/>
                    </a:cubicBezTo>
                    <a:cubicBezTo>
                      <a:pt x="2482" y="3691"/>
                      <a:pt x="4505" y="4672"/>
                      <a:pt x="6675" y="5172"/>
                    </a:cubicBezTo>
                    <a:cubicBezTo>
                      <a:pt x="7530" y="5360"/>
                      <a:pt x="8552" y="5756"/>
                      <a:pt x="9365" y="5819"/>
                    </a:cubicBezTo>
                    <a:cubicBezTo>
                      <a:pt x="9344" y="4901"/>
                      <a:pt x="7884" y="3733"/>
                      <a:pt x="7259" y="3149"/>
                    </a:cubicBezTo>
                    <a:cubicBezTo>
                      <a:pt x="6383" y="2336"/>
                      <a:pt x="5423" y="1606"/>
                      <a:pt x="4380" y="1001"/>
                    </a:cubicBezTo>
                    <a:cubicBezTo>
                      <a:pt x="3650" y="521"/>
                      <a:pt x="2837" y="187"/>
                      <a:pt x="1961" y="41"/>
                    </a:cubicBezTo>
                    <a:cubicBezTo>
                      <a:pt x="1819" y="14"/>
                      <a:pt x="1676" y="0"/>
                      <a:pt x="1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0" name="Google Shape;2250;p26"/>
              <p:cNvSpPr/>
              <p:nvPr/>
            </p:nvSpPr>
            <p:spPr>
              <a:xfrm>
                <a:off x="9047850" y="3459600"/>
                <a:ext cx="2008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8032" h="8278" extrusionOk="0">
                    <a:moveTo>
                      <a:pt x="7024" y="0"/>
                    </a:moveTo>
                    <a:cubicBezTo>
                      <a:pt x="6676" y="0"/>
                      <a:pt x="6296" y="125"/>
                      <a:pt x="5987" y="291"/>
                    </a:cubicBezTo>
                    <a:cubicBezTo>
                      <a:pt x="4527" y="1042"/>
                      <a:pt x="3359" y="2293"/>
                      <a:pt x="2462" y="3690"/>
                    </a:cubicBezTo>
                    <a:cubicBezTo>
                      <a:pt x="2233" y="4024"/>
                      <a:pt x="1" y="7904"/>
                      <a:pt x="752" y="8258"/>
                    </a:cubicBezTo>
                    <a:cubicBezTo>
                      <a:pt x="781" y="8271"/>
                      <a:pt x="815" y="8278"/>
                      <a:pt x="855" y="8278"/>
                    </a:cubicBezTo>
                    <a:cubicBezTo>
                      <a:pt x="1441" y="8278"/>
                      <a:pt x="3115" y="6906"/>
                      <a:pt x="3526" y="6652"/>
                    </a:cubicBezTo>
                    <a:cubicBezTo>
                      <a:pt x="4569" y="6006"/>
                      <a:pt x="5632" y="5338"/>
                      <a:pt x="6488" y="4441"/>
                    </a:cubicBezTo>
                    <a:cubicBezTo>
                      <a:pt x="7343" y="3544"/>
                      <a:pt x="7989" y="2418"/>
                      <a:pt x="8010" y="1188"/>
                    </a:cubicBezTo>
                    <a:cubicBezTo>
                      <a:pt x="8031" y="896"/>
                      <a:pt x="7969" y="604"/>
                      <a:pt x="7802" y="353"/>
                    </a:cubicBezTo>
                    <a:cubicBezTo>
                      <a:pt x="7615" y="98"/>
                      <a:pt x="7332" y="0"/>
                      <a:pt x="70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1" name="Google Shape;2251;p26"/>
              <p:cNvSpPr/>
              <p:nvPr/>
            </p:nvSpPr>
            <p:spPr>
              <a:xfrm>
                <a:off x="8857000" y="3677150"/>
                <a:ext cx="240950" cy="117350"/>
              </a:xfrm>
              <a:custGeom>
                <a:avLst/>
                <a:gdLst/>
                <a:ahLst/>
                <a:cxnLst/>
                <a:rect l="l" t="t" r="r" b="b"/>
                <a:pathLst>
                  <a:path w="9638" h="4694" extrusionOk="0">
                    <a:moveTo>
                      <a:pt x="2173" y="0"/>
                    </a:moveTo>
                    <a:cubicBezTo>
                      <a:pt x="1699" y="0"/>
                      <a:pt x="1226" y="96"/>
                      <a:pt x="773" y="286"/>
                    </a:cubicBezTo>
                    <a:cubicBezTo>
                      <a:pt x="376" y="474"/>
                      <a:pt x="1" y="891"/>
                      <a:pt x="168" y="1287"/>
                    </a:cubicBezTo>
                    <a:cubicBezTo>
                      <a:pt x="251" y="1454"/>
                      <a:pt x="376" y="1579"/>
                      <a:pt x="522" y="1663"/>
                    </a:cubicBezTo>
                    <a:cubicBezTo>
                      <a:pt x="1836" y="2685"/>
                      <a:pt x="3317" y="3477"/>
                      <a:pt x="4903" y="3999"/>
                    </a:cubicBezTo>
                    <a:cubicBezTo>
                      <a:pt x="5756" y="4279"/>
                      <a:pt x="7171" y="4693"/>
                      <a:pt x="8347" y="4693"/>
                    </a:cubicBezTo>
                    <a:cubicBezTo>
                      <a:pt x="8838" y="4693"/>
                      <a:pt x="9287" y="4621"/>
                      <a:pt x="9637" y="4437"/>
                    </a:cubicBezTo>
                    <a:cubicBezTo>
                      <a:pt x="9011" y="2935"/>
                      <a:pt x="6884" y="1955"/>
                      <a:pt x="5549" y="1204"/>
                    </a:cubicBezTo>
                    <a:cubicBezTo>
                      <a:pt x="4819" y="766"/>
                      <a:pt x="4047" y="411"/>
                      <a:pt x="3234" y="161"/>
                    </a:cubicBezTo>
                    <a:cubicBezTo>
                      <a:pt x="2885" y="54"/>
                      <a:pt x="2529" y="0"/>
                      <a:pt x="2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2" name="Google Shape;2252;p26"/>
              <p:cNvSpPr/>
              <p:nvPr/>
            </p:nvSpPr>
            <p:spPr>
              <a:xfrm>
                <a:off x="9113550" y="3656125"/>
                <a:ext cx="21540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8616" h="7906" extrusionOk="0">
                    <a:moveTo>
                      <a:pt x="7299" y="1"/>
                    </a:moveTo>
                    <a:cubicBezTo>
                      <a:pt x="7090" y="1"/>
                      <a:pt x="6873" y="46"/>
                      <a:pt x="6675" y="105"/>
                    </a:cubicBezTo>
                    <a:cubicBezTo>
                      <a:pt x="4882" y="648"/>
                      <a:pt x="3359" y="1941"/>
                      <a:pt x="2254" y="3484"/>
                    </a:cubicBezTo>
                    <a:cubicBezTo>
                      <a:pt x="1357" y="4673"/>
                      <a:pt x="293" y="6404"/>
                      <a:pt x="1" y="7906"/>
                    </a:cubicBezTo>
                    <a:cubicBezTo>
                      <a:pt x="502" y="7551"/>
                      <a:pt x="1044" y="7259"/>
                      <a:pt x="1607" y="7009"/>
                    </a:cubicBezTo>
                    <a:cubicBezTo>
                      <a:pt x="3171" y="6404"/>
                      <a:pt x="4798" y="5987"/>
                      <a:pt x="6175" y="5049"/>
                    </a:cubicBezTo>
                    <a:cubicBezTo>
                      <a:pt x="7551" y="4110"/>
                      <a:pt x="8615" y="2483"/>
                      <a:pt x="8261" y="856"/>
                    </a:cubicBezTo>
                    <a:cubicBezTo>
                      <a:pt x="8219" y="606"/>
                      <a:pt x="8115" y="376"/>
                      <a:pt x="7927" y="210"/>
                    </a:cubicBezTo>
                    <a:cubicBezTo>
                      <a:pt x="7751" y="56"/>
                      <a:pt x="7530" y="1"/>
                      <a:pt x="7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3" name="Google Shape;2253;p26"/>
              <p:cNvSpPr/>
              <p:nvPr/>
            </p:nvSpPr>
            <p:spPr>
              <a:xfrm>
                <a:off x="9384200" y="3297650"/>
                <a:ext cx="215375" cy="19790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7916" extrusionOk="0">
                    <a:moveTo>
                      <a:pt x="7339" y="0"/>
                    </a:moveTo>
                    <a:cubicBezTo>
                      <a:pt x="7118" y="0"/>
                      <a:pt x="6883" y="53"/>
                      <a:pt x="6675" y="115"/>
                    </a:cubicBezTo>
                    <a:cubicBezTo>
                      <a:pt x="4881" y="637"/>
                      <a:pt x="3358" y="1951"/>
                      <a:pt x="2253" y="3473"/>
                    </a:cubicBezTo>
                    <a:cubicBezTo>
                      <a:pt x="1377" y="4704"/>
                      <a:pt x="292" y="6414"/>
                      <a:pt x="0" y="7916"/>
                    </a:cubicBezTo>
                    <a:cubicBezTo>
                      <a:pt x="501" y="7561"/>
                      <a:pt x="1043" y="7248"/>
                      <a:pt x="1627" y="7019"/>
                    </a:cubicBezTo>
                    <a:cubicBezTo>
                      <a:pt x="3170" y="6414"/>
                      <a:pt x="4818" y="5997"/>
                      <a:pt x="6174" y="5058"/>
                    </a:cubicBezTo>
                    <a:cubicBezTo>
                      <a:pt x="7551" y="4120"/>
                      <a:pt x="8614" y="2472"/>
                      <a:pt x="8260" y="845"/>
                    </a:cubicBezTo>
                    <a:cubicBezTo>
                      <a:pt x="8218" y="616"/>
                      <a:pt x="8114" y="386"/>
                      <a:pt x="7926" y="199"/>
                    </a:cubicBezTo>
                    <a:cubicBezTo>
                      <a:pt x="7770" y="53"/>
                      <a:pt x="7561" y="0"/>
                      <a:pt x="73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4" name="Google Shape;2254;p26"/>
              <p:cNvSpPr/>
              <p:nvPr/>
            </p:nvSpPr>
            <p:spPr>
              <a:xfrm>
                <a:off x="9309625" y="3584200"/>
                <a:ext cx="259700" cy="115775"/>
              </a:xfrm>
              <a:custGeom>
                <a:avLst/>
                <a:gdLst/>
                <a:ahLst/>
                <a:cxnLst/>
                <a:rect l="l" t="t" r="r" b="b"/>
                <a:pathLst>
                  <a:path w="10388" h="4631" extrusionOk="0">
                    <a:moveTo>
                      <a:pt x="8408" y="0"/>
                    </a:moveTo>
                    <a:cubicBezTo>
                      <a:pt x="6780" y="0"/>
                      <a:pt x="5168" y="568"/>
                      <a:pt x="3776" y="1418"/>
                    </a:cubicBezTo>
                    <a:cubicBezTo>
                      <a:pt x="2462" y="2190"/>
                      <a:pt x="814" y="3358"/>
                      <a:pt x="0" y="4630"/>
                    </a:cubicBezTo>
                    <a:cubicBezTo>
                      <a:pt x="605" y="4505"/>
                      <a:pt x="1210" y="4442"/>
                      <a:pt x="1815" y="4442"/>
                    </a:cubicBezTo>
                    <a:cubicBezTo>
                      <a:pt x="2824" y="4468"/>
                      <a:pt x="3848" y="4572"/>
                      <a:pt x="4865" y="4572"/>
                    </a:cubicBezTo>
                    <a:cubicBezTo>
                      <a:pt x="5508" y="4572"/>
                      <a:pt x="6148" y="4530"/>
                      <a:pt x="6779" y="4401"/>
                    </a:cubicBezTo>
                    <a:cubicBezTo>
                      <a:pt x="8406" y="4067"/>
                      <a:pt x="10012" y="2982"/>
                      <a:pt x="10325" y="1355"/>
                    </a:cubicBezTo>
                    <a:cubicBezTo>
                      <a:pt x="10388" y="1105"/>
                      <a:pt x="10367" y="855"/>
                      <a:pt x="10283" y="625"/>
                    </a:cubicBezTo>
                    <a:cubicBezTo>
                      <a:pt x="10096" y="229"/>
                      <a:pt x="9595" y="83"/>
                      <a:pt x="9157" y="41"/>
                    </a:cubicBezTo>
                    <a:cubicBezTo>
                      <a:pt x="8907" y="14"/>
                      <a:pt x="8657" y="0"/>
                      <a:pt x="8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5" name="Google Shape;2255;p26"/>
              <p:cNvSpPr/>
              <p:nvPr/>
            </p:nvSpPr>
            <p:spPr>
              <a:xfrm>
                <a:off x="8834075" y="3824050"/>
                <a:ext cx="271175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7676" extrusionOk="0">
                    <a:moveTo>
                      <a:pt x="1398" y="0"/>
                    </a:moveTo>
                    <a:cubicBezTo>
                      <a:pt x="1205" y="0"/>
                      <a:pt x="1015" y="28"/>
                      <a:pt x="835" y="84"/>
                    </a:cubicBezTo>
                    <a:cubicBezTo>
                      <a:pt x="209" y="334"/>
                      <a:pt x="0" y="1189"/>
                      <a:pt x="251" y="1794"/>
                    </a:cubicBezTo>
                    <a:cubicBezTo>
                      <a:pt x="501" y="2420"/>
                      <a:pt x="1064" y="2858"/>
                      <a:pt x="1627" y="3233"/>
                    </a:cubicBezTo>
                    <a:cubicBezTo>
                      <a:pt x="2712" y="3942"/>
                      <a:pt x="3880" y="4505"/>
                      <a:pt x="5090" y="4922"/>
                    </a:cubicBezTo>
                    <a:cubicBezTo>
                      <a:pt x="6132" y="5298"/>
                      <a:pt x="7217" y="5548"/>
                      <a:pt x="8239" y="5965"/>
                    </a:cubicBezTo>
                    <a:cubicBezTo>
                      <a:pt x="8760" y="6174"/>
                      <a:pt x="9261" y="6466"/>
                      <a:pt x="9720" y="6779"/>
                    </a:cubicBezTo>
                    <a:cubicBezTo>
                      <a:pt x="10054" y="7050"/>
                      <a:pt x="10450" y="7634"/>
                      <a:pt x="10846" y="7676"/>
                    </a:cubicBezTo>
                    <a:cubicBezTo>
                      <a:pt x="10262" y="3650"/>
                      <a:pt x="5423" y="459"/>
                      <a:pt x="1690" y="21"/>
                    </a:cubicBezTo>
                    <a:cubicBezTo>
                      <a:pt x="1592" y="7"/>
                      <a:pt x="1495" y="0"/>
                      <a:pt x="13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26"/>
              <p:cNvSpPr/>
              <p:nvPr/>
            </p:nvSpPr>
            <p:spPr>
              <a:xfrm>
                <a:off x="9111625" y="3808000"/>
                <a:ext cx="237650" cy="201450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058" extrusionOk="0">
                    <a:moveTo>
                      <a:pt x="7717" y="1"/>
                    </a:moveTo>
                    <a:cubicBezTo>
                      <a:pt x="6594" y="1"/>
                      <a:pt x="5463" y="446"/>
                      <a:pt x="4562" y="1122"/>
                    </a:cubicBezTo>
                    <a:cubicBezTo>
                      <a:pt x="2748" y="2498"/>
                      <a:pt x="1350" y="4814"/>
                      <a:pt x="537" y="6899"/>
                    </a:cubicBezTo>
                    <a:cubicBezTo>
                      <a:pt x="305" y="7461"/>
                      <a:pt x="1" y="8058"/>
                      <a:pt x="574" y="8058"/>
                    </a:cubicBezTo>
                    <a:cubicBezTo>
                      <a:pt x="619" y="8058"/>
                      <a:pt x="669" y="8054"/>
                      <a:pt x="725" y="8047"/>
                    </a:cubicBezTo>
                    <a:cubicBezTo>
                      <a:pt x="1267" y="7984"/>
                      <a:pt x="2101" y="7296"/>
                      <a:pt x="2623" y="7045"/>
                    </a:cubicBezTo>
                    <a:cubicBezTo>
                      <a:pt x="3290" y="6712"/>
                      <a:pt x="3937" y="6399"/>
                      <a:pt x="4583" y="6023"/>
                    </a:cubicBezTo>
                    <a:cubicBezTo>
                      <a:pt x="6168" y="5126"/>
                      <a:pt x="7587" y="3938"/>
                      <a:pt x="8755" y="2519"/>
                    </a:cubicBezTo>
                    <a:cubicBezTo>
                      <a:pt x="9047" y="2227"/>
                      <a:pt x="9255" y="1873"/>
                      <a:pt x="9380" y="1476"/>
                    </a:cubicBezTo>
                    <a:cubicBezTo>
                      <a:pt x="9506" y="1080"/>
                      <a:pt x="9401" y="642"/>
                      <a:pt x="9130" y="350"/>
                    </a:cubicBezTo>
                    <a:cubicBezTo>
                      <a:pt x="8922" y="183"/>
                      <a:pt x="8671" y="79"/>
                      <a:pt x="8400" y="58"/>
                    </a:cubicBezTo>
                    <a:cubicBezTo>
                      <a:pt x="8174" y="19"/>
                      <a:pt x="7946" y="1"/>
                      <a:pt x="7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26"/>
              <p:cNvSpPr/>
              <p:nvPr/>
            </p:nvSpPr>
            <p:spPr>
              <a:xfrm>
                <a:off x="9167275" y="2953000"/>
                <a:ext cx="261250" cy="1345050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53802" extrusionOk="0">
                    <a:moveTo>
                      <a:pt x="4737" y="0"/>
                    </a:moveTo>
                    <a:cubicBezTo>
                      <a:pt x="4498" y="0"/>
                      <a:pt x="4291" y="331"/>
                      <a:pt x="4485" y="573"/>
                    </a:cubicBezTo>
                    <a:cubicBezTo>
                      <a:pt x="9345" y="6288"/>
                      <a:pt x="10450" y="13985"/>
                      <a:pt x="8740" y="21160"/>
                    </a:cubicBezTo>
                    <a:cubicBezTo>
                      <a:pt x="6988" y="28522"/>
                      <a:pt x="2253" y="34780"/>
                      <a:pt x="814" y="42267"/>
                    </a:cubicBezTo>
                    <a:cubicBezTo>
                      <a:pt x="313" y="44979"/>
                      <a:pt x="42" y="47753"/>
                      <a:pt x="21" y="50506"/>
                    </a:cubicBezTo>
                    <a:cubicBezTo>
                      <a:pt x="0" y="51612"/>
                      <a:pt x="21" y="52717"/>
                      <a:pt x="63" y="53802"/>
                    </a:cubicBezTo>
                    <a:cubicBezTo>
                      <a:pt x="209" y="53802"/>
                      <a:pt x="334" y="53781"/>
                      <a:pt x="459" y="53781"/>
                    </a:cubicBezTo>
                    <a:lnTo>
                      <a:pt x="501" y="53781"/>
                    </a:lnTo>
                    <a:cubicBezTo>
                      <a:pt x="543" y="52696"/>
                      <a:pt x="563" y="51612"/>
                      <a:pt x="605" y="50527"/>
                    </a:cubicBezTo>
                    <a:cubicBezTo>
                      <a:pt x="709" y="47815"/>
                      <a:pt x="876" y="45104"/>
                      <a:pt x="1398" y="42413"/>
                    </a:cubicBezTo>
                    <a:cubicBezTo>
                      <a:pt x="2149" y="38450"/>
                      <a:pt x="3817" y="34800"/>
                      <a:pt x="5528" y="31150"/>
                    </a:cubicBezTo>
                    <a:cubicBezTo>
                      <a:pt x="7154" y="27688"/>
                      <a:pt x="8760" y="24184"/>
                      <a:pt x="9532" y="20409"/>
                    </a:cubicBezTo>
                    <a:cubicBezTo>
                      <a:pt x="10262" y="17009"/>
                      <a:pt x="10346" y="13505"/>
                      <a:pt x="9762" y="10063"/>
                    </a:cubicBezTo>
                    <a:cubicBezTo>
                      <a:pt x="9115" y="6434"/>
                      <a:pt x="7592" y="2742"/>
                      <a:pt x="4944" y="94"/>
                    </a:cubicBezTo>
                    <a:cubicBezTo>
                      <a:pt x="4878" y="28"/>
                      <a:pt x="4806" y="0"/>
                      <a:pt x="47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26"/>
              <p:cNvSpPr/>
              <p:nvPr/>
            </p:nvSpPr>
            <p:spPr>
              <a:xfrm>
                <a:off x="8428900" y="3567825"/>
                <a:ext cx="175750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7030" h="4201" extrusionOk="0">
                    <a:moveTo>
                      <a:pt x="1519" y="0"/>
                    </a:moveTo>
                    <a:cubicBezTo>
                      <a:pt x="1112" y="0"/>
                      <a:pt x="706" y="93"/>
                      <a:pt x="335" y="279"/>
                    </a:cubicBezTo>
                    <a:cubicBezTo>
                      <a:pt x="209" y="321"/>
                      <a:pt x="105" y="425"/>
                      <a:pt x="63" y="530"/>
                    </a:cubicBezTo>
                    <a:cubicBezTo>
                      <a:pt x="22" y="634"/>
                      <a:pt x="1" y="738"/>
                      <a:pt x="43" y="842"/>
                    </a:cubicBezTo>
                    <a:cubicBezTo>
                      <a:pt x="168" y="1739"/>
                      <a:pt x="898" y="2469"/>
                      <a:pt x="1732" y="2845"/>
                    </a:cubicBezTo>
                    <a:cubicBezTo>
                      <a:pt x="2566" y="3220"/>
                      <a:pt x="3505" y="3324"/>
                      <a:pt x="4402" y="3450"/>
                    </a:cubicBezTo>
                    <a:cubicBezTo>
                      <a:pt x="4777" y="3491"/>
                      <a:pt x="5174" y="3554"/>
                      <a:pt x="5549" y="3637"/>
                    </a:cubicBezTo>
                    <a:cubicBezTo>
                      <a:pt x="6070" y="3721"/>
                      <a:pt x="6571" y="3929"/>
                      <a:pt x="7030" y="4200"/>
                    </a:cubicBezTo>
                    <a:cubicBezTo>
                      <a:pt x="6404" y="2782"/>
                      <a:pt x="5340" y="1593"/>
                      <a:pt x="3985" y="842"/>
                    </a:cubicBezTo>
                    <a:cubicBezTo>
                      <a:pt x="3442" y="488"/>
                      <a:pt x="2837" y="238"/>
                      <a:pt x="2212" y="92"/>
                    </a:cubicBezTo>
                    <a:cubicBezTo>
                      <a:pt x="1984" y="31"/>
                      <a:pt x="1751" y="0"/>
                      <a:pt x="1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26"/>
              <p:cNvSpPr/>
              <p:nvPr/>
            </p:nvSpPr>
            <p:spPr>
              <a:xfrm>
                <a:off x="8689625" y="3814550"/>
                <a:ext cx="92325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4114" extrusionOk="0">
                    <a:moveTo>
                      <a:pt x="2918" y="0"/>
                    </a:moveTo>
                    <a:cubicBezTo>
                      <a:pt x="2891" y="0"/>
                      <a:pt x="2864" y="2"/>
                      <a:pt x="2837" y="5"/>
                    </a:cubicBezTo>
                    <a:cubicBezTo>
                      <a:pt x="2462" y="67"/>
                      <a:pt x="2107" y="276"/>
                      <a:pt x="1857" y="589"/>
                    </a:cubicBezTo>
                    <a:cubicBezTo>
                      <a:pt x="981" y="1590"/>
                      <a:pt x="772" y="3029"/>
                      <a:pt x="1" y="4114"/>
                    </a:cubicBezTo>
                    <a:cubicBezTo>
                      <a:pt x="1523" y="3822"/>
                      <a:pt x="2691" y="2528"/>
                      <a:pt x="3463" y="1277"/>
                    </a:cubicBezTo>
                    <a:cubicBezTo>
                      <a:pt x="3609" y="1089"/>
                      <a:pt x="3672" y="860"/>
                      <a:pt x="3692" y="630"/>
                    </a:cubicBezTo>
                    <a:cubicBezTo>
                      <a:pt x="3615" y="261"/>
                      <a:pt x="3283" y="0"/>
                      <a:pt x="2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26"/>
              <p:cNvSpPr/>
              <p:nvPr/>
            </p:nvSpPr>
            <p:spPr>
              <a:xfrm>
                <a:off x="8602550" y="3571375"/>
                <a:ext cx="118900" cy="110850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4434" extrusionOk="0">
                    <a:moveTo>
                      <a:pt x="4084" y="0"/>
                    </a:moveTo>
                    <a:cubicBezTo>
                      <a:pt x="3864" y="0"/>
                      <a:pt x="3624" y="77"/>
                      <a:pt x="3421" y="179"/>
                    </a:cubicBezTo>
                    <a:cubicBezTo>
                      <a:pt x="2587" y="596"/>
                      <a:pt x="1919" y="1305"/>
                      <a:pt x="1294" y="1994"/>
                    </a:cubicBezTo>
                    <a:cubicBezTo>
                      <a:pt x="960" y="2306"/>
                      <a:pt x="710" y="2703"/>
                      <a:pt x="543" y="3120"/>
                    </a:cubicBezTo>
                    <a:cubicBezTo>
                      <a:pt x="397" y="3579"/>
                      <a:pt x="209" y="4017"/>
                      <a:pt x="0" y="4434"/>
                    </a:cubicBezTo>
                    <a:cubicBezTo>
                      <a:pt x="1335" y="3746"/>
                      <a:pt x="2608" y="2911"/>
                      <a:pt x="3776" y="1973"/>
                    </a:cubicBezTo>
                    <a:cubicBezTo>
                      <a:pt x="4151" y="1681"/>
                      <a:pt x="4527" y="1368"/>
                      <a:pt x="4673" y="930"/>
                    </a:cubicBezTo>
                    <a:cubicBezTo>
                      <a:pt x="4756" y="680"/>
                      <a:pt x="4714" y="408"/>
                      <a:pt x="4568" y="200"/>
                    </a:cubicBezTo>
                    <a:cubicBezTo>
                      <a:pt x="4444" y="56"/>
                      <a:pt x="4271" y="0"/>
                      <a:pt x="40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26"/>
              <p:cNvSpPr/>
              <p:nvPr/>
            </p:nvSpPr>
            <p:spPr>
              <a:xfrm>
                <a:off x="8472700" y="3726950"/>
                <a:ext cx="161675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3947" extrusionOk="0">
                    <a:moveTo>
                      <a:pt x="1581" y="1"/>
                    </a:moveTo>
                    <a:cubicBezTo>
                      <a:pt x="1215" y="1"/>
                      <a:pt x="848" y="65"/>
                      <a:pt x="501" y="192"/>
                    </a:cubicBezTo>
                    <a:cubicBezTo>
                      <a:pt x="397" y="234"/>
                      <a:pt x="293" y="317"/>
                      <a:pt x="209" y="401"/>
                    </a:cubicBezTo>
                    <a:cubicBezTo>
                      <a:pt x="1" y="672"/>
                      <a:pt x="147" y="1068"/>
                      <a:pt x="335" y="1339"/>
                    </a:cubicBezTo>
                    <a:cubicBezTo>
                      <a:pt x="1085" y="2445"/>
                      <a:pt x="2399" y="3071"/>
                      <a:pt x="3734" y="3300"/>
                    </a:cubicBezTo>
                    <a:cubicBezTo>
                      <a:pt x="4652" y="3446"/>
                      <a:pt x="5674" y="3425"/>
                      <a:pt x="6467" y="3947"/>
                    </a:cubicBezTo>
                    <a:cubicBezTo>
                      <a:pt x="6029" y="3196"/>
                      <a:pt x="5507" y="2487"/>
                      <a:pt x="4882" y="1861"/>
                    </a:cubicBezTo>
                    <a:cubicBezTo>
                      <a:pt x="4339" y="1235"/>
                      <a:pt x="3672" y="693"/>
                      <a:pt x="2942" y="317"/>
                    </a:cubicBezTo>
                    <a:cubicBezTo>
                      <a:pt x="2519" y="106"/>
                      <a:pt x="2051" y="1"/>
                      <a:pt x="15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26"/>
              <p:cNvSpPr/>
              <p:nvPr/>
            </p:nvSpPr>
            <p:spPr>
              <a:xfrm>
                <a:off x="8622875" y="3683775"/>
                <a:ext cx="105875" cy="133000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5320" extrusionOk="0">
                    <a:moveTo>
                      <a:pt x="3547" y="0"/>
                    </a:moveTo>
                    <a:cubicBezTo>
                      <a:pt x="3276" y="0"/>
                      <a:pt x="3004" y="105"/>
                      <a:pt x="2796" y="272"/>
                    </a:cubicBezTo>
                    <a:cubicBezTo>
                      <a:pt x="2358" y="564"/>
                      <a:pt x="2003" y="960"/>
                      <a:pt x="1711" y="1398"/>
                    </a:cubicBezTo>
                    <a:cubicBezTo>
                      <a:pt x="1315" y="2003"/>
                      <a:pt x="960" y="2649"/>
                      <a:pt x="689" y="3317"/>
                    </a:cubicBezTo>
                    <a:cubicBezTo>
                      <a:pt x="501" y="3817"/>
                      <a:pt x="1" y="4819"/>
                      <a:pt x="230" y="5319"/>
                    </a:cubicBezTo>
                    <a:cubicBezTo>
                      <a:pt x="668" y="5090"/>
                      <a:pt x="1127" y="4610"/>
                      <a:pt x="1544" y="4276"/>
                    </a:cubicBezTo>
                    <a:cubicBezTo>
                      <a:pt x="2587" y="3463"/>
                      <a:pt x="3463" y="2399"/>
                      <a:pt x="4047" y="1189"/>
                    </a:cubicBezTo>
                    <a:cubicBezTo>
                      <a:pt x="4193" y="960"/>
                      <a:pt x="4235" y="668"/>
                      <a:pt x="4172" y="418"/>
                    </a:cubicBezTo>
                    <a:cubicBezTo>
                      <a:pt x="4068" y="167"/>
                      <a:pt x="3818" y="0"/>
                      <a:pt x="3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3" name="Google Shape;2263;p26"/>
              <p:cNvSpPr/>
              <p:nvPr/>
            </p:nvSpPr>
            <p:spPr>
              <a:xfrm>
                <a:off x="8541025" y="3854825"/>
                <a:ext cx="159575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2675" extrusionOk="0">
                    <a:moveTo>
                      <a:pt x="1349" y="1"/>
                    </a:moveTo>
                    <a:cubicBezTo>
                      <a:pt x="1136" y="1"/>
                      <a:pt x="923" y="14"/>
                      <a:pt x="709" y="41"/>
                    </a:cubicBezTo>
                    <a:cubicBezTo>
                      <a:pt x="438" y="41"/>
                      <a:pt x="188" y="187"/>
                      <a:pt x="42" y="417"/>
                    </a:cubicBezTo>
                    <a:cubicBezTo>
                      <a:pt x="0" y="542"/>
                      <a:pt x="0" y="709"/>
                      <a:pt x="42" y="855"/>
                    </a:cubicBezTo>
                    <a:cubicBezTo>
                      <a:pt x="271" y="1835"/>
                      <a:pt x="1273" y="2461"/>
                      <a:pt x="2274" y="2607"/>
                    </a:cubicBezTo>
                    <a:cubicBezTo>
                      <a:pt x="2562" y="2656"/>
                      <a:pt x="2853" y="2674"/>
                      <a:pt x="3146" y="2674"/>
                    </a:cubicBezTo>
                    <a:cubicBezTo>
                      <a:pt x="3851" y="2674"/>
                      <a:pt x="4564" y="2568"/>
                      <a:pt x="5256" y="2523"/>
                    </a:cubicBezTo>
                    <a:cubicBezTo>
                      <a:pt x="5350" y="2518"/>
                      <a:pt x="5444" y="2516"/>
                      <a:pt x="5538" y="2516"/>
                    </a:cubicBezTo>
                    <a:cubicBezTo>
                      <a:pt x="5820" y="2516"/>
                      <a:pt x="6101" y="2539"/>
                      <a:pt x="6383" y="2586"/>
                    </a:cubicBezTo>
                    <a:cubicBezTo>
                      <a:pt x="5840" y="1835"/>
                      <a:pt x="4818" y="1189"/>
                      <a:pt x="4005" y="751"/>
                    </a:cubicBezTo>
                    <a:cubicBezTo>
                      <a:pt x="3190" y="258"/>
                      <a:pt x="2278" y="1"/>
                      <a:pt x="13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4" name="Google Shape;2264;p26"/>
              <p:cNvSpPr/>
              <p:nvPr/>
            </p:nvSpPr>
            <p:spPr>
              <a:xfrm>
                <a:off x="8627575" y="3991325"/>
                <a:ext cx="166375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2557" extrusionOk="0">
                    <a:moveTo>
                      <a:pt x="3066" y="1"/>
                    </a:moveTo>
                    <a:cubicBezTo>
                      <a:pt x="2155" y="1"/>
                      <a:pt x="1255" y="225"/>
                      <a:pt x="459" y="672"/>
                    </a:cubicBezTo>
                    <a:cubicBezTo>
                      <a:pt x="230" y="797"/>
                      <a:pt x="42" y="1026"/>
                      <a:pt x="1" y="1277"/>
                    </a:cubicBezTo>
                    <a:cubicBezTo>
                      <a:pt x="1" y="1444"/>
                      <a:pt x="63" y="1569"/>
                      <a:pt x="167" y="1694"/>
                    </a:cubicBezTo>
                    <a:cubicBezTo>
                      <a:pt x="601" y="2297"/>
                      <a:pt x="1355" y="2556"/>
                      <a:pt x="2116" y="2556"/>
                    </a:cubicBezTo>
                    <a:cubicBezTo>
                      <a:pt x="2381" y="2556"/>
                      <a:pt x="2647" y="2525"/>
                      <a:pt x="2900" y="2466"/>
                    </a:cubicBezTo>
                    <a:cubicBezTo>
                      <a:pt x="3859" y="2215"/>
                      <a:pt x="4714" y="1652"/>
                      <a:pt x="5611" y="1193"/>
                    </a:cubicBezTo>
                    <a:cubicBezTo>
                      <a:pt x="5945" y="1047"/>
                      <a:pt x="6300" y="922"/>
                      <a:pt x="6654" y="839"/>
                    </a:cubicBezTo>
                    <a:cubicBezTo>
                      <a:pt x="5882" y="359"/>
                      <a:pt x="4673" y="150"/>
                      <a:pt x="3776" y="46"/>
                    </a:cubicBezTo>
                    <a:cubicBezTo>
                      <a:pt x="3540" y="16"/>
                      <a:pt x="3303" y="1"/>
                      <a:pt x="3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26"/>
              <p:cNvSpPr/>
              <p:nvPr/>
            </p:nvSpPr>
            <p:spPr>
              <a:xfrm>
                <a:off x="8566050" y="3596425"/>
                <a:ext cx="456275" cy="70110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28044" extrusionOk="0">
                    <a:moveTo>
                      <a:pt x="2065" y="0"/>
                    </a:moveTo>
                    <a:cubicBezTo>
                      <a:pt x="1977" y="0"/>
                      <a:pt x="1890" y="48"/>
                      <a:pt x="1857" y="157"/>
                    </a:cubicBezTo>
                    <a:cubicBezTo>
                      <a:pt x="0" y="5413"/>
                      <a:pt x="2941" y="11212"/>
                      <a:pt x="6675" y="14820"/>
                    </a:cubicBezTo>
                    <a:cubicBezTo>
                      <a:pt x="8802" y="16885"/>
                      <a:pt x="11264" y="18554"/>
                      <a:pt x="13287" y="20744"/>
                    </a:cubicBezTo>
                    <a:cubicBezTo>
                      <a:pt x="14434" y="21995"/>
                      <a:pt x="15414" y="23413"/>
                      <a:pt x="16228" y="24915"/>
                    </a:cubicBezTo>
                    <a:cubicBezTo>
                      <a:pt x="16812" y="25937"/>
                      <a:pt x="17333" y="27001"/>
                      <a:pt x="17896" y="28044"/>
                    </a:cubicBezTo>
                    <a:lnTo>
                      <a:pt x="18251" y="28044"/>
                    </a:lnTo>
                    <a:cubicBezTo>
                      <a:pt x="17792" y="26959"/>
                      <a:pt x="17271" y="25916"/>
                      <a:pt x="16687" y="24873"/>
                    </a:cubicBezTo>
                    <a:cubicBezTo>
                      <a:pt x="16082" y="23747"/>
                      <a:pt x="15372" y="22683"/>
                      <a:pt x="14601" y="21661"/>
                    </a:cubicBezTo>
                    <a:cubicBezTo>
                      <a:pt x="12932" y="19513"/>
                      <a:pt x="10784" y="17865"/>
                      <a:pt x="8719" y="16134"/>
                    </a:cubicBezTo>
                    <a:cubicBezTo>
                      <a:pt x="4047" y="12129"/>
                      <a:pt x="626" y="6623"/>
                      <a:pt x="2274" y="282"/>
                    </a:cubicBezTo>
                    <a:cubicBezTo>
                      <a:pt x="2324" y="108"/>
                      <a:pt x="2194" y="0"/>
                      <a:pt x="20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26"/>
              <p:cNvSpPr/>
              <p:nvPr/>
            </p:nvSpPr>
            <p:spPr>
              <a:xfrm>
                <a:off x="8799125" y="2433975"/>
                <a:ext cx="322275" cy="1865125"/>
              </a:xfrm>
              <a:custGeom>
                <a:avLst/>
                <a:gdLst/>
                <a:ahLst/>
                <a:cxnLst/>
                <a:rect l="l" t="t" r="r" b="b"/>
                <a:pathLst>
                  <a:path w="12891" h="74605" extrusionOk="0">
                    <a:moveTo>
                      <a:pt x="816" y="1"/>
                    </a:moveTo>
                    <a:cubicBezTo>
                      <a:pt x="751" y="1"/>
                      <a:pt x="687" y="39"/>
                      <a:pt x="668" y="122"/>
                    </a:cubicBezTo>
                    <a:cubicBezTo>
                      <a:pt x="105" y="2458"/>
                      <a:pt x="126" y="4982"/>
                      <a:pt x="63" y="7401"/>
                    </a:cubicBezTo>
                    <a:cubicBezTo>
                      <a:pt x="1" y="9821"/>
                      <a:pt x="22" y="12240"/>
                      <a:pt x="188" y="14660"/>
                    </a:cubicBezTo>
                    <a:cubicBezTo>
                      <a:pt x="522" y="19520"/>
                      <a:pt x="1273" y="24338"/>
                      <a:pt x="2441" y="29072"/>
                    </a:cubicBezTo>
                    <a:cubicBezTo>
                      <a:pt x="3609" y="33890"/>
                      <a:pt x="5215" y="38583"/>
                      <a:pt x="7238" y="43089"/>
                    </a:cubicBezTo>
                    <a:cubicBezTo>
                      <a:pt x="8302" y="45508"/>
                      <a:pt x="9533" y="47844"/>
                      <a:pt x="10450" y="50326"/>
                    </a:cubicBezTo>
                    <a:cubicBezTo>
                      <a:pt x="11368" y="52829"/>
                      <a:pt x="11910" y="55457"/>
                      <a:pt x="12077" y="58127"/>
                    </a:cubicBezTo>
                    <a:cubicBezTo>
                      <a:pt x="12349" y="62486"/>
                      <a:pt x="11952" y="66887"/>
                      <a:pt x="11514" y="71246"/>
                    </a:cubicBezTo>
                    <a:cubicBezTo>
                      <a:pt x="11410" y="72373"/>
                      <a:pt x="11306" y="73478"/>
                      <a:pt x="11201" y="74604"/>
                    </a:cubicBezTo>
                    <a:lnTo>
                      <a:pt x="11785" y="74604"/>
                    </a:lnTo>
                    <a:cubicBezTo>
                      <a:pt x="11910" y="73478"/>
                      <a:pt x="12036" y="72352"/>
                      <a:pt x="12161" y="71225"/>
                    </a:cubicBezTo>
                    <a:cubicBezTo>
                      <a:pt x="12536" y="67575"/>
                      <a:pt x="12891" y="63884"/>
                      <a:pt x="12828" y="60213"/>
                    </a:cubicBezTo>
                    <a:cubicBezTo>
                      <a:pt x="12766" y="55228"/>
                      <a:pt x="11556" y="50764"/>
                      <a:pt x="9470" y="46259"/>
                    </a:cubicBezTo>
                    <a:cubicBezTo>
                      <a:pt x="5132" y="36894"/>
                      <a:pt x="2066" y="27237"/>
                      <a:pt x="1085" y="16912"/>
                    </a:cubicBezTo>
                    <a:cubicBezTo>
                      <a:pt x="814" y="14222"/>
                      <a:pt x="668" y="11490"/>
                      <a:pt x="668" y="8778"/>
                    </a:cubicBezTo>
                    <a:cubicBezTo>
                      <a:pt x="668" y="5900"/>
                      <a:pt x="1065" y="3042"/>
                      <a:pt x="981" y="164"/>
                    </a:cubicBezTo>
                    <a:cubicBezTo>
                      <a:pt x="981" y="60"/>
                      <a:pt x="898" y="1"/>
                      <a:pt x="8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26"/>
              <p:cNvSpPr/>
              <p:nvPr/>
            </p:nvSpPr>
            <p:spPr>
              <a:xfrm>
                <a:off x="8745425" y="2272600"/>
                <a:ext cx="121000" cy="40795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16318" extrusionOk="0">
                    <a:moveTo>
                      <a:pt x="2636" y="0"/>
                    </a:moveTo>
                    <a:cubicBezTo>
                      <a:pt x="1929" y="0"/>
                      <a:pt x="1246" y="817"/>
                      <a:pt x="939" y="1551"/>
                    </a:cubicBezTo>
                    <a:cubicBezTo>
                      <a:pt x="105" y="3657"/>
                      <a:pt x="0" y="5951"/>
                      <a:pt x="292" y="8183"/>
                    </a:cubicBezTo>
                    <a:cubicBezTo>
                      <a:pt x="564" y="10248"/>
                      <a:pt x="1002" y="12897"/>
                      <a:pt x="1898" y="14774"/>
                    </a:cubicBezTo>
                    <a:cubicBezTo>
                      <a:pt x="2149" y="15296"/>
                      <a:pt x="2378" y="15838"/>
                      <a:pt x="2670" y="16318"/>
                    </a:cubicBezTo>
                    <a:cubicBezTo>
                      <a:pt x="3150" y="15421"/>
                      <a:pt x="3317" y="14274"/>
                      <a:pt x="3588" y="13293"/>
                    </a:cubicBezTo>
                    <a:cubicBezTo>
                      <a:pt x="3963" y="11938"/>
                      <a:pt x="4255" y="10582"/>
                      <a:pt x="4464" y="9184"/>
                    </a:cubicBezTo>
                    <a:cubicBezTo>
                      <a:pt x="4839" y="6473"/>
                      <a:pt x="4756" y="3657"/>
                      <a:pt x="3776" y="1092"/>
                    </a:cubicBezTo>
                    <a:cubicBezTo>
                      <a:pt x="3671" y="695"/>
                      <a:pt x="3421" y="362"/>
                      <a:pt x="3108" y="132"/>
                    </a:cubicBezTo>
                    <a:cubicBezTo>
                      <a:pt x="2952" y="41"/>
                      <a:pt x="2794" y="0"/>
                      <a:pt x="2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26"/>
              <p:cNvSpPr/>
              <p:nvPr/>
            </p:nvSpPr>
            <p:spPr>
              <a:xfrm>
                <a:off x="9113550" y="2722675"/>
                <a:ext cx="1888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0517" extrusionOk="0">
                    <a:moveTo>
                      <a:pt x="1351" y="1"/>
                    </a:moveTo>
                    <a:cubicBezTo>
                      <a:pt x="1318" y="1"/>
                      <a:pt x="1285" y="2"/>
                      <a:pt x="1252" y="4"/>
                    </a:cubicBezTo>
                    <a:cubicBezTo>
                      <a:pt x="335" y="150"/>
                      <a:pt x="1" y="1276"/>
                      <a:pt x="84" y="2048"/>
                    </a:cubicBezTo>
                    <a:cubicBezTo>
                      <a:pt x="272" y="3821"/>
                      <a:pt x="1127" y="5323"/>
                      <a:pt x="2254" y="6595"/>
                    </a:cubicBezTo>
                    <a:cubicBezTo>
                      <a:pt x="3338" y="7784"/>
                      <a:pt x="4777" y="9223"/>
                      <a:pt x="6279" y="9953"/>
                    </a:cubicBezTo>
                    <a:cubicBezTo>
                      <a:pt x="6696" y="10141"/>
                      <a:pt x="7093" y="10370"/>
                      <a:pt x="7531" y="10516"/>
                    </a:cubicBezTo>
                    <a:cubicBezTo>
                      <a:pt x="7551" y="9682"/>
                      <a:pt x="7218" y="8889"/>
                      <a:pt x="7030" y="8118"/>
                    </a:cubicBezTo>
                    <a:cubicBezTo>
                      <a:pt x="6801" y="7075"/>
                      <a:pt x="6467" y="6053"/>
                      <a:pt x="6071" y="5052"/>
                    </a:cubicBezTo>
                    <a:cubicBezTo>
                      <a:pt x="5257" y="3133"/>
                      <a:pt x="4026" y="1402"/>
                      <a:pt x="2170" y="275"/>
                    </a:cubicBezTo>
                    <a:cubicBezTo>
                      <a:pt x="1926" y="87"/>
                      <a:pt x="1648" y="1"/>
                      <a:pt x="1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26"/>
              <p:cNvSpPr/>
              <p:nvPr/>
            </p:nvSpPr>
            <p:spPr>
              <a:xfrm>
                <a:off x="8597850" y="3434275"/>
                <a:ext cx="73025" cy="1848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7395" extrusionOk="0">
                    <a:moveTo>
                      <a:pt x="1636" y="0"/>
                    </a:moveTo>
                    <a:cubicBezTo>
                      <a:pt x="1572" y="0"/>
                      <a:pt x="1506" y="10"/>
                      <a:pt x="1440" y="31"/>
                    </a:cubicBezTo>
                    <a:cubicBezTo>
                      <a:pt x="1252" y="94"/>
                      <a:pt x="1085" y="240"/>
                      <a:pt x="981" y="407"/>
                    </a:cubicBezTo>
                    <a:cubicBezTo>
                      <a:pt x="314" y="1491"/>
                      <a:pt x="1" y="2764"/>
                      <a:pt x="84" y="4036"/>
                    </a:cubicBezTo>
                    <a:cubicBezTo>
                      <a:pt x="126" y="4683"/>
                      <a:pt x="209" y="5329"/>
                      <a:pt x="355" y="5955"/>
                    </a:cubicBezTo>
                    <a:cubicBezTo>
                      <a:pt x="439" y="6414"/>
                      <a:pt x="460" y="6956"/>
                      <a:pt x="689" y="7394"/>
                    </a:cubicBezTo>
                    <a:cubicBezTo>
                      <a:pt x="877" y="7206"/>
                      <a:pt x="1064" y="6977"/>
                      <a:pt x="1231" y="6768"/>
                    </a:cubicBezTo>
                    <a:cubicBezTo>
                      <a:pt x="1878" y="5976"/>
                      <a:pt x="2295" y="4808"/>
                      <a:pt x="2566" y="3890"/>
                    </a:cubicBezTo>
                    <a:cubicBezTo>
                      <a:pt x="2900" y="2910"/>
                      <a:pt x="2921" y="1846"/>
                      <a:pt x="2608" y="845"/>
                    </a:cubicBezTo>
                    <a:cubicBezTo>
                      <a:pt x="2462" y="462"/>
                      <a:pt x="2078" y="0"/>
                      <a:pt x="1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270" name="Google Shape;2270;p26"/>
          <p:cNvGrpSpPr/>
          <p:nvPr/>
        </p:nvGrpSpPr>
        <p:grpSpPr>
          <a:xfrm>
            <a:off x="-237992" y="5393969"/>
            <a:ext cx="1035109" cy="1152456"/>
            <a:chOff x="-102294" y="3740677"/>
            <a:chExt cx="776332" cy="864342"/>
          </a:xfrm>
        </p:grpSpPr>
        <p:sp>
          <p:nvSpPr>
            <p:cNvPr id="2271" name="Google Shape;2271;p26"/>
            <p:cNvSpPr/>
            <p:nvPr/>
          </p:nvSpPr>
          <p:spPr>
            <a:xfrm>
              <a:off x="112455" y="4509756"/>
              <a:ext cx="561583" cy="95263"/>
            </a:xfrm>
            <a:custGeom>
              <a:avLst/>
              <a:gdLst/>
              <a:ahLst/>
              <a:cxnLst/>
              <a:rect l="l" t="t" r="r" b="b"/>
              <a:pathLst>
                <a:path w="12079" h="2049" extrusionOk="0">
                  <a:moveTo>
                    <a:pt x="4271" y="0"/>
                  </a:moveTo>
                  <a:lnTo>
                    <a:pt x="0" y="2049"/>
                  </a:lnTo>
                  <a:lnTo>
                    <a:pt x="12078" y="2049"/>
                  </a:lnTo>
                  <a:lnTo>
                    <a:pt x="42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26"/>
            <p:cNvSpPr/>
            <p:nvPr/>
          </p:nvSpPr>
          <p:spPr>
            <a:xfrm>
              <a:off x="151090" y="3740677"/>
              <a:ext cx="244411" cy="233671"/>
            </a:xfrm>
            <a:custGeom>
              <a:avLst/>
              <a:gdLst/>
              <a:ahLst/>
              <a:cxnLst/>
              <a:rect l="l" t="t" r="r" b="b"/>
              <a:pathLst>
                <a:path w="5257" h="5026" extrusionOk="0">
                  <a:moveTo>
                    <a:pt x="2029" y="1"/>
                  </a:moveTo>
                  <a:lnTo>
                    <a:pt x="1662" y="175"/>
                  </a:lnTo>
                  <a:lnTo>
                    <a:pt x="1450" y="580"/>
                  </a:lnTo>
                  <a:lnTo>
                    <a:pt x="213" y="793"/>
                  </a:lnTo>
                  <a:lnTo>
                    <a:pt x="78" y="1585"/>
                  </a:lnTo>
                  <a:lnTo>
                    <a:pt x="271" y="2165"/>
                  </a:lnTo>
                  <a:lnTo>
                    <a:pt x="0" y="2880"/>
                  </a:lnTo>
                  <a:lnTo>
                    <a:pt x="194" y="3170"/>
                  </a:lnTo>
                  <a:lnTo>
                    <a:pt x="136" y="3440"/>
                  </a:lnTo>
                  <a:lnTo>
                    <a:pt x="0" y="3711"/>
                  </a:lnTo>
                  <a:lnTo>
                    <a:pt x="522" y="4484"/>
                  </a:lnTo>
                  <a:lnTo>
                    <a:pt x="947" y="4368"/>
                  </a:lnTo>
                  <a:lnTo>
                    <a:pt x="1372" y="4523"/>
                  </a:lnTo>
                  <a:lnTo>
                    <a:pt x="1759" y="4967"/>
                  </a:lnTo>
                  <a:lnTo>
                    <a:pt x="3672" y="5025"/>
                  </a:lnTo>
                  <a:lnTo>
                    <a:pt x="4213" y="4426"/>
                  </a:lnTo>
                  <a:lnTo>
                    <a:pt x="4329" y="4001"/>
                  </a:lnTo>
                  <a:lnTo>
                    <a:pt x="4967" y="3576"/>
                  </a:lnTo>
                  <a:lnTo>
                    <a:pt x="5257" y="2590"/>
                  </a:lnTo>
                  <a:lnTo>
                    <a:pt x="5063" y="2378"/>
                  </a:lnTo>
                  <a:lnTo>
                    <a:pt x="5160" y="2107"/>
                  </a:lnTo>
                  <a:lnTo>
                    <a:pt x="4754" y="1585"/>
                  </a:lnTo>
                  <a:lnTo>
                    <a:pt x="4754" y="851"/>
                  </a:lnTo>
                  <a:lnTo>
                    <a:pt x="4271" y="561"/>
                  </a:lnTo>
                  <a:lnTo>
                    <a:pt x="3827" y="387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26"/>
            <p:cNvSpPr/>
            <p:nvPr/>
          </p:nvSpPr>
          <p:spPr>
            <a:xfrm>
              <a:off x="168153" y="3773036"/>
              <a:ext cx="105166" cy="84477"/>
            </a:xfrm>
            <a:custGeom>
              <a:avLst/>
              <a:gdLst/>
              <a:ahLst/>
              <a:cxnLst/>
              <a:rect l="l" t="t" r="r" b="b"/>
              <a:pathLst>
                <a:path w="2262" h="1817" extrusionOk="0">
                  <a:moveTo>
                    <a:pt x="1334" y="0"/>
                  </a:moveTo>
                  <a:lnTo>
                    <a:pt x="522" y="271"/>
                  </a:lnTo>
                  <a:lnTo>
                    <a:pt x="252" y="580"/>
                  </a:lnTo>
                  <a:lnTo>
                    <a:pt x="812" y="561"/>
                  </a:lnTo>
                  <a:lnTo>
                    <a:pt x="1237" y="696"/>
                  </a:lnTo>
                  <a:lnTo>
                    <a:pt x="1315" y="1392"/>
                  </a:lnTo>
                  <a:lnTo>
                    <a:pt x="1121" y="1160"/>
                  </a:lnTo>
                  <a:lnTo>
                    <a:pt x="406" y="677"/>
                  </a:lnTo>
                  <a:lnTo>
                    <a:pt x="136" y="812"/>
                  </a:lnTo>
                  <a:lnTo>
                    <a:pt x="0" y="1218"/>
                  </a:lnTo>
                  <a:lnTo>
                    <a:pt x="406" y="1817"/>
                  </a:lnTo>
                  <a:lnTo>
                    <a:pt x="1624" y="1546"/>
                  </a:lnTo>
                  <a:lnTo>
                    <a:pt x="2261" y="1585"/>
                  </a:lnTo>
                  <a:lnTo>
                    <a:pt x="2261" y="1585"/>
                  </a:lnTo>
                  <a:lnTo>
                    <a:pt x="2165" y="1450"/>
                  </a:lnTo>
                  <a:cubicBezTo>
                    <a:pt x="2165" y="1450"/>
                    <a:pt x="1624" y="1102"/>
                    <a:pt x="1604" y="1063"/>
                  </a:cubicBezTo>
                  <a:cubicBezTo>
                    <a:pt x="1585" y="1044"/>
                    <a:pt x="1411" y="368"/>
                    <a:pt x="1411" y="368"/>
                  </a:cubicBezTo>
                  <a:lnTo>
                    <a:pt x="1411" y="368"/>
                  </a:lnTo>
                  <a:lnTo>
                    <a:pt x="1778" y="580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26"/>
            <p:cNvSpPr/>
            <p:nvPr/>
          </p:nvSpPr>
          <p:spPr>
            <a:xfrm>
              <a:off x="208602" y="3864673"/>
              <a:ext cx="119532" cy="54861"/>
            </a:xfrm>
            <a:custGeom>
              <a:avLst/>
              <a:gdLst/>
              <a:ahLst/>
              <a:cxnLst/>
              <a:rect l="l" t="t" r="r" b="b"/>
              <a:pathLst>
                <a:path w="2571" h="1180" extrusionOk="0">
                  <a:moveTo>
                    <a:pt x="1643" y="0"/>
                  </a:moveTo>
                  <a:lnTo>
                    <a:pt x="503" y="194"/>
                  </a:lnTo>
                  <a:lnTo>
                    <a:pt x="0" y="658"/>
                  </a:lnTo>
                  <a:lnTo>
                    <a:pt x="831" y="329"/>
                  </a:lnTo>
                  <a:lnTo>
                    <a:pt x="1391" y="348"/>
                  </a:lnTo>
                  <a:lnTo>
                    <a:pt x="1391" y="600"/>
                  </a:lnTo>
                  <a:lnTo>
                    <a:pt x="1198" y="1005"/>
                  </a:lnTo>
                  <a:lnTo>
                    <a:pt x="947" y="1179"/>
                  </a:lnTo>
                  <a:lnTo>
                    <a:pt x="1063" y="1179"/>
                  </a:lnTo>
                  <a:lnTo>
                    <a:pt x="2570" y="677"/>
                  </a:lnTo>
                  <a:lnTo>
                    <a:pt x="2435" y="619"/>
                  </a:lnTo>
                  <a:lnTo>
                    <a:pt x="1817" y="619"/>
                  </a:lnTo>
                  <a:lnTo>
                    <a:pt x="1585" y="368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26"/>
            <p:cNvSpPr/>
            <p:nvPr/>
          </p:nvSpPr>
          <p:spPr>
            <a:xfrm>
              <a:off x="241844" y="3750580"/>
              <a:ext cx="53931" cy="37752"/>
            </a:xfrm>
            <a:custGeom>
              <a:avLst/>
              <a:gdLst/>
              <a:ahLst/>
              <a:cxnLst/>
              <a:rect l="l" t="t" r="r" b="b"/>
              <a:pathLst>
                <a:path w="1160" h="812" extrusionOk="0">
                  <a:moveTo>
                    <a:pt x="522" y="0"/>
                  </a:moveTo>
                  <a:lnTo>
                    <a:pt x="464" y="116"/>
                  </a:lnTo>
                  <a:lnTo>
                    <a:pt x="966" y="580"/>
                  </a:lnTo>
                  <a:lnTo>
                    <a:pt x="193" y="20"/>
                  </a:lnTo>
                  <a:lnTo>
                    <a:pt x="0" y="309"/>
                  </a:lnTo>
                  <a:lnTo>
                    <a:pt x="329" y="483"/>
                  </a:lnTo>
                  <a:lnTo>
                    <a:pt x="1102" y="812"/>
                  </a:lnTo>
                  <a:lnTo>
                    <a:pt x="1160" y="677"/>
                  </a:lnTo>
                  <a:lnTo>
                    <a:pt x="870" y="174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26"/>
            <p:cNvSpPr/>
            <p:nvPr/>
          </p:nvSpPr>
          <p:spPr>
            <a:xfrm>
              <a:off x="158250" y="3892522"/>
              <a:ext cx="26129" cy="18922"/>
            </a:xfrm>
            <a:custGeom>
              <a:avLst/>
              <a:gdLst/>
              <a:ahLst/>
              <a:cxnLst/>
              <a:rect l="l" t="t" r="r" b="b"/>
              <a:pathLst>
                <a:path w="562" h="407" extrusionOk="0">
                  <a:moveTo>
                    <a:pt x="156" y="1"/>
                  </a:moveTo>
                  <a:lnTo>
                    <a:pt x="271" y="252"/>
                  </a:lnTo>
                  <a:lnTo>
                    <a:pt x="1" y="406"/>
                  </a:lnTo>
                  <a:lnTo>
                    <a:pt x="1" y="406"/>
                  </a:lnTo>
                  <a:lnTo>
                    <a:pt x="561" y="368"/>
                  </a:lnTo>
                  <a:lnTo>
                    <a:pt x="484" y="21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C0C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26"/>
            <p:cNvSpPr/>
            <p:nvPr/>
          </p:nvSpPr>
          <p:spPr>
            <a:xfrm>
              <a:off x="232824" y="3914978"/>
              <a:ext cx="106979" cy="43192"/>
            </a:xfrm>
            <a:custGeom>
              <a:avLst/>
              <a:gdLst/>
              <a:ahLst/>
              <a:cxnLst/>
              <a:rect l="l" t="t" r="r" b="b"/>
              <a:pathLst>
                <a:path w="2301" h="929" extrusionOk="0">
                  <a:moveTo>
                    <a:pt x="2300" y="1"/>
                  </a:moveTo>
                  <a:lnTo>
                    <a:pt x="1508" y="426"/>
                  </a:lnTo>
                  <a:lnTo>
                    <a:pt x="697" y="426"/>
                  </a:lnTo>
                  <a:lnTo>
                    <a:pt x="1" y="658"/>
                  </a:lnTo>
                  <a:lnTo>
                    <a:pt x="909" y="928"/>
                  </a:lnTo>
                  <a:lnTo>
                    <a:pt x="1354" y="754"/>
                  </a:lnTo>
                  <a:lnTo>
                    <a:pt x="2223" y="97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rgbClr val="C0C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310095" y="3788286"/>
              <a:ext cx="40495" cy="18922"/>
            </a:xfrm>
            <a:custGeom>
              <a:avLst/>
              <a:gdLst/>
              <a:ahLst/>
              <a:cxnLst/>
              <a:rect l="l" t="t" r="r" b="b"/>
              <a:pathLst>
                <a:path w="871" h="407" extrusionOk="0">
                  <a:moveTo>
                    <a:pt x="175" y="1"/>
                  </a:moveTo>
                  <a:lnTo>
                    <a:pt x="1" y="136"/>
                  </a:lnTo>
                  <a:lnTo>
                    <a:pt x="175" y="329"/>
                  </a:lnTo>
                  <a:lnTo>
                    <a:pt x="870" y="407"/>
                  </a:lnTo>
                  <a:lnTo>
                    <a:pt x="870" y="407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328087" y="3811671"/>
              <a:ext cx="58441" cy="35985"/>
            </a:xfrm>
            <a:custGeom>
              <a:avLst/>
              <a:gdLst/>
              <a:ahLst/>
              <a:cxnLst/>
              <a:rect l="l" t="t" r="r" b="b"/>
              <a:pathLst>
                <a:path w="1257" h="774" extrusionOk="0">
                  <a:moveTo>
                    <a:pt x="0" y="0"/>
                  </a:moveTo>
                  <a:lnTo>
                    <a:pt x="58" y="194"/>
                  </a:lnTo>
                  <a:lnTo>
                    <a:pt x="773" y="406"/>
                  </a:lnTo>
                  <a:lnTo>
                    <a:pt x="870" y="599"/>
                  </a:lnTo>
                  <a:lnTo>
                    <a:pt x="1102" y="773"/>
                  </a:lnTo>
                  <a:lnTo>
                    <a:pt x="1256" y="561"/>
                  </a:lnTo>
                  <a:lnTo>
                    <a:pt x="831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280479" y="3792795"/>
              <a:ext cx="76387" cy="99773"/>
            </a:xfrm>
            <a:custGeom>
              <a:avLst/>
              <a:gdLst/>
              <a:ahLst/>
              <a:cxnLst/>
              <a:rect l="l" t="t" r="r" b="b"/>
              <a:pathLst>
                <a:path w="1643" h="2146" extrusionOk="0">
                  <a:moveTo>
                    <a:pt x="232" y="1"/>
                  </a:moveTo>
                  <a:lnTo>
                    <a:pt x="0" y="484"/>
                  </a:lnTo>
                  <a:lnTo>
                    <a:pt x="560" y="1450"/>
                  </a:lnTo>
                  <a:lnTo>
                    <a:pt x="560" y="1740"/>
                  </a:lnTo>
                  <a:lnTo>
                    <a:pt x="1333" y="2146"/>
                  </a:lnTo>
                  <a:lnTo>
                    <a:pt x="1643" y="1701"/>
                  </a:lnTo>
                  <a:lnTo>
                    <a:pt x="1546" y="1179"/>
                  </a:lnTo>
                  <a:lnTo>
                    <a:pt x="1372" y="1392"/>
                  </a:lnTo>
                  <a:lnTo>
                    <a:pt x="870" y="967"/>
                  </a:lnTo>
                  <a:lnTo>
                    <a:pt x="425" y="793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-47479" y="3751464"/>
              <a:ext cx="245341" cy="233625"/>
            </a:xfrm>
            <a:custGeom>
              <a:avLst/>
              <a:gdLst/>
              <a:ahLst/>
              <a:cxnLst/>
              <a:rect l="l" t="t" r="r" b="b"/>
              <a:pathLst>
                <a:path w="5277" h="5025" extrusionOk="0">
                  <a:moveTo>
                    <a:pt x="2049" y="1"/>
                  </a:moveTo>
                  <a:lnTo>
                    <a:pt x="1682" y="155"/>
                  </a:lnTo>
                  <a:lnTo>
                    <a:pt x="1469" y="561"/>
                  </a:lnTo>
                  <a:lnTo>
                    <a:pt x="233" y="774"/>
                  </a:lnTo>
                  <a:lnTo>
                    <a:pt x="97" y="1566"/>
                  </a:lnTo>
                  <a:lnTo>
                    <a:pt x="290" y="2146"/>
                  </a:lnTo>
                  <a:lnTo>
                    <a:pt x="1" y="2880"/>
                  </a:lnTo>
                  <a:lnTo>
                    <a:pt x="213" y="3150"/>
                  </a:lnTo>
                  <a:lnTo>
                    <a:pt x="155" y="3421"/>
                  </a:lnTo>
                  <a:lnTo>
                    <a:pt x="1" y="3692"/>
                  </a:lnTo>
                  <a:lnTo>
                    <a:pt x="542" y="4465"/>
                  </a:lnTo>
                  <a:lnTo>
                    <a:pt x="967" y="4349"/>
                  </a:lnTo>
                  <a:lnTo>
                    <a:pt x="1392" y="4503"/>
                  </a:lnTo>
                  <a:lnTo>
                    <a:pt x="1778" y="4948"/>
                  </a:lnTo>
                  <a:lnTo>
                    <a:pt x="3692" y="5025"/>
                  </a:lnTo>
                  <a:lnTo>
                    <a:pt x="4233" y="4426"/>
                  </a:lnTo>
                  <a:lnTo>
                    <a:pt x="4329" y="3981"/>
                  </a:lnTo>
                  <a:lnTo>
                    <a:pt x="4986" y="3556"/>
                  </a:lnTo>
                  <a:lnTo>
                    <a:pt x="5276" y="2590"/>
                  </a:lnTo>
                  <a:lnTo>
                    <a:pt x="5083" y="2378"/>
                  </a:lnTo>
                  <a:lnTo>
                    <a:pt x="5180" y="2107"/>
                  </a:lnTo>
                  <a:lnTo>
                    <a:pt x="4774" y="1566"/>
                  </a:lnTo>
                  <a:lnTo>
                    <a:pt x="4774" y="832"/>
                  </a:lnTo>
                  <a:lnTo>
                    <a:pt x="4291" y="542"/>
                  </a:lnTo>
                  <a:lnTo>
                    <a:pt x="3846" y="368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-29486" y="3783822"/>
              <a:ext cx="104236" cy="84477"/>
            </a:xfrm>
            <a:custGeom>
              <a:avLst/>
              <a:gdLst/>
              <a:ahLst/>
              <a:cxnLst/>
              <a:rect l="l" t="t" r="r" b="b"/>
              <a:pathLst>
                <a:path w="2242" h="1817" extrusionOk="0">
                  <a:moveTo>
                    <a:pt x="1333" y="0"/>
                  </a:moveTo>
                  <a:lnTo>
                    <a:pt x="522" y="252"/>
                  </a:lnTo>
                  <a:lnTo>
                    <a:pt x="232" y="561"/>
                  </a:lnTo>
                  <a:lnTo>
                    <a:pt x="812" y="541"/>
                  </a:lnTo>
                  <a:lnTo>
                    <a:pt x="1237" y="677"/>
                  </a:lnTo>
                  <a:lnTo>
                    <a:pt x="1314" y="1372"/>
                  </a:lnTo>
                  <a:lnTo>
                    <a:pt x="1121" y="1160"/>
                  </a:lnTo>
                  <a:lnTo>
                    <a:pt x="406" y="677"/>
                  </a:lnTo>
                  <a:lnTo>
                    <a:pt x="135" y="812"/>
                  </a:lnTo>
                  <a:lnTo>
                    <a:pt x="0" y="1198"/>
                  </a:lnTo>
                  <a:lnTo>
                    <a:pt x="406" y="1817"/>
                  </a:lnTo>
                  <a:lnTo>
                    <a:pt x="1623" y="1546"/>
                  </a:lnTo>
                  <a:lnTo>
                    <a:pt x="2242" y="1566"/>
                  </a:lnTo>
                  <a:lnTo>
                    <a:pt x="2164" y="1430"/>
                  </a:lnTo>
                  <a:cubicBezTo>
                    <a:pt x="2164" y="1430"/>
                    <a:pt x="1623" y="1082"/>
                    <a:pt x="1604" y="1063"/>
                  </a:cubicBezTo>
                  <a:cubicBezTo>
                    <a:pt x="1585" y="1024"/>
                    <a:pt x="1411" y="368"/>
                    <a:pt x="1411" y="367"/>
                  </a:cubicBezTo>
                  <a:lnTo>
                    <a:pt x="1411" y="367"/>
                  </a:lnTo>
                  <a:lnTo>
                    <a:pt x="1778" y="56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26"/>
            <p:cNvSpPr/>
            <p:nvPr/>
          </p:nvSpPr>
          <p:spPr>
            <a:xfrm>
              <a:off x="10916" y="3874576"/>
              <a:ext cx="118649" cy="55745"/>
            </a:xfrm>
            <a:custGeom>
              <a:avLst/>
              <a:gdLst/>
              <a:ahLst/>
              <a:cxnLst/>
              <a:rect l="l" t="t" r="r" b="b"/>
              <a:pathLst>
                <a:path w="2552" h="1199" extrusionOk="0">
                  <a:moveTo>
                    <a:pt x="1643" y="0"/>
                  </a:moveTo>
                  <a:lnTo>
                    <a:pt x="503" y="193"/>
                  </a:lnTo>
                  <a:lnTo>
                    <a:pt x="1" y="657"/>
                  </a:lnTo>
                  <a:lnTo>
                    <a:pt x="812" y="329"/>
                  </a:lnTo>
                  <a:lnTo>
                    <a:pt x="1392" y="348"/>
                  </a:lnTo>
                  <a:lnTo>
                    <a:pt x="1392" y="599"/>
                  </a:lnTo>
                  <a:lnTo>
                    <a:pt x="1199" y="1005"/>
                  </a:lnTo>
                  <a:lnTo>
                    <a:pt x="948" y="1198"/>
                  </a:lnTo>
                  <a:lnTo>
                    <a:pt x="1064" y="1198"/>
                  </a:lnTo>
                  <a:lnTo>
                    <a:pt x="2552" y="676"/>
                  </a:lnTo>
                  <a:lnTo>
                    <a:pt x="2436" y="618"/>
                  </a:lnTo>
                  <a:lnTo>
                    <a:pt x="1817" y="618"/>
                  </a:lnTo>
                  <a:lnTo>
                    <a:pt x="1585" y="367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26"/>
            <p:cNvSpPr/>
            <p:nvPr/>
          </p:nvSpPr>
          <p:spPr>
            <a:xfrm>
              <a:off x="44158" y="3760437"/>
              <a:ext cx="53978" cy="37798"/>
            </a:xfrm>
            <a:custGeom>
              <a:avLst/>
              <a:gdLst/>
              <a:ahLst/>
              <a:cxnLst/>
              <a:rect l="l" t="t" r="r" b="b"/>
              <a:pathLst>
                <a:path w="1161" h="813" extrusionOk="0">
                  <a:moveTo>
                    <a:pt x="522" y="1"/>
                  </a:moveTo>
                  <a:lnTo>
                    <a:pt x="464" y="136"/>
                  </a:lnTo>
                  <a:lnTo>
                    <a:pt x="948" y="581"/>
                  </a:lnTo>
                  <a:lnTo>
                    <a:pt x="194" y="40"/>
                  </a:lnTo>
                  <a:lnTo>
                    <a:pt x="1" y="310"/>
                  </a:lnTo>
                  <a:lnTo>
                    <a:pt x="310" y="503"/>
                  </a:lnTo>
                  <a:lnTo>
                    <a:pt x="1102" y="812"/>
                  </a:lnTo>
                  <a:lnTo>
                    <a:pt x="1160" y="677"/>
                  </a:lnTo>
                  <a:lnTo>
                    <a:pt x="851" y="175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26"/>
            <p:cNvSpPr/>
            <p:nvPr/>
          </p:nvSpPr>
          <p:spPr>
            <a:xfrm>
              <a:off x="-39389" y="3902425"/>
              <a:ext cx="25199" cy="18876"/>
            </a:xfrm>
            <a:custGeom>
              <a:avLst/>
              <a:gdLst/>
              <a:ahLst/>
              <a:cxnLst/>
              <a:rect l="l" t="t" r="r" b="b"/>
              <a:pathLst>
                <a:path w="542" h="406" extrusionOk="0">
                  <a:moveTo>
                    <a:pt x="136" y="0"/>
                  </a:moveTo>
                  <a:lnTo>
                    <a:pt x="271" y="251"/>
                  </a:lnTo>
                  <a:lnTo>
                    <a:pt x="1" y="406"/>
                  </a:lnTo>
                  <a:lnTo>
                    <a:pt x="542" y="387"/>
                  </a:lnTo>
                  <a:lnTo>
                    <a:pt x="484" y="21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C0C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26"/>
            <p:cNvSpPr/>
            <p:nvPr/>
          </p:nvSpPr>
          <p:spPr>
            <a:xfrm>
              <a:off x="35185" y="3924881"/>
              <a:ext cx="106979" cy="44075"/>
            </a:xfrm>
            <a:custGeom>
              <a:avLst/>
              <a:gdLst/>
              <a:ahLst/>
              <a:cxnLst/>
              <a:rect l="l" t="t" r="r" b="b"/>
              <a:pathLst>
                <a:path w="2301" h="948" extrusionOk="0">
                  <a:moveTo>
                    <a:pt x="2300" y="0"/>
                  </a:moveTo>
                  <a:lnTo>
                    <a:pt x="1508" y="425"/>
                  </a:lnTo>
                  <a:lnTo>
                    <a:pt x="696" y="425"/>
                  </a:lnTo>
                  <a:lnTo>
                    <a:pt x="0" y="677"/>
                  </a:lnTo>
                  <a:lnTo>
                    <a:pt x="909" y="947"/>
                  </a:lnTo>
                  <a:lnTo>
                    <a:pt x="1353" y="754"/>
                  </a:lnTo>
                  <a:lnTo>
                    <a:pt x="2223" y="116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C0C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26"/>
            <p:cNvSpPr/>
            <p:nvPr/>
          </p:nvSpPr>
          <p:spPr>
            <a:xfrm>
              <a:off x="112455" y="3798189"/>
              <a:ext cx="40448" cy="18922"/>
            </a:xfrm>
            <a:custGeom>
              <a:avLst/>
              <a:gdLst/>
              <a:ahLst/>
              <a:cxnLst/>
              <a:rect l="l" t="t" r="r" b="b"/>
              <a:pathLst>
                <a:path w="870" h="407" extrusionOk="0">
                  <a:moveTo>
                    <a:pt x="174" y="0"/>
                  </a:moveTo>
                  <a:lnTo>
                    <a:pt x="0" y="155"/>
                  </a:lnTo>
                  <a:lnTo>
                    <a:pt x="174" y="329"/>
                  </a:lnTo>
                  <a:lnTo>
                    <a:pt x="870" y="406"/>
                  </a:lnTo>
                  <a:lnTo>
                    <a:pt x="870" y="406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129518" y="3821528"/>
              <a:ext cx="59324" cy="35985"/>
            </a:xfrm>
            <a:custGeom>
              <a:avLst/>
              <a:gdLst/>
              <a:ahLst/>
              <a:cxnLst/>
              <a:rect l="l" t="t" r="r" b="b"/>
              <a:pathLst>
                <a:path w="1276" h="774" extrusionOk="0">
                  <a:moveTo>
                    <a:pt x="1" y="1"/>
                  </a:moveTo>
                  <a:lnTo>
                    <a:pt x="78" y="194"/>
                  </a:lnTo>
                  <a:lnTo>
                    <a:pt x="793" y="407"/>
                  </a:lnTo>
                  <a:lnTo>
                    <a:pt x="889" y="600"/>
                  </a:lnTo>
                  <a:lnTo>
                    <a:pt x="1121" y="774"/>
                  </a:lnTo>
                  <a:lnTo>
                    <a:pt x="1276" y="581"/>
                  </a:lnTo>
                  <a:lnTo>
                    <a:pt x="851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26"/>
            <p:cNvSpPr/>
            <p:nvPr/>
          </p:nvSpPr>
          <p:spPr>
            <a:xfrm>
              <a:off x="82793" y="3802698"/>
              <a:ext cx="76434" cy="99773"/>
            </a:xfrm>
            <a:custGeom>
              <a:avLst/>
              <a:gdLst/>
              <a:ahLst/>
              <a:cxnLst/>
              <a:rect l="l" t="t" r="r" b="b"/>
              <a:pathLst>
                <a:path w="1644" h="2146" extrusionOk="0">
                  <a:moveTo>
                    <a:pt x="233" y="0"/>
                  </a:moveTo>
                  <a:lnTo>
                    <a:pt x="1" y="503"/>
                  </a:lnTo>
                  <a:lnTo>
                    <a:pt x="561" y="1449"/>
                  </a:lnTo>
                  <a:lnTo>
                    <a:pt x="561" y="1739"/>
                  </a:lnTo>
                  <a:lnTo>
                    <a:pt x="1315" y="2145"/>
                  </a:lnTo>
                  <a:lnTo>
                    <a:pt x="1643" y="1701"/>
                  </a:lnTo>
                  <a:lnTo>
                    <a:pt x="1547" y="1179"/>
                  </a:lnTo>
                  <a:lnTo>
                    <a:pt x="1373" y="1411"/>
                  </a:lnTo>
                  <a:lnTo>
                    <a:pt x="870" y="986"/>
                  </a:lnTo>
                  <a:lnTo>
                    <a:pt x="426" y="792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26"/>
            <p:cNvSpPr/>
            <p:nvPr/>
          </p:nvSpPr>
          <p:spPr>
            <a:xfrm>
              <a:off x="-102294" y="3884432"/>
              <a:ext cx="584969" cy="720587"/>
            </a:xfrm>
            <a:custGeom>
              <a:avLst/>
              <a:gdLst/>
              <a:ahLst/>
              <a:cxnLst/>
              <a:rect l="l" t="t" r="r" b="b"/>
              <a:pathLst>
                <a:path w="12582" h="15499" extrusionOk="0">
                  <a:moveTo>
                    <a:pt x="1" y="1"/>
                  </a:moveTo>
                  <a:lnTo>
                    <a:pt x="1991" y="15499"/>
                  </a:lnTo>
                  <a:lnTo>
                    <a:pt x="9740" y="15499"/>
                  </a:lnTo>
                  <a:lnTo>
                    <a:pt x="125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26"/>
            <p:cNvSpPr/>
            <p:nvPr/>
          </p:nvSpPr>
          <p:spPr>
            <a:xfrm>
              <a:off x="307398" y="3884432"/>
              <a:ext cx="175277" cy="720587"/>
            </a:xfrm>
            <a:custGeom>
              <a:avLst/>
              <a:gdLst/>
              <a:ahLst/>
              <a:cxnLst/>
              <a:rect l="l" t="t" r="r" b="b"/>
              <a:pathLst>
                <a:path w="3770" h="15499" extrusionOk="0">
                  <a:moveTo>
                    <a:pt x="580" y="1"/>
                  </a:moveTo>
                  <a:lnTo>
                    <a:pt x="1" y="15499"/>
                  </a:lnTo>
                  <a:lnTo>
                    <a:pt x="928" y="15499"/>
                  </a:lnTo>
                  <a:lnTo>
                    <a:pt x="3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92" name="Google Shape;2292;p26"/>
          <p:cNvSpPr txBox="1">
            <a:spLocks noGrp="1"/>
          </p:cNvSpPr>
          <p:nvPr>
            <p:ph type="title"/>
          </p:nvPr>
        </p:nvSpPr>
        <p:spPr>
          <a:xfrm>
            <a:off x="960000" y="702167"/>
            <a:ext cx="1027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678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23"/>
          <p:cNvSpPr txBox="1">
            <a:spLocks noGrp="1"/>
          </p:cNvSpPr>
          <p:nvPr>
            <p:ph type="title" hasCustomPrompt="1"/>
          </p:nvPr>
        </p:nvSpPr>
        <p:spPr>
          <a:xfrm>
            <a:off x="2752667" y="699900"/>
            <a:ext cx="668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44" name="Google Shape;2044;p23"/>
          <p:cNvSpPr txBox="1">
            <a:spLocks noGrp="1"/>
          </p:cNvSpPr>
          <p:nvPr>
            <p:ph type="subTitle" idx="1"/>
          </p:nvPr>
        </p:nvSpPr>
        <p:spPr>
          <a:xfrm>
            <a:off x="2752667" y="1905896"/>
            <a:ext cx="66868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5" name="Google Shape;2045;p23"/>
          <p:cNvSpPr txBox="1">
            <a:spLocks noGrp="1"/>
          </p:cNvSpPr>
          <p:nvPr>
            <p:ph type="title" idx="2" hasCustomPrompt="1"/>
          </p:nvPr>
        </p:nvSpPr>
        <p:spPr>
          <a:xfrm>
            <a:off x="2752667" y="2489019"/>
            <a:ext cx="668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46" name="Google Shape;2046;p23"/>
          <p:cNvSpPr txBox="1">
            <a:spLocks noGrp="1"/>
          </p:cNvSpPr>
          <p:nvPr>
            <p:ph type="subTitle" idx="3"/>
          </p:nvPr>
        </p:nvSpPr>
        <p:spPr>
          <a:xfrm>
            <a:off x="2752667" y="3694999"/>
            <a:ext cx="66868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7" name="Google Shape;2047;p23"/>
          <p:cNvSpPr txBox="1">
            <a:spLocks noGrp="1"/>
          </p:cNvSpPr>
          <p:nvPr>
            <p:ph type="title" idx="4" hasCustomPrompt="1"/>
          </p:nvPr>
        </p:nvSpPr>
        <p:spPr>
          <a:xfrm>
            <a:off x="2752667" y="4278137"/>
            <a:ext cx="668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48" name="Google Shape;2048;p23"/>
          <p:cNvSpPr txBox="1">
            <a:spLocks noGrp="1"/>
          </p:cNvSpPr>
          <p:nvPr>
            <p:ph type="subTitle" idx="5"/>
          </p:nvPr>
        </p:nvSpPr>
        <p:spPr>
          <a:xfrm>
            <a:off x="2752667" y="5484101"/>
            <a:ext cx="66868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9" name="Google Shape;2049;p23"/>
          <p:cNvSpPr/>
          <p:nvPr/>
        </p:nvSpPr>
        <p:spPr>
          <a:xfrm>
            <a:off x="-267" y="6144669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0" name="Google Shape;2050;p23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1" name="Google Shape;2051;p23"/>
          <p:cNvSpPr/>
          <p:nvPr/>
        </p:nvSpPr>
        <p:spPr>
          <a:xfrm>
            <a:off x="-233" y="0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grpSp>
        <p:nvGrpSpPr>
          <p:cNvPr id="2052" name="Google Shape;2052;p23"/>
          <p:cNvGrpSpPr/>
          <p:nvPr/>
        </p:nvGrpSpPr>
        <p:grpSpPr>
          <a:xfrm>
            <a:off x="3915393" y="-439395"/>
            <a:ext cx="3912311" cy="944411"/>
            <a:chOff x="2375925" y="3297600"/>
            <a:chExt cx="735950" cy="177650"/>
          </a:xfrm>
        </p:grpSpPr>
        <p:sp>
          <p:nvSpPr>
            <p:cNvPr id="2053" name="Google Shape;2053;p23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23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23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23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23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23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1590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24"/>
          <p:cNvSpPr/>
          <p:nvPr/>
        </p:nvSpPr>
        <p:spPr>
          <a:xfrm>
            <a:off x="-267" y="6144669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1" name="Google Shape;2061;p24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2" name="Google Shape;2062;p24"/>
          <p:cNvSpPr/>
          <p:nvPr/>
        </p:nvSpPr>
        <p:spPr>
          <a:xfrm>
            <a:off x="-233" y="0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grpSp>
        <p:nvGrpSpPr>
          <p:cNvPr id="2063" name="Google Shape;2063;p24"/>
          <p:cNvGrpSpPr/>
          <p:nvPr/>
        </p:nvGrpSpPr>
        <p:grpSpPr>
          <a:xfrm>
            <a:off x="3915393" y="-439395"/>
            <a:ext cx="3912311" cy="944411"/>
            <a:chOff x="2375925" y="3297600"/>
            <a:chExt cx="735950" cy="177650"/>
          </a:xfrm>
        </p:grpSpPr>
        <p:sp>
          <p:nvSpPr>
            <p:cNvPr id="2064" name="Google Shape;2064;p24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0" name="Google Shape;2070;p24"/>
          <p:cNvGrpSpPr/>
          <p:nvPr/>
        </p:nvGrpSpPr>
        <p:grpSpPr>
          <a:xfrm>
            <a:off x="-1247267" y="4057867"/>
            <a:ext cx="1916133" cy="2445200"/>
            <a:chOff x="-783050" y="3043400"/>
            <a:chExt cx="1437100" cy="1833900"/>
          </a:xfrm>
        </p:grpSpPr>
        <p:sp>
          <p:nvSpPr>
            <p:cNvPr id="2071" name="Google Shape;2071;p24"/>
            <p:cNvSpPr/>
            <p:nvPr/>
          </p:nvSpPr>
          <p:spPr>
            <a:xfrm>
              <a:off x="-531425" y="4608500"/>
              <a:ext cx="1132500" cy="26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72" name="Google Shape;2072;p24"/>
            <p:cNvGrpSpPr/>
            <p:nvPr/>
          </p:nvGrpSpPr>
          <p:grpSpPr>
            <a:xfrm>
              <a:off x="-783050" y="3043400"/>
              <a:ext cx="1437100" cy="1722150"/>
              <a:chOff x="-783050" y="3043400"/>
              <a:chExt cx="1437100" cy="1722150"/>
            </a:xfrm>
          </p:grpSpPr>
          <p:sp>
            <p:nvSpPr>
              <p:cNvPr id="2073" name="Google Shape;2073;p24"/>
              <p:cNvSpPr/>
              <p:nvPr/>
            </p:nvSpPr>
            <p:spPr>
              <a:xfrm>
                <a:off x="-783050" y="4042950"/>
                <a:ext cx="275350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6555" extrusionOk="0">
                    <a:moveTo>
                      <a:pt x="6914" y="1"/>
                    </a:moveTo>
                    <a:cubicBezTo>
                      <a:pt x="6547" y="1"/>
                      <a:pt x="6180" y="51"/>
                      <a:pt x="5819" y="154"/>
                    </a:cubicBezTo>
                    <a:cubicBezTo>
                      <a:pt x="4631" y="446"/>
                      <a:pt x="3546" y="1072"/>
                      <a:pt x="2691" y="1969"/>
                    </a:cubicBezTo>
                    <a:cubicBezTo>
                      <a:pt x="1711" y="3053"/>
                      <a:pt x="1106" y="4471"/>
                      <a:pt x="0" y="5452"/>
                    </a:cubicBezTo>
                    <a:cubicBezTo>
                      <a:pt x="1022" y="5869"/>
                      <a:pt x="2107" y="6203"/>
                      <a:pt x="3191" y="6432"/>
                    </a:cubicBezTo>
                    <a:cubicBezTo>
                      <a:pt x="3683" y="6514"/>
                      <a:pt x="4177" y="6555"/>
                      <a:pt x="4669" y="6555"/>
                    </a:cubicBezTo>
                    <a:cubicBezTo>
                      <a:pt x="6305" y="6555"/>
                      <a:pt x="7917" y="6104"/>
                      <a:pt x="9344" y="5222"/>
                    </a:cubicBezTo>
                    <a:cubicBezTo>
                      <a:pt x="9866" y="4909"/>
                      <a:pt x="10387" y="4492"/>
                      <a:pt x="10596" y="3929"/>
                    </a:cubicBezTo>
                    <a:cubicBezTo>
                      <a:pt x="11013" y="2845"/>
                      <a:pt x="9386" y="738"/>
                      <a:pt x="8468" y="300"/>
                    </a:cubicBezTo>
                    <a:cubicBezTo>
                      <a:pt x="7965" y="103"/>
                      <a:pt x="7440" y="1"/>
                      <a:pt x="69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24"/>
              <p:cNvSpPr/>
              <p:nvPr/>
            </p:nvSpPr>
            <p:spPr>
              <a:xfrm>
                <a:off x="-176625" y="4674600"/>
                <a:ext cx="345225" cy="90950"/>
              </a:xfrm>
              <a:custGeom>
                <a:avLst/>
                <a:gdLst/>
                <a:ahLst/>
                <a:cxnLst/>
                <a:rect l="l" t="t" r="r" b="b"/>
                <a:pathLst>
                  <a:path w="13809" h="3638" extrusionOk="0">
                    <a:moveTo>
                      <a:pt x="13662" y="0"/>
                    </a:moveTo>
                    <a:lnTo>
                      <a:pt x="147" y="522"/>
                    </a:lnTo>
                    <a:cubicBezTo>
                      <a:pt x="147" y="1314"/>
                      <a:pt x="1" y="1982"/>
                      <a:pt x="188" y="2795"/>
                    </a:cubicBezTo>
                    <a:cubicBezTo>
                      <a:pt x="230" y="3046"/>
                      <a:pt x="2295" y="3338"/>
                      <a:pt x="2566" y="3379"/>
                    </a:cubicBezTo>
                    <a:cubicBezTo>
                      <a:pt x="3442" y="3525"/>
                      <a:pt x="4318" y="3609"/>
                      <a:pt x="5215" y="3630"/>
                    </a:cubicBezTo>
                    <a:cubicBezTo>
                      <a:pt x="5724" y="3633"/>
                      <a:pt x="6234" y="3637"/>
                      <a:pt x="6744" y="3637"/>
                    </a:cubicBezTo>
                    <a:cubicBezTo>
                      <a:pt x="8936" y="3637"/>
                      <a:pt x="11143" y="3565"/>
                      <a:pt x="13308" y="3108"/>
                    </a:cubicBezTo>
                    <a:cubicBezTo>
                      <a:pt x="13808" y="2983"/>
                      <a:pt x="13621" y="2462"/>
                      <a:pt x="13621" y="2024"/>
                    </a:cubicBezTo>
                    <a:cubicBezTo>
                      <a:pt x="13621" y="1356"/>
                      <a:pt x="13662" y="668"/>
                      <a:pt x="136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24"/>
              <p:cNvSpPr/>
              <p:nvPr/>
            </p:nvSpPr>
            <p:spPr>
              <a:xfrm>
                <a:off x="-444650" y="4099125"/>
                <a:ext cx="885950" cy="639200"/>
              </a:xfrm>
              <a:custGeom>
                <a:avLst/>
                <a:gdLst/>
                <a:ahLst/>
                <a:cxnLst/>
                <a:rect l="l" t="t" r="r" b="b"/>
                <a:pathLst>
                  <a:path w="35438" h="25568" extrusionOk="0">
                    <a:moveTo>
                      <a:pt x="30810" y="1"/>
                    </a:moveTo>
                    <a:cubicBezTo>
                      <a:pt x="30145" y="1"/>
                      <a:pt x="29451" y="118"/>
                      <a:pt x="28889" y="118"/>
                    </a:cubicBezTo>
                    <a:cubicBezTo>
                      <a:pt x="20858" y="118"/>
                      <a:pt x="12807" y="118"/>
                      <a:pt x="4777" y="139"/>
                    </a:cubicBezTo>
                    <a:cubicBezTo>
                      <a:pt x="4110" y="139"/>
                      <a:pt x="3401" y="160"/>
                      <a:pt x="2879" y="618"/>
                    </a:cubicBezTo>
                    <a:cubicBezTo>
                      <a:pt x="1398" y="1932"/>
                      <a:pt x="3839" y="2683"/>
                      <a:pt x="3713" y="3914"/>
                    </a:cubicBezTo>
                    <a:cubicBezTo>
                      <a:pt x="3651" y="4560"/>
                      <a:pt x="2379" y="5708"/>
                      <a:pt x="2024" y="6292"/>
                    </a:cubicBezTo>
                    <a:cubicBezTo>
                      <a:pt x="939" y="8085"/>
                      <a:pt x="293" y="10129"/>
                      <a:pt x="168" y="12215"/>
                    </a:cubicBezTo>
                    <a:cubicBezTo>
                      <a:pt x="147" y="12340"/>
                      <a:pt x="147" y="12465"/>
                      <a:pt x="147" y="12570"/>
                    </a:cubicBezTo>
                    <a:cubicBezTo>
                      <a:pt x="1" y="17596"/>
                      <a:pt x="3129" y="21372"/>
                      <a:pt x="7092" y="23332"/>
                    </a:cubicBezTo>
                    <a:cubicBezTo>
                      <a:pt x="10284" y="24897"/>
                      <a:pt x="13892" y="25501"/>
                      <a:pt x="17354" y="25564"/>
                    </a:cubicBezTo>
                    <a:cubicBezTo>
                      <a:pt x="17515" y="25566"/>
                      <a:pt x="17678" y="25568"/>
                      <a:pt x="17844" y="25568"/>
                    </a:cubicBezTo>
                    <a:cubicBezTo>
                      <a:pt x="20601" y="25568"/>
                      <a:pt x="24005" y="25228"/>
                      <a:pt x="27074" y="24146"/>
                    </a:cubicBezTo>
                    <a:cubicBezTo>
                      <a:pt x="30870" y="22790"/>
                      <a:pt x="34187" y="20266"/>
                      <a:pt x="35146" y="15844"/>
                    </a:cubicBezTo>
                    <a:cubicBezTo>
                      <a:pt x="35334" y="14927"/>
                      <a:pt x="35438" y="14009"/>
                      <a:pt x="35417" y="13070"/>
                    </a:cubicBezTo>
                    <a:cubicBezTo>
                      <a:pt x="35438" y="10901"/>
                      <a:pt x="34917" y="8774"/>
                      <a:pt x="33895" y="6855"/>
                    </a:cubicBezTo>
                    <a:cubicBezTo>
                      <a:pt x="33477" y="6083"/>
                      <a:pt x="31663" y="4102"/>
                      <a:pt x="31934" y="3205"/>
                    </a:cubicBezTo>
                    <a:cubicBezTo>
                      <a:pt x="32205" y="2308"/>
                      <a:pt x="33269" y="2454"/>
                      <a:pt x="33081" y="1307"/>
                    </a:cubicBezTo>
                    <a:cubicBezTo>
                      <a:pt x="32977" y="639"/>
                      <a:pt x="32497" y="431"/>
                      <a:pt x="31996" y="201"/>
                    </a:cubicBezTo>
                    <a:cubicBezTo>
                      <a:pt x="31641" y="48"/>
                      <a:pt x="31231" y="1"/>
                      <a:pt x="308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24"/>
              <p:cNvSpPr/>
              <p:nvPr/>
            </p:nvSpPr>
            <p:spPr>
              <a:xfrm>
                <a:off x="-407100" y="4098725"/>
                <a:ext cx="856750" cy="639600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25584" extrusionOk="0">
                    <a:moveTo>
                      <a:pt x="29254" y="0"/>
                    </a:moveTo>
                    <a:cubicBezTo>
                      <a:pt x="28605" y="0"/>
                      <a:pt x="27929" y="113"/>
                      <a:pt x="27366" y="113"/>
                    </a:cubicBezTo>
                    <a:lnTo>
                      <a:pt x="25071" y="113"/>
                    </a:lnTo>
                    <a:cubicBezTo>
                      <a:pt x="25426" y="614"/>
                      <a:pt x="25760" y="1052"/>
                      <a:pt x="25906" y="1344"/>
                    </a:cubicBezTo>
                    <a:cubicBezTo>
                      <a:pt x="27387" y="4097"/>
                      <a:pt x="27825" y="7288"/>
                      <a:pt x="27178" y="10333"/>
                    </a:cubicBezTo>
                    <a:cubicBezTo>
                      <a:pt x="26219" y="14776"/>
                      <a:pt x="22902" y="17279"/>
                      <a:pt x="19085" y="18634"/>
                    </a:cubicBezTo>
                    <a:cubicBezTo>
                      <a:pt x="16016" y="19717"/>
                      <a:pt x="12631" y="20056"/>
                      <a:pt x="9876" y="20056"/>
                    </a:cubicBezTo>
                    <a:cubicBezTo>
                      <a:pt x="9710" y="20056"/>
                      <a:pt x="9547" y="20055"/>
                      <a:pt x="9387" y="20053"/>
                    </a:cubicBezTo>
                    <a:cubicBezTo>
                      <a:pt x="6237" y="20011"/>
                      <a:pt x="2962" y="19490"/>
                      <a:pt x="1" y="18238"/>
                    </a:cubicBezTo>
                    <a:lnTo>
                      <a:pt x="1" y="18238"/>
                    </a:lnTo>
                    <a:cubicBezTo>
                      <a:pt x="1294" y="20449"/>
                      <a:pt x="3234" y="22243"/>
                      <a:pt x="5570" y="23348"/>
                    </a:cubicBezTo>
                    <a:cubicBezTo>
                      <a:pt x="8761" y="24913"/>
                      <a:pt x="12369" y="25517"/>
                      <a:pt x="15832" y="25580"/>
                    </a:cubicBezTo>
                    <a:cubicBezTo>
                      <a:pt x="15992" y="25582"/>
                      <a:pt x="16155" y="25584"/>
                      <a:pt x="16320" y="25584"/>
                    </a:cubicBezTo>
                    <a:cubicBezTo>
                      <a:pt x="19078" y="25584"/>
                      <a:pt x="22480" y="25243"/>
                      <a:pt x="25530" y="24141"/>
                    </a:cubicBezTo>
                    <a:cubicBezTo>
                      <a:pt x="29347" y="22785"/>
                      <a:pt x="32664" y="20282"/>
                      <a:pt x="33623" y="15860"/>
                    </a:cubicBezTo>
                    <a:cubicBezTo>
                      <a:pt x="34270" y="12794"/>
                      <a:pt x="33832" y="9624"/>
                      <a:pt x="32372" y="6871"/>
                    </a:cubicBezTo>
                    <a:cubicBezTo>
                      <a:pt x="31955" y="6099"/>
                      <a:pt x="30161" y="4118"/>
                      <a:pt x="30411" y="3221"/>
                    </a:cubicBezTo>
                    <a:cubicBezTo>
                      <a:pt x="30661" y="2303"/>
                      <a:pt x="31767" y="2470"/>
                      <a:pt x="31579" y="1302"/>
                    </a:cubicBezTo>
                    <a:cubicBezTo>
                      <a:pt x="31454" y="634"/>
                      <a:pt x="30974" y="426"/>
                      <a:pt x="30474" y="217"/>
                    </a:cubicBezTo>
                    <a:cubicBezTo>
                      <a:pt x="30107" y="50"/>
                      <a:pt x="29686" y="0"/>
                      <a:pt x="292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24"/>
              <p:cNvSpPr/>
              <p:nvPr/>
            </p:nvSpPr>
            <p:spPr>
              <a:xfrm>
                <a:off x="-379400" y="4096850"/>
                <a:ext cx="5678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22713" h="1398" extrusionOk="0">
                    <a:moveTo>
                      <a:pt x="12719" y="0"/>
                    </a:moveTo>
                    <a:cubicBezTo>
                      <a:pt x="9671" y="0"/>
                      <a:pt x="6620" y="11"/>
                      <a:pt x="3565" y="21"/>
                    </a:cubicBezTo>
                    <a:cubicBezTo>
                      <a:pt x="3367" y="21"/>
                      <a:pt x="3160" y="18"/>
                      <a:pt x="2950" y="18"/>
                    </a:cubicBezTo>
                    <a:cubicBezTo>
                      <a:pt x="1920" y="18"/>
                      <a:pt x="795" y="90"/>
                      <a:pt x="102" y="939"/>
                    </a:cubicBezTo>
                    <a:cubicBezTo>
                      <a:pt x="1" y="1075"/>
                      <a:pt x="120" y="1238"/>
                      <a:pt x="257" y="1238"/>
                    </a:cubicBezTo>
                    <a:cubicBezTo>
                      <a:pt x="289" y="1238"/>
                      <a:pt x="322" y="1229"/>
                      <a:pt x="353" y="1210"/>
                    </a:cubicBezTo>
                    <a:lnTo>
                      <a:pt x="373" y="1210"/>
                    </a:lnTo>
                    <a:cubicBezTo>
                      <a:pt x="874" y="736"/>
                      <a:pt x="1586" y="632"/>
                      <a:pt x="2294" y="632"/>
                    </a:cubicBezTo>
                    <a:cubicBezTo>
                      <a:pt x="2737" y="632"/>
                      <a:pt x="3179" y="672"/>
                      <a:pt x="3565" y="689"/>
                    </a:cubicBezTo>
                    <a:cubicBezTo>
                      <a:pt x="5004" y="772"/>
                      <a:pt x="6464" y="814"/>
                      <a:pt x="7903" y="876"/>
                    </a:cubicBezTo>
                    <a:cubicBezTo>
                      <a:pt x="10886" y="1022"/>
                      <a:pt x="13868" y="1147"/>
                      <a:pt x="16830" y="1252"/>
                    </a:cubicBezTo>
                    <a:cubicBezTo>
                      <a:pt x="18520" y="1335"/>
                      <a:pt x="20188" y="1356"/>
                      <a:pt x="21857" y="1398"/>
                    </a:cubicBezTo>
                    <a:cubicBezTo>
                      <a:pt x="22378" y="1398"/>
                      <a:pt x="22712" y="835"/>
                      <a:pt x="22441" y="376"/>
                    </a:cubicBezTo>
                    <a:cubicBezTo>
                      <a:pt x="22337" y="167"/>
                      <a:pt x="22107" y="42"/>
                      <a:pt x="21857" y="42"/>
                    </a:cubicBezTo>
                    <a:cubicBezTo>
                      <a:pt x="18812" y="11"/>
                      <a:pt x="15766" y="0"/>
                      <a:pt x="12719" y="0"/>
                    </a:cubicBez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24"/>
              <p:cNvSpPr/>
              <p:nvPr/>
            </p:nvSpPr>
            <p:spPr>
              <a:xfrm>
                <a:off x="-421175" y="4252575"/>
                <a:ext cx="101525" cy="27840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1136" extrusionOk="0">
                    <a:moveTo>
                      <a:pt x="3127" y="0"/>
                    </a:moveTo>
                    <a:cubicBezTo>
                      <a:pt x="3020" y="0"/>
                      <a:pt x="2907" y="28"/>
                      <a:pt x="2795" y="91"/>
                    </a:cubicBezTo>
                    <a:cubicBezTo>
                      <a:pt x="2316" y="341"/>
                      <a:pt x="1878" y="696"/>
                      <a:pt x="1544" y="1134"/>
                    </a:cubicBezTo>
                    <a:cubicBezTo>
                      <a:pt x="1210" y="1489"/>
                      <a:pt x="918" y="1906"/>
                      <a:pt x="689" y="2365"/>
                    </a:cubicBezTo>
                    <a:cubicBezTo>
                      <a:pt x="272" y="3282"/>
                      <a:pt x="42" y="4283"/>
                      <a:pt x="21" y="5285"/>
                    </a:cubicBezTo>
                    <a:cubicBezTo>
                      <a:pt x="0" y="6307"/>
                      <a:pt x="188" y="7308"/>
                      <a:pt x="543" y="8267"/>
                    </a:cubicBezTo>
                    <a:cubicBezTo>
                      <a:pt x="751" y="8747"/>
                      <a:pt x="981" y="9227"/>
                      <a:pt x="1252" y="9686"/>
                    </a:cubicBezTo>
                    <a:cubicBezTo>
                      <a:pt x="1586" y="10228"/>
                      <a:pt x="1961" y="10874"/>
                      <a:pt x="2587" y="11104"/>
                    </a:cubicBezTo>
                    <a:cubicBezTo>
                      <a:pt x="2670" y="11125"/>
                      <a:pt x="2754" y="11135"/>
                      <a:pt x="2835" y="11135"/>
                    </a:cubicBezTo>
                    <a:cubicBezTo>
                      <a:pt x="3081" y="11135"/>
                      <a:pt x="3312" y="11041"/>
                      <a:pt x="3484" y="10854"/>
                    </a:cubicBezTo>
                    <a:cubicBezTo>
                      <a:pt x="3713" y="10624"/>
                      <a:pt x="3797" y="10290"/>
                      <a:pt x="3713" y="9978"/>
                    </a:cubicBezTo>
                    <a:cubicBezTo>
                      <a:pt x="3651" y="9686"/>
                      <a:pt x="3505" y="9435"/>
                      <a:pt x="3296" y="9227"/>
                    </a:cubicBezTo>
                    <a:cubicBezTo>
                      <a:pt x="3171" y="9060"/>
                      <a:pt x="3067" y="8872"/>
                      <a:pt x="2962" y="8705"/>
                    </a:cubicBezTo>
                    <a:cubicBezTo>
                      <a:pt x="2837" y="8518"/>
                      <a:pt x="2754" y="8330"/>
                      <a:pt x="2649" y="8163"/>
                    </a:cubicBezTo>
                    <a:cubicBezTo>
                      <a:pt x="2608" y="8038"/>
                      <a:pt x="2545" y="7933"/>
                      <a:pt x="2503" y="7829"/>
                    </a:cubicBezTo>
                    <a:cubicBezTo>
                      <a:pt x="2482" y="7787"/>
                      <a:pt x="2462" y="7725"/>
                      <a:pt x="2441" y="7683"/>
                    </a:cubicBezTo>
                    <a:cubicBezTo>
                      <a:pt x="2295" y="7287"/>
                      <a:pt x="2149" y="6891"/>
                      <a:pt x="2044" y="6473"/>
                    </a:cubicBezTo>
                    <a:cubicBezTo>
                      <a:pt x="1940" y="6098"/>
                      <a:pt x="1878" y="5723"/>
                      <a:pt x="1878" y="5326"/>
                    </a:cubicBezTo>
                    <a:cubicBezTo>
                      <a:pt x="1794" y="4575"/>
                      <a:pt x="1919" y="3804"/>
                      <a:pt x="2211" y="3095"/>
                    </a:cubicBezTo>
                    <a:cubicBezTo>
                      <a:pt x="2357" y="2740"/>
                      <a:pt x="2545" y="2406"/>
                      <a:pt x="2754" y="2073"/>
                    </a:cubicBezTo>
                    <a:cubicBezTo>
                      <a:pt x="3004" y="1739"/>
                      <a:pt x="3338" y="1468"/>
                      <a:pt x="3609" y="1155"/>
                    </a:cubicBezTo>
                    <a:cubicBezTo>
                      <a:pt x="4060" y="686"/>
                      <a:pt x="3659" y="0"/>
                      <a:pt x="3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24"/>
              <p:cNvSpPr/>
              <p:nvPr/>
            </p:nvSpPr>
            <p:spPr>
              <a:xfrm>
                <a:off x="-382600" y="4074425"/>
                <a:ext cx="764475" cy="96500"/>
              </a:xfrm>
              <a:custGeom>
                <a:avLst/>
                <a:gdLst/>
                <a:ahLst/>
                <a:cxnLst/>
                <a:rect l="l" t="t" r="r" b="b"/>
                <a:pathLst>
                  <a:path w="30579" h="3860" extrusionOk="0">
                    <a:moveTo>
                      <a:pt x="13830" y="0"/>
                    </a:moveTo>
                    <a:lnTo>
                      <a:pt x="13079" y="21"/>
                    </a:lnTo>
                    <a:lnTo>
                      <a:pt x="12849" y="21"/>
                    </a:lnTo>
                    <a:cubicBezTo>
                      <a:pt x="12369" y="21"/>
                      <a:pt x="11890" y="42"/>
                      <a:pt x="11431" y="42"/>
                    </a:cubicBezTo>
                    <a:cubicBezTo>
                      <a:pt x="4861" y="272"/>
                      <a:pt x="1" y="981"/>
                      <a:pt x="1" y="1940"/>
                    </a:cubicBezTo>
                    <a:cubicBezTo>
                      <a:pt x="1" y="2879"/>
                      <a:pt x="5257" y="3650"/>
                      <a:pt x="12244" y="3838"/>
                    </a:cubicBezTo>
                    <a:lnTo>
                      <a:pt x="13371" y="3859"/>
                    </a:lnTo>
                    <a:lnTo>
                      <a:pt x="17584" y="3859"/>
                    </a:lnTo>
                    <a:lnTo>
                      <a:pt x="18189" y="3838"/>
                    </a:lnTo>
                    <a:cubicBezTo>
                      <a:pt x="25239" y="3671"/>
                      <a:pt x="30578" y="2879"/>
                      <a:pt x="30578" y="1919"/>
                    </a:cubicBezTo>
                    <a:cubicBezTo>
                      <a:pt x="30578" y="1002"/>
                      <a:pt x="25343" y="209"/>
                      <a:pt x="18376" y="21"/>
                    </a:cubicBezTo>
                    <a:lnTo>
                      <a:pt x="17709" y="21"/>
                    </a:lnTo>
                    <a:lnTo>
                      <a:pt x="1679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0" name="Google Shape;2080;p24"/>
              <p:cNvSpPr/>
              <p:nvPr/>
            </p:nvSpPr>
            <p:spPr>
              <a:xfrm>
                <a:off x="-344775" y="4194850"/>
                <a:ext cx="683725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27349" h="1933" extrusionOk="0">
                    <a:moveTo>
                      <a:pt x="27145" y="0"/>
                    </a:moveTo>
                    <a:cubicBezTo>
                      <a:pt x="27139" y="0"/>
                      <a:pt x="27132" y="1"/>
                      <a:pt x="27125" y="1"/>
                    </a:cubicBezTo>
                    <a:cubicBezTo>
                      <a:pt x="26249" y="64"/>
                      <a:pt x="25394" y="273"/>
                      <a:pt x="24539" y="419"/>
                    </a:cubicBezTo>
                    <a:cubicBezTo>
                      <a:pt x="23684" y="565"/>
                      <a:pt x="22829" y="690"/>
                      <a:pt x="21974" y="815"/>
                    </a:cubicBezTo>
                    <a:cubicBezTo>
                      <a:pt x="20201" y="1065"/>
                      <a:pt x="18428" y="1232"/>
                      <a:pt x="16634" y="1336"/>
                    </a:cubicBezTo>
                    <a:cubicBezTo>
                      <a:pt x="14996" y="1444"/>
                      <a:pt x="13354" y="1496"/>
                      <a:pt x="11711" y="1496"/>
                    </a:cubicBezTo>
                    <a:cubicBezTo>
                      <a:pt x="9839" y="1496"/>
                      <a:pt x="7967" y="1428"/>
                      <a:pt x="6101" y="1295"/>
                    </a:cubicBezTo>
                    <a:cubicBezTo>
                      <a:pt x="4161" y="1169"/>
                      <a:pt x="2201" y="940"/>
                      <a:pt x="365" y="210"/>
                    </a:cubicBezTo>
                    <a:cubicBezTo>
                      <a:pt x="333" y="195"/>
                      <a:pt x="303" y="189"/>
                      <a:pt x="276" y="189"/>
                    </a:cubicBezTo>
                    <a:cubicBezTo>
                      <a:pt x="70" y="189"/>
                      <a:pt x="1" y="559"/>
                      <a:pt x="240" y="669"/>
                    </a:cubicBezTo>
                    <a:lnTo>
                      <a:pt x="240" y="648"/>
                    </a:lnTo>
                    <a:cubicBezTo>
                      <a:pt x="1867" y="1295"/>
                      <a:pt x="3598" y="1545"/>
                      <a:pt x="5329" y="1691"/>
                    </a:cubicBezTo>
                    <a:cubicBezTo>
                      <a:pt x="7060" y="1816"/>
                      <a:pt x="8812" y="1899"/>
                      <a:pt x="10564" y="1920"/>
                    </a:cubicBezTo>
                    <a:cubicBezTo>
                      <a:pt x="11015" y="1928"/>
                      <a:pt x="11466" y="1932"/>
                      <a:pt x="11917" y="1932"/>
                    </a:cubicBezTo>
                    <a:cubicBezTo>
                      <a:pt x="15053" y="1932"/>
                      <a:pt x="18188" y="1743"/>
                      <a:pt x="21306" y="1378"/>
                    </a:cubicBezTo>
                    <a:cubicBezTo>
                      <a:pt x="22266" y="1253"/>
                      <a:pt x="23225" y="1128"/>
                      <a:pt x="24185" y="961"/>
                    </a:cubicBezTo>
                    <a:cubicBezTo>
                      <a:pt x="25186" y="836"/>
                      <a:pt x="26187" y="648"/>
                      <a:pt x="27167" y="356"/>
                    </a:cubicBezTo>
                    <a:cubicBezTo>
                      <a:pt x="27349" y="295"/>
                      <a:pt x="27335" y="0"/>
                      <a:pt x="271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1" name="Google Shape;2081;p24"/>
              <p:cNvSpPr/>
              <p:nvPr/>
            </p:nvSpPr>
            <p:spPr>
              <a:xfrm>
                <a:off x="-87975" y="3048225"/>
                <a:ext cx="299850" cy="395975"/>
              </a:xfrm>
              <a:custGeom>
                <a:avLst/>
                <a:gdLst/>
                <a:ahLst/>
                <a:cxnLst/>
                <a:rect l="l" t="t" r="r" b="b"/>
                <a:pathLst>
                  <a:path w="11994" h="15839" extrusionOk="0">
                    <a:moveTo>
                      <a:pt x="7488" y="1"/>
                    </a:moveTo>
                    <a:cubicBezTo>
                      <a:pt x="5319" y="1544"/>
                      <a:pt x="3463" y="3442"/>
                      <a:pt x="1982" y="5653"/>
                    </a:cubicBezTo>
                    <a:cubicBezTo>
                      <a:pt x="1189" y="6863"/>
                      <a:pt x="480" y="8177"/>
                      <a:pt x="251" y="9616"/>
                    </a:cubicBezTo>
                    <a:cubicBezTo>
                      <a:pt x="0" y="11055"/>
                      <a:pt x="230" y="12620"/>
                      <a:pt x="1127" y="13746"/>
                    </a:cubicBezTo>
                    <a:cubicBezTo>
                      <a:pt x="2087" y="14976"/>
                      <a:pt x="4954" y="15839"/>
                      <a:pt x="6977" y="15839"/>
                    </a:cubicBezTo>
                    <a:cubicBezTo>
                      <a:pt x="7457" y="15839"/>
                      <a:pt x="7891" y="15790"/>
                      <a:pt x="8239" y="15686"/>
                    </a:cubicBezTo>
                    <a:cubicBezTo>
                      <a:pt x="9386" y="15352"/>
                      <a:pt x="10596" y="14935"/>
                      <a:pt x="11243" y="13934"/>
                    </a:cubicBezTo>
                    <a:cubicBezTo>
                      <a:pt x="11994" y="12745"/>
                      <a:pt x="11702" y="11222"/>
                      <a:pt x="11284" y="9887"/>
                    </a:cubicBezTo>
                    <a:cubicBezTo>
                      <a:pt x="10784" y="8219"/>
                      <a:pt x="10116" y="6592"/>
                      <a:pt x="9303" y="5027"/>
                    </a:cubicBezTo>
                    <a:cubicBezTo>
                      <a:pt x="8469" y="3442"/>
                      <a:pt x="7488" y="1815"/>
                      <a:pt x="7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2" name="Google Shape;2082;p24"/>
              <p:cNvSpPr/>
              <p:nvPr/>
            </p:nvSpPr>
            <p:spPr>
              <a:xfrm>
                <a:off x="-362775" y="3280550"/>
                <a:ext cx="38850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10776" extrusionOk="0">
                    <a:moveTo>
                      <a:pt x="8469" y="1"/>
                    </a:moveTo>
                    <a:cubicBezTo>
                      <a:pt x="6698" y="1"/>
                      <a:pt x="4925" y="592"/>
                      <a:pt x="3296" y="1366"/>
                    </a:cubicBezTo>
                    <a:cubicBezTo>
                      <a:pt x="2232" y="1887"/>
                      <a:pt x="1169" y="2492"/>
                      <a:pt x="0" y="2722"/>
                    </a:cubicBezTo>
                    <a:cubicBezTo>
                      <a:pt x="1648" y="3473"/>
                      <a:pt x="2754" y="5037"/>
                      <a:pt x="3797" y="6518"/>
                    </a:cubicBezTo>
                    <a:cubicBezTo>
                      <a:pt x="5100" y="8400"/>
                      <a:pt x="7509" y="10776"/>
                      <a:pt x="9880" y="10776"/>
                    </a:cubicBezTo>
                    <a:cubicBezTo>
                      <a:pt x="10846" y="10776"/>
                      <a:pt x="11806" y="10381"/>
                      <a:pt x="12682" y="9396"/>
                    </a:cubicBezTo>
                    <a:cubicBezTo>
                      <a:pt x="15539" y="6184"/>
                      <a:pt x="14184" y="991"/>
                      <a:pt x="9887" y="135"/>
                    </a:cubicBezTo>
                    <a:cubicBezTo>
                      <a:pt x="9416" y="43"/>
                      <a:pt x="8943" y="1"/>
                      <a:pt x="8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3" name="Google Shape;2083;p24"/>
              <p:cNvSpPr/>
              <p:nvPr/>
            </p:nvSpPr>
            <p:spPr>
              <a:xfrm>
                <a:off x="115375" y="3427800"/>
                <a:ext cx="342625" cy="242025"/>
              </a:xfrm>
              <a:custGeom>
                <a:avLst/>
                <a:gdLst/>
                <a:ahLst/>
                <a:cxnLst/>
                <a:rect l="l" t="t" r="r" b="b"/>
                <a:pathLst>
                  <a:path w="13705" h="9681" extrusionOk="0">
                    <a:moveTo>
                      <a:pt x="5521" y="0"/>
                    </a:moveTo>
                    <a:cubicBezTo>
                      <a:pt x="3879" y="0"/>
                      <a:pt x="2201" y="648"/>
                      <a:pt x="1190" y="1963"/>
                    </a:cubicBezTo>
                    <a:cubicBezTo>
                      <a:pt x="1" y="3485"/>
                      <a:pt x="105" y="7386"/>
                      <a:pt x="1628" y="8700"/>
                    </a:cubicBezTo>
                    <a:cubicBezTo>
                      <a:pt x="2149" y="9096"/>
                      <a:pt x="2754" y="9367"/>
                      <a:pt x="3401" y="9492"/>
                    </a:cubicBezTo>
                    <a:cubicBezTo>
                      <a:pt x="3876" y="9600"/>
                      <a:pt x="4379" y="9680"/>
                      <a:pt x="4869" y="9680"/>
                    </a:cubicBezTo>
                    <a:cubicBezTo>
                      <a:pt x="5326" y="9680"/>
                      <a:pt x="5772" y="9611"/>
                      <a:pt x="6175" y="9430"/>
                    </a:cubicBezTo>
                    <a:cubicBezTo>
                      <a:pt x="7030" y="9054"/>
                      <a:pt x="7614" y="8262"/>
                      <a:pt x="8198" y="7552"/>
                    </a:cubicBezTo>
                    <a:cubicBezTo>
                      <a:pt x="9741" y="5696"/>
                      <a:pt x="11598" y="4132"/>
                      <a:pt x="13704" y="2943"/>
                    </a:cubicBezTo>
                    <a:lnTo>
                      <a:pt x="13704" y="2943"/>
                    </a:lnTo>
                    <a:cubicBezTo>
                      <a:pt x="13689" y="2943"/>
                      <a:pt x="13673" y="2943"/>
                      <a:pt x="13657" y="2943"/>
                    </a:cubicBezTo>
                    <a:cubicBezTo>
                      <a:pt x="12488" y="2943"/>
                      <a:pt x="11459" y="2184"/>
                      <a:pt x="10451" y="1566"/>
                    </a:cubicBezTo>
                    <a:cubicBezTo>
                      <a:pt x="9011" y="690"/>
                      <a:pt x="7364" y="23"/>
                      <a:pt x="5674" y="2"/>
                    </a:cubicBezTo>
                    <a:cubicBezTo>
                      <a:pt x="5623" y="1"/>
                      <a:pt x="5572" y="0"/>
                      <a:pt x="55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4" name="Google Shape;2084;p24"/>
              <p:cNvSpPr/>
              <p:nvPr/>
            </p:nvSpPr>
            <p:spPr>
              <a:xfrm>
                <a:off x="-599000" y="3372050"/>
                <a:ext cx="280575" cy="358800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14352" extrusionOk="0">
                    <a:moveTo>
                      <a:pt x="6738" y="0"/>
                    </a:moveTo>
                    <a:cubicBezTo>
                      <a:pt x="5799" y="2503"/>
                      <a:pt x="3401" y="4130"/>
                      <a:pt x="1628" y="6153"/>
                    </a:cubicBezTo>
                    <a:cubicBezTo>
                      <a:pt x="1065" y="6779"/>
                      <a:pt x="543" y="7509"/>
                      <a:pt x="335" y="8343"/>
                    </a:cubicBezTo>
                    <a:cubicBezTo>
                      <a:pt x="1" y="9720"/>
                      <a:pt x="627" y="11222"/>
                      <a:pt x="1690" y="12160"/>
                    </a:cubicBezTo>
                    <a:cubicBezTo>
                      <a:pt x="2805" y="13135"/>
                      <a:pt x="5700" y="14352"/>
                      <a:pt x="7843" y="14352"/>
                    </a:cubicBezTo>
                    <a:cubicBezTo>
                      <a:pt x="8588" y="14352"/>
                      <a:pt x="9243" y="14205"/>
                      <a:pt x="9700" y="13850"/>
                    </a:cubicBezTo>
                    <a:cubicBezTo>
                      <a:pt x="10159" y="13453"/>
                      <a:pt x="10492" y="12932"/>
                      <a:pt x="10680" y="12369"/>
                    </a:cubicBezTo>
                    <a:cubicBezTo>
                      <a:pt x="11222" y="10888"/>
                      <a:pt x="11097" y="9219"/>
                      <a:pt x="10638" y="7697"/>
                    </a:cubicBezTo>
                    <a:cubicBezTo>
                      <a:pt x="10180" y="6195"/>
                      <a:pt x="9408" y="4798"/>
                      <a:pt x="8636" y="3400"/>
                    </a:cubicBezTo>
                    <a:lnTo>
                      <a:pt x="67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5" name="Google Shape;2085;p24"/>
              <p:cNvSpPr/>
              <p:nvPr/>
            </p:nvSpPr>
            <p:spPr>
              <a:xfrm>
                <a:off x="-774725" y="3756400"/>
                <a:ext cx="404150" cy="240475"/>
              </a:xfrm>
              <a:custGeom>
                <a:avLst/>
                <a:gdLst/>
                <a:ahLst/>
                <a:cxnLst/>
                <a:rect l="l" t="t" r="r" b="b"/>
                <a:pathLst>
                  <a:path w="16166" h="9619" extrusionOk="0">
                    <a:moveTo>
                      <a:pt x="7254" y="0"/>
                    </a:moveTo>
                    <a:cubicBezTo>
                      <a:pt x="6812" y="0"/>
                      <a:pt x="6370" y="63"/>
                      <a:pt x="5945" y="186"/>
                    </a:cubicBezTo>
                    <a:cubicBezTo>
                      <a:pt x="3150" y="1166"/>
                      <a:pt x="2775" y="5505"/>
                      <a:pt x="1" y="6527"/>
                    </a:cubicBezTo>
                    <a:cubicBezTo>
                      <a:pt x="1878" y="7674"/>
                      <a:pt x="3797" y="8842"/>
                      <a:pt x="5945" y="9363"/>
                    </a:cubicBezTo>
                    <a:cubicBezTo>
                      <a:pt x="6626" y="9528"/>
                      <a:pt x="7337" y="9618"/>
                      <a:pt x="8045" y="9618"/>
                    </a:cubicBezTo>
                    <a:cubicBezTo>
                      <a:pt x="9575" y="9618"/>
                      <a:pt x="11090" y="9200"/>
                      <a:pt x="12244" y="8216"/>
                    </a:cubicBezTo>
                    <a:cubicBezTo>
                      <a:pt x="16166" y="4900"/>
                      <a:pt x="11973" y="958"/>
                      <a:pt x="8386" y="144"/>
                    </a:cubicBezTo>
                    <a:cubicBezTo>
                      <a:pt x="8018" y="47"/>
                      <a:pt x="7636" y="0"/>
                      <a:pt x="72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6" name="Google Shape;2086;p24"/>
              <p:cNvSpPr/>
              <p:nvPr/>
            </p:nvSpPr>
            <p:spPr>
              <a:xfrm>
                <a:off x="-363300" y="3801175"/>
                <a:ext cx="288900" cy="172000"/>
              </a:xfrm>
              <a:custGeom>
                <a:avLst/>
                <a:gdLst/>
                <a:ahLst/>
                <a:cxnLst/>
                <a:rect l="l" t="t" r="r" b="b"/>
                <a:pathLst>
                  <a:path w="11556" h="6880" extrusionOk="0">
                    <a:moveTo>
                      <a:pt x="6380" y="1"/>
                    </a:moveTo>
                    <a:cubicBezTo>
                      <a:pt x="6107" y="1"/>
                      <a:pt x="5834" y="37"/>
                      <a:pt x="5570" y="105"/>
                    </a:cubicBezTo>
                    <a:cubicBezTo>
                      <a:pt x="3004" y="668"/>
                      <a:pt x="1" y="3505"/>
                      <a:pt x="2816" y="5883"/>
                    </a:cubicBezTo>
                    <a:cubicBezTo>
                      <a:pt x="3628" y="6581"/>
                      <a:pt x="4712" y="6880"/>
                      <a:pt x="5803" y="6880"/>
                    </a:cubicBezTo>
                    <a:cubicBezTo>
                      <a:pt x="6310" y="6880"/>
                      <a:pt x="6818" y="6815"/>
                      <a:pt x="7301" y="6696"/>
                    </a:cubicBezTo>
                    <a:cubicBezTo>
                      <a:pt x="8844" y="6321"/>
                      <a:pt x="10221" y="5487"/>
                      <a:pt x="11556" y="4652"/>
                    </a:cubicBezTo>
                    <a:cubicBezTo>
                      <a:pt x="9574" y="3943"/>
                      <a:pt x="9303" y="835"/>
                      <a:pt x="7301" y="147"/>
                    </a:cubicBezTo>
                    <a:cubicBezTo>
                      <a:pt x="7002" y="47"/>
                      <a:pt x="6691" y="1"/>
                      <a:pt x="63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7" name="Google Shape;2087;p24"/>
              <p:cNvSpPr/>
              <p:nvPr/>
            </p:nvSpPr>
            <p:spPr>
              <a:xfrm>
                <a:off x="310400" y="3783750"/>
                <a:ext cx="34365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13746" h="13359" extrusionOk="0">
                    <a:moveTo>
                      <a:pt x="9293" y="1"/>
                    </a:moveTo>
                    <a:cubicBezTo>
                      <a:pt x="9101" y="1"/>
                      <a:pt x="8909" y="11"/>
                      <a:pt x="8719" y="31"/>
                    </a:cubicBezTo>
                    <a:cubicBezTo>
                      <a:pt x="8344" y="51"/>
                      <a:pt x="5465" y="1428"/>
                      <a:pt x="6237" y="1699"/>
                    </a:cubicBezTo>
                    <a:cubicBezTo>
                      <a:pt x="5261" y="1359"/>
                      <a:pt x="4280" y="1014"/>
                      <a:pt x="3356" y="1014"/>
                    </a:cubicBezTo>
                    <a:cubicBezTo>
                      <a:pt x="2523" y="1014"/>
                      <a:pt x="1736" y="1295"/>
                      <a:pt x="1044" y="2116"/>
                    </a:cubicBezTo>
                    <a:cubicBezTo>
                      <a:pt x="1" y="3368"/>
                      <a:pt x="42" y="4932"/>
                      <a:pt x="710" y="6350"/>
                    </a:cubicBezTo>
                    <a:cubicBezTo>
                      <a:pt x="1440" y="7873"/>
                      <a:pt x="2754" y="8999"/>
                      <a:pt x="4089" y="10000"/>
                    </a:cubicBezTo>
                    <a:cubicBezTo>
                      <a:pt x="5445" y="11002"/>
                      <a:pt x="6842" y="12003"/>
                      <a:pt x="7822" y="13359"/>
                    </a:cubicBezTo>
                    <a:cubicBezTo>
                      <a:pt x="8698" y="11273"/>
                      <a:pt x="10430" y="9708"/>
                      <a:pt x="11702" y="7852"/>
                    </a:cubicBezTo>
                    <a:cubicBezTo>
                      <a:pt x="12974" y="5975"/>
                      <a:pt x="13746" y="3389"/>
                      <a:pt x="12494" y="1511"/>
                    </a:cubicBezTo>
                    <a:cubicBezTo>
                      <a:pt x="11772" y="428"/>
                      <a:pt x="10533" y="1"/>
                      <a:pt x="92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8" name="Google Shape;2088;p24"/>
              <p:cNvSpPr/>
              <p:nvPr/>
            </p:nvSpPr>
            <p:spPr>
              <a:xfrm>
                <a:off x="246275" y="4135325"/>
                <a:ext cx="361900" cy="338025"/>
              </a:xfrm>
              <a:custGeom>
                <a:avLst/>
                <a:gdLst/>
                <a:ahLst/>
                <a:cxnLst/>
                <a:rect l="l" t="t" r="r" b="b"/>
                <a:pathLst>
                  <a:path w="14476" h="13521" extrusionOk="0">
                    <a:moveTo>
                      <a:pt x="8206" y="1"/>
                    </a:moveTo>
                    <a:cubicBezTo>
                      <a:pt x="6708" y="1"/>
                      <a:pt x="5273" y="326"/>
                      <a:pt x="4359" y="964"/>
                    </a:cubicBezTo>
                    <a:cubicBezTo>
                      <a:pt x="0" y="4051"/>
                      <a:pt x="6779" y="8807"/>
                      <a:pt x="9073" y="10308"/>
                    </a:cubicBezTo>
                    <a:cubicBezTo>
                      <a:pt x="10429" y="11184"/>
                      <a:pt x="11618" y="12269"/>
                      <a:pt x="12640" y="13520"/>
                    </a:cubicBezTo>
                    <a:cubicBezTo>
                      <a:pt x="12473" y="12019"/>
                      <a:pt x="13203" y="10579"/>
                      <a:pt x="13662" y="9140"/>
                    </a:cubicBezTo>
                    <a:cubicBezTo>
                      <a:pt x="14267" y="7347"/>
                      <a:pt x="14475" y="5428"/>
                      <a:pt x="14288" y="3530"/>
                    </a:cubicBezTo>
                    <a:cubicBezTo>
                      <a:pt x="14056" y="1148"/>
                      <a:pt x="11019" y="1"/>
                      <a:pt x="8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9" name="Google Shape;2089;p24"/>
              <p:cNvSpPr/>
              <p:nvPr/>
            </p:nvSpPr>
            <p:spPr>
              <a:xfrm>
                <a:off x="82525" y="3734450"/>
                <a:ext cx="209650" cy="273450"/>
              </a:xfrm>
              <a:custGeom>
                <a:avLst/>
                <a:gdLst/>
                <a:ahLst/>
                <a:cxnLst/>
                <a:rect l="l" t="t" r="r" b="b"/>
                <a:pathLst>
                  <a:path w="8386" h="10938" extrusionOk="0">
                    <a:moveTo>
                      <a:pt x="4423" y="0"/>
                    </a:moveTo>
                    <a:cubicBezTo>
                      <a:pt x="3755" y="2065"/>
                      <a:pt x="1857" y="3442"/>
                      <a:pt x="689" y="5277"/>
                    </a:cubicBezTo>
                    <a:cubicBezTo>
                      <a:pt x="272" y="5861"/>
                      <a:pt x="22" y="6570"/>
                      <a:pt x="1" y="7300"/>
                    </a:cubicBezTo>
                    <a:cubicBezTo>
                      <a:pt x="43" y="8343"/>
                      <a:pt x="773" y="9282"/>
                      <a:pt x="1670" y="9824"/>
                    </a:cubicBezTo>
                    <a:cubicBezTo>
                      <a:pt x="2600" y="10389"/>
                      <a:pt x="4096" y="10937"/>
                      <a:pt x="5426" y="10937"/>
                    </a:cubicBezTo>
                    <a:cubicBezTo>
                      <a:pt x="6749" y="10937"/>
                      <a:pt x="7907" y="10394"/>
                      <a:pt x="8177" y="8781"/>
                    </a:cubicBezTo>
                    <a:cubicBezTo>
                      <a:pt x="8386" y="7634"/>
                      <a:pt x="7823" y="6508"/>
                      <a:pt x="7280" y="5465"/>
                    </a:cubicBezTo>
                    <a:lnTo>
                      <a:pt x="442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0" name="Google Shape;2090;p24"/>
              <p:cNvSpPr/>
              <p:nvPr/>
            </p:nvSpPr>
            <p:spPr>
              <a:xfrm>
                <a:off x="-193825" y="3651200"/>
                <a:ext cx="20770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8024" extrusionOk="0">
                    <a:moveTo>
                      <a:pt x="2994" y="0"/>
                    </a:moveTo>
                    <a:cubicBezTo>
                      <a:pt x="2629" y="0"/>
                      <a:pt x="2262" y="81"/>
                      <a:pt x="1919" y="243"/>
                    </a:cubicBezTo>
                    <a:cubicBezTo>
                      <a:pt x="605" y="890"/>
                      <a:pt x="0" y="2454"/>
                      <a:pt x="84" y="3914"/>
                    </a:cubicBezTo>
                    <a:cubicBezTo>
                      <a:pt x="167" y="5353"/>
                      <a:pt x="772" y="6730"/>
                      <a:pt x="1398" y="8023"/>
                    </a:cubicBezTo>
                    <a:lnTo>
                      <a:pt x="5257" y="6063"/>
                    </a:lnTo>
                    <a:cubicBezTo>
                      <a:pt x="6320" y="5520"/>
                      <a:pt x="7488" y="4895"/>
                      <a:pt x="7905" y="3789"/>
                    </a:cubicBezTo>
                    <a:cubicBezTo>
                      <a:pt x="8308" y="2755"/>
                      <a:pt x="7602" y="1334"/>
                      <a:pt x="6580" y="1334"/>
                    </a:cubicBezTo>
                    <a:cubicBezTo>
                      <a:pt x="6489" y="1334"/>
                      <a:pt x="6395" y="1346"/>
                      <a:pt x="6299" y="1370"/>
                    </a:cubicBezTo>
                    <a:cubicBezTo>
                      <a:pt x="6028" y="1432"/>
                      <a:pt x="5757" y="1641"/>
                      <a:pt x="5486" y="1683"/>
                    </a:cubicBezTo>
                    <a:cubicBezTo>
                      <a:pt x="5422" y="1691"/>
                      <a:pt x="5374" y="1696"/>
                      <a:pt x="5337" y="1696"/>
                    </a:cubicBezTo>
                    <a:cubicBezTo>
                      <a:pt x="5192" y="1696"/>
                      <a:pt x="5219" y="1619"/>
                      <a:pt x="5152" y="1370"/>
                    </a:cubicBezTo>
                    <a:cubicBezTo>
                      <a:pt x="5006" y="973"/>
                      <a:pt x="4735" y="640"/>
                      <a:pt x="4360" y="410"/>
                    </a:cubicBezTo>
                    <a:cubicBezTo>
                      <a:pt x="3946" y="138"/>
                      <a:pt x="3471" y="0"/>
                      <a:pt x="29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1" name="Google Shape;2091;p24"/>
              <p:cNvSpPr/>
              <p:nvPr/>
            </p:nvSpPr>
            <p:spPr>
              <a:xfrm>
                <a:off x="-481675" y="3417400"/>
                <a:ext cx="204700" cy="740350"/>
              </a:xfrm>
              <a:custGeom>
                <a:avLst/>
                <a:gdLst/>
                <a:ahLst/>
                <a:cxnLst/>
                <a:rect l="l" t="t" r="r" b="b"/>
                <a:pathLst>
                  <a:path w="8188" h="29614" extrusionOk="0">
                    <a:moveTo>
                      <a:pt x="2006" y="1"/>
                    </a:moveTo>
                    <a:cubicBezTo>
                      <a:pt x="1977" y="1"/>
                      <a:pt x="1951" y="22"/>
                      <a:pt x="1962" y="64"/>
                    </a:cubicBezTo>
                    <a:cubicBezTo>
                      <a:pt x="1982" y="543"/>
                      <a:pt x="1982" y="1023"/>
                      <a:pt x="1941" y="1503"/>
                    </a:cubicBezTo>
                    <a:cubicBezTo>
                      <a:pt x="1899" y="1982"/>
                      <a:pt x="1836" y="2462"/>
                      <a:pt x="1732" y="2942"/>
                    </a:cubicBezTo>
                    <a:cubicBezTo>
                      <a:pt x="1565" y="3901"/>
                      <a:pt x="1294" y="4840"/>
                      <a:pt x="1044" y="5799"/>
                    </a:cubicBezTo>
                    <a:cubicBezTo>
                      <a:pt x="522" y="7656"/>
                      <a:pt x="1" y="9575"/>
                      <a:pt x="230" y="11514"/>
                    </a:cubicBezTo>
                    <a:cubicBezTo>
                      <a:pt x="376" y="12515"/>
                      <a:pt x="648" y="13496"/>
                      <a:pt x="1065" y="14434"/>
                    </a:cubicBezTo>
                    <a:cubicBezTo>
                      <a:pt x="1273" y="14893"/>
                      <a:pt x="1503" y="15373"/>
                      <a:pt x="1732" y="15832"/>
                    </a:cubicBezTo>
                    <a:cubicBezTo>
                      <a:pt x="1982" y="16291"/>
                      <a:pt x="2254" y="16750"/>
                      <a:pt x="2462" y="17208"/>
                    </a:cubicBezTo>
                    <a:cubicBezTo>
                      <a:pt x="2566" y="17438"/>
                      <a:pt x="2692" y="17667"/>
                      <a:pt x="2838" y="17897"/>
                    </a:cubicBezTo>
                    <a:cubicBezTo>
                      <a:pt x="2984" y="18105"/>
                      <a:pt x="3150" y="18314"/>
                      <a:pt x="3296" y="18522"/>
                    </a:cubicBezTo>
                    <a:cubicBezTo>
                      <a:pt x="3609" y="18960"/>
                      <a:pt x="3901" y="19398"/>
                      <a:pt x="4193" y="19836"/>
                    </a:cubicBezTo>
                    <a:cubicBezTo>
                      <a:pt x="4777" y="20733"/>
                      <a:pt x="5299" y="21651"/>
                      <a:pt x="5799" y="22590"/>
                    </a:cubicBezTo>
                    <a:cubicBezTo>
                      <a:pt x="6801" y="24488"/>
                      <a:pt x="7468" y="26553"/>
                      <a:pt x="7781" y="28680"/>
                    </a:cubicBezTo>
                    <a:cubicBezTo>
                      <a:pt x="7823" y="28951"/>
                      <a:pt x="7843" y="29201"/>
                      <a:pt x="7885" y="29473"/>
                    </a:cubicBezTo>
                    <a:cubicBezTo>
                      <a:pt x="7896" y="29566"/>
                      <a:pt x="7974" y="29613"/>
                      <a:pt x="8047" y="29613"/>
                    </a:cubicBezTo>
                    <a:cubicBezTo>
                      <a:pt x="8120" y="29613"/>
                      <a:pt x="8188" y="29566"/>
                      <a:pt x="8177" y="29473"/>
                    </a:cubicBezTo>
                    <a:cubicBezTo>
                      <a:pt x="8135" y="28409"/>
                      <a:pt x="7948" y="27366"/>
                      <a:pt x="7635" y="26344"/>
                    </a:cubicBezTo>
                    <a:cubicBezTo>
                      <a:pt x="7364" y="25322"/>
                      <a:pt x="6988" y="24342"/>
                      <a:pt x="6550" y="23382"/>
                    </a:cubicBezTo>
                    <a:cubicBezTo>
                      <a:pt x="5633" y="21442"/>
                      <a:pt x="4527" y="19607"/>
                      <a:pt x="3255" y="17897"/>
                    </a:cubicBezTo>
                    <a:cubicBezTo>
                      <a:pt x="2984" y="17459"/>
                      <a:pt x="2712" y="17021"/>
                      <a:pt x="2504" y="16562"/>
                    </a:cubicBezTo>
                    <a:cubicBezTo>
                      <a:pt x="2233" y="16103"/>
                      <a:pt x="2003" y="15644"/>
                      <a:pt x="1753" y="15185"/>
                    </a:cubicBezTo>
                    <a:cubicBezTo>
                      <a:pt x="1273" y="14267"/>
                      <a:pt x="898" y="13287"/>
                      <a:pt x="668" y="12265"/>
                    </a:cubicBezTo>
                    <a:cubicBezTo>
                      <a:pt x="230" y="10325"/>
                      <a:pt x="648" y="8365"/>
                      <a:pt x="1148" y="6488"/>
                    </a:cubicBezTo>
                    <a:cubicBezTo>
                      <a:pt x="1419" y="5528"/>
                      <a:pt x="1670" y="4590"/>
                      <a:pt x="1878" y="3630"/>
                    </a:cubicBezTo>
                    <a:cubicBezTo>
                      <a:pt x="2087" y="2671"/>
                      <a:pt x="2254" y="1711"/>
                      <a:pt x="2128" y="773"/>
                    </a:cubicBezTo>
                    <a:cubicBezTo>
                      <a:pt x="2108" y="522"/>
                      <a:pt x="2108" y="293"/>
                      <a:pt x="2066" y="64"/>
                    </a:cubicBezTo>
                    <a:cubicBezTo>
                      <a:pt x="2066" y="22"/>
                      <a:pt x="2035" y="1"/>
                      <a:pt x="2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2" name="Google Shape;2092;p24"/>
              <p:cNvSpPr/>
              <p:nvPr/>
            </p:nvSpPr>
            <p:spPr>
              <a:xfrm>
                <a:off x="-743825" y="3843750"/>
                <a:ext cx="33257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13303" h="3401" extrusionOk="0">
                    <a:moveTo>
                      <a:pt x="12764" y="1"/>
                    </a:moveTo>
                    <a:cubicBezTo>
                      <a:pt x="11983" y="1"/>
                      <a:pt x="11221" y="133"/>
                      <a:pt x="10508" y="426"/>
                    </a:cubicBezTo>
                    <a:cubicBezTo>
                      <a:pt x="9694" y="738"/>
                      <a:pt x="8902" y="1093"/>
                      <a:pt x="8130" y="1510"/>
                    </a:cubicBezTo>
                    <a:cubicBezTo>
                      <a:pt x="6566" y="2365"/>
                      <a:pt x="4835" y="2887"/>
                      <a:pt x="3062" y="3054"/>
                    </a:cubicBezTo>
                    <a:cubicBezTo>
                      <a:pt x="2877" y="3066"/>
                      <a:pt x="2692" y="3071"/>
                      <a:pt x="2507" y="3071"/>
                    </a:cubicBezTo>
                    <a:cubicBezTo>
                      <a:pt x="1726" y="3071"/>
                      <a:pt x="938" y="2968"/>
                      <a:pt x="162" y="2782"/>
                    </a:cubicBezTo>
                    <a:cubicBezTo>
                      <a:pt x="156" y="2781"/>
                      <a:pt x="150" y="2781"/>
                      <a:pt x="143" y="2781"/>
                    </a:cubicBezTo>
                    <a:cubicBezTo>
                      <a:pt x="33" y="2781"/>
                      <a:pt x="1" y="2951"/>
                      <a:pt x="100" y="2991"/>
                    </a:cubicBezTo>
                    <a:cubicBezTo>
                      <a:pt x="861" y="3280"/>
                      <a:pt x="1672" y="3400"/>
                      <a:pt x="2488" y="3400"/>
                    </a:cubicBezTo>
                    <a:cubicBezTo>
                      <a:pt x="3438" y="3400"/>
                      <a:pt x="4396" y="3238"/>
                      <a:pt x="5293" y="2991"/>
                    </a:cubicBezTo>
                    <a:cubicBezTo>
                      <a:pt x="6149" y="2762"/>
                      <a:pt x="6962" y="2449"/>
                      <a:pt x="7755" y="2073"/>
                    </a:cubicBezTo>
                    <a:cubicBezTo>
                      <a:pt x="8568" y="1677"/>
                      <a:pt x="9319" y="1239"/>
                      <a:pt x="10153" y="905"/>
                    </a:cubicBezTo>
                    <a:cubicBezTo>
                      <a:pt x="10994" y="542"/>
                      <a:pt x="11904" y="337"/>
                      <a:pt x="12836" y="337"/>
                    </a:cubicBezTo>
                    <a:cubicBezTo>
                      <a:pt x="12922" y="337"/>
                      <a:pt x="13008" y="339"/>
                      <a:pt x="13094" y="342"/>
                    </a:cubicBezTo>
                    <a:cubicBezTo>
                      <a:pt x="13100" y="343"/>
                      <a:pt x="13107" y="343"/>
                      <a:pt x="13113" y="343"/>
                    </a:cubicBezTo>
                    <a:cubicBezTo>
                      <a:pt x="13303" y="343"/>
                      <a:pt x="13296" y="29"/>
                      <a:pt x="13094" y="8"/>
                    </a:cubicBezTo>
                    <a:cubicBezTo>
                      <a:pt x="12984" y="3"/>
                      <a:pt x="12874" y="1"/>
                      <a:pt x="127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3" name="Google Shape;2093;p24"/>
              <p:cNvSpPr/>
              <p:nvPr/>
            </p:nvSpPr>
            <p:spPr>
              <a:xfrm>
                <a:off x="-650100" y="3961650"/>
                <a:ext cx="312400" cy="168075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6723" extrusionOk="0">
                    <a:moveTo>
                      <a:pt x="12360" y="1"/>
                    </a:moveTo>
                    <a:cubicBezTo>
                      <a:pt x="12326" y="1"/>
                      <a:pt x="12292" y="15"/>
                      <a:pt x="12265" y="48"/>
                    </a:cubicBezTo>
                    <a:cubicBezTo>
                      <a:pt x="11785" y="736"/>
                      <a:pt x="11389" y="1487"/>
                      <a:pt x="10909" y="2175"/>
                    </a:cubicBezTo>
                    <a:cubicBezTo>
                      <a:pt x="10430" y="2864"/>
                      <a:pt x="9846" y="3448"/>
                      <a:pt x="9178" y="3948"/>
                    </a:cubicBezTo>
                    <a:cubicBezTo>
                      <a:pt x="8386" y="4470"/>
                      <a:pt x="7510" y="4824"/>
                      <a:pt x="6592" y="4991"/>
                    </a:cubicBezTo>
                    <a:cubicBezTo>
                      <a:pt x="5591" y="5241"/>
                      <a:pt x="4569" y="5450"/>
                      <a:pt x="3568" y="5659"/>
                    </a:cubicBezTo>
                    <a:lnTo>
                      <a:pt x="1857" y="6034"/>
                    </a:lnTo>
                    <a:lnTo>
                      <a:pt x="981" y="6222"/>
                    </a:lnTo>
                    <a:cubicBezTo>
                      <a:pt x="689" y="6263"/>
                      <a:pt x="397" y="6347"/>
                      <a:pt x="126" y="6472"/>
                    </a:cubicBezTo>
                    <a:cubicBezTo>
                      <a:pt x="1" y="6535"/>
                      <a:pt x="84" y="6701"/>
                      <a:pt x="209" y="6722"/>
                    </a:cubicBezTo>
                    <a:cubicBezTo>
                      <a:pt x="460" y="6722"/>
                      <a:pt x="731" y="6681"/>
                      <a:pt x="981" y="6618"/>
                    </a:cubicBezTo>
                    <a:lnTo>
                      <a:pt x="1774" y="6430"/>
                    </a:lnTo>
                    <a:lnTo>
                      <a:pt x="3338" y="6097"/>
                    </a:lnTo>
                    <a:cubicBezTo>
                      <a:pt x="4381" y="5867"/>
                      <a:pt x="5424" y="5638"/>
                      <a:pt x="6467" y="5408"/>
                    </a:cubicBezTo>
                    <a:cubicBezTo>
                      <a:pt x="7426" y="5241"/>
                      <a:pt x="8344" y="4887"/>
                      <a:pt x="9178" y="4386"/>
                    </a:cubicBezTo>
                    <a:cubicBezTo>
                      <a:pt x="9867" y="3907"/>
                      <a:pt x="10471" y="3323"/>
                      <a:pt x="10972" y="2655"/>
                    </a:cubicBezTo>
                    <a:cubicBezTo>
                      <a:pt x="11556" y="1883"/>
                      <a:pt x="12057" y="1028"/>
                      <a:pt x="12453" y="152"/>
                    </a:cubicBezTo>
                    <a:cubicBezTo>
                      <a:pt x="12496" y="67"/>
                      <a:pt x="12431" y="1"/>
                      <a:pt x="12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4" name="Google Shape;2094;p24"/>
              <p:cNvSpPr/>
              <p:nvPr/>
            </p:nvSpPr>
            <p:spPr>
              <a:xfrm>
                <a:off x="-61900" y="3043400"/>
                <a:ext cx="157450" cy="113037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45215" extrusionOk="0">
                    <a:moveTo>
                      <a:pt x="6132" y="0"/>
                    </a:moveTo>
                    <a:cubicBezTo>
                      <a:pt x="6102" y="0"/>
                      <a:pt x="6072" y="14"/>
                      <a:pt x="6049" y="48"/>
                    </a:cubicBezTo>
                    <a:lnTo>
                      <a:pt x="6049" y="27"/>
                    </a:lnTo>
                    <a:cubicBezTo>
                      <a:pt x="4360" y="2175"/>
                      <a:pt x="3546" y="4866"/>
                      <a:pt x="3275" y="7536"/>
                    </a:cubicBezTo>
                    <a:cubicBezTo>
                      <a:pt x="2920" y="10706"/>
                      <a:pt x="3338" y="13897"/>
                      <a:pt x="3755" y="17026"/>
                    </a:cubicBezTo>
                    <a:cubicBezTo>
                      <a:pt x="3963" y="18611"/>
                      <a:pt x="4172" y="20196"/>
                      <a:pt x="4380" y="21802"/>
                    </a:cubicBezTo>
                    <a:cubicBezTo>
                      <a:pt x="4589" y="23387"/>
                      <a:pt x="4818" y="24973"/>
                      <a:pt x="4944" y="26558"/>
                    </a:cubicBezTo>
                    <a:cubicBezTo>
                      <a:pt x="5110" y="28143"/>
                      <a:pt x="5048" y="29749"/>
                      <a:pt x="4756" y="31334"/>
                    </a:cubicBezTo>
                    <a:cubicBezTo>
                      <a:pt x="4506" y="32836"/>
                      <a:pt x="4026" y="34296"/>
                      <a:pt x="3379" y="35693"/>
                    </a:cubicBezTo>
                    <a:cubicBezTo>
                      <a:pt x="2691" y="37049"/>
                      <a:pt x="1836" y="38321"/>
                      <a:pt x="1231" y="39719"/>
                    </a:cubicBezTo>
                    <a:cubicBezTo>
                      <a:pt x="626" y="41137"/>
                      <a:pt x="84" y="42535"/>
                      <a:pt x="21" y="44057"/>
                    </a:cubicBezTo>
                    <a:cubicBezTo>
                      <a:pt x="0" y="44391"/>
                      <a:pt x="0" y="44725"/>
                      <a:pt x="21" y="45058"/>
                    </a:cubicBezTo>
                    <a:cubicBezTo>
                      <a:pt x="32" y="45163"/>
                      <a:pt x="120" y="45215"/>
                      <a:pt x="204" y="45215"/>
                    </a:cubicBezTo>
                    <a:cubicBezTo>
                      <a:pt x="287" y="45215"/>
                      <a:pt x="365" y="45163"/>
                      <a:pt x="355" y="45058"/>
                    </a:cubicBezTo>
                    <a:cubicBezTo>
                      <a:pt x="334" y="44725"/>
                      <a:pt x="334" y="44391"/>
                      <a:pt x="355" y="44057"/>
                    </a:cubicBezTo>
                    <a:cubicBezTo>
                      <a:pt x="376" y="43661"/>
                      <a:pt x="418" y="43285"/>
                      <a:pt x="501" y="42910"/>
                    </a:cubicBezTo>
                    <a:cubicBezTo>
                      <a:pt x="668" y="42159"/>
                      <a:pt x="897" y="41450"/>
                      <a:pt x="1189" y="40741"/>
                    </a:cubicBezTo>
                    <a:cubicBezTo>
                      <a:pt x="1460" y="40011"/>
                      <a:pt x="1794" y="39302"/>
                      <a:pt x="2149" y="38613"/>
                    </a:cubicBezTo>
                    <a:cubicBezTo>
                      <a:pt x="2503" y="37946"/>
                      <a:pt x="2900" y="37299"/>
                      <a:pt x="3275" y="36632"/>
                    </a:cubicBezTo>
                    <a:cubicBezTo>
                      <a:pt x="3630" y="35985"/>
                      <a:pt x="3942" y="35339"/>
                      <a:pt x="4214" y="34671"/>
                    </a:cubicBezTo>
                    <a:cubicBezTo>
                      <a:pt x="4485" y="33941"/>
                      <a:pt x="4693" y="33211"/>
                      <a:pt x="4860" y="32481"/>
                    </a:cubicBezTo>
                    <a:cubicBezTo>
                      <a:pt x="5256" y="30979"/>
                      <a:pt x="5423" y="29457"/>
                      <a:pt x="5382" y="27913"/>
                    </a:cubicBezTo>
                    <a:cubicBezTo>
                      <a:pt x="5319" y="26349"/>
                      <a:pt x="5173" y="24785"/>
                      <a:pt x="4923" y="23221"/>
                    </a:cubicBezTo>
                    <a:cubicBezTo>
                      <a:pt x="4714" y="21656"/>
                      <a:pt x="4506" y="20071"/>
                      <a:pt x="4297" y="18507"/>
                    </a:cubicBezTo>
                    <a:cubicBezTo>
                      <a:pt x="3880" y="15336"/>
                      <a:pt x="3379" y="12166"/>
                      <a:pt x="3484" y="8975"/>
                    </a:cubicBezTo>
                    <a:cubicBezTo>
                      <a:pt x="3588" y="6222"/>
                      <a:pt x="4193" y="3406"/>
                      <a:pt x="5674" y="1028"/>
                    </a:cubicBezTo>
                    <a:cubicBezTo>
                      <a:pt x="5841" y="736"/>
                      <a:pt x="6028" y="465"/>
                      <a:pt x="6237" y="194"/>
                    </a:cubicBezTo>
                    <a:cubicBezTo>
                      <a:pt x="6298" y="102"/>
                      <a:pt x="6214" y="0"/>
                      <a:pt x="6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5" name="Google Shape;2095;p24"/>
              <p:cNvSpPr/>
              <p:nvPr/>
            </p:nvSpPr>
            <p:spPr>
              <a:xfrm>
                <a:off x="-355475" y="3349550"/>
                <a:ext cx="421625" cy="345050"/>
              </a:xfrm>
              <a:custGeom>
                <a:avLst/>
                <a:gdLst/>
                <a:ahLst/>
                <a:cxnLst/>
                <a:rect l="l" t="t" r="r" b="b"/>
                <a:pathLst>
                  <a:path w="16865" h="13802" extrusionOk="0">
                    <a:moveTo>
                      <a:pt x="394" y="0"/>
                    </a:moveTo>
                    <a:cubicBezTo>
                      <a:pt x="304" y="0"/>
                      <a:pt x="215" y="1"/>
                      <a:pt x="126" y="3"/>
                    </a:cubicBezTo>
                    <a:cubicBezTo>
                      <a:pt x="0" y="24"/>
                      <a:pt x="0" y="212"/>
                      <a:pt x="126" y="233"/>
                    </a:cubicBezTo>
                    <a:lnTo>
                      <a:pt x="126" y="212"/>
                    </a:lnTo>
                    <a:cubicBezTo>
                      <a:pt x="897" y="275"/>
                      <a:pt x="1669" y="337"/>
                      <a:pt x="2441" y="483"/>
                    </a:cubicBezTo>
                    <a:cubicBezTo>
                      <a:pt x="3171" y="608"/>
                      <a:pt x="3901" y="775"/>
                      <a:pt x="4631" y="984"/>
                    </a:cubicBezTo>
                    <a:cubicBezTo>
                      <a:pt x="9783" y="2506"/>
                      <a:pt x="13933" y="6365"/>
                      <a:pt x="15873" y="11392"/>
                    </a:cubicBezTo>
                    <a:cubicBezTo>
                      <a:pt x="15998" y="11767"/>
                      <a:pt x="16123" y="12143"/>
                      <a:pt x="16249" y="12518"/>
                    </a:cubicBezTo>
                    <a:cubicBezTo>
                      <a:pt x="16374" y="12914"/>
                      <a:pt x="16478" y="13331"/>
                      <a:pt x="16624" y="13728"/>
                    </a:cubicBezTo>
                    <a:cubicBezTo>
                      <a:pt x="16643" y="13775"/>
                      <a:pt x="16697" y="13801"/>
                      <a:pt x="16748" y="13801"/>
                    </a:cubicBezTo>
                    <a:cubicBezTo>
                      <a:pt x="16809" y="13801"/>
                      <a:pt x="16865" y="13765"/>
                      <a:pt x="16853" y="13686"/>
                    </a:cubicBezTo>
                    <a:cubicBezTo>
                      <a:pt x="16770" y="12956"/>
                      <a:pt x="16561" y="12226"/>
                      <a:pt x="16290" y="11538"/>
                    </a:cubicBezTo>
                    <a:cubicBezTo>
                      <a:pt x="16019" y="10849"/>
                      <a:pt x="15727" y="10161"/>
                      <a:pt x="15393" y="9514"/>
                    </a:cubicBezTo>
                    <a:cubicBezTo>
                      <a:pt x="14705" y="8180"/>
                      <a:pt x="13871" y="6949"/>
                      <a:pt x="12891" y="5844"/>
                    </a:cubicBezTo>
                    <a:cubicBezTo>
                      <a:pt x="10826" y="3528"/>
                      <a:pt x="8218" y="1818"/>
                      <a:pt x="5298" y="859"/>
                    </a:cubicBezTo>
                    <a:cubicBezTo>
                      <a:pt x="4464" y="567"/>
                      <a:pt x="3609" y="358"/>
                      <a:pt x="2733" y="212"/>
                    </a:cubicBezTo>
                    <a:cubicBezTo>
                      <a:pt x="1965" y="81"/>
                      <a:pt x="1180" y="0"/>
                      <a:pt x="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6" name="Google Shape;2096;p24"/>
              <p:cNvSpPr/>
              <p:nvPr/>
            </p:nvSpPr>
            <p:spPr>
              <a:xfrm>
                <a:off x="63975" y="3496975"/>
                <a:ext cx="367425" cy="214350"/>
              </a:xfrm>
              <a:custGeom>
                <a:avLst/>
                <a:gdLst/>
                <a:ahLst/>
                <a:cxnLst/>
                <a:rect l="l" t="t" r="r" b="b"/>
                <a:pathLst>
                  <a:path w="14697" h="8574" extrusionOk="0">
                    <a:moveTo>
                      <a:pt x="11676" y="1"/>
                    </a:moveTo>
                    <a:cubicBezTo>
                      <a:pt x="11321" y="1"/>
                      <a:pt x="10965" y="16"/>
                      <a:pt x="10609" y="51"/>
                    </a:cubicBezTo>
                    <a:cubicBezTo>
                      <a:pt x="9295" y="113"/>
                      <a:pt x="8001" y="385"/>
                      <a:pt x="6771" y="823"/>
                    </a:cubicBezTo>
                    <a:cubicBezTo>
                      <a:pt x="4581" y="1594"/>
                      <a:pt x="2683" y="3054"/>
                      <a:pt x="1369" y="4973"/>
                    </a:cubicBezTo>
                    <a:cubicBezTo>
                      <a:pt x="1014" y="5495"/>
                      <a:pt x="722" y="6037"/>
                      <a:pt x="493" y="6642"/>
                    </a:cubicBezTo>
                    <a:cubicBezTo>
                      <a:pt x="242" y="7226"/>
                      <a:pt x="96" y="7831"/>
                      <a:pt x="13" y="8456"/>
                    </a:cubicBezTo>
                    <a:cubicBezTo>
                      <a:pt x="1" y="8529"/>
                      <a:pt x="52" y="8574"/>
                      <a:pt x="101" y="8574"/>
                    </a:cubicBezTo>
                    <a:cubicBezTo>
                      <a:pt x="137" y="8574"/>
                      <a:pt x="171" y="8551"/>
                      <a:pt x="180" y="8498"/>
                    </a:cubicBezTo>
                    <a:cubicBezTo>
                      <a:pt x="660" y="6350"/>
                      <a:pt x="1848" y="4431"/>
                      <a:pt x="3538" y="3033"/>
                    </a:cubicBezTo>
                    <a:cubicBezTo>
                      <a:pt x="5415" y="1469"/>
                      <a:pt x="7772" y="656"/>
                      <a:pt x="10171" y="405"/>
                    </a:cubicBezTo>
                    <a:cubicBezTo>
                      <a:pt x="10718" y="358"/>
                      <a:pt x="11254" y="335"/>
                      <a:pt x="11787" y="335"/>
                    </a:cubicBezTo>
                    <a:cubicBezTo>
                      <a:pt x="11964" y="335"/>
                      <a:pt x="12142" y="338"/>
                      <a:pt x="12319" y="343"/>
                    </a:cubicBezTo>
                    <a:cubicBezTo>
                      <a:pt x="12694" y="364"/>
                      <a:pt x="13049" y="385"/>
                      <a:pt x="13424" y="426"/>
                    </a:cubicBezTo>
                    <a:cubicBezTo>
                      <a:pt x="13779" y="447"/>
                      <a:pt x="14134" y="510"/>
                      <a:pt x="14488" y="531"/>
                    </a:cubicBezTo>
                    <a:cubicBezTo>
                      <a:pt x="14676" y="531"/>
                      <a:pt x="14697" y="280"/>
                      <a:pt x="14530" y="239"/>
                    </a:cubicBezTo>
                    <a:cubicBezTo>
                      <a:pt x="13883" y="93"/>
                      <a:pt x="13216" y="30"/>
                      <a:pt x="12548" y="30"/>
                    </a:cubicBezTo>
                    <a:cubicBezTo>
                      <a:pt x="12258" y="11"/>
                      <a:pt x="11967" y="1"/>
                      <a:pt x="11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7" name="Google Shape;2097;p24"/>
              <p:cNvSpPr/>
              <p:nvPr/>
            </p:nvSpPr>
            <p:spPr>
              <a:xfrm>
                <a:off x="177450" y="3749675"/>
                <a:ext cx="41725" cy="25095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0038" extrusionOk="0">
                    <a:moveTo>
                      <a:pt x="688" y="0"/>
                    </a:moveTo>
                    <a:cubicBezTo>
                      <a:pt x="646" y="0"/>
                      <a:pt x="605" y="23"/>
                      <a:pt x="584" y="80"/>
                    </a:cubicBezTo>
                    <a:cubicBezTo>
                      <a:pt x="459" y="372"/>
                      <a:pt x="459" y="705"/>
                      <a:pt x="563" y="997"/>
                    </a:cubicBezTo>
                    <a:cubicBezTo>
                      <a:pt x="647" y="1352"/>
                      <a:pt x="730" y="1686"/>
                      <a:pt x="813" y="2040"/>
                    </a:cubicBezTo>
                    <a:cubicBezTo>
                      <a:pt x="980" y="2749"/>
                      <a:pt x="1105" y="3479"/>
                      <a:pt x="1210" y="4209"/>
                    </a:cubicBezTo>
                    <a:cubicBezTo>
                      <a:pt x="1397" y="5523"/>
                      <a:pt x="1314" y="6837"/>
                      <a:pt x="918" y="8089"/>
                    </a:cubicBezTo>
                    <a:cubicBezTo>
                      <a:pt x="813" y="8423"/>
                      <a:pt x="688" y="8735"/>
                      <a:pt x="521" y="9048"/>
                    </a:cubicBezTo>
                    <a:cubicBezTo>
                      <a:pt x="438" y="9173"/>
                      <a:pt x="355" y="9340"/>
                      <a:pt x="313" y="9486"/>
                    </a:cubicBezTo>
                    <a:cubicBezTo>
                      <a:pt x="229" y="9674"/>
                      <a:pt x="125" y="9862"/>
                      <a:pt x="0" y="10008"/>
                    </a:cubicBezTo>
                    <a:cubicBezTo>
                      <a:pt x="0" y="10023"/>
                      <a:pt x="0" y="10037"/>
                      <a:pt x="7" y="10037"/>
                    </a:cubicBezTo>
                    <a:cubicBezTo>
                      <a:pt x="10" y="10037"/>
                      <a:pt x="15" y="10035"/>
                      <a:pt x="21" y="10029"/>
                    </a:cubicBezTo>
                    <a:lnTo>
                      <a:pt x="334" y="9695"/>
                    </a:lnTo>
                    <a:cubicBezTo>
                      <a:pt x="459" y="9591"/>
                      <a:pt x="563" y="9486"/>
                      <a:pt x="647" y="9361"/>
                    </a:cubicBezTo>
                    <a:cubicBezTo>
                      <a:pt x="813" y="9111"/>
                      <a:pt x="939" y="8840"/>
                      <a:pt x="1064" y="8569"/>
                    </a:cubicBezTo>
                    <a:cubicBezTo>
                      <a:pt x="1293" y="8005"/>
                      <a:pt x="1439" y="7401"/>
                      <a:pt x="1523" y="6775"/>
                    </a:cubicBezTo>
                    <a:cubicBezTo>
                      <a:pt x="1669" y="5377"/>
                      <a:pt x="1564" y="3980"/>
                      <a:pt x="1251" y="2603"/>
                    </a:cubicBezTo>
                    <a:cubicBezTo>
                      <a:pt x="1147" y="2186"/>
                      <a:pt x="1064" y="1790"/>
                      <a:pt x="959" y="1373"/>
                    </a:cubicBezTo>
                    <a:cubicBezTo>
                      <a:pt x="855" y="956"/>
                      <a:pt x="730" y="580"/>
                      <a:pt x="834" y="184"/>
                    </a:cubicBezTo>
                    <a:cubicBezTo>
                      <a:pt x="862" y="87"/>
                      <a:pt x="771" y="0"/>
                      <a:pt x="6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8" name="Google Shape;2098;p24"/>
              <p:cNvSpPr/>
              <p:nvPr/>
            </p:nvSpPr>
            <p:spPr>
              <a:xfrm>
                <a:off x="-512950" y="4153750"/>
                <a:ext cx="154375" cy="150125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6005" extrusionOk="0">
                    <a:moveTo>
                      <a:pt x="2554" y="1"/>
                    </a:moveTo>
                    <a:cubicBezTo>
                      <a:pt x="2377" y="1"/>
                      <a:pt x="2199" y="27"/>
                      <a:pt x="2024" y="81"/>
                    </a:cubicBezTo>
                    <a:cubicBezTo>
                      <a:pt x="772" y="477"/>
                      <a:pt x="42" y="1708"/>
                      <a:pt x="21" y="2980"/>
                    </a:cubicBezTo>
                    <a:cubicBezTo>
                      <a:pt x="0" y="4023"/>
                      <a:pt x="355" y="5024"/>
                      <a:pt x="730" y="6005"/>
                    </a:cubicBezTo>
                    <a:cubicBezTo>
                      <a:pt x="1002" y="5671"/>
                      <a:pt x="1377" y="5442"/>
                      <a:pt x="1794" y="5358"/>
                    </a:cubicBezTo>
                    <a:cubicBezTo>
                      <a:pt x="2211" y="5254"/>
                      <a:pt x="2629" y="5212"/>
                      <a:pt x="3046" y="5129"/>
                    </a:cubicBezTo>
                    <a:cubicBezTo>
                      <a:pt x="4089" y="4920"/>
                      <a:pt x="5027" y="4357"/>
                      <a:pt x="5715" y="3543"/>
                    </a:cubicBezTo>
                    <a:cubicBezTo>
                      <a:pt x="6049" y="3210"/>
                      <a:pt x="6174" y="2688"/>
                      <a:pt x="6049" y="2229"/>
                    </a:cubicBezTo>
                    <a:cubicBezTo>
                      <a:pt x="5930" y="1791"/>
                      <a:pt x="5581" y="1372"/>
                      <a:pt x="5114" y="1372"/>
                    </a:cubicBezTo>
                    <a:cubicBezTo>
                      <a:pt x="5092" y="1372"/>
                      <a:pt x="5070" y="1372"/>
                      <a:pt x="5048" y="1374"/>
                    </a:cubicBezTo>
                    <a:cubicBezTo>
                      <a:pt x="4839" y="1395"/>
                      <a:pt x="4631" y="1499"/>
                      <a:pt x="4422" y="1499"/>
                    </a:cubicBezTo>
                    <a:cubicBezTo>
                      <a:pt x="4214" y="1499"/>
                      <a:pt x="4235" y="1479"/>
                      <a:pt x="4214" y="1249"/>
                    </a:cubicBezTo>
                    <a:cubicBezTo>
                      <a:pt x="4151" y="936"/>
                      <a:pt x="4005" y="665"/>
                      <a:pt x="3755" y="457"/>
                    </a:cubicBezTo>
                    <a:cubicBezTo>
                      <a:pt x="3414" y="160"/>
                      <a:pt x="2988" y="1"/>
                      <a:pt x="25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9" name="Google Shape;2099;p24"/>
              <p:cNvSpPr/>
              <p:nvPr/>
            </p:nvSpPr>
            <p:spPr>
              <a:xfrm>
                <a:off x="-497825" y="4127800"/>
                <a:ext cx="183750" cy="1718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6872" extrusionOk="0">
                    <a:moveTo>
                      <a:pt x="6296" y="0"/>
                    </a:moveTo>
                    <a:cubicBezTo>
                      <a:pt x="6208" y="0"/>
                      <a:pt x="6118" y="11"/>
                      <a:pt x="6028" y="35"/>
                    </a:cubicBezTo>
                    <a:cubicBezTo>
                      <a:pt x="5361" y="201"/>
                      <a:pt x="4777" y="577"/>
                      <a:pt x="4360" y="1119"/>
                    </a:cubicBezTo>
                    <a:cubicBezTo>
                      <a:pt x="3880" y="1682"/>
                      <a:pt x="3588" y="2371"/>
                      <a:pt x="3150" y="2996"/>
                    </a:cubicBezTo>
                    <a:cubicBezTo>
                      <a:pt x="2712" y="3664"/>
                      <a:pt x="2170" y="4289"/>
                      <a:pt x="1565" y="4832"/>
                    </a:cubicBezTo>
                    <a:cubicBezTo>
                      <a:pt x="1231" y="5124"/>
                      <a:pt x="918" y="5416"/>
                      <a:pt x="626" y="5729"/>
                    </a:cubicBezTo>
                    <a:cubicBezTo>
                      <a:pt x="397" y="5979"/>
                      <a:pt x="0" y="6417"/>
                      <a:pt x="84" y="6813"/>
                    </a:cubicBezTo>
                    <a:cubicBezTo>
                      <a:pt x="96" y="6850"/>
                      <a:pt x="136" y="6872"/>
                      <a:pt x="176" y="6872"/>
                    </a:cubicBezTo>
                    <a:cubicBezTo>
                      <a:pt x="205" y="6872"/>
                      <a:pt x="233" y="6860"/>
                      <a:pt x="251" y="6834"/>
                    </a:cubicBezTo>
                    <a:cubicBezTo>
                      <a:pt x="397" y="6500"/>
                      <a:pt x="584" y="6188"/>
                      <a:pt x="814" y="5916"/>
                    </a:cubicBezTo>
                    <a:cubicBezTo>
                      <a:pt x="1064" y="5666"/>
                      <a:pt x="1314" y="5416"/>
                      <a:pt x="1565" y="5186"/>
                    </a:cubicBezTo>
                    <a:cubicBezTo>
                      <a:pt x="2128" y="4707"/>
                      <a:pt x="2628" y="4164"/>
                      <a:pt x="3066" y="3601"/>
                    </a:cubicBezTo>
                    <a:cubicBezTo>
                      <a:pt x="3880" y="2517"/>
                      <a:pt x="4339" y="1057"/>
                      <a:pt x="5632" y="452"/>
                    </a:cubicBezTo>
                    <a:cubicBezTo>
                      <a:pt x="5831" y="336"/>
                      <a:pt x="6057" y="272"/>
                      <a:pt x="6288" y="272"/>
                    </a:cubicBezTo>
                    <a:cubicBezTo>
                      <a:pt x="6347" y="272"/>
                      <a:pt x="6407" y="276"/>
                      <a:pt x="6466" y="285"/>
                    </a:cubicBezTo>
                    <a:cubicBezTo>
                      <a:pt x="6779" y="347"/>
                      <a:pt x="7029" y="577"/>
                      <a:pt x="7155" y="869"/>
                    </a:cubicBezTo>
                    <a:cubicBezTo>
                      <a:pt x="7175" y="896"/>
                      <a:pt x="7204" y="908"/>
                      <a:pt x="7232" y="908"/>
                    </a:cubicBezTo>
                    <a:cubicBezTo>
                      <a:pt x="7292" y="908"/>
                      <a:pt x="7350" y="856"/>
                      <a:pt x="7321" y="785"/>
                    </a:cubicBezTo>
                    <a:cubicBezTo>
                      <a:pt x="7199" y="312"/>
                      <a:pt x="6766" y="0"/>
                      <a:pt x="6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0" name="Google Shape;2100;p24"/>
              <p:cNvSpPr/>
              <p:nvPr/>
            </p:nvSpPr>
            <p:spPr>
              <a:xfrm>
                <a:off x="397775" y="4137825"/>
                <a:ext cx="160550" cy="31990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12796" extrusionOk="0">
                    <a:moveTo>
                      <a:pt x="102" y="1"/>
                    </a:moveTo>
                    <a:cubicBezTo>
                      <a:pt x="37" y="1"/>
                      <a:pt x="1" y="98"/>
                      <a:pt x="72" y="134"/>
                    </a:cubicBezTo>
                    <a:cubicBezTo>
                      <a:pt x="823" y="635"/>
                      <a:pt x="1491" y="1198"/>
                      <a:pt x="2075" y="1865"/>
                    </a:cubicBezTo>
                    <a:cubicBezTo>
                      <a:pt x="2659" y="2554"/>
                      <a:pt x="3138" y="3304"/>
                      <a:pt x="3535" y="4118"/>
                    </a:cubicBezTo>
                    <a:cubicBezTo>
                      <a:pt x="3931" y="4911"/>
                      <a:pt x="4244" y="5766"/>
                      <a:pt x="4473" y="6642"/>
                    </a:cubicBezTo>
                    <a:cubicBezTo>
                      <a:pt x="4724" y="7580"/>
                      <a:pt x="4891" y="8540"/>
                      <a:pt x="5078" y="9499"/>
                    </a:cubicBezTo>
                    <a:cubicBezTo>
                      <a:pt x="5308" y="10605"/>
                      <a:pt x="5558" y="11793"/>
                      <a:pt x="6163" y="12753"/>
                    </a:cubicBezTo>
                    <a:cubicBezTo>
                      <a:pt x="6193" y="12783"/>
                      <a:pt x="6228" y="12796"/>
                      <a:pt x="6262" y="12796"/>
                    </a:cubicBezTo>
                    <a:cubicBezTo>
                      <a:pt x="6346" y="12796"/>
                      <a:pt x="6422" y="12717"/>
                      <a:pt x="6392" y="12628"/>
                    </a:cubicBezTo>
                    <a:cubicBezTo>
                      <a:pt x="5913" y="11689"/>
                      <a:pt x="5579" y="10709"/>
                      <a:pt x="5391" y="9687"/>
                    </a:cubicBezTo>
                    <a:cubicBezTo>
                      <a:pt x="5203" y="8686"/>
                      <a:pt x="5037" y="7705"/>
                      <a:pt x="4786" y="6725"/>
                    </a:cubicBezTo>
                    <a:cubicBezTo>
                      <a:pt x="4348" y="4973"/>
                      <a:pt x="3556" y="3325"/>
                      <a:pt x="2429" y="1907"/>
                    </a:cubicBezTo>
                    <a:cubicBezTo>
                      <a:pt x="1824" y="1114"/>
                      <a:pt x="1032" y="468"/>
                      <a:pt x="135" y="9"/>
                    </a:cubicBezTo>
                    <a:cubicBezTo>
                      <a:pt x="123" y="3"/>
                      <a:pt x="112" y="1"/>
                      <a:pt x="1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1" name="Google Shape;2101;p24"/>
              <p:cNvSpPr/>
              <p:nvPr/>
            </p:nvSpPr>
            <p:spPr>
              <a:xfrm>
                <a:off x="84625" y="3769250"/>
                <a:ext cx="412800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6512" h="15941" extrusionOk="0">
                    <a:moveTo>
                      <a:pt x="10897" y="1"/>
                    </a:moveTo>
                    <a:cubicBezTo>
                      <a:pt x="8943" y="1"/>
                      <a:pt x="7091" y="1024"/>
                      <a:pt x="5695" y="2363"/>
                    </a:cubicBezTo>
                    <a:cubicBezTo>
                      <a:pt x="4860" y="3197"/>
                      <a:pt x="4130" y="4136"/>
                      <a:pt x="3525" y="5137"/>
                    </a:cubicBezTo>
                    <a:cubicBezTo>
                      <a:pt x="2879" y="6138"/>
                      <a:pt x="2295" y="7181"/>
                      <a:pt x="1773" y="8265"/>
                    </a:cubicBezTo>
                    <a:cubicBezTo>
                      <a:pt x="772" y="10351"/>
                      <a:pt x="0" y="12687"/>
                      <a:pt x="397" y="15044"/>
                    </a:cubicBezTo>
                    <a:cubicBezTo>
                      <a:pt x="438" y="15315"/>
                      <a:pt x="501" y="15586"/>
                      <a:pt x="584" y="15857"/>
                    </a:cubicBezTo>
                    <a:cubicBezTo>
                      <a:pt x="609" y="15915"/>
                      <a:pt x="657" y="15941"/>
                      <a:pt x="705" y="15941"/>
                    </a:cubicBezTo>
                    <a:cubicBezTo>
                      <a:pt x="776" y="15941"/>
                      <a:pt x="847" y="15883"/>
                      <a:pt x="835" y="15795"/>
                    </a:cubicBezTo>
                    <a:lnTo>
                      <a:pt x="835" y="15795"/>
                    </a:lnTo>
                    <a:lnTo>
                      <a:pt x="835" y="15816"/>
                    </a:lnTo>
                    <a:cubicBezTo>
                      <a:pt x="209" y="13584"/>
                      <a:pt x="793" y="11248"/>
                      <a:pt x="1711" y="9183"/>
                    </a:cubicBezTo>
                    <a:cubicBezTo>
                      <a:pt x="2190" y="8119"/>
                      <a:pt x="2733" y="7097"/>
                      <a:pt x="3317" y="6096"/>
                    </a:cubicBezTo>
                    <a:cubicBezTo>
                      <a:pt x="3880" y="5116"/>
                      <a:pt x="4547" y="4177"/>
                      <a:pt x="5277" y="3301"/>
                    </a:cubicBezTo>
                    <a:cubicBezTo>
                      <a:pt x="6654" y="1737"/>
                      <a:pt x="8552" y="402"/>
                      <a:pt x="10700" y="319"/>
                    </a:cubicBezTo>
                    <a:cubicBezTo>
                      <a:pt x="10774" y="315"/>
                      <a:pt x="10848" y="314"/>
                      <a:pt x="10922" y="314"/>
                    </a:cubicBezTo>
                    <a:cubicBezTo>
                      <a:pt x="11807" y="314"/>
                      <a:pt x="12684" y="543"/>
                      <a:pt x="13454" y="986"/>
                    </a:cubicBezTo>
                    <a:cubicBezTo>
                      <a:pt x="13871" y="1215"/>
                      <a:pt x="14225" y="1507"/>
                      <a:pt x="14538" y="1862"/>
                    </a:cubicBezTo>
                    <a:cubicBezTo>
                      <a:pt x="14726" y="2050"/>
                      <a:pt x="14872" y="2279"/>
                      <a:pt x="14955" y="2509"/>
                    </a:cubicBezTo>
                    <a:cubicBezTo>
                      <a:pt x="15039" y="2738"/>
                      <a:pt x="15101" y="2988"/>
                      <a:pt x="15143" y="3239"/>
                    </a:cubicBezTo>
                    <a:cubicBezTo>
                      <a:pt x="15185" y="3489"/>
                      <a:pt x="15289" y="3760"/>
                      <a:pt x="15352" y="4031"/>
                    </a:cubicBezTo>
                    <a:cubicBezTo>
                      <a:pt x="15414" y="4302"/>
                      <a:pt x="15477" y="4594"/>
                      <a:pt x="15539" y="4886"/>
                    </a:cubicBezTo>
                    <a:cubicBezTo>
                      <a:pt x="15623" y="5470"/>
                      <a:pt x="15685" y="6054"/>
                      <a:pt x="15727" y="6638"/>
                    </a:cubicBezTo>
                    <a:cubicBezTo>
                      <a:pt x="15769" y="7806"/>
                      <a:pt x="15873" y="8974"/>
                      <a:pt x="16040" y="10122"/>
                    </a:cubicBezTo>
                    <a:cubicBezTo>
                      <a:pt x="16082" y="10414"/>
                      <a:pt x="16165" y="10706"/>
                      <a:pt x="16269" y="10977"/>
                    </a:cubicBezTo>
                    <a:cubicBezTo>
                      <a:pt x="16293" y="11025"/>
                      <a:pt x="16335" y="11045"/>
                      <a:pt x="16377" y="11045"/>
                    </a:cubicBezTo>
                    <a:cubicBezTo>
                      <a:pt x="16445" y="11045"/>
                      <a:pt x="16512" y="10992"/>
                      <a:pt x="16499" y="10914"/>
                    </a:cubicBezTo>
                    <a:cubicBezTo>
                      <a:pt x="16415" y="10309"/>
                      <a:pt x="16269" y="9704"/>
                      <a:pt x="16207" y="9100"/>
                    </a:cubicBezTo>
                    <a:cubicBezTo>
                      <a:pt x="16144" y="8474"/>
                      <a:pt x="16123" y="7890"/>
                      <a:pt x="16082" y="7285"/>
                    </a:cubicBezTo>
                    <a:cubicBezTo>
                      <a:pt x="16061" y="6075"/>
                      <a:pt x="15894" y="4866"/>
                      <a:pt x="15602" y="3698"/>
                    </a:cubicBezTo>
                    <a:cubicBezTo>
                      <a:pt x="15518" y="3426"/>
                      <a:pt x="15456" y="3155"/>
                      <a:pt x="15393" y="2884"/>
                    </a:cubicBezTo>
                    <a:cubicBezTo>
                      <a:pt x="15352" y="2634"/>
                      <a:pt x="15268" y="2383"/>
                      <a:pt x="15143" y="2154"/>
                    </a:cubicBezTo>
                    <a:cubicBezTo>
                      <a:pt x="14893" y="1737"/>
                      <a:pt x="14559" y="1361"/>
                      <a:pt x="14142" y="1069"/>
                    </a:cubicBezTo>
                    <a:cubicBezTo>
                      <a:pt x="13370" y="485"/>
                      <a:pt x="12411" y="110"/>
                      <a:pt x="11430" y="27"/>
                    </a:cubicBezTo>
                    <a:cubicBezTo>
                      <a:pt x="11252" y="9"/>
                      <a:pt x="11074" y="1"/>
                      <a:pt x="108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2" name="Google Shape;2102;p24"/>
              <p:cNvSpPr/>
              <p:nvPr/>
            </p:nvSpPr>
            <p:spPr>
              <a:xfrm>
                <a:off x="262150" y="4105825"/>
                <a:ext cx="14307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2114" extrusionOk="0">
                    <a:moveTo>
                      <a:pt x="2495" y="1"/>
                    </a:moveTo>
                    <a:cubicBezTo>
                      <a:pt x="1847" y="1"/>
                      <a:pt x="1216" y="246"/>
                      <a:pt x="742" y="705"/>
                    </a:cubicBezTo>
                    <a:cubicBezTo>
                      <a:pt x="346" y="1039"/>
                      <a:pt x="95" y="1498"/>
                      <a:pt x="12" y="1998"/>
                    </a:cubicBezTo>
                    <a:cubicBezTo>
                      <a:pt x="1" y="2077"/>
                      <a:pt x="57" y="2114"/>
                      <a:pt x="120" y="2114"/>
                    </a:cubicBezTo>
                    <a:cubicBezTo>
                      <a:pt x="174" y="2114"/>
                      <a:pt x="233" y="2088"/>
                      <a:pt x="262" y="2040"/>
                    </a:cubicBezTo>
                    <a:cubicBezTo>
                      <a:pt x="387" y="1644"/>
                      <a:pt x="596" y="1289"/>
                      <a:pt x="867" y="997"/>
                    </a:cubicBezTo>
                    <a:cubicBezTo>
                      <a:pt x="1159" y="705"/>
                      <a:pt x="1514" y="476"/>
                      <a:pt x="1910" y="371"/>
                    </a:cubicBezTo>
                    <a:cubicBezTo>
                      <a:pt x="2104" y="313"/>
                      <a:pt x="2301" y="287"/>
                      <a:pt x="2498" y="287"/>
                    </a:cubicBezTo>
                    <a:cubicBezTo>
                      <a:pt x="3146" y="287"/>
                      <a:pt x="3795" y="563"/>
                      <a:pt x="4371" y="851"/>
                    </a:cubicBezTo>
                    <a:cubicBezTo>
                      <a:pt x="4580" y="955"/>
                      <a:pt x="4809" y="1080"/>
                      <a:pt x="5018" y="1206"/>
                    </a:cubicBezTo>
                    <a:lnTo>
                      <a:pt x="5331" y="1393"/>
                    </a:lnTo>
                    <a:cubicBezTo>
                      <a:pt x="5435" y="1456"/>
                      <a:pt x="5539" y="1477"/>
                      <a:pt x="5664" y="1518"/>
                    </a:cubicBezTo>
                    <a:cubicBezTo>
                      <a:pt x="5668" y="1522"/>
                      <a:pt x="5673" y="1524"/>
                      <a:pt x="5677" y="1524"/>
                    </a:cubicBezTo>
                    <a:cubicBezTo>
                      <a:pt x="5698" y="1524"/>
                      <a:pt x="5723" y="1490"/>
                      <a:pt x="5706" y="1456"/>
                    </a:cubicBezTo>
                    <a:cubicBezTo>
                      <a:pt x="5643" y="1393"/>
                      <a:pt x="5581" y="1310"/>
                      <a:pt x="5518" y="1247"/>
                    </a:cubicBezTo>
                    <a:cubicBezTo>
                      <a:pt x="5414" y="1185"/>
                      <a:pt x="5310" y="1101"/>
                      <a:pt x="5205" y="1039"/>
                    </a:cubicBezTo>
                    <a:cubicBezTo>
                      <a:pt x="4997" y="914"/>
                      <a:pt x="4767" y="788"/>
                      <a:pt x="4559" y="663"/>
                    </a:cubicBezTo>
                    <a:cubicBezTo>
                      <a:pt x="4121" y="413"/>
                      <a:pt x="3662" y="225"/>
                      <a:pt x="3203" y="100"/>
                    </a:cubicBezTo>
                    <a:cubicBezTo>
                      <a:pt x="2969" y="33"/>
                      <a:pt x="2731" y="1"/>
                      <a:pt x="24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3" name="Google Shape;2103;p24"/>
              <p:cNvSpPr/>
              <p:nvPr/>
            </p:nvSpPr>
            <p:spPr>
              <a:xfrm>
                <a:off x="-355475" y="4154925"/>
                <a:ext cx="2472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9233" extrusionOk="0">
                    <a:moveTo>
                      <a:pt x="4272" y="0"/>
                    </a:moveTo>
                    <a:cubicBezTo>
                      <a:pt x="2355" y="0"/>
                      <a:pt x="289" y="781"/>
                      <a:pt x="126" y="2412"/>
                    </a:cubicBezTo>
                    <a:cubicBezTo>
                      <a:pt x="0" y="3705"/>
                      <a:pt x="146" y="5019"/>
                      <a:pt x="564" y="6250"/>
                    </a:cubicBezTo>
                    <a:cubicBezTo>
                      <a:pt x="877" y="7230"/>
                      <a:pt x="1377" y="8210"/>
                      <a:pt x="1252" y="9232"/>
                    </a:cubicBezTo>
                    <a:cubicBezTo>
                      <a:pt x="1961" y="8377"/>
                      <a:pt x="2775" y="7626"/>
                      <a:pt x="3692" y="7042"/>
                    </a:cubicBezTo>
                    <a:cubicBezTo>
                      <a:pt x="5257" y="6020"/>
                      <a:pt x="9887" y="2766"/>
                      <a:pt x="6904" y="660"/>
                    </a:cubicBezTo>
                    <a:cubicBezTo>
                      <a:pt x="6279" y="224"/>
                      <a:pt x="5297" y="0"/>
                      <a:pt x="42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4" name="Google Shape;2104;p24"/>
              <p:cNvSpPr/>
              <p:nvPr/>
            </p:nvSpPr>
            <p:spPr>
              <a:xfrm>
                <a:off x="-321275" y="4156700"/>
                <a:ext cx="109075" cy="21842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8737" extrusionOk="0">
                    <a:moveTo>
                      <a:pt x="4302" y="1"/>
                    </a:moveTo>
                    <a:cubicBezTo>
                      <a:pt x="4296" y="1"/>
                      <a:pt x="4291" y="2"/>
                      <a:pt x="4285" y="5"/>
                    </a:cubicBezTo>
                    <a:cubicBezTo>
                      <a:pt x="3179" y="505"/>
                      <a:pt x="2387" y="1590"/>
                      <a:pt x="1845" y="2633"/>
                    </a:cubicBezTo>
                    <a:cubicBezTo>
                      <a:pt x="1573" y="3175"/>
                      <a:pt x="1344" y="3759"/>
                      <a:pt x="1177" y="4343"/>
                    </a:cubicBezTo>
                    <a:cubicBezTo>
                      <a:pt x="989" y="4990"/>
                      <a:pt x="885" y="5636"/>
                      <a:pt x="760" y="6283"/>
                    </a:cubicBezTo>
                    <a:cubicBezTo>
                      <a:pt x="635" y="7096"/>
                      <a:pt x="385" y="7889"/>
                      <a:pt x="30" y="8619"/>
                    </a:cubicBezTo>
                    <a:cubicBezTo>
                      <a:pt x="0" y="8678"/>
                      <a:pt x="54" y="8737"/>
                      <a:pt x="111" y="8737"/>
                    </a:cubicBezTo>
                    <a:cubicBezTo>
                      <a:pt x="134" y="8737"/>
                      <a:pt x="158" y="8727"/>
                      <a:pt x="176" y="8702"/>
                    </a:cubicBezTo>
                    <a:cubicBezTo>
                      <a:pt x="885" y="7555"/>
                      <a:pt x="927" y="6095"/>
                      <a:pt x="1261" y="4802"/>
                    </a:cubicBezTo>
                    <a:cubicBezTo>
                      <a:pt x="1532" y="3592"/>
                      <a:pt x="2053" y="2445"/>
                      <a:pt x="2804" y="1465"/>
                    </a:cubicBezTo>
                    <a:cubicBezTo>
                      <a:pt x="3242" y="923"/>
                      <a:pt x="3763" y="464"/>
                      <a:pt x="4327" y="88"/>
                    </a:cubicBezTo>
                    <a:cubicBezTo>
                      <a:pt x="4363" y="52"/>
                      <a:pt x="4336" y="1"/>
                      <a:pt x="4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5" name="Google Shape;2105;p24"/>
              <p:cNvSpPr/>
              <p:nvPr/>
            </p:nvSpPr>
            <p:spPr>
              <a:xfrm>
                <a:off x="-216625" y="4134900"/>
                <a:ext cx="9737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3895" h="1444" extrusionOk="0">
                    <a:moveTo>
                      <a:pt x="2268" y="1"/>
                    </a:moveTo>
                    <a:cubicBezTo>
                      <a:pt x="1851" y="1"/>
                      <a:pt x="1434" y="105"/>
                      <a:pt x="1058" y="314"/>
                    </a:cubicBezTo>
                    <a:cubicBezTo>
                      <a:pt x="871" y="397"/>
                      <a:pt x="683" y="501"/>
                      <a:pt x="495" y="627"/>
                    </a:cubicBezTo>
                    <a:cubicBezTo>
                      <a:pt x="391" y="668"/>
                      <a:pt x="307" y="731"/>
                      <a:pt x="203" y="793"/>
                    </a:cubicBezTo>
                    <a:cubicBezTo>
                      <a:pt x="141" y="856"/>
                      <a:pt x="78" y="919"/>
                      <a:pt x="15" y="1002"/>
                    </a:cubicBezTo>
                    <a:cubicBezTo>
                      <a:pt x="1" y="1017"/>
                      <a:pt x="7" y="1032"/>
                      <a:pt x="19" y="1032"/>
                    </a:cubicBezTo>
                    <a:cubicBezTo>
                      <a:pt x="24" y="1032"/>
                      <a:pt x="30" y="1029"/>
                      <a:pt x="36" y="1023"/>
                    </a:cubicBezTo>
                    <a:cubicBezTo>
                      <a:pt x="120" y="1002"/>
                      <a:pt x="203" y="960"/>
                      <a:pt x="287" y="939"/>
                    </a:cubicBezTo>
                    <a:cubicBezTo>
                      <a:pt x="370" y="877"/>
                      <a:pt x="454" y="835"/>
                      <a:pt x="537" y="793"/>
                    </a:cubicBezTo>
                    <a:cubicBezTo>
                      <a:pt x="683" y="689"/>
                      <a:pt x="850" y="606"/>
                      <a:pt x="1017" y="522"/>
                    </a:cubicBezTo>
                    <a:cubicBezTo>
                      <a:pt x="1371" y="335"/>
                      <a:pt x="1747" y="230"/>
                      <a:pt x="2143" y="189"/>
                    </a:cubicBezTo>
                    <a:cubicBezTo>
                      <a:pt x="2498" y="189"/>
                      <a:pt x="2852" y="293"/>
                      <a:pt x="3144" y="522"/>
                    </a:cubicBezTo>
                    <a:cubicBezTo>
                      <a:pt x="3415" y="752"/>
                      <a:pt x="3624" y="1065"/>
                      <a:pt x="3728" y="1398"/>
                    </a:cubicBezTo>
                    <a:cubicBezTo>
                      <a:pt x="3744" y="1430"/>
                      <a:pt x="3772" y="1444"/>
                      <a:pt x="3801" y="1444"/>
                    </a:cubicBezTo>
                    <a:cubicBezTo>
                      <a:pt x="3847" y="1444"/>
                      <a:pt x="3895" y="1408"/>
                      <a:pt x="3895" y="1357"/>
                    </a:cubicBezTo>
                    <a:cubicBezTo>
                      <a:pt x="3791" y="585"/>
                      <a:pt x="2998" y="1"/>
                      <a:pt x="2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6" name="Google Shape;2106;p24"/>
              <p:cNvSpPr/>
              <p:nvPr/>
            </p:nvSpPr>
            <p:spPr>
              <a:xfrm>
                <a:off x="-122200" y="3992825"/>
                <a:ext cx="306600" cy="177025"/>
              </a:xfrm>
              <a:custGeom>
                <a:avLst/>
                <a:gdLst/>
                <a:ahLst/>
                <a:cxnLst/>
                <a:rect l="l" t="t" r="r" b="b"/>
                <a:pathLst>
                  <a:path w="12264" h="7081" extrusionOk="0">
                    <a:moveTo>
                      <a:pt x="12153" y="11"/>
                    </a:moveTo>
                    <a:lnTo>
                      <a:pt x="12152" y="12"/>
                    </a:lnTo>
                    <a:lnTo>
                      <a:pt x="12152" y="12"/>
                    </a:lnTo>
                    <a:cubicBezTo>
                      <a:pt x="12152" y="11"/>
                      <a:pt x="12152" y="11"/>
                      <a:pt x="12153" y="11"/>
                    </a:cubicBezTo>
                    <a:lnTo>
                      <a:pt x="12153" y="11"/>
                    </a:lnTo>
                    <a:cubicBezTo>
                      <a:pt x="12153" y="11"/>
                      <a:pt x="12153" y="11"/>
                      <a:pt x="12153" y="11"/>
                    </a:cubicBezTo>
                    <a:close/>
                    <a:moveTo>
                      <a:pt x="12152" y="12"/>
                    </a:moveTo>
                    <a:cubicBezTo>
                      <a:pt x="12145" y="16"/>
                      <a:pt x="12138" y="23"/>
                      <a:pt x="12132" y="31"/>
                    </a:cubicBezTo>
                    <a:lnTo>
                      <a:pt x="12152" y="12"/>
                    </a:lnTo>
                    <a:close/>
                    <a:moveTo>
                      <a:pt x="12190" y="1"/>
                    </a:moveTo>
                    <a:cubicBezTo>
                      <a:pt x="12177" y="1"/>
                      <a:pt x="12164" y="4"/>
                      <a:pt x="12153" y="11"/>
                    </a:cubicBezTo>
                    <a:lnTo>
                      <a:pt x="12153" y="11"/>
                    </a:lnTo>
                    <a:cubicBezTo>
                      <a:pt x="11652" y="762"/>
                      <a:pt x="10964" y="1366"/>
                      <a:pt x="10171" y="1804"/>
                    </a:cubicBezTo>
                    <a:cubicBezTo>
                      <a:pt x="9358" y="2222"/>
                      <a:pt x="8482" y="2514"/>
                      <a:pt x="7564" y="2680"/>
                    </a:cubicBezTo>
                    <a:cubicBezTo>
                      <a:pt x="6521" y="2910"/>
                      <a:pt x="5478" y="3056"/>
                      <a:pt x="4436" y="3348"/>
                    </a:cubicBezTo>
                    <a:cubicBezTo>
                      <a:pt x="3497" y="3598"/>
                      <a:pt x="2579" y="4036"/>
                      <a:pt x="1787" y="4620"/>
                    </a:cubicBezTo>
                    <a:cubicBezTo>
                      <a:pt x="1390" y="4912"/>
                      <a:pt x="1057" y="5246"/>
                      <a:pt x="744" y="5621"/>
                    </a:cubicBezTo>
                    <a:cubicBezTo>
                      <a:pt x="410" y="5997"/>
                      <a:pt x="160" y="6456"/>
                      <a:pt x="14" y="6935"/>
                    </a:cubicBezTo>
                    <a:cubicBezTo>
                      <a:pt x="0" y="7017"/>
                      <a:pt x="75" y="7081"/>
                      <a:pt x="152" y="7081"/>
                    </a:cubicBezTo>
                    <a:cubicBezTo>
                      <a:pt x="193" y="7081"/>
                      <a:pt x="235" y="7062"/>
                      <a:pt x="264" y="7019"/>
                    </a:cubicBezTo>
                    <a:cubicBezTo>
                      <a:pt x="389" y="6831"/>
                      <a:pt x="473" y="6622"/>
                      <a:pt x="577" y="6414"/>
                    </a:cubicBezTo>
                    <a:cubicBezTo>
                      <a:pt x="681" y="6226"/>
                      <a:pt x="806" y="6038"/>
                      <a:pt x="952" y="5872"/>
                    </a:cubicBezTo>
                    <a:cubicBezTo>
                      <a:pt x="1223" y="5517"/>
                      <a:pt x="1515" y="5225"/>
                      <a:pt x="1870" y="4954"/>
                    </a:cubicBezTo>
                    <a:cubicBezTo>
                      <a:pt x="2663" y="4349"/>
                      <a:pt x="3560" y="3911"/>
                      <a:pt x="4519" y="3640"/>
                    </a:cubicBezTo>
                    <a:cubicBezTo>
                      <a:pt x="6417" y="3098"/>
                      <a:pt x="8440" y="2993"/>
                      <a:pt x="10213" y="2076"/>
                    </a:cubicBezTo>
                    <a:cubicBezTo>
                      <a:pt x="11047" y="1637"/>
                      <a:pt x="11903" y="991"/>
                      <a:pt x="12236" y="73"/>
                    </a:cubicBezTo>
                    <a:cubicBezTo>
                      <a:pt x="12263" y="32"/>
                      <a:pt x="12229" y="1"/>
                      <a:pt x="1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7" name="Google Shape;2107;p24"/>
              <p:cNvSpPr/>
              <p:nvPr/>
            </p:nvSpPr>
            <p:spPr>
              <a:xfrm>
                <a:off x="244025" y="4069550"/>
                <a:ext cx="40727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16291" h="3581" extrusionOk="0">
                    <a:moveTo>
                      <a:pt x="8576" y="1"/>
                    </a:moveTo>
                    <a:cubicBezTo>
                      <a:pt x="6510" y="1"/>
                      <a:pt x="4366" y="200"/>
                      <a:pt x="2510" y="1176"/>
                    </a:cubicBezTo>
                    <a:cubicBezTo>
                      <a:pt x="2009" y="1426"/>
                      <a:pt x="1550" y="1739"/>
                      <a:pt x="1112" y="2114"/>
                    </a:cubicBezTo>
                    <a:cubicBezTo>
                      <a:pt x="904" y="2302"/>
                      <a:pt x="695" y="2490"/>
                      <a:pt x="507" y="2719"/>
                    </a:cubicBezTo>
                    <a:cubicBezTo>
                      <a:pt x="320" y="2928"/>
                      <a:pt x="174" y="3157"/>
                      <a:pt x="49" y="3407"/>
                    </a:cubicBezTo>
                    <a:cubicBezTo>
                      <a:pt x="0" y="3488"/>
                      <a:pt x="76" y="3581"/>
                      <a:pt x="152" y="3581"/>
                    </a:cubicBezTo>
                    <a:cubicBezTo>
                      <a:pt x="174" y="3581"/>
                      <a:pt x="196" y="3573"/>
                      <a:pt x="215" y="3553"/>
                    </a:cubicBezTo>
                    <a:cubicBezTo>
                      <a:pt x="820" y="2782"/>
                      <a:pt x="1550" y="2135"/>
                      <a:pt x="2405" y="1614"/>
                    </a:cubicBezTo>
                    <a:cubicBezTo>
                      <a:pt x="3302" y="1113"/>
                      <a:pt x="4262" y="759"/>
                      <a:pt x="5284" y="571"/>
                    </a:cubicBezTo>
                    <a:cubicBezTo>
                      <a:pt x="6354" y="402"/>
                      <a:pt x="7441" y="317"/>
                      <a:pt x="8544" y="317"/>
                    </a:cubicBezTo>
                    <a:cubicBezTo>
                      <a:pt x="8667" y="317"/>
                      <a:pt x="8790" y="318"/>
                      <a:pt x="8913" y="321"/>
                    </a:cubicBezTo>
                    <a:cubicBezTo>
                      <a:pt x="9333" y="313"/>
                      <a:pt x="9753" y="308"/>
                      <a:pt x="10174" y="308"/>
                    </a:cubicBezTo>
                    <a:cubicBezTo>
                      <a:pt x="10903" y="308"/>
                      <a:pt x="11635" y="323"/>
                      <a:pt x="12375" y="362"/>
                    </a:cubicBezTo>
                    <a:cubicBezTo>
                      <a:pt x="13648" y="446"/>
                      <a:pt x="14920" y="696"/>
                      <a:pt x="16151" y="1113"/>
                    </a:cubicBezTo>
                    <a:cubicBezTo>
                      <a:pt x="16159" y="1115"/>
                      <a:pt x="16166" y="1115"/>
                      <a:pt x="16173" y="1115"/>
                    </a:cubicBezTo>
                    <a:cubicBezTo>
                      <a:pt x="16261" y="1115"/>
                      <a:pt x="16290" y="1004"/>
                      <a:pt x="16213" y="946"/>
                    </a:cubicBezTo>
                    <a:cubicBezTo>
                      <a:pt x="15149" y="467"/>
                      <a:pt x="14023" y="195"/>
                      <a:pt x="12855" y="112"/>
                    </a:cubicBezTo>
                    <a:cubicBezTo>
                      <a:pt x="11666" y="8"/>
                      <a:pt x="10477" y="29"/>
                      <a:pt x="9268" y="8"/>
                    </a:cubicBezTo>
                    <a:cubicBezTo>
                      <a:pt x="9038" y="3"/>
                      <a:pt x="8808" y="1"/>
                      <a:pt x="85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8" name="Google Shape;2108;p24"/>
              <p:cNvSpPr/>
              <p:nvPr/>
            </p:nvSpPr>
            <p:spPr>
              <a:xfrm>
                <a:off x="-111300" y="3669175"/>
                <a:ext cx="18030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780" extrusionOk="0">
                    <a:moveTo>
                      <a:pt x="4182" y="0"/>
                    </a:moveTo>
                    <a:cubicBezTo>
                      <a:pt x="3918" y="0"/>
                      <a:pt x="3653" y="36"/>
                      <a:pt x="3395" y="108"/>
                    </a:cubicBezTo>
                    <a:cubicBezTo>
                      <a:pt x="2686" y="338"/>
                      <a:pt x="2102" y="776"/>
                      <a:pt x="1663" y="1360"/>
                    </a:cubicBezTo>
                    <a:cubicBezTo>
                      <a:pt x="1392" y="1714"/>
                      <a:pt x="1142" y="2090"/>
                      <a:pt x="892" y="2444"/>
                    </a:cubicBezTo>
                    <a:lnTo>
                      <a:pt x="433" y="3070"/>
                    </a:lnTo>
                    <a:cubicBezTo>
                      <a:pt x="287" y="3279"/>
                      <a:pt x="183" y="3508"/>
                      <a:pt x="16" y="3717"/>
                    </a:cubicBezTo>
                    <a:cubicBezTo>
                      <a:pt x="1" y="3746"/>
                      <a:pt x="28" y="3776"/>
                      <a:pt x="60" y="3776"/>
                    </a:cubicBezTo>
                    <a:cubicBezTo>
                      <a:pt x="69" y="3776"/>
                      <a:pt x="78" y="3773"/>
                      <a:pt x="87" y="3768"/>
                    </a:cubicBezTo>
                    <a:lnTo>
                      <a:pt x="87" y="3768"/>
                    </a:lnTo>
                    <a:cubicBezTo>
                      <a:pt x="84" y="3772"/>
                      <a:pt x="81" y="3776"/>
                      <a:pt x="78" y="3779"/>
                    </a:cubicBezTo>
                    <a:lnTo>
                      <a:pt x="99" y="3758"/>
                    </a:lnTo>
                    <a:lnTo>
                      <a:pt x="99" y="3758"/>
                    </a:lnTo>
                    <a:cubicBezTo>
                      <a:pt x="95" y="3762"/>
                      <a:pt x="91" y="3766"/>
                      <a:pt x="87" y="3768"/>
                    </a:cubicBezTo>
                    <a:lnTo>
                      <a:pt x="87" y="3768"/>
                    </a:lnTo>
                    <a:cubicBezTo>
                      <a:pt x="210" y="3607"/>
                      <a:pt x="352" y="3484"/>
                      <a:pt x="454" y="3341"/>
                    </a:cubicBezTo>
                    <a:cubicBezTo>
                      <a:pt x="579" y="3195"/>
                      <a:pt x="704" y="3028"/>
                      <a:pt x="829" y="2862"/>
                    </a:cubicBezTo>
                    <a:cubicBezTo>
                      <a:pt x="1059" y="2549"/>
                      <a:pt x="1288" y="2215"/>
                      <a:pt x="1538" y="1902"/>
                    </a:cubicBezTo>
                    <a:cubicBezTo>
                      <a:pt x="1956" y="1339"/>
                      <a:pt x="2414" y="755"/>
                      <a:pt x="3082" y="484"/>
                    </a:cubicBezTo>
                    <a:cubicBezTo>
                      <a:pt x="3424" y="336"/>
                      <a:pt x="3783" y="266"/>
                      <a:pt x="4138" y="266"/>
                    </a:cubicBezTo>
                    <a:cubicBezTo>
                      <a:pt x="5036" y="266"/>
                      <a:pt x="5905" y="719"/>
                      <a:pt x="6398" y="1527"/>
                    </a:cubicBezTo>
                    <a:cubicBezTo>
                      <a:pt x="6586" y="1819"/>
                      <a:pt x="6711" y="2152"/>
                      <a:pt x="6774" y="2486"/>
                    </a:cubicBezTo>
                    <a:cubicBezTo>
                      <a:pt x="6815" y="2653"/>
                      <a:pt x="6836" y="2820"/>
                      <a:pt x="6836" y="3008"/>
                    </a:cubicBezTo>
                    <a:cubicBezTo>
                      <a:pt x="6815" y="3174"/>
                      <a:pt x="6815" y="3341"/>
                      <a:pt x="6857" y="3508"/>
                    </a:cubicBezTo>
                    <a:cubicBezTo>
                      <a:pt x="6868" y="3553"/>
                      <a:pt x="6903" y="3574"/>
                      <a:pt x="6940" y="3574"/>
                    </a:cubicBezTo>
                    <a:cubicBezTo>
                      <a:pt x="6972" y="3574"/>
                      <a:pt x="7005" y="3558"/>
                      <a:pt x="7024" y="3529"/>
                    </a:cubicBezTo>
                    <a:cubicBezTo>
                      <a:pt x="7212" y="3279"/>
                      <a:pt x="7149" y="2862"/>
                      <a:pt x="7107" y="2570"/>
                    </a:cubicBezTo>
                    <a:cubicBezTo>
                      <a:pt x="7045" y="2236"/>
                      <a:pt x="6961" y="1923"/>
                      <a:pt x="6815" y="1631"/>
                    </a:cubicBezTo>
                    <a:cubicBezTo>
                      <a:pt x="6523" y="1026"/>
                      <a:pt x="6023" y="526"/>
                      <a:pt x="5397" y="254"/>
                    </a:cubicBezTo>
                    <a:cubicBezTo>
                      <a:pt x="5014" y="88"/>
                      <a:pt x="4599" y="0"/>
                      <a:pt x="4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9" name="Google Shape;2109;p24"/>
              <p:cNvSpPr/>
              <p:nvPr/>
            </p:nvSpPr>
            <p:spPr>
              <a:xfrm>
                <a:off x="-390650" y="3865550"/>
                <a:ext cx="30217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2623" extrusionOk="0">
                    <a:moveTo>
                      <a:pt x="2430" y="1"/>
                    </a:moveTo>
                    <a:cubicBezTo>
                      <a:pt x="2327" y="1"/>
                      <a:pt x="2222" y="5"/>
                      <a:pt x="2117" y="12"/>
                    </a:cubicBezTo>
                    <a:cubicBezTo>
                      <a:pt x="1366" y="75"/>
                      <a:pt x="511" y="367"/>
                      <a:pt x="31" y="993"/>
                    </a:cubicBezTo>
                    <a:cubicBezTo>
                      <a:pt x="1" y="1038"/>
                      <a:pt x="47" y="1072"/>
                      <a:pt x="90" y="1072"/>
                    </a:cubicBezTo>
                    <a:cubicBezTo>
                      <a:pt x="107" y="1072"/>
                      <a:pt x="124" y="1067"/>
                      <a:pt x="135" y="1055"/>
                    </a:cubicBezTo>
                    <a:cubicBezTo>
                      <a:pt x="677" y="576"/>
                      <a:pt x="1387" y="284"/>
                      <a:pt x="2117" y="242"/>
                    </a:cubicBezTo>
                    <a:cubicBezTo>
                      <a:pt x="2205" y="237"/>
                      <a:pt x="2294" y="235"/>
                      <a:pt x="2382" y="235"/>
                    </a:cubicBezTo>
                    <a:cubicBezTo>
                      <a:pt x="3085" y="235"/>
                      <a:pt x="3781" y="381"/>
                      <a:pt x="4411" y="659"/>
                    </a:cubicBezTo>
                    <a:cubicBezTo>
                      <a:pt x="6017" y="1264"/>
                      <a:pt x="7435" y="2348"/>
                      <a:pt x="9167" y="2578"/>
                    </a:cubicBezTo>
                    <a:cubicBezTo>
                      <a:pt x="9389" y="2607"/>
                      <a:pt x="9607" y="2622"/>
                      <a:pt x="9823" y="2622"/>
                    </a:cubicBezTo>
                    <a:cubicBezTo>
                      <a:pt x="10072" y="2622"/>
                      <a:pt x="10318" y="2602"/>
                      <a:pt x="10564" y="2557"/>
                    </a:cubicBezTo>
                    <a:cubicBezTo>
                      <a:pt x="10814" y="2515"/>
                      <a:pt x="11065" y="2474"/>
                      <a:pt x="11294" y="2432"/>
                    </a:cubicBezTo>
                    <a:cubicBezTo>
                      <a:pt x="11544" y="2411"/>
                      <a:pt x="11795" y="2348"/>
                      <a:pt x="12024" y="2265"/>
                    </a:cubicBezTo>
                    <a:cubicBezTo>
                      <a:pt x="12087" y="2223"/>
                      <a:pt x="12066" y="2161"/>
                      <a:pt x="12003" y="2140"/>
                    </a:cubicBezTo>
                    <a:cubicBezTo>
                      <a:pt x="11937" y="2125"/>
                      <a:pt x="11868" y="2118"/>
                      <a:pt x="11798" y="2118"/>
                    </a:cubicBezTo>
                    <a:cubicBezTo>
                      <a:pt x="11670" y="2118"/>
                      <a:pt x="11540" y="2141"/>
                      <a:pt x="11419" y="2182"/>
                    </a:cubicBezTo>
                    <a:cubicBezTo>
                      <a:pt x="11169" y="2223"/>
                      <a:pt x="10939" y="2265"/>
                      <a:pt x="10689" y="2307"/>
                    </a:cubicBezTo>
                    <a:cubicBezTo>
                      <a:pt x="10397" y="2362"/>
                      <a:pt x="10096" y="2390"/>
                      <a:pt x="9798" y="2390"/>
                    </a:cubicBezTo>
                    <a:cubicBezTo>
                      <a:pt x="9649" y="2390"/>
                      <a:pt x="9500" y="2383"/>
                      <a:pt x="9354" y="2369"/>
                    </a:cubicBezTo>
                    <a:cubicBezTo>
                      <a:pt x="8457" y="2244"/>
                      <a:pt x="7581" y="1952"/>
                      <a:pt x="6768" y="1514"/>
                    </a:cubicBezTo>
                    <a:cubicBezTo>
                      <a:pt x="5399" y="849"/>
                      <a:pt x="3993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110" name="Google Shape;2110;p24"/>
          <p:cNvSpPr txBox="1">
            <a:spLocks noGrp="1"/>
          </p:cNvSpPr>
          <p:nvPr>
            <p:ph type="title"/>
          </p:nvPr>
        </p:nvSpPr>
        <p:spPr>
          <a:xfrm>
            <a:off x="960000" y="702167"/>
            <a:ext cx="1027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946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p29"/>
          <p:cNvSpPr/>
          <p:nvPr/>
        </p:nvSpPr>
        <p:spPr>
          <a:xfrm>
            <a:off x="-267" y="6144669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8" name="Google Shape;2478;p29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9" name="Google Shape;2479;p29"/>
          <p:cNvSpPr/>
          <p:nvPr/>
        </p:nvSpPr>
        <p:spPr>
          <a:xfrm>
            <a:off x="-233" y="0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grpSp>
        <p:nvGrpSpPr>
          <p:cNvPr id="2480" name="Google Shape;2480;p29"/>
          <p:cNvGrpSpPr/>
          <p:nvPr/>
        </p:nvGrpSpPr>
        <p:grpSpPr>
          <a:xfrm>
            <a:off x="3915393" y="-439395"/>
            <a:ext cx="3912311" cy="944411"/>
            <a:chOff x="2375925" y="3297600"/>
            <a:chExt cx="735950" cy="177650"/>
          </a:xfrm>
        </p:grpSpPr>
        <p:sp>
          <p:nvSpPr>
            <p:cNvPr id="2481" name="Google Shape;2481;p29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29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29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29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29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29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87" name="Google Shape;2487;p29"/>
          <p:cNvGrpSpPr/>
          <p:nvPr/>
        </p:nvGrpSpPr>
        <p:grpSpPr>
          <a:xfrm>
            <a:off x="-958125" y="3753875"/>
            <a:ext cx="1829071" cy="2607992"/>
            <a:chOff x="29206" y="2199506"/>
            <a:chExt cx="1371803" cy="1955994"/>
          </a:xfrm>
        </p:grpSpPr>
        <p:sp>
          <p:nvSpPr>
            <p:cNvPr id="2488" name="Google Shape;2488;p29"/>
            <p:cNvSpPr/>
            <p:nvPr/>
          </p:nvSpPr>
          <p:spPr>
            <a:xfrm>
              <a:off x="411425" y="4042100"/>
              <a:ext cx="748500" cy="11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89" name="Google Shape;2489;p29"/>
            <p:cNvGrpSpPr/>
            <p:nvPr/>
          </p:nvGrpSpPr>
          <p:grpSpPr>
            <a:xfrm>
              <a:off x="29206" y="2199506"/>
              <a:ext cx="1371803" cy="1916250"/>
              <a:chOff x="173975" y="1846850"/>
              <a:chExt cx="1630575" cy="2277725"/>
            </a:xfrm>
          </p:grpSpPr>
          <p:sp>
            <p:nvSpPr>
              <p:cNvPr id="2490" name="Google Shape;2490;p29"/>
              <p:cNvSpPr/>
              <p:nvPr/>
            </p:nvSpPr>
            <p:spPr>
              <a:xfrm>
                <a:off x="593225" y="1846850"/>
                <a:ext cx="549625" cy="700300"/>
              </a:xfrm>
              <a:custGeom>
                <a:avLst/>
                <a:gdLst/>
                <a:ahLst/>
                <a:cxnLst/>
                <a:rect l="l" t="t" r="r" b="b"/>
                <a:pathLst>
                  <a:path w="21985" h="28012" extrusionOk="0">
                    <a:moveTo>
                      <a:pt x="7413" y="1"/>
                    </a:moveTo>
                    <a:cubicBezTo>
                      <a:pt x="7250" y="1"/>
                      <a:pt x="7087" y="9"/>
                      <a:pt x="6925" y="25"/>
                    </a:cubicBezTo>
                    <a:cubicBezTo>
                      <a:pt x="5965" y="129"/>
                      <a:pt x="5048" y="463"/>
                      <a:pt x="4255" y="1005"/>
                    </a:cubicBezTo>
                    <a:cubicBezTo>
                      <a:pt x="939" y="3195"/>
                      <a:pt x="0" y="7888"/>
                      <a:pt x="1126" y="11684"/>
                    </a:cubicBezTo>
                    <a:cubicBezTo>
                      <a:pt x="2065" y="14792"/>
                      <a:pt x="3942" y="17629"/>
                      <a:pt x="5778" y="20236"/>
                    </a:cubicBezTo>
                    <a:cubicBezTo>
                      <a:pt x="7154" y="22197"/>
                      <a:pt x="8906" y="23865"/>
                      <a:pt x="10950" y="25137"/>
                    </a:cubicBezTo>
                    <a:cubicBezTo>
                      <a:pt x="11463" y="25441"/>
                      <a:pt x="16387" y="28011"/>
                      <a:pt x="17483" y="28011"/>
                    </a:cubicBezTo>
                    <a:cubicBezTo>
                      <a:pt x="17591" y="28011"/>
                      <a:pt x="17661" y="27986"/>
                      <a:pt x="17687" y="27932"/>
                    </a:cubicBezTo>
                    <a:cubicBezTo>
                      <a:pt x="21984" y="18880"/>
                      <a:pt x="20920" y="5135"/>
                      <a:pt x="10575" y="755"/>
                    </a:cubicBezTo>
                    <a:cubicBezTo>
                      <a:pt x="9561" y="339"/>
                      <a:pt x="8484" y="1"/>
                      <a:pt x="74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1" name="Google Shape;2491;p29"/>
              <p:cNvSpPr/>
              <p:nvPr/>
            </p:nvSpPr>
            <p:spPr>
              <a:xfrm>
                <a:off x="733475" y="1878750"/>
                <a:ext cx="7825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9220" extrusionOk="0">
                    <a:moveTo>
                      <a:pt x="168" y="0"/>
                    </a:moveTo>
                    <a:cubicBezTo>
                      <a:pt x="168" y="42"/>
                      <a:pt x="22" y="84"/>
                      <a:pt x="22" y="126"/>
                    </a:cubicBezTo>
                    <a:cubicBezTo>
                      <a:pt x="1" y="1419"/>
                      <a:pt x="168" y="2691"/>
                      <a:pt x="501" y="3922"/>
                    </a:cubicBezTo>
                    <a:cubicBezTo>
                      <a:pt x="793" y="5152"/>
                      <a:pt x="1273" y="6320"/>
                      <a:pt x="1857" y="7447"/>
                    </a:cubicBezTo>
                    <a:cubicBezTo>
                      <a:pt x="2212" y="8072"/>
                      <a:pt x="2608" y="8656"/>
                      <a:pt x="3046" y="9220"/>
                    </a:cubicBezTo>
                    <a:cubicBezTo>
                      <a:pt x="3046" y="9220"/>
                      <a:pt x="3129" y="9178"/>
                      <a:pt x="3109" y="9157"/>
                    </a:cubicBezTo>
                    <a:lnTo>
                      <a:pt x="3129" y="9157"/>
                    </a:lnTo>
                    <a:cubicBezTo>
                      <a:pt x="1690" y="7071"/>
                      <a:pt x="731" y="4673"/>
                      <a:pt x="335" y="2149"/>
                    </a:cubicBezTo>
                    <a:cubicBezTo>
                      <a:pt x="230" y="1440"/>
                      <a:pt x="189" y="731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2" name="Google Shape;2492;p29"/>
              <p:cNvSpPr/>
              <p:nvPr/>
            </p:nvSpPr>
            <p:spPr>
              <a:xfrm>
                <a:off x="811175" y="1883375"/>
                <a:ext cx="47475" cy="2824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1297" extrusionOk="0">
                    <a:moveTo>
                      <a:pt x="1776" y="0"/>
                    </a:moveTo>
                    <a:cubicBezTo>
                      <a:pt x="1774" y="0"/>
                      <a:pt x="1773" y="1"/>
                      <a:pt x="1773" y="3"/>
                    </a:cubicBezTo>
                    <a:cubicBezTo>
                      <a:pt x="1356" y="3028"/>
                      <a:pt x="1" y="5989"/>
                      <a:pt x="418" y="9118"/>
                    </a:cubicBezTo>
                    <a:cubicBezTo>
                      <a:pt x="501" y="9848"/>
                      <a:pt x="751" y="10557"/>
                      <a:pt x="1127" y="11204"/>
                    </a:cubicBezTo>
                    <a:cubicBezTo>
                      <a:pt x="1127" y="11221"/>
                      <a:pt x="1214" y="11297"/>
                      <a:pt x="1219" y="11297"/>
                    </a:cubicBezTo>
                    <a:cubicBezTo>
                      <a:pt x="1220" y="11297"/>
                      <a:pt x="1217" y="11294"/>
                      <a:pt x="1210" y="11287"/>
                    </a:cubicBezTo>
                    <a:lnTo>
                      <a:pt x="1210" y="11266"/>
                    </a:lnTo>
                    <a:cubicBezTo>
                      <a:pt x="501" y="10077"/>
                      <a:pt x="418" y="8617"/>
                      <a:pt x="501" y="7262"/>
                    </a:cubicBezTo>
                    <a:cubicBezTo>
                      <a:pt x="605" y="5739"/>
                      <a:pt x="981" y="4258"/>
                      <a:pt x="1356" y="2798"/>
                    </a:cubicBezTo>
                    <a:cubicBezTo>
                      <a:pt x="1586" y="1922"/>
                      <a:pt x="1753" y="1025"/>
                      <a:pt x="1899" y="128"/>
                    </a:cubicBezTo>
                    <a:cubicBezTo>
                      <a:pt x="1899" y="90"/>
                      <a:pt x="1795" y="0"/>
                      <a:pt x="1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3" name="Google Shape;2493;p29"/>
              <p:cNvSpPr/>
              <p:nvPr/>
            </p:nvSpPr>
            <p:spPr>
              <a:xfrm>
                <a:off x="861450" y="1973650"/>
                <a:ext cx="137475" cy="249800"/>
              </a:xfrm>
              <a:custGeom>
                <a:avLst/>
                <a:gdLst/>
                <a:ahLst/>
                <a:cxnLst/>
                <a:rect l="l" t="t" r="r" b="b"/>
                <a:pathLst>
                  <a:path w="5499" h="9992" extrusionOk="0">
                    <a:moveTo>
                      <a:pt x="5436" y="1"/>
                    </a:moveTo>
                    <a:cubicBezTo>
                      <a:pt x="5436" y="1"/>
                      <a:pt x="5373" y="21"/>
                      <a:pt x="5373" y="42"/>
                    </a:cubicBezTo>
                    <a:cubicBezTo>
                      <a:pt x="5290" y="418"/>
                      <a:pt x="5206" y="814"/>
                      <a:pt x="5081" y="1169"/>
                    </a:cubicBezTo>
                    <a:cubicBezTo>
                      <a:pt x="4956" y="1481"/>
                      <a:pt x="4789" y="1794"/>
                      <a:pt x="4622" y="2065"/>
                    </a:cubicBezTo>
                    <a:cubicBezTo>
                      <a:pt x="4205" y="2649"/>
                      <a:pt x="3725" y="3192"/>
                      <a:pt x="3204" y="3692"/>
                    </a:cubicBezTo>
                    <a:cubicBezTo>
                      <a:pt x="2119" y="4798"/>
                      <a:pt x="993" y="5966"/>
                      <a:pt x="451" y="7468"/>
                    </a:cubicBezTo>
                    <a:cubicBezTo>
                      <a:pt x="117" y="8281"/>
                      <a:pt x="96" y="9178"/>
                      <a:pt x="367" y="9991"/>
                    </a:cubicBezTo>
                    <a:cubicBezTo>
                      <a:pt x="367" y="9991"/>
                      <a:pt x="455" y="9947"/>
                      <a:pt x="484" y="9921"/>
                    </a:cubicBezTo>
                    <a:lnTo>
                      <a:pt x="484" y="9921"/>
                    </a:lnTo>
                    <a:cubicBezTo>
                      <a:pt x="487" y="9930"/>
                      <a:pt x="489" y="9940"/>
                      <a:pt x="492" y="9950"/>
                    </a:cubicBezTo>
                    <a:lnTo>
                      <a:pt x="492" y="9908"/>
                    </a:lnTo>
                    <a:cubicBezTo>
                      <a:pt x="492" y="9911"/>
                      <a:pt x="489" y="9916"/>
                      <a:pt x="484" y="9921"/>
                    </a:cubicBezTo>
                    <a:lnTo>
                      <a:pt x="484" y="9921"/>
                    </a:lnTo>
                    <a:cubicBezTo>
                      <a:pt x="1" y="8345"/>
                      <a:pt x="728" y="6772"/>
                      <a:pt x="1661" y="5507"/>
                    </a:cubicBezTo>
                    <a:cubicBezTo>
                      <a:pt x="2140" y="4860"/>
                      <a:pt x="2683" y="4276"/>
                      <a:pt x="3246" y="3713"/>
                    </a:cubicBezTo>
                    <a:cubicBezTo>
                      <a:pt x="3767" y="3233"/>
                      <a:pt x="4226" y="2691"/>
                      <a:pt x="4643" y="2149"/>
                    </a:cubicBezTo>
                    <a:cubicBezTo>
                      <a:pt x="5081" y="1544"/>
                      <a:pt x="5498" y="751"/>
                      <a:pt x="54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4" name="Google Shape;2494;p29"/>
              <p:cNvSpPr/>
              <p:nvPr/>
            </p:nvSpPr>
            <p:spPr>
              <a:xfrm>
                <a:off x="919125" y="2106625"/>
                <a:ext cx="117850" cy="197650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906" extrusionOk="0">
                    <a:moveTo>
                      <a:pt x="4693" y="0"/>
                    </a:moveTo>
                    <a:cubicBezTo>
                      <a:pt x="4693" y="0"/>
                      <a:pt x="4589" y="21"/>
                      <a:pt x="4589" y="42"/>
                    </a:cubicBezTo>
                    <a:cubicBezTo>
                      <a:pt x="4485" y="334"/>
                      <a:pt x="4443" y="647"/>
                      <a:pt x="4359" y="939"/>
                    </a:cubicBezTo>
                    <a:cubicBezTo>
                      <a:pt x="4297" y="1231"/>
                      <a:pt x="4193" y="1544"/>
                      <a:pt x="4067" y="1836"/>
                    </a:cubicBezTo>
                    <a:cubicBezTo>
                      <a:pt x="3817" y="2378"/>
                      <a:pt x="3525" y="2899"/>
                      <a:pt x="3150" y="3379"/>
                    </a:cubicBezTo>
                    <a:cubicBezTo>
                      <a:pt x="2753" y="3859"/>
                      <a:pt x="2294" y="4297"/>
                      <a:pt x="1794" y="4672"/>
                    </a:cubicBezTo>
                    <a:cubicBezTo>
                      <a:pt x="1293" y="5048"/>
                      <a:pt x="876" y="5486"/>
                      <a:pt x="542" y="6007"/>
                    </a:cubicBezTo>
                    <a:cubicBezTo>
                      <a:pt x="188" y="6591"/>
                      <a:pt x="0" y="7238"/>
                      <a:pt x="0" y="7905"/>
                    </a:cubicBezTo>
                    <a:cubicBezTo>
                      <a:pt x="0" y="7905"/>
                      <a:pt x="125" y="7884"/>
                      <a:pt x="125" y="7863"/>
                    </a:cubicBezTo>
                    <a:lnTo>
                      <a:pt x="146" y="7863"/>
                    </a:lnTo>
                    <a:cubicBezTo>
                      <a:pt x="167" y="7217"/>
                      <a:pt x="355" y="6591"/>
                      <a:pt x="688" y="6049"/>
                    </a:cubicBezTo>
                    <a:cubicBezTo>
                      <a:pt x="1022" y="5486"/>
                      <a:pt x="1460" y="5006"/>
                      <a:pt x="1982" y="4610"/>
                    </a:cubicBezTo>
                    <a:cubicBezTo>
                      <a:pt x="2461" y="4255"/>
                      <a:pt x="2899" y="3838"/>
                      <a:pt x="3296" y="3379"/>
                    </a:cubicBezTo>
                    <a:cubicBezTo>
                      <a:pt x="3671" y="2920"/>
                      <a:pt x="3984" y="2420"/>
                      <a:pt x="4213" y="1877"/>
                    </a:cubicBezTo>
                    <a:cubicBezTo>
                      <a:pt x="4339" y="1585"/>
                      <a:pt x="4443" y="1293"/>
                      <a:pt x="4547" y="981"/>
                    </a:cubicBezTo>
                    <a:cubicBezTo>
                      <a:pt x="4651" y="668"/>
                      <a:pt x="4714" y="334"/>
                      <a:pt x="4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5" name="Google Shape;2495;p29"/>
              <p:cNvSpPr/>
              <p:nvPr/>
            </p:nvSpPr>
            <p:spPr>
              <a:xfrm>
                <a:off x="984825" y="2283900"/>
                <a:ext cx="57375" cy="129350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5174" extrusionOk="0">
                    <a:moveTo>
                      <a:pt x="2295" y="1"/>
                    </a:moveTo>
                    <a:cubicBezTo>
                      <a:pt x="2253" y="1"/>
                      <a:pt x="2190" y="22"/>
                      <a:pt x="2149" y="42"/>
                    </a:cubicBezTo>
                    <a:cubicBezTo>
                      <a:pt x="1857" y="418"/>
                      <a:pt x="1585" y="814"/>
                      <a:pt x="1377" y="1231"/>
                    </a:cubicBezTo>
                    <a:cubicBezTo>
                      <a:pt x="1147" y="1649"/>
                      <a:pt x="939" y="2066"/>
                      <a:pt x="751" y="2504"/>
                    </a:cubicBezTo>
                    <a:cubicBezTo>
                      <a:pt x="396" y="3359"/>
                      <a:pt x="146" y="4256"/>
                      <a:pt x="0" y="5173"/>
                    </a:cubicBezTo>
                    <a:cubicBezTo>
                      <a:pt x="0" y="5173"/>
                      <a:pt x="146" y="5153"/>
                      <a:pt x="167" y="5111"/>
                    </a:cubicBezTo>
                    <a:lnTo>
                      <a:pt x="146" y="5111"/>
                    </a:lnTo>
                    <a:cubicBezTo>
                      <a:pt x="313" y="4172"/>
                      <a:pt x="584" y="3275"/>
                      <a:pt x="960" y="2399"/>
                    </a:cubicBezTo>
                    <a:cubicBezTo>
                      <a:pt x="1126" y="1982"/>
                      <a:pt x="1335" y="1565"/>
                      <a:pt x="1565" y="1190"/>
                    </a:cubicBezTo>
                    <a:cubicBezTo>
                      <a:pt x="1669" y="981"/>
                      <a:pt x="1794" y="793"/>
                      <a:pt x="1919" y="606"/>
                    </a:cubicBezTo>
                    <a:cubicBezTo>
                      <a:pt x="2023" y="397"/>
                      <a:pt x="2190" y="209"/>
                      <a:pt x="2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6" name="Google Shape;2496;p29"/>
              <p:cNvSpPr/>
              <p:nvPr/>
            </p:nvSpPr>
            <p:spPr>
              <a:xfrm>
                <a:off x="657350" y="1935575"/>
                <a:ext cx="156450" cy="18315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7326" extrusionOk="0">
                    <a:moveTo>
                      <a:pt x="6257" y="7279"/>
                    </a:moveTo>
                    <a:cubicBezTo>
                      <a:pt x="6257" y="7280"/>
                      <a:pt x="6257" y="7280"/>
                      <a:pt x="6258" y="7280"/>
                    </a:cubicBezTo>
                    <a:cubicBezTo>
                      <a:pt x="6257" y="7280"/>
                      <a:pt x="6257" y="7280"/>
                      <a:pt x="6257" y="7279"/>
                    </a:cubicBezTo>
                    <a:close/>
                    <a:moveTo>
                      <a:pt x="188" y="1"/>
                    </a:moveTo>
                    <a:cubicBezTo>
                      <a:pt x="188" y="1"/>
                      <a:pt x="1" y="22"/>
                      <a:pt x="1" y="43"/>
                    </a:cubicBezTo>
                    <a:cubicBezTo>
                      <a:pt x="21" y="794"/>
                      <a:pt x="293" y="1503"/>
                      <a:pt x="731" y="2087"/>
                    </a:cubicBezTo>
                    <a:cubicBezTo>
                      <a:pt x="1148" y="2629"/>
                      <a:pt x="1607" y="3109"/>
                      <a:pt x="2149" y="3547"/>
                    </a:cubicBezTo>
                    <a:cubicBezTo>
                      <a:pt x="3046" y="4339"/>
                      <a:pt x="3880" y="5236"/>
                      <a:pt x="4756" y="6091"/>
                    </a:cubicBezTo>
                    <a:cubicBezTo>
                      <a:pt x="5173" y="6508"/>
                      <a:pt x="5611" y="6926"/>
                      <a:pt x="6070" y="7322"/>
                    </a:cubicBezTo>
                    <a:cubicBezTo>
                      <a:pt x="6075" y="7324"/>
                      <a:pt x="6081" y="7325"/>
                      <a:pt x="6087" y="7325"/>
                    </a:cubicBezTo>
                    <a:cubicBezTo>
                      <a:pt x="6132" y="7325"/>
                      <a:pt x="6215" y="7277"/>
                      <a:pt x="6247" y="7277"/>
                    </a:cubicBezTo>
                    <a:cubicBezTo>
                      <a:pt x="6251" y="7277"/>
                      <a:pt x="6254" y="7278"/>
                      <a:pt x="6257" y="7279"/>
                    </a:cubicBezTo>
                    <a:lnTo>
                      <a:pt x="6257" y="7279"/>
                    </a:lnTo>
                    <a:cubicBezTo>
                      <a:pt x="5360" y="6529"/>
                      <a:pt x="4568" y="5653"/>
                      <a:pt x="3734" y="4819"/>
                    </a:cubicBezTo>
                    <a:cubicBezTo>
                      <a:pt x="3317" y="4402"/>
                      <a:pt x="2900" y="3985"/>
                      <a:pt x="2483" y="3588"/>
                    </a:cubicBezTo>
                    <a:cubicBezTo>
                      <a:pt x="1982" y="3192"/>
                      <a:pt x="1523" y="2754"/>
                      <a:pt x="1106" y="2274"/>
                    </a:cubicBezTo>
                    <a:cubicBezTo>
                      <a:pt x="605" y="1628"/>
                      <a:pt x="272" y="835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7" name="Google Shape;2497;p29"/>
              <p:cNvSpPr/>
              <p:nvPr/>
            </p:nvSpPr>
            <p:spPr>
              <a:xfrm>
                <a:off x="633200" y="2113450"/>
                <a:ext cx="2656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10624" h="6673" extrusionOk="0">
                    <a:moveTo>
                      <a:pt x="9" y="1"/>
                    </a:moveTo>
                    <a:cubicBezTo>
                      <a:pt x="2" y="1"/>
                      <a:pt x="0" y="5"/>
                      <a:pt x="7" y="19"/>
                    </a:cubicBezTo>
                    <a:cubicBezTo>
                      <a:pt x="800" y="645"/>
                      <a:pt x="1571" y="1271"/>
                      <a:pt x="2364" y="1896"/>
                    </a:cubicBezTo>
                    <a:cubicBezTo>
                      <a:pt x="3094" y="2501"/>
                      <a:pt x="3803" y="3106"/>
                      <a:pt x="4575" y="3648"/>
                    </a:cubicBezTo>
                    <a:cubicBezTo>
                      <a:pt x="5159" y="4086"/>
                      <a:pt x="5806" y="4420"/>
                      <a:pt x="6515" y="4650"/>
                    </a:cubicBezTo>
                    <a:cubicBezTo>
                      <a:pt x="7182" y="4858"/>
                      <a:pt x="7850" y="5025"/>
                      <a:pt x="8517" y="5234"/>
                    </a:cubicBezTo>
                    <a:cubicBezTo>
                      <a:pt x="9330" y="5505"/>
                      <a:pt x="10081" y="5880"/>
                      <a:pt x="10561" y="6631"/>
                    </a:cubicBezTo>
                    <a:cubicBezTo>
                      <a:pt x="10561" y="6645"/>
                      <a:pt x="10590" y="6650"/>
                      <a:pt x="10609" y="6658"/>
                    </a:cubicBezTo>
                    <a:lnTo>
                      <a:pt x="10609" y="6658"/>
                    </a:lnTo>
                    <a:lnTo>
                      <a:pt x="10603" y="6652"/>
                    </a:lnTo>
                    <a:cubicBezTo>
                      <a:pt x="9935" y="5546"/>
                      <a:pt x="8580" y="5171"/>
                      <a:pt x="7412" y="4837"/>
                    </a:cubicBezTo>
                    <a:cubicBezTo>
                      <a:pt x="6702" y="4670"/>
                      <a:pt x="6014" y="4420"/>
                      <a:pt x="5368" y="4128"/>
                    </a:cubicBezTo>
                    <a:cubicBezTo>
                      <a:pt x="4888" y="3857"/>
                      <a:pt x="4429" y="3544"/>
                      <a:pt x="4012" y="3190"/>
                    </a:cubicBezTo>
                    <a:cubicBezTo>
                      <a:pt x="3615" y="2877"/>
                      <a:pt x="3240" y="2564"/>
                      <a:pt x="2823" y="2230"/>
                    </a:cubicBezTo>
                    <a:cubicBezTo>
                      <a:pt x="1926" y="1521"/>
                      <a:pt x="1050" y="791"/>
                      <a:pt x="132" y="82"/>
                    </a:cubicBezTo>
                    <a:cubicBezTo>
                      <a:pt x="111" y="40"/>
                      <a:pt x="70" y="19"/>
                      <a:pt x="49" y="19"/>
                    </a:cubicBezTo>
                    <a:cubicBezTo>
                      <a:pt x="49" y="19"/>
                      <a:pt x="21" y="1"/>
                      <a:pt x="9" y="1"/>
                    </a:cubicBezTo>
                    <a:close/>
                    <a:moveTo>
                      <a:pt x="10609" y="6658"/>
                    </a:moveTo>
                    <a:lnTo>
                      <a:pt x="10624" y="6673"/>
                    </a:lnTo>
                    <a:cubicBezTo>
                      <a:pt x="10624" y="6666"/>
                      <a:pt x="10617" y="6662"/>
                      <a:pt x="10609" y="66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8" name="Google Shape;2498;p29"/>
              <p:cNvSpPr/>
              <p:nvPr/>
            </p:nvSpPr>
            <p:spPr>
              <a:xfrm>
                <a:off x="703850" y="2282625"/>
                <a:ext cx="260125" cy="90475"/>
              </a:xfrm>
              <a:custGeom>
                <a:avLst/>
                <a:gdLst/>
                <a:ahLst/>
                <a:cxnLst/>
                <a:rect l="l" t="t" r="r" b="b"/>
                <a:pathLst>
                  <a:path w="10405" h="3619" extrusionOk="0">
                    <a:moveTo>
                      <a:pt x="196" y="0"/>
                    </a:moveTo>
                    <a:cubicBezTo>
                      <a:pt x="129" y="0"/>
                      <a:pt x="0" y="76"/>
                      <a:pt x="18" y="93"/>
                    </a:cubicBezTo>
                    <a:cubicBezTo>
                      <a:pt x="748" y="1095"/>
                      <a:pt x="2124" y="1345"/>
                      <a:pt x="3251" y="1679"/>
                    </a:cubicBezTo>
                    <a:cubicBezTo>
                      <a:pt x="4752" y="2096"/>
                      <a:pt x="6233" y="2513"/>
                      <a:pt x="7735" y="2930"/>
                    </a:cubicBezTo>
                    <a:cubicBezTo>
                      <a:pt x="8590" y="3160"/>
                      <a:pt x="9445" y="3389"/>
                      <a:pt x="10301" y="3618"/>
                    </a:cubicBezTo>
                    <a:cubicBezTo>
                      <a:pt x="10342" y="3618"/>
                      <a:pt x="10363" y="3598"/>
                      <a:pt x="10405" y="3577"/>
                    </a:cubicBezTo>
                    <a:lnTo>
                      <a:pt x="10384" y="3577"/>
                    </a:lnTo>
                    <a:cubicBezTo>
                      <a:pt x="8924" y="3139"/>
                      <a:pt x="7464" y="2722"/>
                      <a:pt x="6004" y="2304"/>
                    </a:cubicBezTo>
                    <a:lnTo>
                      <a:pt x="3793" y="1679"/>
                    </a:lnTo>
                    <a:cubicBezTo>
                      <a:pt x="3146" y="1491"/>
                      <a:pt x="2500" y="1345"/>
                      <a:pt x="1874" y="1115"/>
                    </a:cubicBezTo>
                    <a:cubicBezTo>
                      <a:pt x="1227" y="907"/>
                      <a:pt x="664" y="531"/>
                      <a:pt x="226" y="10"/>
                    </a:cubicBezTo>
                    <a:cubicBezTo>
                      <a:pt x="219" y="3"/>
                      <a:pt x="209" y="0"/>
                      <a:pt x="1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9" name="Google Shape;2499;p29"/>
              <p:cNvSpPr/>
              <p:nvPr/>
            </p:nvSpPr>
            <p:spPr>
              <a:xfrm>
                <a:off x="876350" y="2445550"/>
                <a:ext cx="131950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1029" extrusionOk="0">
                    <a:moveTo>
                      <a:pt x="1" y="1"/>
                    </a:moveTo>
                    <a:cubicBezTo>
                      <a:pt x="63" y="84"/>
                      <a:pt x="147" y="126"/>
                      <a:pt x="230" y="167"/>
                    </a:cubicBezTo>
                    <a:cubicBezTo>
                      <a:pt x="355" y="230"/>
                      <a:pt x="460" y="293"/>
                      <a:pt x="585" y="334"/>
                    </a:cubicBezTo>
                    <a:cubicBezTo>
                      <a:pt x="814" y="439"/>
                      <a:pt x="1044" y="522"/>
                      <a:pt x="1273" y="605"/>
                    </a:cubicBezTo>
                    <a:cubicBezTo>
                      <a:pt x="1732" y="751"/>
                      <a:pt x="2191" y="877"/>
                      <a:pt x="2671" y="939"/>
                    </a:cubicBezTo>
                    <a:cubicBezTo>
                      <a:pt x="3077" y="997"/>
                      <a:pt x="3484" y="1028"/>
                      <a:pt x="3888" y="1028"/>
                    </a:cubicBezTo>
                    <a:cubicBezTo>
                      <a:pt x="4355" y="1028"/>
                      <a:pt x="4819" y="987"/>
                      <a:pt x="5278" y="897"/>
                    </a:cubicBezTo>
                    <a:lnTo>
                      <a:pt x="5236" y="897"/>
                    </a:lnTo>
                    <a:cubicBezTo>
                      <a:pt x="4808" y="974"/>
                      <a:pt x="4380" y="1011"/>
                      <a:pt x="3952" y="1011"/>
                    </a:cubicBezTo>
                    <a:cubicBezTo>
                      <a:pt x="3441" y="1011"/>
                      <a:pt x="2931" y="958"/>
                      <a:pt x="2420" y="856"/>
                    </a:cubicBezTo>
                    <a:cubicBezTo>
                      <a:pt x="2045" y="772"/>
                      <a:pt x="1669" y="668"/>
                      <a:pt x="1294" y="522"/>
                    </a:cubicBezTo>
                    <a:cubicBezTo>
                      <a:pt x="898" y="376"/>
                      <a:pt x="522" y="14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0" name="Google Shape;2500;p29"/>
              <p:cNvSpPr/>
              <p:nvPr/>
            </p:nvSpPr>
            <p:spPr>
              <a:xfrm>
                <a:off x="173975" y="3082125"/>
                <a:ext cx="780625" cy="334425"/>
              </a:xfrm>
              <a:custGeom>
                <a:avLst/>
                <a:gdLst/>
                <a:ahLst/>
                <a:cxnLst/>
                <a:rect l="l" t="t" r="r" b="b"/>
                <a:pathLst>
                  <a:path w="31225" h="13377" extrusionOk="0">
                    <a:moveTo>
                      <a:pt x="31221" y="9950"/>
                    </a:moveTo>
                    <a:cubicBezTo>
                      <a:pt x="31222" y="9951"/>
                      <a:pt x="31223" y="9952"/>
                      <a:pt x="31224" y="9954"/>
                    </a:cubicBezTo>
                    <a:cubicBezTo>
                      <a:pt x="31223" y="9952"/>
                      <a:pt x="31222" y="9951"/>
                      <a:pt x="31221" y="9950"/>
                    </a:cubicBezTo>
                    <a:close/>
                    <a:moveTo>
                      <a:pt x="12160" y="1"/>
                    </a:moveTo>
                    <a:cubicBezTo>
                      <a:pt x="11118" y="1"/>
                      <a:pt x="10079" y="96"/>
                      <a:pt x="9053" y="297"/>
                    </a:cubicBezTo>
                    <a:cubicBezTo>
                      <a:pt x="7405" y="630"/>
                      <a:pt x="5757" y="1235"/>
                      <a:pt x="4506" y="2361"/>
                    </a:cubicBezTo>
                    <a:cubicBezTo>
                      <a:pt x="1" y="6387"/>
                      <a:pt x="4109" y="12039"/>
                      <a:pt x="8886" y="12769"/>
                    </a:cubicBezTo>
                    <a:cubicBezTo>
                      <a:pt x="11250" y="13140"/>
                      <a:pt x="13650" y="13376"/>
                      <a:pt x="16034" y="13376"/>
                    </a:cubicBezTo>
                    <a:cubicBezTo>
                      <a:pt x="19960" y="13376"/>
                      <a:pt x="23842" y="12735"/>
                      <a:pt x="27449" y="10996"/>
                    </a:cubicBezTo>
                    <a:cubicBezTo>
                      <a:pt x="27861" y="10791"/>
                      <a:pt x="29823" y="9796"/>
                      <a:pt x="30774" y="9796"/>
                    </a:cubicBezTo>
                    <a:cubicBezTo>
                      <a:pt x="30978" y="9796"/>
                      <a:pt x="31135" y="9841"/>
                      <a:pt x="31221" y="9950"/>
                    </a:cubicBezTo>
                    <a:lnTo>
                      <a:pt x="31221" y="9950"/>
                    </a:lnTo>
                    <a:cubicBezTo>
                      <a:pt x="29824" y="8158"/>
                      <a:pt x="27761" y="6761"/>
                      <a:pt x="25989" y="5344"/>
                    </a:cubicBezTo>
                    <a:cubicBezTo>
                      <a:pt x="24362" y="4051"/>
                      <a:pt x="22631" y="2945"/>
                      <a:pt x="20775" y="2049"/>
                    </a:cubicBezTo>
                    <a:cubicBezTo>
                      <a:pt x="18090" y="768"/>
                      <a:pt x="15120" y="1"/>
                      <a:pt x="121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1" name="Google Shape;2501;p29"/>
              <p:cNvSpPr/>
              <p:nvPr/>
            </p:nvSpPr>
            <p:spPr>
              <a:xfrm>
                <a:off x="678200" y="3273075"/>
                <a:ext cx="173150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4569" extrusionOk="0">
                    <a:moveTo>
                      <a:pt x="6905" y="0"/>
                    </a:moveTo>
                    <a:cubicBezTo>
                      <a:pt x="5799" y="167"/>
                      <a:pt x="4736" y="522"/>
                      <a:pt x="3776" y="1043"/>
                    </a:cubicBezTo>
                    <a:cubicBezTo>
                      <a:pt x="2775" y="1586"/>
                      <a:pt x="1878" y="2274"/>
                      <a:pt x="1106" y="3087"/>
                    </a:cubicBezTo>
                    <a:cubicBezTo>
                      <a:pt x="877" y="3317"/>
                      <a:pt x="668" y="3546"/>
                      <a:pt x="481" y="3796"/>
                    </a:cubicBezTo>
                    <a:cubicBezTo>
                      <a:pt x="293" y="4026"/>
                      <a:pt x="126" y="4297"/>
                      <a:pt x="1" y="4568"/>
                    </a:cubicBezTo>
                    <a:cubicBezTo>
                      <a:pt x="43" y="4547"/>
                      <a:pt x="84" y="4547"/>
                      <a:pt x="105" y="4527"/>
                    </a:cubicBezTo>
                    <a:cubicBezTo>
                      <a:pt x="439" y="4088"/>
                      <a:pt x="752" y="3650"/>
                      <a:pt x="1106" y="3254"/>
                    </a:cubicBezTo>
                    <a:cubicBezTo>
                      <a:pt x="1461" y="2858"/>
                      <a:pt x="1836" y="2482"/>
                      <a:pt x="2253" y="2149"/>
                    </a:cubicBezTo>
                    <a:cubicBezTo>
                      <a:pt x="3067" y="1481"/>
                      <a:pt x="4006" y="960"/>
                      <a:pt x="4986" y="584"/>
                    </a:cubicBezTo>
                    <a:cubicBezTo>
                      <a:pt x="5570" y="376"/>
                      <a:pt x="6196" y="209"/>
                      <a:pt x="6800" y="84"/>
                    </a:cubicBezTo>
                    <a:cubicBezTo>
                      <a:pt x="6821" y="84"/>
                      <a:pt x="6926" y="21"/>
                      <a:pt x="6905" y="21"/>
                    </a:cubicBezTo>
                    <a:lnTo>
                      <a:pt x="69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2" name="Google Shape;2502;p29"/>
              <p:cNvSpPr/>
              <p:nvPr/>
            </p:nvSpPr>
            <p:spPr>
              <a:xfrm>
                <a:off x="396625" y="3216525"/>
                <a:ext cx="306125" cy="175450"/>
              </a:xfrm>
              <a:custGeom>
                <a:avLst/>
                <a:gdLst/>
                <a:ahLst/>
                <a:cxnLst/>
                <a:rect l="l" t="t" r="r" b="b"/>
                <a:pathLst>
                  <a:path w="12245" h="7018" extrusionOk="0">
                    <a:moveTo>
                      <a:pt x="11739" y="1"/>
                    </a:moveTo>
                    <a:cubicBezTo>
                      <a:pt x="10996" y="1"/>
                      <a:pt x="10282" y="318"/>
                      <a:pt x="9720" y="761"/>
                    </a:cubicBezTo>
                    <a:cubicBezTo>
                      <a:pt x="8865" y="1449"/>
                      <a:pt x="8281" y="2388"/>
                      <a:pt x="7509" y="3138"/>
                    </a:cubicBezTo>
                    <a:cubicBezTo>
                      <a:pt x="6133" y="4473"/>
                      <a:pt x="4214" y="4828"/>
                      <a:pt x="2483" y="5474"/>
                    </a:cubicBezTo>
                    <a:cubicBezTo>
                      <a:pt x="2003" y="5641"/>
                      <a:pt x="1544" y="5850"/>
                      <a:pt x="1106" y="6121"/>
                    </a:cubicBezTo>
                    <a:cubicBezTo>
                      <a:pt x="898" y="6225"/>
                      <a:pt x="710" y="6350"/>
                      <a:pt x="522" y="6496"/>
                    </a:cubicBezTo>
                    <a:cubicBezTo>
                      <a:pt x="355" y="6622"/>
                      <a:pt x="105" y="6789"/>
                      <a:pt x="1" y="7018"/>
                    </a:cubicBezTo>
                    <a:lnTo>
                      <a:pt x="230" y="7018"/>
                    </a:lnTo>
                    <a:cubicBezTo>
                      <a:pt x="418" y="6872"/>
                      <a:pt x="585" y="6747"/>
                      <a:pt x="752" y="6601"/>
                    </a:cubicBezTo>
                    <a:cubicBezTo>
                      <a:pt x="918" y="6455"/>
                      <a:pt x="1085" y="6330"/>
                      <a:pt x="1273" y="6225"/>
                    </a:cubicBezTo>
                    <a:cubicBezTo>
                      <a:pt x="1628" y="5996"/>
                      <a:pt x="2003" y="5808"/>
                      <a:pt x="2399" y="5662"/>
                    </a:cubicBezTo>
                    <a:cubicBezTo>
                      <a:pt x="3171" y="5328"/>
                      <a:pt x="4005" y="5099"/>
                      <a:pt x="4798" y="4828"/>
                    </a:cubicBezTo>
                    <a:cubicBezTo>
                      <a:pt x="5591" y="4578"/>
                      <a:pt x="6362" y="4223"/>
                      <a:pt x="7071" y="3764"/>
                    </a:cubicBezTo>
                    <a:cubicBezTo>
                      <a:pt x="7885" y="3201"/>
                      <a:pt x="8448" y="2408"/>
                      <a:pt x="9074" y="1678"/>
                    </a:cubicBezTo>
                    <a:cubicBezTo>
                      <a:pt x="9745" y="895"/>
                      <a:pt x="10683" y="12"/>
                      <a:pt x="11768" y="12"/>
                    </a:cubicBezTo>
                    <a:cubicBezTo>
                      <a:pt x="11897" y="12"/>
                      <a:pt x="12028" y="25"/>
                      <a:pt x="12161" y="52"/>
                    </a:cubicBezTo>
                    <a:lnTo>
                      <a:pt x="12244" y="52"/>
                    </a:lnTo>
                    <a:cubicBezTo>
                      <a:pt x="12075" y="17"/>
                      <a:pt x="11906" y="1"/>
                      <a:pt x="11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3" name="Google Shape;2503;p29"/>
              <p:cNvSpPr/>
              <p:nvPr/>
            </p:nvSpPr>
            <p:spPr>
              <a:xfrm>
                <a:off x="268875" y="3199025"/>
                <a:ext cx="251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4383" extrusionOk="0">
                    <a:moveTo>
                      <a:pt x="10033" y="1"/>
                    </a:moveTo>
                    <a:cubicBezTo>
                      <a:pt x="8698" y="564"/>
                      <a:pt x="7447" y="1294"/>
                      <a:pt x="6300" y="2149"/>
                    </a:cubicBezTo>
                    <a:cubicBezTo>
                      <a:pt x="5716" y="2608"/>
                      <a:pt x="5111" y="3025"/>
                      <a:pt x="4464" y="3400"/>
                    </a:cubicBezTo>
                    <a:cubicBezTo>
                      <a:pt x="3838" y="3713"/>
                      <a:pt x="3171" y="3943"/>
                      <a:pt x="2483" y="4068"/>
                    </a:cubicBezTo>
                    <a:cubicBezTo>
                      <a:pt x="2049" y="4115"/>
                      <a:pt x="1616" y="4142"/>
                      <a:pt x="1183" y="4142"/>
                    </a:cubicBezTo>
                    <a:cubicBezTo>
                      <a:pt x="844" y="4142"/>
                      <a:pt x="506" y="4125"/>
                      <a:pt x="167" y="4089"/>
                    </a:cubicBezTo>
                    <a:cubicBezTo>
                      <a:pt x="126" y="4089"/>
                      <a:pt x="1" y="4214"/>
                      <a:pt x="42" y="4235"/>
                    </a:cubicBezTo>
                    <a:cubicBezTo>
                      <a:pt x="188" y="4276"/>
                      <a:pt x="334" y="4318"/>
                      <a:pt x="480" y="4339"/>
                    </a:cubicBezTo>
                    <a:cubicBezTo>
                      <a:pt x="668" y="4360"/>
                      <a:pt x="835" y="4381"/>
                      <a:pt x="1043" y="4381"/>
                    </a:cubicBezTo>
                    <a:cubicBezTo>
                      <a:pt x="1086" y="4382"/>
                      <a:pt x="1129" y="4382"/>
                      <a:pt x="1172" y="4382"/>
                    </a:cubicBezTo>
                    <a:cubicBezTo>
                      <a:pt x="2151" y="4382"/>
                      <a:pt x="3128" y="4154"/>
                      <a:pt x="4047" y="3734"/>
                    </a:cubicBezTo>
                    <a:cubicBezTo>
                      <a:pt x="4673" y="3421"/>
                      <a:pt x="5257" y="3046"/>
                      <a:pt x="5820" y="2608"/>
                    </a:cubicBezTo>
                    <a:cubicBezTo>
                      <a:pt x="6404" y="2149"/>
                      <a:pt x="7050" y="1711"/>
                      <a:pt x="7697" y="1336"/>
                    </a:cubicBezTo>
                    <a:cubicBezTo>
                      <a:pt x="8427" y="877"/>
                      <a:pt x="9199" y="480"/>
                      <a:pt x="9971" y="105"/>
                    </a:cubicBezTo>
                    <a:cubicBezTo>
                      <a:pt x="9991" y="105"/>
                      <a:pt x="10075" y="1"/>
                      <a:pt x="100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4" name="Google Shape;2504;p29"/>
              <p:cNvSpPr/>
              <p:nvPr/>
            </p:nvSpPr>
            <p:spPr>
              <a:xfrm>
                <a:off x="249575" y="3178175"/>
                <a:ext cx="15595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1565" extrusionOk="0">
                    <a:moveTo>
                      <a:pt x="1711" y="0"/>
                    </a:moveTo>
                    <a:cubicBezTo>
                      <a:pt x="1440" y="0"/>
                      <a:pt x="1169" y="0"/>
                      <a:pt x="898" y="42"/>
                    </a:cubicBezTo>
                    <a:cubicBezTo>
                      <a:pt x="627" y="42"/>
                      <a:pt x="355" y="84"/>
                      <a:pt x="105" y="188"/>
                    </a:cubicBezTo>
                    <a:cubicBezTo>
                      <a:pt x="105" y="188"/>
                      <a:pt x="1" y="272"/>
                      <a:pt x="22" y="272"/>
                    </a:cubicBezTo>
                    <a:cubicBezTo>
                      <a:pt x="58" y="278"/>
                      <a:pt x="97" y="280"/>
                      <a:pt x="136" y="280"/>
                    </a:cubicBezTo>
                    <a:cubicBezTo>
                      <a:pt x="231" y="280"/>
                      <a:pt x="330" y="265"/>
                      <a:pt x="418" y="251"/>
                    </a:cubicBezTo>
                    <a:cubicBezTo>
                      <a:pt x="543" y="230"/>
                      <a:pt x="689" y="209"/>
                      <a:pt x="793" y="209"/>
                    </a:cubicBezTo>
                    <a:cubicBezTo>
                      <a:pt x="1065" y="188"/>
                      <a:pt x="1336" y="167"/>
                      <a:pt x="1607" y="167"/>
                    </a:cubicBezTo>
                    <a:cubicBezTo>
                      <a:pt x="2128" y="188"/>
                      <a:pt x="2671" y="230"/>
                      <a:pt x="3192" y="355"/>
                    </a:cubicBezTo>
                    <a:cubicBezTo>
                      <a:pt x="3734" y="459"/>
                      <a:pt x="4256" y="626"/>
                      <a:pt x="4756" y="835"/>
                    </a:cubicBezTo>
                    <a:cubicBezTo>
                      <a:pt x="5007" y="939"/>
                      <a:pt x="5257" y="1064"/>
                      <a:pt x="5486" y="1189"/>
                    </a:cubicBezTo>
                    <a:cubicBezTo>
                      <a:pt x="5716" y="1335"/>
                      <a:pt x="5945" y="1440"/>
                      <a:pt x="6175" y="1565"/>
                    </a:cubicBezTo>
                    <a:cubicBezTo>
                      <a:pt x="6196" y="1565"/>
                      <a:pt x="6237" y="1502"/>
                      <a:pt x="6237" y="1502"/>
                    </a:cubicBezTo>
                    <a:lnTo>
                      <a:pt x="6216" y="1502"/>
                    </a:lnTo>
                    <a:cubicBezTo>
                      <a:pt x="6029" y="1294"/>
                      <a:pt x="5799" y="1127"/>
                      <a:pt x="5549" y="1022"/>
                    </a:cubicBezTo>
                    <a:cubicBezTo>
                      <a:pt x="5299" y="876"/>
                      <a:pt x="5069" y="772"/>
                      <a:pt x="4819" y="668"/>
                    </a:cubicBezTo>
                    <a:cubicBezTo>
                      <a:pt x="4318" y="459"/>
                      <a:pt x="3818" y="292"/>
                      <a:pt x="3317" y="188"/>
                    </a:cubicBezTo>
                    <a:cubicBezTo>
                      <a:pt x="2775" y="63"/>
                      <a:pt x="2253" y="21"/>
                      <a:pt x="1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5" name="Google Shape;2505;p29"/>
              <p:cNvSpPr/>
              <p:nvPr/>
            </p:nvSpPr>
            <p:spPr>
              <a:xfrm>
                <a:off x="352825" y="3106725"/>
                <a:ext cx="19557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505" extrusionOk="0">
                    <a:moveTo>
                      <a:pt x="1" y="1"/>
                    </a:moveTo>
                    <a:cubicBezTo>
                      <a:pt x="2" y="1"/>
                      <a:pt x="4" y="1"/>
                      <a:pt x="5" y="1"/>
                    </a:cubicBezTo>
                    <a:lnTo>
                      <a:pt x="5" y="1"/>
                    </a:lnTo>
                    <a:cubicBezTo>
                      <a:pt x="4" y="1"/>
                      <a:pt x="2" y="1"/>
                      <a:pt x="1" y="1"/>
                    </a:cubicBezTo>
                    <a:close/>
                    <a:moveTo>
                      <a:pt x="5" y="1"/>
                    </a:moveTo>
                    <a:cubicBezTo>
                      <a:pt x="27" y="7"/>
                      <a:pt x="66" y="43"/>
                      <a:pt x="105" y="43"/>
                    </a:cubicBezTo>
                    <a:cubicBezTo>
                      <a:pt x="731" y="251"/>
                      <a:pt x="1377" y="376"/>
                      <a:pt x="2024" y="564"/>
                    </a:cubicBezTo>
                    <a:cubicBezTo>
                      <a:pt x="2650" y="752"/>
                      <a:pt x="3234" y="856"/>
                      <a:pt x="3818" y="1023"/>
                    </a:cubicBezTo>
                    <a:cubicBezTo>
                      <a:pt x="4131" y="1085"/>
                      <a:pt x="4402" y="1211"/>
                      <a:pt x="4652" y="1398"/>
                    </a:cubicBezTo>
                    <a:cubicBezTo>
                      <a:pt x="4881" y="1586"/>
                      <a:pt x="5069" y="1795"/>
                      <a:pt x="5278" y="1982"/>
                    </a:cubicBezTo>
                    <a:cubicBezTo>
                      <a:pt x="5653" y="2337"/>
                      <a:pt x="6070" y="2650"/>
                      <a:pt x="6529" y="2921"/>
                    </a:cubicBezTo>
                    <a:cubicBezTo>
                      <a:pt x="6911" y="3142"/>
                      <a:pt x="7331" y="3343"/>
                      <a:pt x="7771" y="3488"/>
                    </a:cubicBezTo>
                    <a:lnTo>
                      <a:pt x="7771" y="3488"/>
                    </a:lnTo>
                    <a:cubicBezTo>
                      <a:pt x="7747" y="3474"/>
                      <a:pt x="7722" y="3455"/>
                      <a:pt x="7697" y="3442"/>
                    </a:cubicBezTo>
                    <a:cubicBezTo>
                      <a:pt x="7092" y="3234"/>
                      <a:pt x="6529" y="2942"/>
                      <a:pt x="6029" y="2566"/>
                    </a:cubicBezTo>
                    <a:cubicBezTo>
                      <a:pt x="5611" y="2233"/>
                      <a:pt x="5257" y="1815"/>
                      <a:pt x="4840" y="1482"/>
                    </a:cubicBezTo>
                    <a:cubicBezTo>
                      <a:pt x="4506" y="1231"/>
                      <a:pt x="4151" y="1065"/>
                      <a:pt x="3755" y="960"/>
                    </a:cubicBezTo>
                    <a:cubicBezTo>
                      <a:pt x="3171" y="793"/>
                      <a:pt x="2566" y="647"/>
                      <a:pt x="1982" y="501"/>
                    </a:cubicBezTo>
                    <a:lnTo>
                      <a:pt x="1002" y="230"/>
                    </a:lnTo>
                    <a:cubicBezTo>
                      <a:pt x="670" y="127"/>
                      <a:pt x="338" y="43"/>
                      <a:pt x="5" y="1"/>
                    </a:cubicBezTo>
                    <a:close/>
                    <a:moveTo>
                      <a:pt x="7771" y="3488"/>
                    </a:moveTo>
                    <a:lnTo>
                      <a:pt x="7771" y="3488"/>
                    </a:lnTo>
                    <a:cubicBezTo>
                      <a:pt x="7788" y="3498"/>
                      <a:pt x="7805" y="3505"/>
                      <a:pt x="7822" y="3505"/>
                    </a:cubicBezTo>
                    <a:cubicBezTo>
                      <a:pt x="7805" y="3500"/>
                      <a:pt x="7788" y="3494"/>
                      <a:pt x="7771" y="348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6" name="Google Shape;2506;p29"/>
              <p:cNvSpPr/>
              <p:nvPr/>
            </p:nvSpPr>
            <p:spPr>
              <a:xfrm>
                <a:off x="557225" y="3117175"/>
                <a:ext cx="148050" cy="105400"/>
              </a:xfrm>
              <a:custGeom>
                <a:avLst/>
                <a:gdLst/>
                <a:ahLst/>
                <a:cxnLst/>
                <a:rect l="l" t="t" r="r" b="b"/>
                <a:pathLst>
                  <a:path w="5922" h="4216" extrusionOk="0">
                    <a:moveTo>
                      <a:pt x="126" y="0"/>
                    </a:moveTo>
                    <a:cubicBezTo>
                      <a:pt x="105" y="0"/>
                      <a:pt x="1" y="104"/>
                      <a:pt x="22" y="104"/>
                    </a:cubicBezTo>
                    <a:cubicBezTo>
                      <a:pt x="293" y="229"/>
                      <a:pt x="564" y="355"/>
                      <a:pt x="835" y="438"/>
                    </a:cubicBezTo>
                    <a:cubicBezTo>
                      <a:pt x="1106" y="542"/>
                      <a:pt x="1357" y="647"/>
                      <a:pt x="1628" y="772"/>
                    </a:cubicBezTo>
                    <a:cubicBezTo>
                      <a:pt x="2149" y="1022"/>
                      <a:pt x="2650" y="1335"/>
                      <a:pt x="3109" y="1669"/>
                    </a:cubicBezTo>
                    <a:cubicBezTo>
                      <a:pt x="3609" y="2044"/>
                      <a:pt x="4068" y="2440"/>
                      <a:pt x="4485" y="2878"/>
                    </a:cubicBezTo>
                    <a:cubicBezTo>
                      <a:pt x="4923" y="3316"/>
                      <a:pt x="5320" y="3775"/>
                      <a:pt x="5758" y="4213"/>
                    </a:cubicBezTo>
                    <a:cubicBezTo>
                      <a:pt x="5761" y="4215"/>
                      <a:pt x="5764" y="4216"/>
                      <a:pt x="5769" y="4216"/>
                    </a:cubicBezTo>
                    <a:cubicBezTo>
                      <a:pt x="5817" y="4216"/>
                      <a:pt x="5921" y="4107"/>
                      <a:pt x="5883" y="4088"/>
                    </a:cubicBezTo>
                    <a:lnTo>
                      <a:pt x="5883" y="4067"/>
                    </a:lnTo>
                    <a:cubicBezTo>
                      <a:pt x="5486" y="3588"/>
                      <a:pt x="5069" y="3129"/>
                      <a:pt x="4631" y="2691"/>
                    </a:cubicBezTo>
                    <a:cubicBezTo>
                      <a:pt x="4214" y="2253"/>
                      <a:pt x="3734" y="1835"/>
                      <a:pt x="3255" y="1481"/>
                    </a:cubicBezTo>
                    <a:cubicBezTo>
                      <a:pt x="2775" y="1147"/>
                      <a:pt x="2274" y="834"/>
                      <a:pt x="1774" y="584"/>
                    </a:cubicBezTo>
                    <a:cubicBezTo>
                      <a:pt x="1252" y="292"/>
                      <a:pt x="689" y="104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7" name="Google Shape;2507;p29"/>
              <p:cNvSpPr/>
              <p:nvPr/>
            </p:nvSpPr>
            <p:spPr>
              <a:xfrm>
                <a:off x="744425" y="3167225"/>
                <a:ext cx="67300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3317" extrusionOk="0">
                    <a:moveTo>
                      <a:pt x="84" y="0"/>
                    </a:moveTo>
                    <a:cubicBezTo>
                      <a:pt x="63" y="21"/>
                      <a:pt x="22" y="63"/>
                      <a:pt x="1" y="84"/>
                    </a:cubicBezTo>
                    <a:cubicBezTo>
                      <a:pt x="230" y="334"/>
                      <a:pt x="481" y="584"/>
                      <a:pt x="752" y="814"/>
                    </a:cubicBezTo>
                    <a:cubicBezTo>
                      <a:pt x="1002" y="1064"/>
                      <a:pt x="1231" y="1314"/>
                      <a:pt x="1440" y="1586"/>
                    </a:cubicBezTo>
                    <a:cubicBezTo>
                      <a:pt x="1878" y="2128"/>
                      <a:pt x="2274" y="2712"/>
                      <a:pt x="2587" y="3317"/>
                    </a:cubicBezTo>
                    <a:cubicBezTo>
                      <a:pt x="2587" y="3317"/>
                      <a:pt x="2691" y="3254"/>
                      <a:pt x="2671" y="3233"/>
                    </a:cubicBezTo>
                    <a:lnTo>
                      <a:pt x="2671" y="3212"/>
                    </a:lnTo>
                    <a:cubicBezTo>
                      <a:pt x="2379" y="2566"/>
                      <a:pt x="2024" y="1961"/>
                      <a:pt x="1586" y="1419"/>
                    </a:cubicBezTo>
                    <a:cubicBezTo>
                      <a:pt x="1377" y="1168"/>
                      <a:pt x="1148" y="897"/>
                      <a:pt x="919" y="668"/>
                    </a:cubicBezTo>
                    <a:cubicBezTo>
                      <a:pt x="668" y="397"/>
                      <a:pt x="397" y="188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8" name="Google Shape;2508;p29"/>
              <p:cNvSpPr/>
              <p:nvPr/>
            </p:nvSpPr>
            <p:spPr>
              <a:xfrm>
                <a:off x="1094325" y="3098000"/>
                <a:ext cx="659125" cy="352250"/>
              </a:xfrm>
              <a:custGeom>
                <a:avLst/>
                <a:gdLst/>
                <a:ahLst/>
                <a:cxnLst/>
                <a:rect l="l" t="t" r="r" b="b"/>
                <a:pathLst>
                  <a:path w="26365" h="14090" extrusionOk="0">
                    <a:moveTo>
                      <a:pt x="16734" y="0"/>
                    </a:moveTo>
                    <a:cubicBezTo>
                      <a:pt x="15615" y="0"/>
                      <a:pt x="14487" y="176"/>
                      <a:pt x="13391" y="538"/>
                    </a:cubicBezTo>
                    <a:cubicBezTo>
                      <a:pt x="12077" y="976"/>
                      <a:pt x="10888" y="1685"/>
                      <a:pt x="9720" y="2373"/>
                    </a:cubicBezTo>
                    <a:cubicBezTo>
                      <a:pt x="8030" y="3291"/>
                      <a:pt x="6424" y="4355"/>
                      <a:pt x="4902" y="5502"/>
                    </a:cubicBezTo>
                    <a:cubicBezTo>
                      <a:pt x="2962" y="6962"/>
                      <a:pt x="1419" y="8526"/>
                      <a:pt x="251" y="10653"/>
                    </a:cubicBezTo>
                    <a:cubicBezTo>
                      <a:pt x="105" y="10862"/>
                      <a:pt x="21" y="11112"/>
                      <a:pt x="0" y="11363"/>
                    </a:cubicBezTo>
                    <a:cubicBezTo>
                      <a:pt x="1669" y="11404"/>
                      <a:pt x="3171" y="12009"/>
                      <a:pt x="4714" y="12572"/>
                    </a:cubicBezTo>
                    <a:cubicBezTo>
                      <a:pt x="6737" y="13323"/>
                      <a:pt x="8865" y="13782"/>
                      <a:pt x="11013" y="13991"/>
                    </a:cubicBezTo>
                    <a:cubicBezTo>
                      <a:pt x="11778" y="14057"/>
                      <a:pt x="12547" y="14090"/>
                      <a:pt x="13317" y="14090"/>
                    </a:cubicBezTo>
                    <a:cubicBezTo>
                      <a:pt x="14962" y="14090"/>
                      <a:pt x="16610" y="13941"/>
                      <a:pt x="18230" y="13657"/>
                    </a:cubicBezTo>
                    <a:cubicBezTo>
                      <a:pt x="20191" y="13302"/>
                      <a:pt x="22172" y="12718"/>
                      <a:pt x="23736" y="11467"/>
                    </a:cubicBezTo>
                    <a:cubicBezTo>
                      <a:pt x="25301" y="10236"/>
                      <a:pt x="26364" y="8213"/>
                      <a:pt x="26031" y="6253"/>
                    </a:cubicBezTo>
                    <a:cubicBezTo>
                      <a:pt x="25822" y="4959"/>
                      <a:pt x="25029" y="3833"/>
                      <a:pt x="24091" y="2936"/>
                    </a:cubicBezTo>
                    <a:cubicBezTo>
                      <a:pt x="22072" y="1021"/>
                      <a:pt x="19429" y="0"/>
                      <a:pt x="167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9" name="Google Shape;2509;p29"/>
              <p:cNvSpPr/>
              <p:nvPr/>
            </p:nvSpPr>
            <p:spPr>
              <a:xfrm>
                <a:off x="1199650" y="3165650"/>
                <a:ext cx="133000" cy="15177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071" extrusionOk="0">
                    <a:moveTo>
                      <a:pt x="5257" y="1"/>
                    </a:moveTo>
                    <a:cubicBezTo>
                      <a:pt x="4819" y="230"/>
                      <a:pt x="4422" y="543"/>
                      <a:pt x="4089" y="898"/>
                    </a:cubicBezTo>
                    <a:cubicBezTo>
                      <a:pt x="3713" y="1294"/>
                      <a:pt x="3379" y="1711"/>
                      <a:pt x="3087" y="2170"/>
                    </a:cubicBezTo>
                    <a:cubicBezTo>
                      <a:pt x="2816" y="2608"/>
                      <a:pt x="2670" y="3088"/>
                      <a:pt x="2462" y="3526"/>
                    </a:cubicBezTo>
                    <a:cubicBezTo>
                      <a:pt x="2211" y="4026"/>
                      <a:pt x="1878" y="4485"/>
                      <a:pt x="1502" y="4881"/>
                    </a:cubicBezTo>
                    <a:cubicBezTo>
                      <a:pt x="1064" y="5340"/>
                      <a:pt x="564" y="5716"/>
                      <a:pt x="1" y="6008"/>
                    </a:cubicBezTo>
                    <a:cubicBezTo>
                      <a:pt x="1" y="6008"/>
                      <a:pt x="42" y="6070"/>
                      <a:pt x="63" y="6070"/>
                    </a:cubicBezTo>
                    <a:cubicBezTo>
                      <a:pt x="1085" y="5570"/>
                      <a:pt x="1919" y="4777"/>
                      <a:pt x="2462" y="3797"/>
                    </a:cubicBezTo>
                    <a:cubicBezTo>
                      <a:pt x="2712" y="3338"/>
                      <a:pt x="2837" y="2858"/>
                      <a:pt x="3108" y="2420"/>
                    </a:cubicBezTo>
                    <a:cubicBezTo>
                      <a:pt x="3359" y="1961"/>
                      <a:pt x="3692" y="1523"/>
                      <a:pt x="4047" y="1148"/>
                    </a:cubicBezTo>
                    <a:cubicBezTo>
                      <a:pt x="4422" y="731"/>
                      <a:pt x="4860" y="355"/>
                      <a:pt x="5319" y="63"/>
                    </a:cubicBezTo>
                    <a:cubicBezTo>
                      <a:pt x="5319" y="63"/>
                      <a:pt x="5278" y="1"/>
                      <a:pt x="5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0" name="Google Shape;2510;p29"/>
              <p:cNvSpPr/>
              <p:nvPr/>
            </p:nvSpPr>
            <p:spPr>
              <a:xfrm>
                <a:off x="1335400" y="3109650"/>
                <a:ext cx="135800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6494" extrusionOk="0">
                    <a:moveTo>
                      <a:pt x="5413" y="0"/>
                    </a:moveTo>
                    <a:cubicBezTo>
                      <a:pt x="5408" y="0"/>
                      <a:pt x="5402" y="3"/>
                      <a:pt x="5396" y="9"/>
                    </a:cubicBezTo>
                    <a:cubicBezTo>
                      <a:pt x="4311" y="405"/>
                      <a:pt x="3393" y="1135"/>
                      <a:pt x="2726" y="2074"/>
                    </a:cubicBezTo>
                    <a:cubicBezTo>
                      <a:pt x="2079" y="2971"/>
                      <a:pt x="1704" y="4014"/>
                      <a:pt x="1162" y="4973"/>
                    </a:cubicBezTo>
                    <a:cubicBezTo>
                      <a:pt x="870" y="5536"/>
                      <a:pt x="473" y="6058"/>
                      <a:pt x="14" y="6475"/>
                    </a:cubicBezTo>
                    <a:cubicBezTo>
                      <a:pt x="0" y="6489"/>
                      <a:pt x="0" y="6493"/>
                      <a:pt x="7" y="6493"/>
                    </a:cubicBezTo>
                    <a:cubicBezTo>
                      <a:pt x="21" y="6493"/>
                      <a:pt x="63" y="6475"/>
                      <a:pt x="77" y="6475"/>
                    </a:cubicBezTo>
                    <a:cubicBezTo>
                      <a:pt x="890" y="5787"/>
                      <a:pt x="1370" y="4848"/>
                      <a:pt x="1850" y="3889"/>
                    </a:cubicBezTo>
                    <a:cubicBezTo>
                      <a:pt x="2350" y="2867"/>
                      <a:pt x="2872" y="1865"/>
                      <a:pt x="3727" y="1094"/>
                    </a:cubicBezTo>
                    <a:cubicBezTo>
                      <a:pt x="4228" y="656"/>
                      <a:pt x="4791" y="301"/>
                      <a:pt x="5417" y="30"/>
                    </a:cubicBezTo>
                    <a:cubicBezTo>
                      <a:pt x="5431" y="15"/>
                      <a:pt x="5425" y="0"/>
                      <a:pt x="5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1" name="Google Shape;2511;p29"/>
              <p:cNvSpPr/>
              <p:nvPr/>
            </p:nvSpPr>
            <p:spPr>
              <a:xfrm>
                <a:off x="1443300" y="3120300"/>
                <a:ext cx="169875" cy="138200"/>
              </a:xfrm>
              <a:custGeom>
                <a:avLst/>
                <a:gdLst/>
                <a:ahLst/>
                <a:cxnLst/>
                <a:rect l="l" t="t" r="r" b="b"/>
                <a:pathLst>
                  <a:path w="6795" h="5528" extrusionOk="0">
                    <a:moveTo>
                      <a:pt x="6670" y="0"/>
                    </a:moveTo>
                    <a:cubicBezTo>
                      <a:pt x="6378" y="63"/>
                      <a:pt x="6086" y="146"/>
                      <a:pt x="5793" y="250"/>
                    </a:cubicBezTo>
                    <a:cubicBezTo>
                      <a:pt x="5543" y="334"/>
                      <a:pt x="5272" y="417"/>
                      <a:pt x="5022" y="522"/>
                    </a:cubicBezTo>
                    <a:cubicBezTo>
                      <a:pt x="4500" y="688"/>
                      <a:pt x="4000" y="960"/>
                      <a:pt x="3562" y="1293"/>
                    </a:cubicBezTo>
                    <a:cubicBezTo>
                      <a:pt x="2581" y="2086"/>
                      <a:pt x="2206" y="3275"/>
                      <a:pt x="1518" y="4255"/>
                    </a:cubicBezTo>
                    <a:cubicBezTo>
                      <a:pt x="1163" y="4818"/>
                      <a:pt x="642" y="5256"/>
                      <a:pt x="37" y="5507"/>
                    </a:cubicBezTo>
                    <a:cubicBezTo>
                      <a:pt x="0" y="5507"/>
                      <a:pt x="76" y="5523"/>
                      <a:pt x="123" y="5527"/>
                    </a:cubicBezTo>
                    <a:lnTo>
                      <a:pt x="123" y="5527"/>
                    </a:lnTo>
                    <a:cubicBezTo>
                      <a:pt x="1268" y="5150"/>
                      <a:pt x="1873" y="4046"/>
                      <a:pt x="2415" y="3066"/>
                    </a:cubicBezTo>
                    <a:cubicBezTo>
                      <a:pt x="2707" y="2482"/>
                      <a:pt x="3082" y="1961"/>
                      <a:pt x="3541" y="1502"/>
                    </a:cubicBezTo>
                    <a:cubicBezTo>
                      <a:pt x="3958" y="1126"/>
                      <a:pt x="4438" y="834"/>
                      <a:pt x="4959" y="647"/>
                    </a:cubicBezTo>
                    <a:cubicBezTo>
                      <a:pt x="5251" y="522"/>
                      <a:pt x="5564" y="417"/>
                      <a:pt x="5898" y="313"/>
                    </a:cubicBezTo>
                    <a:cubicBezTo>
                      <a:pt x="6190" y="250"/>
                      <a:pt x="6503" y="146"/>
                      <a:pt x="6795" y="21"/>
                    </a:cubicBezTo>
                    <a:cubicBezTo>
                      <a:pt x="6753" y="0"/>
                      <a:pt x="6711" y="0"/>
                      <a:pt x="6670" y="0"/>
                    </a:cubicBezTo>
                    <a:close/>
                    <a:moveTo>
                      <a:pt x="123" y="5527"/>
                    </a:moveTo>
                    <a:lnTo>
                      <a:pt x="123" y="5527"/>
                    </a:lnTo>
                    <a:cubicBezTo>
                      <a:pt x="122" y="5527"/>
                      <a:pt x="121" y="5527"/>
                      <a:pt x="120" y="5527"/>
                    </a:cubicBezTo>
                    <a:lnTo>
                      <a:pt x="141" y="5527"/>
                    </a:lnTo>
                    <a:cubicBezTo>
                      <a:pt x="136" y="5527"/>
                      <a:pt x="130" y="5527"/>
                      <a:pt x="123" y="55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2" name="Google Shape;2512;p29"/>
              <p:cNvSpPr/>
              <p:nvPr/>
            </p:nvSpPr>
            <p:spPr>
              <a:xfrm>
                <a:off x="1519300" y="3258475"/>
                <a:ext cx="17417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730" extrusionOk="0">
                    <a:moveTo>
                      <a:pt x="125" y="0"/>
                    </a:moveTo>
                    <a:cubicBezTo>
                      <a:pt x="84" y="0"/>
                      <a:pt x="21" y="63"/>
                      <a:pt x="0" y="63"/>
                    </a:cubicBezTo>
                    <a:cubicBezTo>
                      <a:pt x="1168" y="84"/>
                      <a:pt x="2128" y="939"/>
                      <a:pt x="2858" y="1752"/>
                    </a:cubicBezTo>
                    <a:cubicBezTo>
                      <a:pt x="3588" y="2587"/>
                      <a:pt x="4172" y="3588"/>
                      <a:pt x="5110" y="4193"/>
                    </a:cubicBezTo>
                    <a:cubicBezTo>
                      <a:pt x="5531" y="4485"/>
                      <a:pt x="6095" y="4729"/>
                      <a:pt x="6607" y="4729"/>
                    </a:cubicBezTo>
                    <a:cubicBezTo>
                      <a:pt x="6680" y="4729"/>
                      <a:pt x="6751" y="4725"/>
                      <a:pt x="6821" y="4714"/>
                    </a:cubicBezTo>
                    <a:cubicBezTo>
                      <a:pt x="6883" y="4693"/>
                      <a:pt x="6925" y="4672"/>
                      <a:pt x="6967" y="4631"/>
                    </a:cubicBezTo>
                    <a:cubicBezTo>
                      <a:pt x="6862" y="4589"/>
                      <a:pt x="6758" y="4568"/>
                      <a:pt x="6654" y="4568"/>
                    </a:cubicBezTo>
                    <a:cubicBezTo>
                      <a:pt x="6487" y="4547"/>
                      <a:pt x="6341" y="4526"/>
                      <a:pt x="6174" y="4464"/>
                    </a:cubicBezTo>
                    <a:cubicBezTo>
                      <a:pt x="5945" y="4380"/>
                      <a:pt x="5715" y="4276"/>
                      <a:pt x="5507" y="4151"/>
                    </a:cubicBezTo>
                    <a:cubicBezTo>
                      <a:pt x="5048" y="3859"/>
                      <a:pt x="4652" y="3504"/>
                      <a:pt x="4318" y="3087"/>
                    </a:cubicBezTo>
                    <a:cubicBezTo>
                      <a:pt x="3546" y="2211"/>
                      <a:pt x="2899" y="1210"/>
                      <a:pt x="1919" y="543"/>
                    </a:cubicBezTo>
                    <a:cubicBezTo>
                      <a:pt x="1398" y="188"/>
                      <a:pt x="751" y="0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3" name="Google Shape;2513;p29"/>
              <p:cNvSpPr/>
              <p:nvPr/>
            </p:nvSpPr>
            <p:spPr>
              <a:xfrm>
                <a:off x="1402025" y="3268300"/>
                <a:ext cx="169450" cy="144025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5761" extrusionOk="0">
                    <a:moveTo>
                      <a:pt x="128" y="0"/>
                    </a:moveTo>
                    <a:cubicBezTo>
                      <a:pt x="81" y="0"/>
                      <a:pt x="1" y="66"/>
                      <a:pt x="19" y="66"/>
                    </a:cubicBezTo>
                    <a:lnTo>
                      <a:pt x="19" y="87"/>
                    </a:lnTo>
                    <a:cubicBezTo>
                      <a:pt x="2188" y="1130"/>
                      <a:pt x="3044" y="3633"/>
                      <a:pt x="4921" y="5010"/>
                    </a:cubicBezTo>
                    <a:cubicBezTo>
                      <a:pt x="5421" y="5406"/>
                      <a:pt x="6026" y="5656"/>
                      <a:pt x="6673" y="5760"/>
                    </a:cubicBezTo>
                    <a:cubicBezTo>
                      <a:pt x="6714" y="5740"/>
                      <a:pt x="6756" y="5719"/>
                      <a:pt x="6777" y="5677"/>
                    </a:cubicBezTo>
                    <a:cubicBezTo>
                      <a:pt x="6235" y="5552"/>
                      <a:pt x="5713" y="5322"/>
                      <a:pt x="5234" y="5010"/>
                    </a:cubicBezTo>
                    <a:cubicBezTo>
                      <a:pt x="4754" y="4676"/>
                      <a:pt x="4316" y="4279"/>
                      <a:pt x="3940" y="3821"/>
                    </a:cubicBezTo>
                    <a:cubicBezTo>
                      <a:pt x="3148" y="2945"/>
                      <a:pt x="2543" y="1943"/>
                      <a:pt x="1709" y="1109"/>
                    </a:cubicBezTo>
                    <a:cubicBezTo>
                      <a:pt x="1250" y="650"/>
                      <a:pt x="728" y="275"/>
                      <a:pt x="144" y="4"/>
                    </a:cubicBezTo>
                    <a:cubicBezTo>
                      <a:pt x="140" y="1"/>
                      <a:pt x="134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4" name="Google Shape;2514;p29"/>
              <p:cNvSpPr/>
              <p:nvPr/>
            </p:nvSpPr>
            <p:spPr>
              <a:xfrm>
                <a:off x="1285175" y="3296200"/>
                <a:ext cx="141850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5674" h="5580" extrusionOk="0">
                    <a:moveTo>
                      <a:pt x="11" y="0"/>
                    </a:moveTo>
                    <a:cubicBezTo>
                      <a:pt x="1" y="0"/>
                      <a:pt x="14" y="10"/>
                      <a:pt x="63" y="35"/>
                    </a:cubicBezTo>
                    <a:lnTo>
                      <a:pt x="63" y="14"/>
                    </a:lnTo>
                    <a:cubicBezTo>
                      <a:pt x="37" y="5"/>
                      <a:pt x="18" y="0"/>
                      <a:pt x="11" y="0"/>
                    </a:cubicBezTo>
                    <a:close/>
                    <a:moveTo>
                      <a:pt x="63" y="14"/>
                    </a:moveTo>
                    <a:cubicBezTo>
                      <a:pt x="82" y="22"/>
                      <a:pt x="101" y="29"/>
                      <a:pt x="120" y="37"/>
                    </a:cubicBezTo>
                    <a:lnTo>
                      <a:pt x="120" y="37"/>
                    </a:lnTo>
                    <a:cubicBezTo>
                      <a:pt x="101" y="29"/>
                      <a:pt x="82" y="21"/>
                      <a:pt x="63" y="14"/>
                    </a:cubicBezTo>
                    <a:close/>
                    <a:moveTo>
                      <a:pt x="120" y="37"/>
                    </a:moveTo>
                    <a:cubicBezTo>
                      <a:pt x="1168" y="473"/>
                      <a:pt x="1740" y="1638"/>
                      <a:pt x="2211" y="2621"/>
                    </a:cubicBezTo>
                    <a:cubicBezTo>
                      <a:pt x="2670" y="3602"/>
                      <a:pt x="3191" y="4686"/>
                      <a:pt x="4213" y="5228"/>
                    </a:cubicBezTo>
                    <a:cubicBezTo>
                      <a:pt x="4553" y="5466"/>
                      <a:pt x="4962" y="5580"/>
                      <a:pt x="5384" y="5580"/>
                    </a:cubicBezTo>
                    <a:cubicBezTo>
                      <a:pt x="5480" y="5580"/>
                      <a:pt x="5577" y="5574"/>
                      <a:pt x="5673" y="5562"/>
                    </a:cubicBezTo>
                    <a:cubicBezTo>
                      <a:pt x="5673" y="5562"/>
                      <a:pt x="5597" y="5516"/>
                      <a:pt x="5562" y="5516"/>
                    </a:cubicBezTo>
                    <a:cubicBezTo>
                      <a:pt x="5556" y="5516"/>
                      <a:pt x="5551" y="5517"/>
                      <a:pt x="5548" y="5520"/>
                    </a:cubicBezTo>
                    <a:cubicBezTo>
                      <a:pt x="5496" y="5524"/>
                      <a:pt x="5444" y="5526"/>
                      <a:pt x="5392" y="5526"/>
                    </a:cubicBezTo>
                    <a:cubicBezTo>
                      <a:pt x="5132" y="5526"/>
                      <a:pt x="4874" y="5482"/>
                      <a:pt x="4631" y="5395"/>
                    </a:cubicBezTo>
                    <a:cubicBezTo>
                      <a:pt x="4339" y="5291"/>
                      <a:pt x="4088" y="5124"/>
                      <a:pt x="3880" y="4936"/>
                    </a:cubicBezTo>
                    <a:cubicBezTo>
                      <a:pt x="3463" y="4561"/>
                      <a:pt x="3129" y="4123"/>
                      <a:pt x="2879" y="3622"/>
                    </a:cubicBezTo>
                    <a:cubicBezTo>
                      <a:pt x="2378" y="2705"/>
                      <a:pt x="2023" y="1662"/>
                      <a:pt x="1293" y="869"/>
                    </a:cubicBezTo>
                    <a:cubicBezTo>
                      <a:pt x="973" y="489"/>
                      <a:pt x="576" y="224"/>
                      <a:pt x="120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5" name="Google Shape;2515;p29"/>
              <p:cNvSpPr/>
              <p:nvPr/>
            </p:nvSpPr>
            <p:spPr>
              <a:xfrm>
                <a:off x="1173575" y="3328875"/>
                <a:ext cx="109525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3421" extrusionOk="0">
                    <a:moveTo>
                      <a:pt x="84" y="0"/>
                    </a:moveTo>
                    <a:lnTo>
                      <a:pt x="1" y="104"/>
                    </a:lnTo>
                    <a:cubicBezTo>
                      <a:pt x="710" y="647"/>
                      <a:pt x="1440" y="1189"/>
                      <a:pt x="2149" y="1752"/>
                    </a:cubicBezTo>
                    <a:cubicBezTo>
                      <a:pt x="2504" y="2023"/>
                      <a:pt x="2858" y="2295"/>
                      <a:pt x="3213" y="2566"/>
                    </a:cubicBezTo>
                    <a:lnTo>
                      <a:pt x="3734" y="3004"/>
                    </a:lnTo>
                    <a:cubicBezTo>
                      <a:pt x="3901" y="3150"/>
                      <a:pt x="4089" y="3296"/>
                      <a:pt x="4276" y="3421"/>
                    </a:cubicBezTo>
                    <a:cubicBezTo>
                      <a:pt x="4276" y="3421"/>
                      <a:pt x="4381" y="3317"/>
                      <a:pt x="4381" y="3296"/>
                    </a:cubicBezTo>
                    <a:cubicBezTo>
                      <a:pt x="4235" y="3129"/>
                      <a:pt x="4068" y="2983"/>
                      <a:pt x="3880" y="2837"/>
                    </a:cubicBezTo>
                    <a:cubicBezTo>
                      <a:pt x="3692" y="2691"/>
                      <a:pt x="3526" y="2545"/>
                      <a:pt x="3338" y="2420"/>
                    </a:cubicBezTo>
                    <a:cubicBezTo>
                      <a:pt x="3004" y="2128"/>
                      <a:pt x="2650" y="1856"/>
                      <a:pt x="2295" y="1585"/>
                    </a:cubicBezTo>
                    <a:cubicBezTo>
                      <a:pt x="1586" y="1043"/>
                      <a:pt x="835" y="501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6" name="Google Shape;2516;p29"/>
              <p:cNvSpPr/>
              <p:nvPr/>
            </p:nvSpPr>
            <p:spPr>
              <a:xfrm>
                <a:off x="911825" y="4045850"/>
                <a:ext cx="33060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13224" h="3149" extrusionOk="0">
                    <a:moveTo>
                      <a:pt x="13099" y="0"/>
                    </a:moveTo>
                    <a:lnTo>
                      <a:pt x="125" y="438"/>
                    </a:lnTo>
                    <a:cubicBezTo>
                      <a:pt x="146" y="1127"/>
                      <a:pt x="0" y="1711"/>
                      <a:pt x="146" y="2399"/>
                    </a:cubicBezTo>
                    <a:cubicBezTo>
                      <a:pt x="209" y="2628"/>
                      <a:pt x="2169" y="2879"/>
                      <a:pt x="2440" y="2920"/>
                    </a:cubicBezTo>
                    <a:cubicBezTo>
                      <a:pt x="3275" y="3045"/>
                      <a:pt x="4130" y="3129"/>
                      <a:pt x="4985" y="3129"/>
                    </a:cubicBezTo>
                    <a:cubicBezTo>
                      <a:pt x="5626" y="3139"/>
                      <a:pt x="6266" y="3148"/>
                      <a:pt x="6906" y="3148"/>
                    </a:cubicBezTo>
                    <a:cubicBezTo>
                      <a:pt x="8869" y="3148"/>
                      <a:pt x="10825" y="3063"/>
                      <a:pt x="12744" y="2670"/>
                    </a:cubicBezTo>
                    <a:cubicBezTo>
                      <a:pt x="13224" y="2587"/>
                      <a:pt x="13057" y="2128"/>
                      <a:pt x="13057" y="1752"/>
                    </a:cubicBezTo>
                    <a:cubicBezTo>
                      <a:pt x="13078" y="1168"/>
                      <a:pt x="13099" y="584"/>
                      <a:pt x="13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7" name="Google Shape;2517;p29"/>
              <p:cNvSpPr/>
              <p:nvPr/>
            </p:nvSpPr>
            <p:spPr>
              <a:xfrm>
                <a:off x="653700" y="3549450"/>
                <a:ext cx="850500" cy="551275"/>
              </a:xfrm>
              <a:custGeom>
                <a:avLst/>
                <a:gdLst/>
                <a:ahLst/>
                <a:cxnLst/>
                <a:rect l="l" t="t" r="r" b="b"/>
                <a:pathLst>
                  <a:path w="34020" h="22051" extrusionOk="0">
                    <a:moveTo>
                      <a:pt x="29583" y="0"/>
                    </a:moveTo>
                    <a:cubicBezTo>
                      <a:pt x="28943" y="0"/>
                      <a:pt x="28276" y="104"/>
                      <a:pt x="27720" y="104"/>
                    </a:cubicBezTo>
                    <a:lnTo>
                      <a:pt x="4589" y="125"/>
                    </a:lnTo>
                    <a:cubicBezTo>
                      <a:pt x="3943" y="125"/>
                      <a:pt x="3254" y="146"/>
                      <a:pt x="2754" y="542"/>
                    </a:cubicBezTo>
                    <a:cubicBezTo>
                      <a:pt x="1356" y="1668"/>
                      <a:pt x="3672" y="2315"/>
                      <a:pt x="3567" y="3379"/>
                    </a:cubicBezTo>
                    <a:cubicBezTo>
                      <a:pt x="3505" y="3921"/>
                      <a:pt x="2274" y="4922"/>
                      <a:pt x="1940" y="5423"/>
                    </a:cubicBezTo>
                    <a:cubicBezTo>
                      <a:pt x="918" y="6945"/>
                      <a:pt x="313" y="8697"/>
                      <a:pt x="167" y="10533"/>
                    </a:cubicBezTo>
                    <a:cubicBezTo>
                      <a:pt x="147" y="10637"/>
                      <a:pt x="147" y="10742"/>
                      <a:pt x="147" y="10846"/>
                    </a:cubicBezTo>
                    <a:cubicBezTo>
                      <a:pt x="1" y="15163"/>
                      <a:pt x="3004" y="18438"/>
                      <a:pt x="6821" y="20127"/>
                    </a:cubicBezTo>
                    <a:cubicBezTo>
                      <a:pt x="9866" y="21483"/>
                      <a:pt x="13349" y="22005"/>
                      <a:pt x="16666" y="22046"/>
                    </a:cubicBezTo>
                    <a:cubicBezTo>
                      <a:pt x="16841" y="22049"/>
                      <a:pt x="17018" y="22050"/>
                      <a:pt x="17199" y="22050"/>
                    </a:cubicBezTo>
                    <a:cubicBezTo>
                      <a:pt x="19840" y="22050"/>
                      <a:pt x="23061" y="21753"/>
                      <a:pt x="25989" y="20816"/>
                    </a:cubicBezTo>
                    <a:cubicBezTo>
                      <a:pt x="29639" y="19669"/>
                      <a:pt x="32810" y="17478"/>
                      <a:pt x="33748" y="13662"/>
                    </a:cubicBezTo>
                    <a:cubicBezTo>
                      <a:pt x="33936" y="12890"/>
                      <a:pt x="34019" y="12076"/>
                      <a:pt x="34019" y="11284"/>
                    </a:cubicBezTo>
                    <a:cubicBezTo>
                      <a:pt x="34019" y="9386"/>
                      <a:pt x="33498" y="7529"/>
                      <a:pt x="32518" y="5903"/>
                    </a:cubicBezTo>
                    <a:cubicBezTo>
                      <a:pt x="32121" y="5256"/>
                      <a:pt x="30390" y="3525"/>
                      <a:pt x="30640" y="2753"/>
                    </a:cubicBezTo>
                    <a:cubicBezTo>
                      <a:pt x="30912" y="1981"/>
                      <a:pt x="31934" y="2127"/>
                      <a:pt x="31746" y="1126"/>
                    </a:cubicBezTo>
                    <a:cubicBezTo>
                      <a:pt x="31662" y="542"/>
                      <a:pt x="31183" y="375"/>
                      <a:pt x="30703" y="167"/>
                    </a:cubicBezTo>
                    <a:cubicBezTo>
                      <a:pt x="30361" y="40"/>
                      <a:pt x="29977" y="0"/>
                      <a:pt x="295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8" name="Google Shape;2518;p29"/>
              <p:cNvSpPr/>
              <p:nvPr/>
            </p:nvSpPr>
            <p:spPr>
              <a:xfrm>
                <a:off x="656825" y="3549450"/>
                <a:ext cx="847375" cy="388125"/>
              </a:xfrm>
              <a:custGeom>
                <a:avLst/>
                <a:gdLst/>
                <a:ahLst/>
                <a:cxnLst/>
                <a:rect l="l" t="t" r="r" b="b"/>
                <a:pathLst>
                  <a:path w="33895" h="15525" extrusionOk="0">
                    <a:moveTo>
                      <a:pt x="29453" y="0"/>
                    </a:moveTo>
                    <a:cubicBezTo>
                      <a:pt x="28808" y="0"/>
                      <a:pt x="28138" y="104"/>
                      <a:pt x="27595" y="104"/>
                    </a:cubicBezTo>
                    <a:lnTo>
                      <a:pt x="4443" y="125"/>
                    </a:lnTo>
                    <a:cubicBezTo>
                      <a:pt x="3818" y="125"/>
                      <a:pt x="3129" y="146"/>
                      <a:pt x="2629" y="542"/>
                    </a:cubicBezTo>
                    <a:cubicBezTo>
                      <a:pt x="1210" y="1668"/>
                      <a:pt x="3547" y="2315"/>
                      <a:pt x="3421" y="3379"/>
                    </a:cubicBezTo>
                    <a:cubicBezTo>
                      <a:pt x="3380" y="3921"/>
                      <a:pt x="2149" y="4922"/>
                      <a:pt x="1815" y="5423"/>
                    </a:cubicBezTo>
                    <a:cubicBezTo>
                      <a:pt x="772" y="6945"/>
                      <a:pt x="168" y="8697"/>
                      <a:pt x="22" y="10533"/>
                    </a:cubicBezTo>
                    <a:cubicBezTo>
                      <a:pt x="1" y="10637"/>
                      <a:pt x="1" y="10742"/>
                      <a:pt x="1" y="10846"/>
                    </a:cubicBezTo>
                    <a:cubicBezTo>
                      <a:pt x="1148" y="11722"/>
                      <a:pt x="2378" y="12473"/>
                      <a:pt x="3693" y="13036"/>
                    </a:cubicBezTo>
                    <a:cubicBezTo>
                      <a:pt x="7655" y="14788"/>
                      <a:pt x="12119" y="15455"/>
                      <a:pt x="16416" y="15518"/>
                    </a:cubicBezTo>
                    <a:cubicBezTo>
                      <a:pt x="16667" y="15522"/>
                      <a:pt x="16924" y="15525"/>
                      <a:pt x="17185" y="15525"/>
                    </a:cubicBezTo>
                    <a:cubicBezTo>
                      <a:pt x="20561" y="15525"/>
                      <a:pt x="24693" y="15133"/>
                      <a:pt x="28430" y="13933"/>
                    </a:cubicBezTo>
                    <a:cubicBezTo>
                      <a:pt x="30369" y="13349"/>
                      <a:pt x="32226" y="12452"/>
                      <a:pt x="33894" y="11284"/>
                    </a:cubicBezTo>
                    <a:cubicBezTo>
                      <a:pt x="33894" y="9386"/>
                      <a:pt x="33373" y="7529"/>
                      <a:pt x="32393" y="5903"/>
                    </a:cubicBezTo>
                    <a:cubicBezTo>
                      <a:pt x="31996" y="5256"/>
                      <a:pt x="30244" y="3525"/>
                      <a:pt x="30515" y="2753"/>
                    </a:cubicBezTo>
                    <a:cubicBezTo>
                      <a:pt x="30766" y="1981"/>
                      <a:pt x="31788" y="2127"/>
                      <a:pt x="31621" y="1126"/>
                    </a:cubicBezTo>
                    <a:cubicBezTo>
                      <a:pt x="31517" y="542"/>
                      <a:pt x="31058" y="375"/>
                      <a:pt x="30578" y="167"/>
                    </a:cubicBezTo>
                    <a:cubicBezTo>
                      <a:pt x="30236" y="40"/>
                      <a:pt x="29849" y="0"/>
                      <a:pt x="29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9" name="Google Shape;2519;p29"/>
              <p:cNvSpPr/>
              <p:nvPr/>
            </p:nvSpPr>
            <p:spPr>
              <a:xfrm>
                <a:off x="690725" y="3549575"/>
                <a:ext cx="822325" cy="551150"/>
              </a:xfrm>
              <a:custGeom>
                <a:avLst/>
                <a:gdLst/>
                <a:ahLst/>
                <a:cxnLst/>
                <a:rect l="l" t="t" r="r" b="b"/>
                <a:pathLst>
                  <a:path w="32893" h="22046" extrusionOk="0">
                    <a:moveTo>
                      <a:pt x="28087" y="0"/>
                    </a:moveTo>
                    <a:cubicBezTo>
                      <a:pt x="27459" y="0"/>
                      <a:pt x="26803" y="99"/>
                      <a:pt x="26260" y="99"/>
                    </a:cubicBezTo>
                    <a:lnTo>
                      <a:pt x="24049" y="99"/>
                    </a:lnTo>
                    <a:cubicBezTo>
                      <a:pt x="24383" y="516"/>
                      <a:pt x="24717" y="913"/>
                      <a:pt x="24863" y="1142"/>
                    </a:cubicBezTo>
                    <a:cubicBezTo>
                      <a:pt x="26260" y="3457"/>
                      <a:pt x="26698" y="6252"/>
                      <a:pt x="26073" y="8901"/>
                    </a:cubicBezTo>
                    <a:cubicBezTo>
                      <a:pt x="25155" y="12718"/>
                      <a:pt x="21964" y="14887"/>
                      <a:pt x="18313" y="16055"/>
                    </a:cubicBezTo>
                    <a:cubicBezTo>
                      <a:pt x="15385" y="16992"/>
                      <a:pt x="12164" y="17290"/>
                      <a:pt x="9523" y="17290"/>
                    </a:cubicBezTo>
                    <a:cubicBezTo>
                      <a:pt x="9343" y="17290"/>
                      <a:pt x="9165" y="17288"/>
                      <a:pt x="8990" y="17286"/>
                    </a:cubicBezTo>
                    <a:cubicBezTo>
                      <a:pt x="5966" y="17223"/>
                      <a:pt x="2837" y="16785"/>
                      <a:pt x="0" y="15701"/>
                    </a:cubicBezTo>
                    <a:lnTo>
                      <a:pt x="0" y="15701"/>
                    </a:lnTo>
                    <a:cubicBezTo>
                      <a:pt x="1210" y="17640"/>
                      <a:pt x="3129" y="19142"/>
                      <a:pt x="5340" y="20102"/>
                    </a:cubicBezTo>
                    <a:cubicBezTo>
                      <a:pt x="8406" y="21457"/>
                      <a:pt x="11868" y="21979"/>
                      <a:pt x="15185" y="22041"/>
                    </a:cubicBezTo>
                    <a:cubicBezTo>
                      <a:pt x="15350" y="22044"/>
                      <a:pt x="15518" y="22045"/>
                      <a:pt x="15689" y="22045"/>
                    </a:cubicBezTo>
                    <a:cubicBezTo>
                      <a:pt x="18338" y="22045"/>
                      <a:pt x="21589" y="21732"/>
                      <a:pt x="24508" y="20811"/>
                    </a:cubicBezTo>
                    <a:cubicBezTo>
                      <a:pt x="28158" y="19643"/>
                      <a:pt x="31350" y="17473"/>
                      <a:pt x="32267" y="13657"/>
                    </a:cubicBezTo>
                    <a:cubicBezTo>
                      <a:pt x="32893" y="11008"/>
                      <a:pt x="32455" y="8234"/>
                      <a:pt x="31058" y="5898"/>
                    </a:cubicBezTo>
                    <a:cubicBezTo>
                      <a:pt x="30661" y="5251"/>
                      <a:pt x="28930" y="3541"/>
                      <a:pt x="29180" y="2769"/>
                    </a:cubicBezTo>
                    <a:cubicBezTo>
                      <a:pt x="29410" y="1976"/>
                      <a:pt x="30453" y="2122"/>
                      <a:pt x="30286" y="1121"/>
                    </a:cubicBezTo>
                    <a:cubicBezTo>
                      <a:pt x="30181" y="537"/>
                      <a:pt x="29702" y="370"/>
                      <a:pt x="29243" y="183"/>
                    </a:cubicBezTo>
                    <a:cubicBezTo>
                      <a:pt x="28897" y="42"/>
                      <a:pt x="28498" y="0"/>
                      <a:pt x="28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0" name="Google Shape;2520;p29"/>
              <p:cNvSpPr/>
              <p:nvPr/>
            </p:nvSpPr>
            <p:spPr>
              <a:xfrm>
                <a:off x="717100" y="3546300"/>
                <a:ext cx="5409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21639" h="1274" extrusionOk="0">
                    <a:moveTo>
                      <a:pt x="8477" y="1"/>
                    </a:moveTo>
                    <a:cubicBezTo>
                      <a:pt x="6830" y="1"/>
                      <a:pt x="5182" y="22"/>
                      <a:pt x="3555" y="42"/>
                    </a:cubicBezTo>
                    <a:cubicBezTo>
                      <a:pt x="3313" y="42"/>
                      <a:pt x="3059" y="37"/>
                      <a:pt x="2800" y="37"/>
                    </a:cubicBezTo>
                    <a:cubicBezTo>
                      <a:pt x="1828" y="37"/>
                      <a:pt x="789" y="115"/>
                      <a:pt x="113" y="856"/>
                    </a:cubicBezTo>
                    <a:cubicBezTo>
                      <a:pt x="0" y="969"/>
                      <a:pt x="100" y="1132"/>
                      <a:pt x="228" y="1132"/>
                    </a:cubicBezTo>
                    <a:cubicBezTo>
                      <a:pt x="266" y="1132"/>
                      <a:pt x="305" y="1118"/>
                      <a:pt x="343" y="1085"/>
                    </a:cubicBezTo>
                    <a:cubicBezTo>
                      <a:pt x="781" y="710"/>
                      <a:pt x="1386" y="647"/>
                      <a:pt x="1949" y="626"/>
                    </a:cubicBezTo>
                    <a:cubicBezTo>
                      <a:pt x="2056" y="623"/>
                      <a:pt x="2163" y="621"/>
                      <a:pt x="2270" y="621"/>
                    </a:cubicBezTo>
                    <a:cubicBezTo>
                      <a:pt x="2747" y="621"/>
                      <a:pt x="3224" y="655"/>
                      <a:pt x="3701" y="689"/>
                    </a:cubicBezTo>
                    <a:cubicBezTo>
                      <a:pt x="5161" y="731"/>
                      <a:pt x="6621" y="793"/>
                      <a:pt x="8102" y="856"/>
                    </a:cubicBezTo>
                    <a:cubicBezTo>
                      <a:pt x="11168" y="981"/>
                      <a:pt x="14213" y="1085"/>
                      <a:pt x="17279" y="1210"/>
                    </a:cubicBezTo>
                    <a:cubicBezTo>
                      <a:pt x="18030" y="1231"/>
                      <a:pt x="18802" y="1252"/>
                      <a:pt x="19553" y="1273"/>
                    </a:cubicBezTo>
                    <a:lnTo>
                      <a:pt x="20617" y="1273"/>
                    </a:lnTo>
                    <a:cubicBezTo>
                      <a:pt x="21013" y="1273"/>
                      <a:pt x="21472" y="1273"/>
                      <a:pt x="21597" y="793"/>
                    </a:cubicBezTo>
                    <a:cubicBezTo>
                      <a:pt x="21639" y="480"/>
                      <a:pt x="21451" y="168"/>
                      <a:pt x="21117" y="84"/>
                    </a:cubicBezTo>
                    <a:cubicBezTo>
                      <a:pt x="20973" y="42"/>
                      <a:pt x="20809" y="30"/>
                      <a:pt x="20639" y="30"/>
                    </a:cubicBezTo>
                    <a:cubicBezTo>
                      <a:pt x="20441" y="30"/>
                      <a:pt x="20235" y="46"/>
                      <a:pt x="20047" y="46"/>
                    </a:cubicBezTo>
                    <a:cubicBezTo>
                      <a:pt x="19999" y="46"/>
                      <a:pt x="19953" y="45"/>
                      <a:pt x="19907" y="42"/>
                    </a:cubicBezTo>
                    <a:cubicBezTo>
                      <a:pt x="19157" y="42"/>
                      <a:pt x="18385" y="22"/>
                      <a:pt x="17634" y="22"/>
                    </a:cubicBezTo>
                    <a:lnTo>
                      <a:pt x="8477" y="1"/>
                    </a:ln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1" name="Google Shape;2521;p29"/>
              <p:cNvSpPr/>
              <p:nvPr/>
            </p:nvSpPr>
            <p:spPr>
              <a:xfrm>
                <a:off x="1265875" y="3547875"/>
                <a:ext cx="594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1065" extrusionOk="0">
                    <a:moveTo>
                      <a:pt x="1857" y="0"/>
                    </a:moveTo>
                    <a:cubicBezTo>
                      <a:pt x="1732" y="0"/>
                      <a:pt x="1606" y="0"/>
                      <a:pt x="1481" y="21"/>
                    </a:cubicBezTo>
                    <a:lnTo>
                      <a:pt x="1148" y="63"/>
                    </a:lnTo>
                    <a:cubicBezTo>
                      <a:pt x="981" y="63"/>
                      <a:pt x="835" y="84"/>
                      <a:pt x="689" y="105"/>
                    </a:cubicBezTo>
                    <a:cubicBezTo>
                      <a:pt x="543" y="146"/>
                      <a:pt x="418" y="209"/>
                      <a:pt x="292" y="271"/>
                    </a:cubicBezTo>
                    <a:cubicBezTo>
                      <a:pt x="0" y="459"/>
                      <a:pt x="63" y="876"/>
                      <a:pt x="397" y="981"/>
                    </a:cubicBezTo>
                    <a:cubicBezTo>
                      <a:pt x="522" y="1022"/>
                      <a:pt x="668" y="1064"/>
                      <a:pt x="814" y="1064"/>
                    </a:cubicBezTo>
                    <a:cubicBezTo>
                      <a:pt x="939" y="1064"/>
                      <a:pt x="1043" y="1064"/>
                      <a:pt x="1168" y="1043"/>
                    </a:cubicBezTo>
                    <a:lnTo>
                      <a:pt x="1523" y="1022"/>
                    </a:lnTo>
                    <a:cubicBezTo>
                      <a:pt x="1669" y="1022"/>
                      <a:pt x="1836" y="1001"/>
                      <a:pt x="1982" y="960"/>
                    </a:cubicBezTo>
                    <a:cubicBezTo>
                      <a:pt x="2211" y="897"/>
                      <a:pt x="2378" y="668"/>
                      <a:pt x="2337" y="417"/>
                    </a:cubicBezTo>
                    <a:cubicBezTo>
                      <a:pt x="2295" y="188"/>
                      <a:pt x="2086" y="0"/>
                      <a:pt x="1857" y="0"/>
                    </a:cubicBezTo>
                    <a:close/>
                  </a:path>
                </a:pathLst>
              </a:custGeom>
              <a:solidFill>
                <a:srgbClr val="EFC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2" name="Google Shape;2522;p29"/>
              <p:cNvSpPr/>
              <p:nvPr/>
            </p:nvSpPr>
            <p:spPr>
              <a:xfrm>
                <a:off x="700804" y="3724050"/>
                <a:ext cx="74225" cy="23607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9443" extrusionOk="0">
                    <a:moveTo>
                      <a:pt x="2240" y="1"/>
                    </a:moveTo>
                    <a:cubicBezTo>
                      <a:pt x="2159" y="1"/>
                      <a:pt x="2078" y="21"/>
                      <a:pt x="2003" y="66"/>
                    </a:cubicBezTo>
                    <a:cubicBezTo>
                      <a:pt x="1293" y="483"/>
                      <a:pt x="772" y="1317"/>
                      <a:pt x="480" y="2068"/>
                    </a:cubicBezTo>
                    <a:cubicBezTo>
                      <a:pt x="188" y="2819"/>
                      <a:pt x="21" y="3632"/>
                      <a:pt x="21" y="4467"/>
                    </a:cubicBezTo>
                    <a:cubicBezTo>
                      <a:pt x="0" y="5301"/>
                      <a:pt x="125" y="6135"/>
                      <a:pt x="355" y="6949"/>
                    </a:cubicBezTo>
                    <a:cubicBezTo>
                      <a:pt x="584" y="7762"/>
                      <a:pt x="960" y="8555"/>
                      <a:pt x="1502" y="9222"/>
                    </a:cubicBezTo>
                    <a:cubicBezTo>
                      <a:pt x="1638" y="9369"/>
                      <a:pt x="1822" y="9442"/>
                      <a:pt x="2009" y="9442"/>
                    </a:cubicBezTo>
                    <a:cubicBezTo>
                      <a:pt x="2168" y="9442"/>
                      <a:pt x="2328" y="9390"/>
                      <a:pt x="2462" y="9285"/>
                    </a:cubicBezTo>
                    <a:cubicBezTo>
                      <a:pt x="2754" y="9055"/>
                      <a:pt x="2837" y="8638"/>
                      <a:pt x="2670" y="8325"/>
                    </a:cubicBezTo>
                    <a:cubicBezTo>
                      <a:pt x="2503" y="8012"/>
                      <a:pt x="2316" y="7741"/>
                      <a:pt x="2169" y="7428"/>
                    </a:cubicBezTo>
                    <a:cubicBezTo>
                      <a:pt x="2044" y="7136"/>
                      <a:pt x="1919" y="6844"/>
                      <a:pt x="1836" y="6532"/>
                    </a:cubicBezTo>
                    <a:cubicBezTo>
                      <a:pt x="1627" y="5885"/>
                      <a:pt x="1502" y="5197"/>
                      <a:pt x="1460" y="4508"/>
                    </a:cubicBezTo>
                    <a:cubicBezTo>
                      <a:pt x="1419" y="3862"/>
                      <a:pt x="1502" y="3194"/>
                      <a:pt x="1690" y="2548"/>
                    </a:cubicBezTo>
                    <a:cubicBezTo>
                      <a:pt x="1773" y="2235"/>
                      <a:pt x="1919" y="1943"/>
                      <a:pt x="2065" y="1651"/>
                    </a:cubicBezTo>
                    <a:cubicBezTo>
                      <a:pt x="2253" y="1338"/>
                      <a:pt x="2503" y="1088"/>
                      <a:pt x="2712" y="775"/>
                    </a:cubicBezTo>
                    <a:cubicBezTo>
                      <a:pt x="2968" y="416"/>
                      <a:pt x="2608" y="1"/>
                      <a:pt x="22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3" name="Google Shape;2523;p29"/>
              <p:cNvSpPr/>
              <p:nvPr/>
            </p:nvSpPr>
            <p:spPr>
              <a:xfrm>
                <a:off x="714200" y="3528050"/>
                <a:ext cx="733675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29347" h="3338" extrusionOk="0">
                    <a:moveTo>
                      <a:pt x="12327" y="1"/>
                    </a:moveTo>
                    <a:lnTo>
                      <a:pt x="10950" y="42"/>
                    </a:lnTo>
                    <a:cubicBezTo>
                      <a:pt x="4651" y="230"/>
                      <a:pt x="0" y="856"/>
                      <a:pt x="0" y="1669"/>
                    </a:cubicBezTo>
                    <a:cubicBezTo>
                      <a:pt x="0" y="2483"/>
                      <a:pt x="5048" y="3150"/>
                      <a:pt x="11743" y="3317"/>
                    </a:cubicBezTo>
                    <a:lnTo>
                      <a:pt x="12828" y="3338"/>
                    </a:lnTo>
                    <a:lnTo>
                      <a:pt x="15852" y="3338"/>
                    </a:lnTo>
                    <a:cubicBezTo>
                      <a:pt x="16186" y="3338"/>
                      <a:pt x="16519" y="3317"/>
                      <a:pt x="16853" y="3317"/>
                    </a:cubicBezTo>
                    <a:lnTo>
                      <a:pt x="17437" y="3317"/>
                    </a:lnTo>
                    <a:cubicBezTo>
                      <a:pt x="24216" y="3171"/>
                      <a:pt x="29347" y="2483"/>
                      <a:pt x="29347" y="1669"/>
                    </a:cubicBezTo>
                    <a:cubicBezTo>
                      <a:pt x="29347" y="856"/>
                      <a:pt x="24299" y="188"/>
                      <a:pt x="17625" y="22"/>
                    </a:cubicBezTo>
                    <a:cubicBezTo>
                      <a:pt x="17395" y="22"/>
                      <a:pt x="17187" y="1"/>
                      <a:pt x="169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4" name="Google Shape;2524;p29"/>
              <p:cNvSpPr/>
              <p:nvPr/>
            </p:nvSpPr>
            <p:spPr>
              <a:xfrm>
                <a:off x="749350" y="3631275"/>
                <a:ext cx="657175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6287" h="1725" extrusionOk="0">
                    <a:moveTo>
                      <a:pt x="26083" y="1"/>
                    </a:moveTo>
                    <a:cubicBezTo>
                      <a:pt x="26077" y="1"/>
                      <a:pt x="26070" y="1"/>
                      <a:pt x="26064" y="2"/>
                    </a:cubicBezTo>
                    <a:cubicBezTo>
                      <a:pt x="25229" y="43"/>
                      <a:pt x="24416" y="210"/>
                      <a:pt x="23582" y="356"/>
                    </a:cubicBezTo>
                    <a:cubicBezTo>
                      <a:pt x="22768" y="481"/>
                      <a:pt x="21934" y="586"/>
                      <a:pt x="21099" y="690"/>
                    </a:cubicBezTo>
                    <a:cubicBezTo>
                      <a:pt x="19410" y="898"/>
                      <a:pt x="17741" y="1044"/>
                      <a:pt x="16052" y="1149"/>
                    </a:cubicBezTo>
                    <a:cubicBezTo>
                      <a:pt x="14417" y="1240"/>
                      <a:pt x="12777" y="1287"/>
                      <a:pt x="11137" y="1287"/>
                    </a:cubicBezTo>
                    <a:cubicBezTo>
                      <a:pt x="9409" y="1287"/>
                      <a:pt x="7680" y="1235"/>
                      <a:pt x="5957" y="1128"/>
                    </a:cubicBezTo>
                    <a:cubicBezTo>
                      <a:pt x="4080" y="1003"/>
                      <a:pt x="2182" y="815"/>
                      <a:pt x="388" y="168"/>
                    </a:cubicBezTo>
                    <a:cubicBezTo>
                      <a:pt x="358" y="158"/>
                      <a:pt x="331" y="153"/>
                      <a:pt x="305" y="153"/>
                    </a:cubicBezTo>
                    <a:cubicBezTo>
                      <a:pt x="75" y="153"/>
                      <a:pt x="0" y="533"/>
                      <a:pt x="263" y="627"/>
                    </a:cubicBezTo>
                    <a:lnTo>
                      <a:pt x="242" y="627"/>
                    </a:lnTo>
                    <a:cubicBezTo>
                      <a:pt x="1848" y="1149"/>
                      <a:pt x="3537" y="1441"/>
                      <a:pt x="5227" y="1524"/>
                    </a:cubicBezTo>
                    <a:cubicBezTo>
                      <a:pt x="6895" y="1628"/>
                      <a:pt x="8564" y="1691"/>
                      <a:pt x="10233" y="1712"/>
                    </a:cubicBezTo>
                    <a:cubicBezTo>
                      <a:pt x="10705" y="1720"/>
                      <a:pt x="11177" y="1725"/>
                      <a:pt x="11650" y="1725"/>
                    </a:cubicBezTo>
                    <a:cubicBezTo>
                      <a:pt x="14598" y="1725"/>
                      <a:pt x="17546" y="1559"/>
                      <a:pt x="20495" y="1253"/>
                    </a:cubicBezTo>
                    <a:cubicBezTo>
                      <a:pt x="21412" y="1149"/>
                      <a:pt x="22309" y="1044"/>
                      <a:pt x="23227" y="919"/>
                    </a:cubicBezTo>
                    <a:cubicBezTo>
                      <a:pt x="24207" y="815"/>
                      <a:pt x="25167" y="627"/>
                      <a:pt x="26105" y="356"/>
                    </a:cubicBezTo>
                    <a:cubicBezTo>
                      <a:pt x="26287" y="296"/>
                      <a:pt x="26273" y="1"/>
                      <a:pt x="260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5" name="Google Shape;2525;p29"/>
              <p:cNvSpPr/>
              <p:nvPr/>
            </p:nvSpPr>
            <p:spPr>
              <a:xfrm>
                <a:off x="1096400" y="2074550"/>
                <a:ext cx="486525" cy="542050"/>
              </a:xfrm>
              <a:custGeom>
                <a:avLst/>
                <a:gdLst/>
                <a:ahLst/>
                <a:cxnLst/>
                <a:rect l="l" t="t" r="r" b="b"/>
                <a:pathLst>
                  <a:path w="19461" h="21682" extrusionOk="0">
                    <a:moveTo>
                      <a:pt x="15156" y="0"/>
                    </a:moveTo>
                    <a:cubicBezTo>
                      <a:pt x="14416" y="0"/>
                      <a:pt x="13668" y="124"/>
                      <a:pt x="12953" y="303"/>
                    </a:cubicBezTo>
                    <a:cubicBezTo>
                      <a:pt x="8511" y="1429"/>
                      <a:pt x="4902" y="4892"/>
                      <a:pt x="2817" y="8980"/>
                    </a:cubicBezTo>
                    <a:cubicBezTo>
                      <a:pt x="1732" y="11128"/>
                      <a:pt x="939" y="13422"/>
                      <a:pt x="480" y="15800"/>
                    </a:cubicBezTo>
                    <a:cubicBezTo>
                      <a:pt x="335" y="16487"/>
                      <a:pt x="355" y="21452"/>
                      <a:pt x="3" y="21680"/>
                    </a:cubicBezTo>
                    <a:lnTo>
                      <a:pt x="3" y="21680"/>
                    </a:lnTo>
                    <a:cubicBezTo>
                      <a:pt x="1921" y="20493"/>
                      <a:pt x="3985" y="20305"/>
                      <a:pt x="6029" y="19492"/>
                    </a:cubicBezTo>
                    <a:cubicBezTo>
                      <a:pt x="8573" y="18532"/>
                      <a:pt x="10930" y="17177"/>
                      <a:pt x="13037" y="15466"/>
                    </a:cubicBezTo>
                    <a:cubicBezTo>
                      <a:pt x="16353" y="12692"/>
                      <a:pt x="18835" y="8750"/>
                      <a:pt x="19377" y="4454"/>
                    </a:cubicBezTo>
                    <a:cubicBezTo>
                      <a:pt x="19461" y="3932"/>
                      <a:pt x="19461" y="3432"/>
                      <a:pt x="19377" y="2910"/>
                    </a:cubicBezTo>
                    <a:cubicBezTo>
                      <a:pt x="19127" y="1638"/>
                      <a:pt x="18043" y="637"/>
                      <a:pt x="16791" y="240"/>
                    </a:cubicBezTo>
                    <a:cubicBezTo>
                      <a:pt x="16263" y="70"/>
                      <a:pt x="15712" y="0"/>
                      <a:pt x="15156" y="0"/>
                    </a:cubicBezTo>
                    <a:close/>
                    <a:moveTo>
                      <a:pt x="3" y="21680"/>
                    </a:moveTo>
                    <a:lnTo>
                      <a:pt x="3" y="21680"/>
                    </a:lnTo>
                    <a:cubicBezTo>
                      <a:pt x="2" y="21681"/>
                      <a:pt x="1" y="21681"/>
                      <a:pt x="1" y="21682"/>
                    </a:cubicBezTo>
                    <a:cubicBezTo>
                      <a:pt x="1" y="21681"/>
                      <a:pt x="2" y="21681"/>
                      <a:pt x="3" y="21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6" name="Google Shape;2526;p29"/>
              <p:cNvSpPr/>
              <p:nvPr/>
            </p:nvSpPr>
            <p:spPr>
              <a:xfrm>
                <a:off x="229775" y="2449725"/>
                <a:ext cx="699800" cy="368125"/>
              </a:xfrm>
              <a:custGeom>
                <a:avLst/>
                <a:gdLst/>
                <a:ahLst/>
                <a:cxnLst/>
                <a:rect l="l" t="t" r="r" b="b"/>
                <a:pathLst>
                  <a:path w="27992" h="14725" extrusionOk="0">
                    <a:moveTo>
                      <a:pt x="7679" y="1"/>
                    </a:moveTo>
                    <a:cubicBezTo>
                      <a:pt x="7050" y="1"/>
                      <a:pt x="6422" y="54"/>
                      <a:pt x="5799" y="167"/>
                    </a:cubicBezTo>
                    <a:cubicBezTo>
                      <a:pt x="3525" y="564"/>
                      <a:pt x="1252" y="1982"/>
                      <a:pt x="605" y="4193"/>
                    </a:cubicBezTo>
                    <a:cubicBezTo>
                      <a:pt x="0" y="6258"/>
                      <a:pt x="960" y="8531"/>
                      <a:pt x="2503" y="10012"/>
                    </a:cubicBezTo>
                    <a:cubicBezTo>
                      <a:pt x="4047" y="11493"/>
                      <a:pt x="6091" y="12327"/>
                      <a:pt x="8135" y="13016"/>
                    </a:cubicBezTo>
                    <a:cubicBezTo>
                      <a:pt x="11222" y="14058"/>
                      <a:pt x="14642" y="14392"/>
                      <a:pt x="17875" y="14601"/>
                    </a:cubicBezTo>
                    <a:cubicBezTo>
                      <a:pt x="19097" y="14688"/>
                      <a:pt x="20308" y="14725"/>
                      <a:pt x="21517" y="14725"/>
                    </a:cubicBezTo>
                    <a:cubicBezTo>
                      <a:pt x="22041" y="14725"/>
                      <a:pt x="22566" y="14718"/>
                      <a:pt x="23090" y="14705"/>
                    </a:cubicBezTo>
                    <a:cubicBezTo>
                      <a:pt x="23522" y="14688"/>
                      <a:pt x="26492" y="14269"/>
                      <a:pt x="27590" y="14269"/>
                    </a:cubicBezTo>
                    <a:cubicBezTo>
                      <a:pt x="27816" y="14269"/>
                      <a:pt x="27963" y="14287"/>
                      <a:pt x="27991" y="14330"/>
                    </a:cubicBezTo>
                    <a:cubicBezTo>
                      <a:pt x="26302" y="11764"/>
                      <a:pt x="24091" y="9845"/>
                      <a:pt x="21880" y="7718"/>
                    </a:cubicBezTo>
                    <a:cubicBezTo>
                      <a:pt x="19648" y="5549"/>
                      <a:pt x="17291" y="3442"/>
                      <a:pt x="14538" y="1919"/>
                    </a:cubicBezTo>
                    <a:cubicBezTo>
                      <a:pt x="12442" y="764"/>
                      <a:pt x="10060" y="1"/>
                      <a:pt x="76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7" name="Google Shape;2527;p29"/>
              <p:cNvSpPr/>
              <p:nvPr/>
            </p:nvSpPr>
            <p:spPr>
              <a:xfrm>
                <a:off x="1159500" y="2583400"/>
                <a:ext cx="645050" cy="442075"/>
              </a:xfrm>
              <a:custGeom>
                <a:avLst/>
                <a:gdLst/>
                <a:ahLst/>
                <a:cxnLst/>
                <a:rect l="l" t="t" r="r" b="b"/>
                <a:pathLst>
                  <a:path w="25802" h="17683" extrusionOk="0">
                    <a:moveTo>
                      <a:pt x="18524" y="0"/>
                    </a:moveTo>
                    <a:cubicBezTo>
                      <a:pt x="14916" y="0"/>
                      <a:pt x="11301" y="1644"/>
                      <a:pt x="8552" y="4060"/>
                    </a:cubicBezTo>
                    <a:cubicBezTo>
                      <a:pt x="6863" y="5583"/>
                      <a:pt x="5382" y="7335"/>
                      <a:pt x="4172" y="9254"/>
                    </a:cubicBezTo>
                    <a:cubicBezTo>
                      <a:pt x="2858" y="11339"/>
                      <a:pt x="1440" y="13342"/>
                      <a:pt x="0" y="15344"/>
                    </a:cubicBezTo>
                    <a:cubicBezTo>
                      <a:pt x="2211" y="15886"/>
                      <a:pt x="4276" y="16721"/>
                      <a:pt x="6446" y="17242"/>
                    </a:cubicBezTo>
                    <a:cubicBezTo>
                      <a:pt x="7666" y="17536"/>
                      <a:pt x="8916" y="17683"/>
                      <a:pt x="10168" y="17683"/>
                    </a:cubicBezTo>
                    <a:cubicBezTo>
                      <a:pt x="11227" y="17683"/>
                      <a:pt x="12287" y="17578"/>
                      <a:pt x="13329" y="17367"/>
                    </a:cubicBezTo>
                    <a:cubicBezTo>
                      <a:pt x="17354" y="16512"/>
                      <a:pt x="21004" y="14072"/>
                      <a:pt x="23486" y="10776"/>
                    </a:cubicBezTo>
                    <a:cubicBezTo>
                      <a:pt x="24446" y="9504"/>
                      <a:pt x="25238" y="8107"/>
                      <a:pt x="25509" y="6542"/>
                    </a:cubicBezTo>
                    <a:cubicBezTo>
                      <a:pt x="25801" y="4999"/>
                      <a:pt x="25489" y="3288"/>
                      <a:pt x="24446" y="2100"/>
                    </a:cubicBezTo>
                    <a:cubicBezTo>
                      <a:pt x="23632" y="1161"/>
                      <a:pt x="22443" y="640"/>
                      <a:pt x="21234" y="327"/>
                    </a:cubicBezTo>
                    <a:cubicBezTo>
                      <a:pt x="20340" y="104"/>
                      <a:pt x="19432" y="0"/>
                      <a:pt x="185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8" name="Google Shape;2528;p29"/>
              <p:cNvSpPr/>
              <p:nvPr/>
            </p:nvSpPr>
            <p:spPr>
              <a:xfrm>
                <a:off x="785750" y="2075125"/>
                <a:ext cx="303900" cy="1536375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61455" extrusionOk="0">
                    <a:moveTo>
                      <a:pt x="290" y="0"/>
                    </a:moveTo>
                    <a:cubicBezTo>
                      <a:pt x="143" y="0"/>
                      <a:pt x="0" y="151"/>
                      <a:pt x="100" y="322"/>
                    </a:cubicBezTo>
                    <a:cubicBezTo>
                      <a:pt x="1789" y="3367"/>
                      <a:pt x="3208" y="6579"/>
                      <a:pt x="4918" y="9624"/>
                    </a:cubicBezTo>
                    <a:cubicBezTo>
                      <a:pt x="6503" y="12440"/>
                      <a:pt x="8193" y="15130"/>
                      <a:pt x="9277" y="18176"/>
                    </a:cubicBezTo>
                    <a:cubicBezTo>
                      <a:pt x="10341" y="21263"/>
                      <a:pt x="10988" y="24495"/>
                      <a:pt x="11154" y="27749"/>
                    </a:cubicBezTo>
                    <a:cubicBezTo>
                      <a:pt x="11551" y="34027"/>
                      <a:pt x="10487" y="40305"/>
                      <a:pt x="10153" y="46563"/>
                    </a:cubicBezTo>
                    <a:cubicBezTo>
                      <a:pt x="9966" y="49733"/>
                      <a:pt x="9903" y="52924"/>
                      <a:pt x="10195" y="56115"/>
                    </a:cubicBezTo>
                    <a:cubicBezTo>
                      <a:pt x="10258" y="56762"/>
                      <a:pt x="10320" y="57429"/>
                      <a:pt x="10404" y="58118"/>
                    </a:cubicBezTo>
                    <a:cubicBezTo>
                      <a:pt x="10529" y="59244"/>
                      <a:pt x="10716" y="60349"/>
                      <a:pt x="10967" y="61455"/>
                    </a:cubicBezTo>
                    <a:lnTo>
                      <a:pt x="11947" y="61455"/>
                    </a:lnTo>
                    <a:cubicBezTo>
                      <a:pt x="11759" y="60349"/>
                      <a:pt x="11572" y="59223"/>
                      <a:pt x="11405" y="58118"/>
                    </a:cubicBezTo>
                    <a:cubicBezTo>
                      <a:pt x="11217" y="56783"/>
                      <a:pt x="11092" y="55427"/>
                      <a:pt x="11029" y="54071"/>
                    </a:cubicBezTo>
                    <a:cubicBezTo>
                      <a:pt x="10946" y="50880"/>
                      <a:pt x="11092" y="47689"/>
                      <a:pt x="11321" y="44498"/>
                    </a:cubicBezTo>
                    <a:cubicBezTo>
                      <a:pt x="11759" y="38178"/>
                      <a:pt x="12156" y="31775"/>
                      <a:pt x="11467" y="25455"/>
                    </a:cubicBezTo>
                    <a:cubicBezTo>
                      <a:pt x="11134" y="22493"/>
                      <a:pt x="10570" y="19531"/>
                      <a:pt x="9486" y="16757"/>
                    </a:cubicBezTo>
                    <a:cubicBezTo>
                      <a:pt x="8443" y="14108"/>
                      <a:pt x="6962" y="11731"/>
                      <a:pt x="5502" y="9290"/>
                    </a:cubicBezTo>
                    <a:cubicBezTo>
                      <a:pt x="3729" y="6287"/>
                      <a:pt x="2332" y="3054"/>
                      <a:pt x="475" y="113"/>
                    </a:cubicBezTo>
                    <a:cubicBezTo>
                      <a:pt x="429" y="33"/>
                      <a:pt x="359" y="0"/>
                      <a:pt x="2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9" name="Google Shape;2529;p29"/>
              <p:cNvSpPr/>
              <p:nvPr/>
            </p:nvSpPr>
            <p:spPr>
              <a:xfrm>
                <a:off x="1160550" y="2302450"/>
                <a:ext cx="208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714" extrusionOk="0">
                    <a:moveTo>
                      <a:pt x="684" y="0"/>
                    </a:moveTo>
                    <a:cubicBezTo>
                      <a:pt x="675" y="0"/>
                      <a:pt x="668" y="3"/>
                      <a:pt x="668" y="10"/>
                    </a:cubicBezTo>
                    <a:cubicBezTo>
                      <a:pt x="188" y="1178"/>
                      <a:pt x="292" y="2450"/>
                      <a:pt x="376" y="3660"/>
                    </a:cubicBezTo>
                    <a:cubicBezTo>
                      <a:pt x="417" y="4244"/>
                      <a:pt x="459" y="4828"/>
                      <a:pt x="522" y="5412"/>
                    </a:cubicBezTo>
                    <a:cubicBezTo>
                      <a:pt x="584" y="5954"/>
                      <a:pt x="584" y="6496"/>
                      <a:pt x="543" y="7039"/>
                    </a:cubicBezTo>
                    <a:cubicBezTo>
                      <a:pt x="480" y="7623"/>
                      <a:pt x="292" y="8186"/>
                      <a:pt x="0" y="8686"/>
                    </a:cubicBezTo>
                    <a:cubicBezTo>
                      <a:pt x="0" y="8686"/>
                      <a:pt x="40" y="8713"/>
                      <a:pt x="67" y="8713"/>
                    </a:cubicBezTo>
                    <a:cubicBezTo>
                      <a:pt x="74" y="8713"/>
                      <a:pt x="79" y="8711"/>
                      <a:pt x="84" y="8707"/>
                    </a:cubicBezTo>
                    <a:cubicBezTo>
                      <a:pt x="835" y="7935"/>
                      <a:pt x="793" y="6684"/>
                      <a:pt x="730" y="5683"/>
                    </a:cubicBezTo>
                    <a:cubicBezTo>
                      <a:pt x="626" y="4494"/>
                      <a:pt x="501" y="3284"/>
                      <a:pt x="501" y="2095"/>
                    </a:cubicBezTo>
                    <a:cubicBezTo>
                      <a:pt x="480" y="1386"/>
                      <a:pt x="563" y="698"/>
                      <a:pt x="730" y="10"/>
                    </a:cubicBezTo>
                    <a:cubicBezTo>
                      <a:pt x="730" y="10"/>
                      <a:pt x="702" y="0"/>
                      <a:pt x="6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0" name="Google Shape;2530;p29"/>
              <p:cNvSpPr/>
              <p:nvPr/>
            </p:nvSpPr>
            <p:spPr>
              <a:xfrm>
                <a:off x="1234575" y="2150425"/>
                <a:ext cx="53750" cy="252925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0117" extrusionOk="0">
                    <a:moveTo>
                      <a:pt x="2066" y="0"/>
                    </a:moveTo>
                    <a:cubicBezTo>
                      <a:pt x="1023" y="647"/>
                      <a:pt x="648" y="1919"/>
                      <a:pt x="585" y="3087"/>
                    </a:cubicBezTo>
                    <a:cubicBezTo>
                      <a:pt x="502" y="4568"/>
                      <a:pt x="960" y="5965"/>
                      <a:pt x="1232" y="7405"/>
                    </a:cubicBezTo>
                    <a:cubicBezTo>
                      <a:pt x="1419" y="8302"/>
                      <a:pt x="1440" y="9219"/>
                      <a:pt x="1294" y="10116"/>
                    </a:cubicBezTo>
                    <a:lnTo>
                      <a:pt x="1378" y="10116"/>
                    </a:lnTo>
                    <a:cubicBezTo>
                      <a:pt x="1982" y="7238"/>
                      <a:pt x="1" y="4422"/>
                      <a:pt x="1023" y="1585"/>
                    </a:cubicBezTo>
                    <a:cubicBezTo>
                      <a:pt x="1232" y="960"/>
                      <a:pt x="1628" y="417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1" name="Google Shape;2531;p29"/>
              <p:cNvSpPr/>
              <p:nvPr/>
            </p:nvSpPr>
            <p:spPr>
              <a:xfrm>
                <a:off x="1337300" y="2096625"/>
                <a:ext cx="75650" cy="229550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9182" extrusionOk="0">
                    <a:moveTo>
                      <a:pt x="3022" y="1"/>
                    </a:moveTo>
                    <a:cubicBezTo>
                      <a:pt x="3019" y="1"/>
                      <a:pt x="3012" y="5"/>
                      <a:pt x="3003" y="11"/>
                    </a:cubicBezTo>
                    <a:lnTo>
                      <a:pt x="3003" y="11"/>
                    </a:lnTo>
                    <a:cubicBezTo>
                      <a:pt x="3010" y="8"/>
                      <a:pt x="3018" y="6"/>
                      <a:pt x="3025" y="4"/>
                    </a:cubicBezTo>
                    <a:cubicBezTo>
                      <a:pt x="3025" y="2"/>
                      <a:pt x="3024" y="1"/>
                      <a:pt x="3022" y="1"/>
                    </a:cubicBezTo>
                    <a:close/>
                    <a:moveTo>
                      <a:pt x="3003" y="11"/>
                    </a:moveTo>
                    <a:lnTo>
                      <a:pt x="3003" y="11"/>
                    </a:lnTo>
                    <a:cubicBezTo>
                      <a:pt x="1911" y="352"/>
                      <a:pt x="1229" y="1388"/>
                      <a:pt x="877" y="2423"/>
                    </a:cubicBezTo>
                    <a:cubicBezTo>
                      <a:pt x="439" y="3779"/>
                      <a:pt x="585" y="5197"/>
                      <a:pt x="543" y="6616"/>
                    </a:cubicBezTo>
                    <a:cubicBezTo>
                      <a:pt x="543" y="7492"/>
                      <a:pt x="356" y="8368"/>
                      <a:pt x="1" y="9181"/>
                    </a:cubicBezTo>
                    <a:cubicBezTo>
                      <a:pt x="1" y="9181"/>
                      <a:pt x="22" y="9181"/>
                      <a:pt x="43" y="9140"/>
                    </a:cubicBezTo>
                    <a:cubicBezTo>
                      <a:pt x="731" y="7825"/>
                      <a:pt x="668" y="6345"/>
                      <a:pt x="689" y="4926"/>
                    </a:cubicBezTo>
                    <a:cubicBezTo>
                      <a:pt x="689" y="3717"/>
                      <a:pt x="814" y="2486"/>
                      <a:pt x="1419" y="1401"/>
                    </a:cubicBezTo>
                    <a:cubicBezTo>
                      <a:pt x="1732" y="797"/>
                      <a:pt x="2274" y="317"/>
                      <a:pt x="2921" y="66"/>
                    </a:cubicBezTo>
                    <a:cubicBezTo>
                      <a:pt x="2935" y="66"/>
                      <a:pt x="2977" y="29"/>
                      <a:pt x="3003" y="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2" name="Google Shape;2532;p29"/>
              <p:cNvSpPr/>
              <p:nvPr/>
            </p:nvSpPr>
            <p:spPr>
              <a:xfrm>
                <a:off x="1356075" y="2107075"/>
                <a:ext cx="129350" cy="204500"/>
              </a:xfrm>
              <a:custGeom>
                <a:avLst/>
                <a:gdLst/>
                <a:ahLst/>
                <a:cxnLst/>
                <a:rect l="l" t="t" r="r" b="b"/>
                <a:pathLst>
                  <a:path w="5174" h="8180" extrusionOk="0">
                    <a:moveTo>
                      <a:pt x="5038" y="1"/>
                    </a:moveTo>
                    <a:cubicBezTo>
                      <a:pt x="5034" y="1"/>
                      <a:pt x="5031" y="1"/>
                      <a:pt x="5028" y="3"/>
                    </a:cubicBezTo>
                    <a:cubicBezTo>
                      <a:pt x="4882" y="45"/>
                      <a:pt x="4756" y="87"/>
                      <a:pt x="4610" y="149"/>
                    </a:cubicBezTo>
                    <a:cubicBezTo>
                      <a:pt x="4485" y="212"/>
                      <a:pt x="4339" y="295"/>
                      <a:pt x="4214" y="379"/>
                    </a:cubicBezTo>
                    <a:cubicBezTo>
                      <a:pt x="3985" y="525"/>
                      <a:pt x="3776" y="712"/>
                      <a:pt x="3567" y="921"/>
                    </a:cubicBezTo>
                    <a:cubicBezTo>
                      <a:pt x="3150" y="1338"/>
                      <a:pt x="2796" y="1818"/>
                      <a:pt x="2525" y="2360"/>
                    </a:cubicBezTo>
                    <a:cubicBezTo>
                      <a:pt x="2253" y="2902"/>
                      <a:pt x="2003" y="3465"/>
                      <a:pt x="1815" y="4070"/>
                    </a:cubicBezTo>
                    <a:cubicBezTo>
                      <a:pt x="1565" y="4717"/>
                      <a:pt x="1315" y="5363"/>
                      <a:pt x="1023" y="6010"/>
                    </a:cubicBezTo>
                    <a:cubicBezTo>
                      <a:pt x="877" y="6365"/>
                      <a:pt x="710" y="6719"/>
                      <a:pt x="543" y="7053"/>
                    </a:cubicBezTo>
                    <a:cubicBezTo>
                      <a:pt x="376" y="7407"/>
                      <a:pt x="189" y="7783"/>
                      <a:pt x="1" y="8117"/>
                    </a:cubicBezTo>
                    <a:cubicBezTo>
                      <a:pt x="1" y="8117"/>
                      <a:pt x="63" y="8179"/>
                      <a:pt x="84" y="8179"/>
                    </a:cubicBezTo>
                    <a:lnTo>
                      <a:pt x="105" y="8179"/>
                    </a:lnTo>
                    <a:cubicBezTo>
                      <a:pt x="293" y="7908"/>
                      <a:pt x="501" y="7616"/>
                      <a:pt x="668" y="7303"/>
                    </a:cubicBezTo>
                    <a:cubicBezTo>
                      <a:pt x="835" y="7011"/>
                      <a:pt x="981" y="6698"/>
                      <a:pt x="1127" y="6385"/>
                    </a:cubicBezTo>
                    <a:cubicBezTo>
                      <a:pt x="1419" y="5739"/>
                      <a:pt x="1669" y="5092"/>
                      <a:pt x="1920" y="4446"/>
                    </a:cubicBezTo>
                    <a:cubicBezTo>
                      <a:pt x="2358" y="3299"/>
                      <a:pt x="2775" y="2131"/>
                      <a:pt x="3630" y="1213"/>
                    </a:cubicBezTo>
                    <a:cubicBezTo>
                      <a:pt x="3839" y="983"/>
                      <a:pt x="4068" y="775"/>
                      <a:pt x="4318" y="587"/>
                    </a:cubicBezTo>
                    <a:cubicBezTo>
                      <a:pt x="4464" y="504"/>
                      <a:pt x="4590" y="420"/>
                      <a:pt x="4736" y="337"/>
                    </a:cubicBezTo>
                    <a:cubicBezTo>
                      <a:pt x="4882" y="253"/>
                      <a:pt x="5028" y="170"/>
                      <a:pt x="5174" y="107"/>
                    </a:cubicBezTo>
                    <a:cubicBezTo>
                      <a:pt x="5174" y="107"/>
                      <a:pt x="5085" y="1"/>
                      <a:pt x="50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3" name="Google Shape;2533;p29"/>
              <p:cNvSpPr/>
              <p:nvPr/>
            </p:nvSpPr>
            <p:spPr>
              <a:xfrm>
                <a:off x="1291950" y="2292550"/>
                <a:ext cx="239375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3868" extrusionOk="0">
                    <a:moveTo>
                      <a:pt x="1" y="3846"/>
                    </a:moveTo>
                    <a:cubicBezTo>
                      <a:pt x="1" y="3846"/>
                      <a:pt x="1" y="3847"/>
                      <a:pt x="0" y="3847"/>
                    </a:cubicBezTo>
                    <a:cubicBezTo>
                      <a:pt x="1" y="3847"/>
                      <a:pt x="1" y="3847"/>
                      <a:pt x="1" y="3846"/>
                    </a:cubicBezTo>
                    <a:close/>
                    <a:moveTo>
                      <a:pt x="9435" y="0"/>
                    </a:moveTo>
                    <a:cubicBezTo>
                      <a:pt x="9407" y="0"/>
                      <a:pt x="9386" y="2"/>
                      <a:pt x="9386" y="9"/>
                    </a:cubicBezTo>
                    <a:cubicBezTo>
                      <a:pt x="9157" y="593"/>
                      <a:pt x="8761" y="1094"/>
                      <a:pt x="8239" y="1469"/>
                    </a:cubicBezTo>
                    <a:cubicBezTo>
                      <a:pt x="7697" y="1845"/>
                      <a:pt x="7092" y="2116"/>
                      <a:pt x="6445" y="2262"/>
                    </a:cubicBezTo>
                    <a:cubicBezTo>
                      <a:pt x="5048" y="2617"/>
                      <a:pt x="3567" y="2512"/>
                      <a:pt x="2170" y="2804"/>
                    </a:cubicBezTo>
                    <a:cubicBezTo>
                      <a:pt x="1357" y="2950"/>
                      <a:pt x="606" y="3304"/>
                      <a:pt x="1" y="3846"/>
                    </a:cubicBezTo>
                    <a:lnTo>
                      <a:pt x="1" y="3846"/>
                    </a:lnTo>
                    <a:cubicBezTo>
                      <a:pt x="4" y="3844"/>
                      <a:pt x="9" y="3843"/>
                      <a:pt x="14" y="3843"/>
                    </a:cubicBezTo>
                    <a:cubicBezTo>
                      <a:pt x="35" y="3843"/>
                      <a:pt x="72" y="3862"/>
                      <a:pt x="99" y="3862"/>
                    </a:cubicBezTo>
                    <a:cubicBezTo>
                      <a:pt x="104" y="3862"/>
                      <a:pt x="109" y="3861"/>
                      <a:pt x="114" y="3859"/>
                    </a:cubicBezTo>
                    <a:lnTo>
                      <a:pt x="114" y="3859"/>
                    </a:lnTo>
                    <a:lnTo>
                      <a:pt x="105" y="3868"/>
                    </a:lnTo>
                    <a:cubicBezTo>
                      <a:pt x="109" y="3864"/>
                      <a:pt x="114" y="3860"/>
                      <a:pt x="118" y="3856"/>
                    </a:cubicBezTo>
                    <a:lnTo>
                      <a:pt x="118" y="3856"/>
                    </a:lnTo>
                    <a:cubicBezTo>
                      <a:pt x="119" y="3856"/>
                      <a:pt x="120" y="3855"/>
                      <a:pt x="120" y="3854"/>
                    </a:cubicBezTo>
                    <a:lnTo>
                      <a:pt x="120" y="3854"/>
                    </a:lnTo>
                    <a:cubicBezTo>
                      <a:pt x="1287" y="2845"/>
                      <a:pt x="2906" y="2699"/>
                      <a:pt x="4380" y="2575"/>
                    </a:cubicBezTo>
                    <a:cubicBezTo>
                      <a:pt x="5715" y="2471"/>
                      <a:pt x="7113" y="2345"/>
                      <a:pt x="8302" y="1615"/>
                    </a:cubicBezTo>
                    <a:cubicBezTo>
                      <a:pt x="8886" y="1261"/>
                      <a:pt x="9428" y="698"/>
                      <a:pt x="9574" y="9"/>
                    </a:cubicBezTo>
                    <a:cubicBezTo>
                      <a:pt x="9574" y="9"/>
                      <a:pt x="9491" y="0"/>
                      <a:pt x="9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4" name="Google Shape;2534;p29"/>
              <p:cNvSpPr/>
              <p:nvPr/>
            </p:nvSpPr>
            <p:spPr>
              <a:xfrm>
                <a:off x="1213725" y="2455925"/>
                <a:ext cx="203400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8136" h="839" extrusionOk="0">
                    <a:moveTo>
                      <a:pt x="7953" y="1"/>
                    </a:moveTo>
                    <a:cubicBezTo>
                      <a:pt x="7951" y="1"/>
                      <a:pt x="7949" y="1"/>
                      <a:pt x="7947" y="3"/>
                    </a:cubicBezTo>
                    <a:cubicBezTo>
                      <a:pt x="7359" y="507"/>
                      <a:pt x="6720" y="675"/>
                      <a:pt x="6054" y="675"/>
                    </a:cubicBezTo>
                    <a:cubicBezTo>
                      <a:pt x="4737" y="675"/>
                      <a:pt x="3319" y="17"/>
                      <a:pt x="2003" y="3"/>
                    </a:cubicBezTo>
                    <a:cubicBezTo>
                      <a:pt x="1336" y="44"/>
                      <a:pt x="668" y="128"/>
                      <a:pt x="1" y="253"/>
                    </a:cubicBezTo>
                    <a:cubicBezTo>
                      <a:pt x="22" y="253"/>
                      <a:pt x="63" y="316"/>
                      <a:pt x="84" y="316"/>
                    </a:cubicBezTo>
                    <a:cubicBezTo>
                      <a:pt x="689" y="232"/>
                      <a:pt x="1315" y="170"/>
                      <a:pt x="1940" y="149"/>
                    </a:cubicBezTo>
                    <a:cubicBezTo>
                      <a:pt x="2524" y="149"/>
                      <a:pt x="3108" y="211"/>
                      <a:pt x="3692" y="357"/>
                    </a:cubicBezTo>
                    <a:cubicBezTo>
                      <a:pt x="4514" y="563"/>
                      <a:pt x="5350" y="838"/>
                      <a:pt x="6200" y="838"/>
                    </a:cubicBezTo>
                    <a:cubicBezTo>
                      <a:pt x="6385" y="838"/>
                      <a:pt x="6572" y="825"/>
                      <a:pt x="6759" y="795"/>
                    </a:cubicBezTo>
                    <a:cubicBezTo>
                      <a:pt x="7280" y="754"/>
                      <a:pt x="7781" y="524"/>
                      <a:pt x="8135" y="128"/>
                    </a:cubicBezTo>
                    <a:cubicBezTo>
                      <a:pt x="8135" y="128"/>
                      <a:pt x="7990" y="1"/>
                      <a:pt x="7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5" name="Google Shape;2535;p29"/>
              <p:cNvSpPr/>
              <p:nvPr/>
            </p:nvSpPr>
            <p:spPr>
              <a:xfrm>
                <a:off x="1155775" y="2519025"/>
                <a:ext cx="1169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70" extrusionOk="0">
                    <a:moveTo>
                      <a:pt x="2216" y="0"/>
                    </a:moveTo>
                    <a:cubicBezTo>
                      <a:pt x="1497" y="0"/>
                      <a:pt x="765" y="128"/>
                      <a:pt x="87" y="399"/>
                    </a:cubicBezTo>
                    <a:cubicBezTo>
                      <a:pt x="68" y="399"/>
                      <a:pt x="0" y="465"/>
                      <a:pt x="15" y="465"/>
                    </a:cubicBezTo>
                    <a:cubicBezTo>
                      <a:pt x="17" y="465"/>
                      <a:pt x="20" y="464"/>
                      <a:pt x="24" y="461"/>
                    </a:cubicBezTo>
                    <a:cubicBezTo>
                      <a:pt x="668" y="247"/>
                      <a:pt x="1327" y="140"/>
                      <a:pt x="1988" y="140"/>
                    </a:cubicBezTo>
                    <a:cubicBezTo>
                      <a:pt x="2098" y="140"/>
                      <a:pt x="2208" y="143"/>
                      <a:pt x="2319" y="148"/>
                    </a:cubicBezTo>
                    <a:cubicBezTo>
                      <a:pt x="2673" y="169"/>
                      <a:pt x="3049" y="211"/>
                      <a:pt x="3403" y="315"/>
                    </a:cubicBezTo>
                    <a:cubicBezTo>
                      <a:pt x="3591" y="357"/>
                      <a:pt x="3779" y="399"/>
                      <a:pt x="3946" y="461"/>
                    </a:cubicBezTo>
                    <a:cubicBezTo>
                      <a:pt x="4133" y="545"/>
                      <a:pt x="4321" y="607"/>
                      <a:pt x="4509" y="670"/>
                    </a:cubicBezTo>
                    <a:cubicBezTo>
                      <a:pt x="4550" y="670"/>
                      <a:pt x="4676" y="587"/>
                      <a:pt x="4634" y="566"/>
                    </a:cubicBezTo>
                    <a:cubicBezTo>
                      <a:pt x="4488" y="461"/>
                      <a:pt x="4321" y="378"/>
                      <a:pt x="4133" y="315"/>
                    </a:cubicBezTo>
                    <a:cubicBezTo>
                      <a:pt x="3966" y="253"/>
                      <a:pt x="3779" y="211"/>
                      <a:pt x="3570" y="169"/>
                    </a:cubicBezTo>
                    <a:cubicBezTo>
                      <a:pt x="3195" y="65"/>
                      <a:pt x="2798" y="2"/>
                      <a:pt x="2381" y="2"/>
                    </a:cubicBezTo>
                    <a:cubicBezTo>
                      <a:pt x="2326" y="1"/>
                      <a:pt x="2271" y="0"/>
                      <a:pt x="2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6" name="Google Shape;2536;p29"/>
              <p:cNvSpPr/>
              <p:nvPr/>
            </p:nvSpPr>
            <p:spPr>
              <a:xfrm>
                <a:off x="1369650" y="2226025"/>
                <a:ext cx="1413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5653" h="2692" extrusionOk="0">
                    <a:moveTo>
                      <a:pt x="5590" y="1"/>
                    </a:moveTo>
                    <a:cubicBezTo>
                      <a:pt x="4797" y="63"/>
                      <a:pt x="4026" y="230"/>
                      <a:pt x="3275" y="522"/>
                    </a:cubicBezTo>
                    <a:cubicBezTo>
                      <a:pt x="2461" y="835"/>
                      <a:pt x="1690" y="1231"/>
                      <a:pt x="1001" y="1753"/>
                    </a:cubicBezTo>
                    <a:cubicBezTo>
                      <a:pt x="626" y="2024"/>
                      <a:pt x="292" y="2337"/>
                      <a:pt x="0" y="2691"/>
                    </a:cubicBezTo>
                    <a:lnTo>
                      <a:pt x="146" y="2691"/>
                    </a:lnTo>
                    <a:lnTo>
                      <a:pt x="146" y="2670"/>
                    </a:lnTo>
                    <a:cubicBezTo>
                      <a:pt x="855" y="1940"/>
                      <a:pt x="1690" y="1335"/>
                      <a:pt x="2628" y="897"/>
                    </a:cubicBezTo>
                    <a:cubicBezTo>
                      <a:pt x="3546" y="439"/>
                      <a:pt x="4547" y="147"/>
                      <a:pt x="5590" y="21"/>
                    </a:cubicBezTo>
                    <a:cubicBezTo>
                      <a:pt x="5611" y="21"/>
                      <a:pt x="5653" y="1"/>
                      <a:pt x="55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7" name="Google Shape;2537;p29"/>
              <p:cNvSpPr/>
              <p:nvPr/>
            </p:nvSpPr>
            <p:spPr>
              <a:xfrm>
                <a:off x="1060375" y="2265975"/>
                <a:ext cx="323025" cy="417200"/>
              </a:xfrm>
              <a:custGeom>
                <a:avLst/>
                <a:gdLst/>
                <a:ahLst/>
                <a:cxnLst/>
                <a:rect l="l" t="t" r="r" b="b"/>
                <a:pathLst>
                  <a:path w="12921" h="16688" extrusionOk="0">
                    <a:moveTo>
                      <a:pt x="12741" y="1"/>
                    </a:moveTo>
                    <a:cubicBezTo>
                      <a:pt x="12695" y="1"/>
                      <a:pt x="12650" y="22"/>
                      <a:pt x="12621" y="71"/>
                    </a:cubicBezTo>
                    <a:cubicBezTo>
                      <a:pt x="12058" y="1239"/>
                      <a:pt x="11328" y="2324"/>
                      <a:pt x="10452" y="3283"/>
                    </a:cubicBezTo>
                    <a:cubicBezTo>
                      <a:pt x="9576" y="4222"/>
                      <a:pt x="8638" y="5077"/>
                      <a:pt x="7678" y="5953"/>
                    </a:cubicBezTo>
                    <a:cubicBezTo>
                      <a:pt x="5613" y="7851"/>
                      <a:pt x="3819" y="9999"/>
                      <a:pt x="2318" y="12356"/>
                    </a:cubicBezTo>
                    <a:cubicBezTo>
                      <a:pt x="1483" y="13733"/>
                      <a:pt x="733" y="15130"/>
                      <a:pt x="44" y="16569"/>
                    </a:cubicBezTo>
                    <a:cubicBezTo>
                      <a:pt x="0" y="16628"/>
                      <a:pt x="60" y="16687"/>
                      <a:pt x="114" y="16687"/>
                    </a:cubicBezTo>
                    <a:cubicBezTo>
                      <a:pt x="136" y="16687"/>
                      <a:pt x="157" y="16677"/>
                      <a:pt x="169" y="16653"/>
                    </a:cubicBezTo>
                    <a:cubicBezTo>
                      <a:pt x="774" y="15360"/>
                      <a:pt x="1504" y="14129"/>
                      <a:pt x="2318" y="12940"/>
                    </a:cubicBezTo>
                    <a:cubicBezTo>
                      <a:pt x="3110" y="11731"/>
                      <a:pt x="3986" y="10583"/>
                      <a:pt x="4925" y="9478"/>
                    </a:cubicBezTo>
                    <a:cubicBezTo>
                      <a:pt x="5822" y="8414"/>
                      <a:pt x="6781" y="7392"/>
                      <a:pt x="7803" y="6433"/>
                    </a:cubicBezTo>
                    <a:cubicBezTo>
                      <a:pt x="8763" y="5557"/>
                      <a:pt x="9743" y="4702"/>
                      <a:pt x="10619" y="3763"/>
                    </a:cubicBezTo>
                    <a:cubicBezTo>
                      <a:pt x="11579" y="2762"/>
                      <a:pt x="12559" y="1552"/>
                      <a:pt x="12893" y="175"/>
                    </a:cubicBezTo>
                    <a:cubicBezTo>
                      <a:pt x="12920" y="79"/>
                      <a:pt x="12829" y="1"/>
                      <a:pt x="127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8" name="Google Shape;2538;p29"/>
              <p:cNvSpPr/>
              <p:nvPr/>
            </p:nvSpPr>
            <p:spPr>
              <a:xfrm>
                <a:off x="1053350" y="2679325"/>
                <a:ext cx="647275" cy="421000"/>
              </a:xfrm>
              <a:custGeom>
                <a:avLst/>
                <a:gdLst/>
                <a:ahLst/>
                <a:cxnLst/>
                <a:rect l="l" t="t" r="r" b="b"/>
                <a:pathLst>
                  <a:path w="25891" h="16840" extrusionOk="0">
                    <a:moveTo>
                      <a:pt x="25775" y="1"/>
                    </a:moveTo>
                    <a:cubicBezTo>
                      <a:pt x="25751" y="1"/>
                      <a:pt x="25727" y="11"/>
                      <a:pt x="25709" y="35"/>
                    </a:cubicBezTo>
                    <a:cubicBezTo>
                      <a:pt x="24770" y="1600"/>
                      <a:pt x="23185" y="2538"/>
                      <a:pt x="21558" y="3289"/>
                    </a:cubicBezTo>
                    <a:cubicBezTo>
                      <a:pt x="20599" y="3727"/>
                      <a:pt x="19598" y="4144"/>
                      <a:pt x="18617" y="4582"/>
                    </a:cubicBezTo>
                    <a:lnTo>
                      <a:pt x="15405" y="5980"/>
                    </a:lnTo>
                    <a:lnTo>
                      <a:pt x="8939" y="8796"/>
                    </a:lnTo>
                    <a:cubicBezTo>
                      <a:pt x="7021" y="9630"/>
                      <a:pt x="5081" y="10485"/>
                      <a:pt x="3412" y="11778"/>
                    </a:cubicBezTo>
                    <a:cubicBezTo>
                      <a:pt x="1973" y="12905"/>
                      <a:pt x="742" y="14385"/>
                      <a:pt x="158" y="16137"/>
                    </a:cubicBezTo>
                    <a:cubicBezTo>
                      <a:pt x="96" y="16346"/>
                      <a:pt x="33" y="16575"/>
                      <a:pt x="12" y="16805"/>
                    </a:cubicBezTo>
                    <a:cubicBezTo>
                      <a:pt x="0" y="16829"/>
                      <a:pt x="17" y="16839"/>
                      <a:pt x="32" y="16839"/>
                    </a:cubicBezTo>
                    <a:cubicBezTo>
                      <a:pt x="43" y="16839"/>
                      <a:pt x="54" y="16834"/>
                      <a:pt x="54" y="16826"/>
                    </a:cubicBezTo>
                    <a:cubicBezTo>
                      <a:pt x="304" y="15929"/>
                      <a:pt x="722" y="15074"/>
                      <a:pt x="1243" y="14302"/>
                    </a:cubicBezTo>
                    <a:cubicBezTo>
                      <a:pt x="1785" y="13551"/>
                      <a:pt x="2432" y="12863"/>
                      <a:pt x="3162" y="12258"/>
                    </a:cubicBezTo>
                    <a:cubicBezTo>
                      <a:pt x="4789" y="10944"/>
                      <a:pt x="6729" y="10047"/>
                      <a:pt x="8647" y="9213"/>
                    </a:cubicBezTo>
                    <a:cubicBezTo>
                      <a:pt x="10775" y="8295"/>
                      <a:pt x="12902" y="7356"/>
                      <a:pt x="15030" y="6439"/>
                    </a:cubicBezTo>
                    <a:cubicBezTo>
                      <a:pt x="17116" y="5542"/>
                      <a:pt x="19201" y="4645"/>
                      <a:pt x="21287" y="3727"/>
                    </a:cubicBezTo>
                    <a:cubicBezTo>
                      <a:pt x="22872" y="3018"/>
                      <a:pt x="24541" y="2163"/>
                      <a:pt x="25542" y="703"/>
                    </a:cubicBezTo>
                    <a:cubicBezTo>
                      <a:pt x="25667" y="515"/>
                      <a:pt x="25772" y="327"/>
                      <a:pt x="25876" y="119"/>
                    </a:cubicBezTo>
                    <a:cubicBezTo>
                      <a:pt x="25891" y="60"/>
                      <a:pt x="25832" y="1"/>
                      <a:pt x="25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9" name="Google Shape;2539;p29"/>
              <p:cNvSpPr/>
              <p:nvPr/>
            </p:nvSpPr>
            <p:spPr>
              <a:xfrm>
                <a:off x="286375" y="2552900"/>
                <a:ext cx="783300" cy="399950"/>
              </a:xfrm>
              <a:custGeom>
                <a:avLst/>
                <a:gdLst/>
                <a:ahLst/>
                <a:cxnLst/>
                <a:rect l="l" t="t" r="r" b="b"/>
                <a:pathLst>
                  <a:path w="31332" h="15998" extrusionOk="0">
                    <a:moveTo>
                      <a:pt x="4173" y="1"/>
                    </a:moveTo>
                    <a:cubicBezTo>
                      <a:pt x="3147" y="1"/>
                      <a:pt x="2122" y="125"/>
                      <a:pt x="1115" y="358"/>
                    </a:cubicBezTo>
                    <a:cubicBezTo>
                      <a:pt x="802" y="441"/>
                      <a:pt x="489" y="525"/>
                      <a:pt x="156" y="608"/>
                    </a:cubicBezTo>
                    <a:cubicBezTo>
                      <a:pt x="1" y="647"/>
                      <a:pt x="44" y="884"/>
                      <a:pt x="201" y="884"/>
                    </a:cubicBezTo>
                    <a:cubicBezTo>
                      <a:pt x="213" y="884"/>
                      <a:pt x="226" y="882"/>
                      <a:pt x="239" y="879"/>
                    </a:cubicBezTo>
                    <a:cubicBezTo>
                      <a:pt x="1366" y="546"/>
                      <a:pt x="2513" y="337"/>
                      <a:pt x="3702" y="295"/>
                    </a:cubicBezTo>
                    <a:cubicBezTo>
                      <a:pt x="3868" y="288"/>
                      <a:pt x="4036" y="285"/>
                      <a:pt x="4204" y="285"/>
                    </a:cubicBezTo>
                    <a:cubicBezTo>
                      <a:pt x="5043" y="285"/>
                      <a:pt x="5892" y="372"/>
                      <a:pt x="6726" y="546"/>
                    </a:cubicBezTo>
                    <a:cubicBezTo>
                      <a:pt x="7831" y="796"/>
                      <a:pt x="8916" y="1109"/>
                      <a:pt x="9959" y="1505"/>
                    </a:cubicBezTo>
                    <a:cubicBezTo>
                      <a:pt x="11148" y="1901"/>
                      <a:pt x="12316" y="2339"/>
                      <a:pt x="13442" y="2861"/>
                    </a:cubicBezTo>
                    <a:cubicBezTo>
                      <a:pt x="15695" y="3883"/>
                      <a:pt x="17864" y="5092"/>
                      <a:pt x="19950" y="6448"/>
                    </a:cubicBezTo>
                    <a:cubicBezTo>
                      <a:pt x="21952" y="7741"/>
                      <a:pt x="23934" y="9055"/>
                      <a:pt x="25832" y="10495"/>
                    </a:cubicBezTo>
                    <a:cubicBezTo>
                      <a:pt x="27646" y="11892"/>
                      <a:pt x="29398" y="13477"/>
                      <a:pt x="30754" y="15333"/>
                    </a:cubicBezTo>
                    <a:cubicBezTo>
                      <a:pt x="30921" y="15563"/>
                      <a:pt x="31088" y="15771"/>
                      <a:pt x="31255" y="15980"/>
                    </a:cubicBezTo>
                    <a:cubicBezTo>
                      <a:pt x="31261" y="15992"/>
                      <a:pt x="31270" y="15997"/>
                      <a:pt x="31280" y="15997"/>
                    </a:cubicBezTo>
                    <a:cubicBezTo>
                      <a:pt x="31305" y="15997"/>
                      <a:pt x="31332" y="15968"/>
                      <a:pt x="31317" y="15938"/>
                    </a:cubicBezTo>
                    <a:cubicBezTo>
                      <a:pt x="31025" y="15438"/>
                      <a:pt x="30712" y="14958"/>
                      <a:pt x="30337" y="14520"/>
                    </a:cubicBezTo>
                    <a:cubicBezTo>
                      <a:pt x="29982" y="14061"/>
                      <a:pt x="29607" y="13623"/>
                      <a:pt x="29210" y="13206"/>
                    </a:cubicBezTo>
                    <a:cubicBezTo>
                      <a:pt x="28397" y="12372"/>
                      <a:pt x="27542" y="11600"/>
                      <a:pt x="26624" y="10870"/>
                    </a:cubicBezTo>
                    <a:cubicBezTo>
                      <a:pt x="24747" y="9389"/>
                      <a:pt x="22807" y="8013"/>
                      <a:pt x="20784" y="6719"/>
                    </a:cubicBezTo>
                    <a:cubicBezTo>
                      <a:pt x="18719" y="5343"/>
                      <a:pt x="16550" y="4091"/>
                      <a:pt x="14297" y="2986"/>
                    </a:cubicBezTo>
                    <a:cubicBezTo>
                      <a:pt x="13171" y="2444"/>
                      <a:pt x="12024" y="1964"/>
                      <a:pt x="10856" y="1547"/>
                    </a:cubicBezTo>
                    <a:cubicBezTo>
                      <a:pt x="9729" y="1150"/>
                      <a:pt x="8603" y="754"/>
                      <a:pt x="7456" y="462"/>
                    </a:cubicBezTo>
                    <a:cubicBezTo>
                      <a:pt x="6455" y="191"/>
                      <a:pt x="5433" y="45"/>
                      <a:pt x="4411" y="3"/>
                    </a:cubicBezTo>
                    <a:cubicBezTo>
                      <a:pt x="4331" y="2"/>
                      <a:pt x="4252" y="1"/>
                      <a:pt x="41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0" name="Google Shape;2540;p29"/>
              <p:cNvSpPr/>
              <p:nvPr/>
            </p:nvSpPr>
            <p:spPr>
              <a:xfrm>
                <a:off x="312675" y="3194300"/>
                <a:ext cx="738925" cy="219450"/>
              </a:xfrm>
              <a:custGeom>
                <a:avLst/>
                <a:gdLst/>
                <a:ahLst/>
                <a:cxnLst/>
                <a:rect l="l" t="t" r="r" b="b"/>
                <a:pathLst>
                  <a:path w="29557" h="8778" extrusionOk="0">
                    <a:moveTo>
                      <a:pt x="9031" y="0"/>
                    </a:moveTo>
                    <a:cubicBezTo>
                      <a:pt x="8315" y="0"/>
                      <a:pt x="7599" y="28"/>
                      <a:pt x="6884" y="85"/>
                    </a:cubicBezTo>
                    <a:cubicBezTo>
                      <a:pt x="5799" y="169"/>
                      <a:pt x="4735" y="336"/>
                      <a:pt x="3672" y="565"/>
                    </a:cubicBezTo>
                    <a:cubicBezTo>
                      <a:pt x="2608" y="795"/>
                      <a:pt x="1586" y="1212"/>
                      <a:pt x="668" y="1817"/>
                    </a:cubicBezTo>
                    <a:cubicBezTo>
                      <a:pt x="564" y="1879"/>
                      <a:pt x="439" y="1963"/>
                      <a:pt x="334" y="2046"/>
                    </a:cubicBezTo>
                    <a:cubicBezTo>
                      <a:pt x="230" y="2150"/>
                      <a:pt x="147" y="2255"/>
                      <a:pt x="63" y="2380"/>
                    </a:cubicBezTo>
                    <a:cubicBezTo>
                      <a:pt x="1" y="2484"/>
                      <a:pt x="22" y="2588"/>
                      <a:pt x="105" y="2672"/>
                    </a:cubicBezTo>
                    <a:cubicBezTo>
                      <a:pt x="142" y="2721"/>
                      <a:pt x="200" y="2741"/>
                      <a:pt x="258" y="2741"/>
                    </a:cubicBezTo>
                    <a:cubicBezTo>
                      <a:pt x="300" y="2741"/>
                      <a:pt x="342" y="2731"/>
                      <a:pt x="376" y="2713"/>
                    </a:cubicBezTo>
                    <a:cubicBezTo>
                      <a:pt x="501" y="2672"/>
                      <a:pt x="626" y="2609"/>
                      <a:pt x="731" y="2547"/>
                    </a:cubicBezTo>
                    <a:cubicBezTo>
                      <a:pt x="856" y="2484"/>
                      <a:pt x="981" y="2401"/>
                      <a:pt x="1106" y="2317"/>
                    </a:cubicBezTo>
                    <a:cubicBezTo>
                      <a:pt x="1336" y="2192"/>
                      <a:pt x="1544" y="2067"/>
                      <a:pt x="1794" y="1963"/>
                    </a:cubicBezTo>
                    <a:cubicBezTo>
                      <a:pt x="2253" y="1733"/>
                      <a:pt x="2733" y="1545"/>
                      <a:pt x="3234" y="1399"/>
                    </a:cubicBezTo>
                    <a:cubicBezTo>
                      <a:pt x="4256" y="1107"/>
                      <a:pt x="5278" y="899"/>
                      <a:pt x="6341" y="795"/>
                    </a:cubicBezTo>
                    <a:cubicBezTo>
                      <a:pt x="7353" y="680"/>
                      <a:pt x="8370" y="622"/>
                      <a:pt x="9387" y="622"/>
                    </a:cubicBezTo>
                    <a:cubicBezTo>
                      <a:pt x="10403" y="622"/>
                      <a:pt x="11420" y="680"/>
                      <a:pt x="12432" y="795"/>
                    </a:cubicBezTo>
                    <a:cubicBezTo>
                      <a:pt x="14434" y="1024"/>
                      <a:pt x="16395" y="1483"/>
                      <a:pt x="18314" y="2129"/>
                    </a:cubicBezTo>
                    <a:cubicBezTo>
                      <a:pt x="20233" y="2776"/>
                      <a:pt x="22089" y="3631"/>
                      <a:pt x="23841" y="4674"/>
                    </a:cubicBezTo>
                    <a:cubicBezTo>
                      <a:pt x="24717" y="5175"/>
                      <a:pt x="25572" y="5759"/>
                      <a:pt x="26386" y="6363"/>
                    </a:cubicBezTo>
                    <a:cubicBezTo>
                      <a:pt x="27220" y="6968"/>
                      <a:pt x="27971" y="7636"/>
                      <a:pt x="28784" y="8262"/>
                    </a:cubicBezTo>
                    <a:cubicBezTo>
                      <a:pt x="28972" y="8428"/>
                      <a:pt x="29181" y="8574"/>
                      <a:pt x="29368" y="8741"/>
                    </a:cubicBezTo>
                    <a:cubicBezTo>
                      <a:pt x="29389" y="8767"/>
                      <a:pt x="29412" y="8777"/>
                      <a:pt x="29434" y="8777"/>
                    </a:cubicBezTo>
                    <a:cubicBezTo>
                      <a:pt x="29501" y="8777"/>
                      <a:pt x="29556" y="8679"/>
                      <a:pt x="29493" y="8616"/>
                    </a:cubicBezTo>
                    <a:cubicBezTo>
                      <a:pt x="29139" y="8241"/>
                      <a:pt x="28805" y="7844"/>
                      <a:pt x="28451" y="7469"/>
                    </a:cubicBezTo>
                    <a:cubicBezTo>
                      <a:pt x="28075" y="7114"/>
                      <a:pt x="27658" y="6781"/>
                      <a:pt x="27262" y="6468"/>
                    </a:cubicBezTo>
                    <a:cubicBezTo>
                      <a:pt x="26448" y="5800"/>
                      <a:pt x="25614" y="5195"/>
                      <a:pt x="24738" y="4632"/>
                    </a:cubicBezTo>
                    <a:cubicBezTo>
                      <a:pt x="21213" y="2380"/>
                      <a:pt x="17271" y="899"/>
                      <a:pt x="13141" y="294"/>
                    </a:cubicBezTo>
                    <a:cubicBezTo>
                      <a:pt x="11771" y="102"/>
                      <a:pt x="10401" y="0"/>
                      <a:pt x="90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1" name="Google Shape;2541;p29"/>
              <p:cNvSpPr/>
              <p:nvPr/>
            </p:nvSpPr>
            <p:spPr>
              <a:xfrm>
                <a:off x="1042700" y="3243875"/>
                <a:ext cx="584025" cy="238725"/>
              </a:xfrm>
              <a:custGeom>
                <a:avLst/>
                <a:gdLst/>
                <a:ahLst/>
                <a:cxnLst/>
                <a:rect l="l" t="t" r="r" b="b"/>
                <a:pathLst>
                  <a:path w="23361" h="9549" extrusionOk="0">
                    <a:moveTo>
                      <a:pt x="21776" y="0"/>
                    </a:moveTo>
                    <a:cubicBezTo>
                      <a:pt x="21296" y="21"/>
                      <a:pt x="20837" y="42"/>
                      <a:pt x="20378" y="63"/>
                    </a:cubicBezTo>
                    <a:cubicBezTo>
                      <a:pt x="19461" y="105"/>
                      <a:pt x="18543" y="167"/>
                      <a:pt x="17625" y="251"/>
                    </a:cubicBezTo>
                    <a:cubicBezTo>
                      <a:pt x="15790" y="418"/>
                      <a:pt x="13954" y="689"/>
                      <a:pt x="12140" y="1085"/>
                    </a:cubicBezTo>
                    <a:cubicBezTo>
                      <a:pt x="10346" y="1440"/>
                      <a:pt x="8573" y="1982"/>
                      <a:pt x="6883" y="2670"/>
                    </a:cubicBezTo>
                    <a:cubicBezTo>
                      <a:pt x="5298" y="3275"/>
                      <a:pt x="3817" y="4109"/>
                      <a:pt x="2482" y="5131"/>
                    </a:cubicBezTo>
                    <a:cubicBezTo>
                      <a:pt x="1794" y="5674"/>
                      <a:pt x="1231" y="6320"/>
                      <a:pt x="772" y="7050"/>
                    </a:cubicBezTo>
                    <a:cubicBezTo>
                      <a:pt x="272" y="7739"/>
                      <a:pt x="21" y="8573"/>
                      <a:pt x="0" y="9428"/>
                    </a:cubicBezTo>
                    <a:cubicBezTo>
                      <a:pt x="0" y="9506"/>
                      <a:pt x="60" y="9548"/>
                      <a:pt x="119" y="9548"/>
                    </a:cubicBezTo>
                    <a:cubicBezTo>
                      <a:pt x="170" y="9548"/>
                      <a:pt x="220" y="9517"/>
                      <a:pt x="230" y="9449"/>
                    </a:cubicBezTo>
                    <a:cubicBezTo>
                      <a:pt x="397" y="8740"/>
                      <a:pt x="668" y="8051"/>
                      <a:pt x="1043" y="7426"/>
                    </a:cubicBezTo>
                    <a:cubicBezTo>
                      <a:pt x="1460" y="6800"/>
                      <a:pt x="1961" y="6258"/>
                      <a:pt x="2524" y="5799"/>
                    </a:cubicBezTo>
                    <a:cubicBezTo>
                      <a:pt x="3776" y="4818"/>
                      <a:pt x="5173" y="4026"/>
                      <a:pt x="6675" y="3463"/>
                    </a:cubicBezTo>
                    <a:cubicBezTo>
                      <a:pt x="9991" y="2086"/>
                      <a:pt x="13537" y="1356"/>
                      <a:pt x="17104" y="981"/>
                    </a:cubicBezTo>
                    <a:cubicBezTo>
                      <a:pt x="18126" y="897"/>
                      <a:pt x="19127" y="814"/>
                      <a:pt x="20128" y="751"/>
                    </a:cubicBezTo>
                    <a:cubicBezTo>
                      <a:pt x="20649" y="730"/>
                      <a:pt x="21171" y="689"/>
                      <a:pt x="21671" y="668"/>
                    </a:cubicBezTo>
                    <a:cubicBezTo>
                      <a:pt x="21943" y="668"/>
                      <a:pt x="22193" y="647"/>
                      <a:pt x="22443" y="626"/>
                    </a:cubicBezTo>
                    <a:cubicBezTo>
                      <a:pt x="22568" y="626"/>
                      <a:pt x="22694" y="605"/>
                      <a:pt x="22819" y="605"/>
                    </a:cubicBezTo>
                    <a:cubicBezTo>
                      <a:pt x="22944" y="564"/>
                      <a:pt x="23090" y="522"/>
                      <a:pt x="23194" y="459"/>
                    </a:cubicBezTo>
                    <a:cubicBezTo>
                      <a:pt x="23361" y="397"/>
                      <a:pt x="23298" y="167"/>
                      <a:pt x="23152" y="105"/>
                    </a:cubicBezTo>
                    <a:cubicBezTo>
                      <a:pt x="22944" y="42"/>
                      <a:pt x="22694" y="0"/>
                      <a:pt x="22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2" name="Google Shape;2542;p29"/>
              <p:cNvSpPr/>
              <p:nvPr/>
            </p:nvSpPr>
            <p:spPr>
              <a:xfrm>
                <a:off x="503000" y="2638475"/>
                <a:ext cx="536050" cy="476950"/>
              </a:xfrm>
              <a:custGeom>
                <a:avLst/>
                <a:gdLst/>
                <a:ahLst/>
                <a:cxnLst/>
                <a:rect l="l" t="t" r="r" b="b"/>
                <a:pathLst>
                  <a:path w="21442" h="19078" extrusionOk="0">
                    <a:moveTo>
                      <a:pt x="7113" y="1"/>
                    </a:moveTo>
                    <a:cubicBezTo>
                      <a:pt x="5403" y="1"/>
                      <a:pt x="3630" y="439"/>
                      <a:pt x="2274" y="1482"/>
                    </a:cubicBezTo>
                    <a:cubicBezTo>
                      <a:pt x="918" y="2525"/>
                      <a:pt x="1" y="4214"/>
                      <a:pt x="105" y="5924"/>
                    </a:cubicBezTo>
                    <a:cubicBezTo>
                      <a:pt x="188" y="7718"/>
                      <a:pt x="1294" y="9282"/>
                      <a:pt x="2524" y="10596"/>
                    </a:cubicBezTo>
                    <a:cubicBezTo>
                      <a:pt x="5591" y="13788"/>
                      <a:pt x="9554" y="15915"/>
                      <a:pt x="13683" y="17375"/>
                    </a:cubicBezTo>
                    <a:cubicBezTo>
                      <a:pt x="15853" y="18147"/>
                      <a:pt x="18084" y="18710"/>
                      <a:pt x="20379" y="19044"/>
                    </a:cubicBezTo>
                    <a:cubicBezTo>
                      <a:pt x="20535" y="19066"/>
                      <a:pt x="20662" y="19077"/>
                      <a:pt x="20767" y="19077"/>
                    </a:cubicBezTo>
                    <a:cubicBezTo>
                      <a:pt x="21441" y="19077"/>
                      <a:pt x="21118" y="18610"/>
                      <a:pt x="21046" y="17688"/>
                    </a:cubicBezTo>
                    <a:cubicBezTo>
                      <a:pt x="20942" y="16478"/>
                      <a:pt x="20775" y="15289"/>
                      <a:pt x="20545" y="14101"/>
                    </a:cubicBezTo>
                    <a:cubicBezTo>
                      <a:pt x="20045" y="11514"/>
                      <a:pt x="19211" y="8970"/>
                      <a:pt x="17834" y="6717"/>
                    </a:cubicBezTo>
                    <a:cubicBezTo>
                      <a:pt x="15540" y="2942"/>
                      <a:pt x="11514" y="22"/>
                      <a:pt x="7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3" name="Google Shape;2543;p29"/>
              <p:cNvSpPr/>
              <p:nvPr/>
            </p:nvSpPr>
            <p:spPr>
              <a:xfrm>
                <a:off x="588625" y="2721925"/>
                <a:ext cx="478600" cy="513825"/>
              </a:xfrm>
              <a:custGeom>
                <a:avLst/>
                <a:gdLst/>
                <a:ahLst/>
                <a:cxnLst/>
                <a:rect l="l" t="t" r="r" b="b"/>
                <a:pathLst>
                  <a:path w="19144" h="20553" extrusionOk="0">
                    <a:moveTo>
                      <a:pt x="205" y="1"/>
                    </a:moveTo>
                    <a:cubicBezTo>
                      <a:pt x="42" y="1"/>
                      <a:pt x="0" y="264"/>
                      <a:pt x="163" y="355"/>
                    </a:cubicBezTo>
                    <a:cubicBezTo>
                      <a:pt x="977" y="855"/>
                      <a:pt x="1874" y="1272"/>
                      <a:pt x="2729" y="1731"/>
                    </a:cubicBezTo>
                    <a:cubicBezTo>
                      <a:pt x="3563" y="2190"/>
                      <a:pt x="4418" y="2670"/>
                      <a:pt x="5252" y="3170"/>
                    </a:cubicBezTo>
                    <a:cubicBezTo>
                      <a:pt x="6921" y="4151"/>
                      <a:pt x="8506" y="5235"/>
                      <a:pt x="10029" y="6445"/>
                    </a:cubicBezTo>
                    <a:cubicBezTo>
                      <a:pt x="11489" y="7592"/>
                      <a:pt x="12824" y="8906"/>
                      <a:pt x="14034" y="10304"/>
                    </a:cubicBezTo>
                    <a:cubicBezTo>
                      <a:pt x="15202" y="11680"/>
                      <a:pt x="16203" y="13182"/>
                      <a:pt x="17016" y="14788"/>
                    </a:cubicBezTo>
                    <a:cubicBezTo>
                      <a:pt x="17809" y="16373"/>
                      <a:pt x="18393" y="18063"/>
                      <a:pt x="18706" y="19815"/>
                    </a:cubicBezTo>
                    <a:cubicBezTo>
                      <a:pt x="18747" y="20023"/>
                      <a:pt x="18810" y="20253"/>
                      <a:pt x="18873" y="20461"/>
                    </a:cubicBezTo>
                    <a:cubicBezTo>
                      <a:pt x="18890" y="20524"/>
                      <a:pt x="18943" y="20552"/>
                      <a:pt x="18997" y="20552"/>
                    </a:cubicBezTo>
                    <a:cubicBezTo>
                      <a:pt x="19069" y="20552"/>
                      <a:pt x="19144" y="20503"/>
                      <a:pt x="19144" y="20420"/>
                    </a:cubicBezTo>
                    <a:cubicBezTo>
                      <a:pt x="19144" y="19961"/>
                      <a:pt x="19081" y="19523"/>
                      <a:pt x="18977" y="19085"/>
                    </a:cubicBezTo>
                    <a:cubicBezTo>
                      <a:pt x="18893" y="18647"/>
                      <a:pt x="18768" y="18188"/>
                      <a:pt x="18643" y="17750"/>
                    </a:cubicBezTo>
                    <a:cubicBezTo>
                      <a:pt x="18393" y="16895"/>
                      <a:pt x="18080" y="16060"/>
                      <a:pt x="17705" y="15247"/>
                    </a:cubicBezTo>
                    <a:cubicBezTo>
                      <a:pt x="16933" y="13578"/>
                      <a:pt x="15973" y="12014"/>
                      <a:pt x="14826" y="10596"/>
                    </a:cubicBezTo>
                    <a:cubicBezTo>
                      <a:pt x="13658" y="9136"/>
                      <a:pt x="12344" y="7801"/>
                      <a:pt x="10926" y="6612"/>
                    </a:cubicBezTo>
                    <a:cubicBezTo>
                      <a:pt x="9403" y="5340"/>
                      <a:pt x="7818" y="4192"/>
                      <a:pt x="6129" y="3170"/>
                    </a:cubicBezTo>
                    <a:cubicBezTo>
                      <a:pt x="4460" y="2128"/>
                      <a:pt x="2729" y="1210"/>
                      <a:pt x="977" y="313"/>
                    </a:cubicBezTo>
                    <a:cubicBezTo>
                      <a:pt x="747" y="188"/>
                      <a:pt x="518" y="104"/>
                      <a:pt x="288" y="21"/>
                    </a:cubicBezTo>
                    <a:cubicBezTo>
                      <a:pt x="258" y="7"/>
                      <a:pt x="230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4" name="Google Shape;2544;p29"/>
              <p:cNvSpPr/>
              <p:nvPr/>
            </p:nvSpPr>
            <p:spPr>
              <a:xfrm>
                <a:off x="1370150" y="2612925"/>
                <a:ext cx="186725" cy="247350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9894" extrusionOk="0">
                    <a:moveTo>
                      <a:pt x="4" y="9885"/>
                    </a:moveTo>
                    <a:cubicBezTo>
                      <a:pt x="3" y="9886"/>
                      <a:pt x="2" y="9887"/>
                      <a:pt x="1" y="9887"/>
                    </a:cubicBezTo>
                    <a:cubicBezTo>
                      <a:pt x="2" y="9887"/>
                      <a:pt x="3" y="9886"/>
                      <a:pt x="4" y="9885"/>
                    </a:cubicBezTo>
                    <a:close/>
                    <a:moveTo>
                      <a:pt x="7405" y="1"/>
                    </a:moveTo>
                    <a:cubicBezTo>
                      <a:pt x="6634" y="209"/>
                      <a:pt x="6842" y="1336"/>
                      <a:pt x="6738" y="1920"/>
                    </a:cubicBezTo>
                    <a:cubicBezTo>
                      <a:pt x="6550" y="2837"/>
                      <a:pt x="5925" y="3547"/>
                      <a:pt x="5257" y="4151"/>
                    </a:cubicBezTo>
                    <a:cubicBezTo>
                      <a:pt x="4569" y="4735"/>
                      <a:pt x="3714" y="5236"/>
                      <a:pt x="2984" y="5820"/>
                    </a:cubicBezTo>
                    <a:cubicBezTo>
                      <a:pt x="2629" y="6112"/>
                      <a:pt x="2316" y="6446"/>
                      <a:pt x="2045" y="6800"/>
                    </a:cubicBezTo>
                    <a:cubicBezTo>
                      <a:pt x="1836" y="7113"/>
                      <a:pt x="1628" y="7426"/>
                      <a:pt x="1461" y="7781"/>
                    </a:cubicBezTo>
                    <a:cubicBezTo>
                      <a:pt x="1252" y="8177"/>
                      <a:pt x="1023" y="8594"/>
                      <a:pt x="773" y="8970"/>
                    </a:cubicBezTo>
                    <a:cubicBezTo>
                      <a:pt x="586" y="9323"/>
                      <a:pt x="315" y="9635"/>
                      <a:pt x="4" y="9885"/>
                    </a:cubicBezTo>
                    <a:lnTo>
                      <a:pt x="4" y="9885"/>
                    </a:lnTo>
                    <a:cubicBezTo>
                      <a:pt x="8" y="9882"/>
                      <a:pt x="14" y="9881"/>
                      <a:pt x="21" y="9881"/>
                    </a:cubicBezTo>
                    <a:cubicBezTo>
                      <a:pt x="46" y="9881"/>
                      <a:pt x="82" y="9893"/>
                      <a:pt x="106" y="9893"/>
                    </a:cubicBezTo>
                    <a:cubicBezTo>
                      <a:pt x="115" y="9893"/>
                      <a:pt x="122" y="9892"/>
                      <a:pt x="126" y="9887"/>
                    </a:cubicBezTo>
                    <a:cubicBezTo>
                      <a:pt x="418" y="9679"/>
                      <a:pt x="668" y="9428"/>
                      <a:pt x="856" y="9116"/>
                    </a:cubicBezTo>
                    <a:cubicBezTo>
                      <a:pt x="1086" y="8761"/>
                      <a:pt x="1315" y="8406"/>
                      <a:pt x="1503" y="8052"/>
                    </a:cubicBezTo>
                    <a:cubicBezTo>
                      <a:pt x="1690" y="7718"/>
                      <a:pt x="1857" y="7384"/>
                      <a:pt x="2045" y="7072"/>
                    </a:cubicBezTo>
                    <a:cubicBezTo>
                      <a:pt x="2295" y="6696"/>
                      <a:pt x="2587" y="6342"/>
                      <a:pt x="2921" y="6050"/>
                    </a:cubicBezTo>
                    <a:cubicBezTo>
                      <a:pt x="4235" y="4861"/>
                      <a:pt x="6217" y="4089"/>
                      <a:pt x="6780" y="2253"/>
                    </a:cubicBezTo>
                    <a:cubicBezTo>
                      <a:pt x="6884" y="1815"/>
                      <a:pt x="6947" y="1377"/>
                      <a:pt x="6947" y="919"/>
                    </a:cubicBezTo>
                    <a:cubicBezTo>
                      <a:pt x="6988" y="564"/>
                      <a:pt x="7093" y="147"/>
                      <a:pt x="7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5" name="Google Shape;2545;p29"/>
              <p:cNvSpPr/>
              <p:nvPr/>
            </p:nvSpPr>
            <p:spPr>
              <a:xfrm>
                <a:off x="1585525" y="2611900"/>
                <a:ext cx="72500" cy="160100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6404" extrusionOk="0">
                    <a:moveTo>
                      <a:pt x="2461" y="0"/>
                    </a:moveTo>
                    <a:cubicBezTo>
                      <a:pt x="2461" y="0"/>
                      <a:pt x="2378" y="84"/>
                      <a:pt x="2399" y="104"/>
                    </a:cubicBezTo>
                    <a:cubicBezTo>
                      <a:pt x="2503" y="292"/>
                      <a:pt x="2587" y="501"/>
                      <a:pt x="2670" y="688"/>
                    </a:cubicBezTo>
                    <a:cubicBezTo>
                      <a:pt x="2733" y="918"/>
                      <a:pt x="2753" y="1147"/>
                      <a:pt x="2733" y="1377"/>
                    </a:cubicBezTo>
                    <a:cubicBezTo>
                      <a:pt x="2691" y="1877"/>
                      <a:pt x="2545" y="2336"/>
                      <a:pt x="2315" y="2774"/>
                    </a:cubicBezTo>
                    <a:cubicBezTo>
                      <a:pt x="1857" y="3608"/>
                      <a:pt x="1106" y="4276"/>
                      <a:pt x="584" y="5068"/>
                    </a:cubicBezTo>
                    <a:cubicBezTo>
                      <a:pt x="292" y="5465"/>
                      <a:pt x="104" y="5924"/>
                      <a:pt x="0" y="6403"/>
                    </a:cubicBezTo>
                    <a:cubicBezTo>
                      <a:pt x="0" y="6403"/>
                      <a:pt x="63" y="6362"/>
                      <a:pt x="84" y="6341"/>
                    </a:cubicBezTo>
                    <a:cubicBezTo>
                      <a:pt x="292" y="5319"/>
                      <a:pt x="1022" y="4547"/>
                      <a:pt x="1648" y="3754"/>
                    </a:cubicBezTo>
                    <a:cubicBezTo>
                      <a:pt x="2211" y="3066"/>
                      <a:pt x="2733" y="2294"/>
                      <a:pt x="2837" y="1377"/>
                    </a:cubicBezTo>
                    <a:cubicBezTo>
                      <a:pt x="2899" y="939"/>
                      <a:pt x="2837" y="334"/>
                      <a:pt x="2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6" name="Google Shape;2546;p29"/>
              <p:cNvSpPr/>
              <p:nvPr/>
            </p:nvSpPr>
            <p:spPr>
              <a:xfrm>
                <a:off x="1524000" y="2786650"/>
                <a:ext cx="219025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8761" h="1382" extrusionOk="0">
                    <a:moveTo>
                      <a:pt x="42" y="252"/>
                    </a:moveTo>
                    <a:cubicBezTo>
                      <a:pt x="28" y="257"/>
                      <a:pt x="14" y="263"/>
                      <a:pt x="0" y="269"/>
                    </a:cubicBezTo>
                    <a:lnTo>
                      <a:pt x="0" y="289"/>
                    </a:lnTo>
                    <a:cubicBezTo>
                      <a:pt x="16" y="281"/>
                      <a:pt x="29" y="267"/>
                      <a:pt x="42" y="252"/>
                    </a:cubicBezTo>
                    <a:close/>
                    <a:moveTo>
                      <a:pt x="1246" y="0"/>
                    </a:moveTo>
                    <a:cubicBezTo>
                      <a:pt x="859" y="0"/>
                      <a:pt x="475" y="70"/>
                      <a:pt x="104" y="206"/>
                    </a:cubicBezTo>
                    <a:cubicBezTo>
                      <a:pt x="79" y="206"/>
                      <a:pt x="61" y="229"/>
                      <a:pt x="42" y="252"/>
                    </a:cubicBezTo>
                    <a:lnTo>
                      <a:pt x="42" y="252"/>
                    </a:lnTo>
                    <a:cubicBezTo>
                      <a:pt x="344" y="137"/>
                      <a:pt x="652" y="89"/>
                      <a:pt x="960" y="89"/>
                    </a:cubicBezTo>
                    <a:cubicBezTo>
                      <a:pt x="1853" y="89"/>
                      <a:pt x="2755" y="489"/>
                      <a:pt x="3567" y="811"/>
                    </a:cubicBezTo>
                    <a:cubicBezTo>
                      <a:pt x="4151" y="1082"/>
                      <a:pt x="4776" y="1270"/>
                      <a:pt x="5402" y="1353"/>
                    </a:cubicBezTo>
                    <a:cubicBezTo>
                      <a:pt x="5537" y="1372"/>
                      <a:pt x="5672" y="1382"/>
                      <a:pt x="5807" y="1382"/>
                    </a:cubicBezTo>
                    <a:cubicBezTo>
                      <a:pt x="6254" y="1382"/>
                      <a:pt x="6696" y="1279"/>
                      <a:pt x="7112" y="1103"/>
                    </a:cubicBezTo>
                    <a:cubicBezTo>
                      <a:pt x="7676" y="832"/>
                      <a:pt x="8197" y="477"/>
                      <a:pt x="8698" y="81"/>
                    </a:cubicBezTo>
                    <a:cubicBezTo>
                      <a:pt x="8719" y="60"/>
                      <a:pt x="8739" y="39"/>
                      <a:pt x="8760" y="18"/>
                    </a:cubicBezTo>
                    <a:lnTo>
                      <a:pt x="8760" y="18"/>
                    </a:lnTo>
                    <a:cubicBezTo>
                      <a:pt x="8301" y="373"/>
                      <a:pt x="7822" y="686"/>
                      <a:pt x="7300" y="957"/>
                    </a:cubicBezTo>
                    <a:cubicBezTo>
                      <a:pt x="6865" y="1150"/>
                      <a:pt x="6406" y="1256"/>
                      <a:pt x="5941" y="1256"/>
                    </a:cubicBezTo>
                    <a:cubicBezTo>
                      <a:pt x="5803" y="1256"/>
                      <a:pt x="5665" y="1247"/>
                      <a:pt x="5527" y="1228"/>
                    </a:cubicBezTo>
                    <a:cubicBezTo>
                      <a:pt x="4297" y="1082"/>
                      <a:pt x="3233" y="394"/>
                      <a:pt x="2044" y="102"/>
                    </a:cubicBezTo>
                    <a:cubicBezTo>
                      <a:pt x="1780" y="34"/>
                      <a:pt x="1513" y="0"/>
                      <a:pt x="1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7" name="Google Shape;2547;p29"/>
              <p:cNvSpPr/>
              <p:nvPr/>
            </p:nvSpPr>
            <p:spPr>
              <a:xfrm>
                <a:off x="1444475" y="2839275"/>
                <a:ext cx="2099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8396" h="2618" extrusionOk="0">
                    <a:moveTo>
                      <a:pt x="871" y="1"/>
                    </a:moveTo>
                    <a:cubicBezTo>
                      <a:pt x="586" y="1"/>
                      <a:pt x="300" y="64"/>
                      <a:pt x="31" y="187"/>
                    </a:cubicBezTo>
                    <a:cubicBezTo>
                      <a:pt x="5" y="204"/>
                      <a:pt x="1" y="211"/>
                      <a:pt x="8" y="211"/>
                    </a:cubicBezTo>
                    <a:cubicBezTo>
                      <a:pt x="18" y="211"/>
                      <a:pt x="49" y="199"/>
                      <a:pt x="73" y="187"/>
                    </a:cubicBezTo>
                    <a:lnTo>
                      <a:pt x="73" y="208"/>
                    </a:lnTo>
                    <a:cubicBezTo>
                      <a:pt x="263" y="105"/>
                      <a:pt x="464" y="64"/>
                      <a:pt x="666" y="64"/>
                    </a:cubicBezTo>
                    <a:cubicBezTo>
                      <a:pt x="1041" y="64"/>
                      <a:pt x="1424" y="205"/>
                      <a:pt x="1763" y="354"/>
                    </a:cubicBezTo>
                    <a:cubicBezTo>
                      <a:pt x="2284" y="583"/>
                      <a:pt x="2806" y="854"/>
                      <a:pt x="3306" y="1146"/>
                    </a:cubicBezTo>
                    <a:cubicBezTo>
                      <a:pt x="4307" y="1688"/>
                      <a:pt x="5308" y="2272"/>
                      <a:pt x="6456" y="2502"/>
                    </a:cubicBezTo>
                    <a:cubicBezTo>
                      <a:pt x="6772" y="2581"/>
                      <a:pt x="7095" y="2617"/>
                      <a:pt x="7420" y="2617"/>
                    </a:cubicBezTo>
                    <a:cubicBezTo>
                      <a:pt x="7695" y="2617"/>
                      <a:pt x="7972" y="2591"/>
                      <a:pt x="8249" y="2544"/>
                    </a:cubicBezTo>
                    <a:cubicBezTo>
                      <a:pt x="8270" y="2544"/>
                      <a:pt x="8395" y="2460"/>
                      <a:pt x="8333" y="2460"/>
                    </a:cubicBezTo>
                    <a:cubicBezTo>
                      <a:pt x="8092" y="2492"/>
                      <a:pt x="7854" y="2509"/>
                      <a:pt x="7618" y="2509"/>
                    </a:cubicBezTo>
                    <a:cubicBezTo>
                      <a:pt x="7241" y="2509"/>
                      <a:pt x="6869" y="2467"/>
                      <a:pt x="6497" y="2377"/>
                    </a:cubicBezTo>
                    <a:cubicBezTo>
                      <a:pt x="5913" y="2231"/>
                      <a:pt x="5329" y="2022"/>
                      <a:pt x="4808" y="1751"/>
                    </a:cubicBezTo>
                    <a:cubicBezTo>
                      <a:pt x="4266" y="1501"/>
                      <a:pt x="3744" y="1188"/>
                      <a:pt x="3223" y="917"/>
                    </a:cubicBezTo>
                    <a:cubicBezTo>
                      <a:pt x="2701" y="604"/>
                      <a:pt x="2159" y="354"/>
                      <a:pt x="1596" y="145"/>
                    </a:cubicBezTo>
                    <a:cubicBezTo>
                      <a:pt x="1363" y="48"/>
                      <a:pt x="1117" y="1"/>
                      <a:pt x="8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8" name="Google Shape;2548;p29"/>
              <p:cNvSpPr/>
              <p:nvPr/>
            </p:nvSpPr>
            <p:spPr>
              <a:xfrm>
                <a:off x="1306725" y="2882175"/>
                <a:ext cx="246975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3800" extrusionOk="0">
                    <a:moveTo>
                      <a:pt x="1233" y="0"/>
                    </a:moveTo>
                    <a:cubicBezTo>
                      <a:pt x="844" y="0"/>
                      <a:pt x="454" y="69"/>
                      <a:pt x="77" y="202"/>
                    </a:cubicBezTo>
                    <a:cubicBezTo>
                      <a:pt x="77" y="202"/>
                      <a:pt x="0" y="248"/>
                      <a:pt x="5" y="248"/>
                    </a:cubicBezTo>
                    <a:cubicBezTo>
                      <a:pt x="5" y="248"/>
                      <a:pt x="8" y="247"/>
                      <a:pt x="14" y="244"/>
                    </a:cubicBezTo>
                    <a:lnTo>
                      <a:pt x="14" y="264"/>
                    </a:lnTo>
                    <a:cubicBezTo>
                      <a:pt x="348" y="150"/>
                      <a:pt x="692" y="92"/>
                      <a:pt x="1036" y="92"/>
                    </a:cubicBezTo>
                    <a:cubicBezTo>
                      <a:pt x="1380" y="92"/>
                      <a:pt x="1725" y="150"/>
                      <a:pt x="2058" y="264"/>
                    </a:cubicBezTo>
                    <a:cubicBezTo>
                      <a:pt x="2726" y="536"/>
                      <a:pt x="3351" y="911"/>
                      <a:pt x="3915" y="1370"/>
                    </a:cubicBezTo>
                    <a:cubicBezTo>
                      <a:pt x="5062" y="2246"/>
                      <a:pt x="6146" y="3247"/>
                      <a:pt x="7565" y="3643"/>
                    </a:cubicBezTo>
                    <a:cubicBezTo>
                      <a:pt x="7893" y="3747"/>
                      <a:pt x="8234" y="3799"/>
                      <a:pt x="8577" y="3799"/>
                    </a:cubicBezTo>
                    <a:cubicBezTo>
                      <a:pt x="8995" y="3799"/>
                      <a:pt x="9416" y="3721"/>
                      <a:pt x="9817" y="3560"/>
                    </a:cubicBezTo>
                    <a:cubicBezTo>
                      <a:pt x="9817" y="3560"/>
                      <a:pt x="9879" y="3514"/>
                      <a:pt x="9870" y="3514"/>
                    </a:cubicBezTo>
                    <a:cubicBezTo>
                      <a:pt x="9868" y="3514"/>
                      <a:pt x="9865" y="3515"/>
                      <a:pt x="9859" y="3518"/>
                    </a:cubicBezTo>
                    <a:cubicBezTo>
                      <a:pt x="9517" y="3634"/>
                      <a:pt x="9173" y="3685"/>
                      <a:pt x="8831" y="3685"/>
                    </a:cubicBezTo>
                    <a:cubicBezTo>
                      <a:pt x="7754" y="3685"/>
                      <a:pt x="6699" y="3176"/>
                      <a:pt x="5813" y="2559"/>
                    </a:cubicBezTo>
                    <a:cubicBezTo>
                      <a:pt x="4665" y="1745"/>
                      <a:pt x="3602" y="640"/>
                      <a:pt x="2246" y="160"/>
                    </a:cubicBezTo>
                    <a:cubicBezTo>
                      <a:pt x="1914" y="53"/>
                      <a:pt x="1574" y="0"/>
                      <a:pt x="1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9" name="Google Shape;2549;p29"/>
              <p:cNvSpPr/>
              <p:nvPr/>
            </p:nvSpPr>
            <p:spPr>
              <a:xfrm>
                <a:off x="1292475" y="2690100"/>
                <a:ext cx="80325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8198" extrusionOk="0">
                    <a:moveTo>
                      <a:pt x="3108" y="1"/>
                    </a:moveTo>
                    <a:cubicBezTo>
                      <a:pt x="2649" y="293"/>
                      <a:pt x="2274" y="731"/>
                      <a:pt x="2065" y="1231"/>
                    </a:cubicBezTo>
                    <a:cubicBezTo>
                      <a:pt x="1857" y="1815"/>
                      <a:pt x="1794" y="2462"/>
                      <a:pt x="1919" y="3067"/>
                    </a:cubicBezTo>
                    <a:cubicBezTo>
                      <a:pt x="2023" y="3672"/>
                      <a:pt x="2003" y="4297"/>
                      <a:pt x="1877" y="4902"/>
                    </a:cubicBezTo>
                    <a:cubicBezTo>
                      <a:pt x="1731" y="5486"/>
                      <a:pt x="1502" y="6049"/>
                      <a:pt x="1189" y="6571"/>
                    </a:cubicBezTo>
                    <a:cubicBezTo>
                      <a:pt x="855" y="7155"/>
                      <a:pt x="459" y="7697"/>
                      <a:pt x="0" y="8198"/>
                    </a:cubicBezTo>
                    <a:cubicBezTo>
                      <a:pt x="11" y="8187"/>
                      <a:pt x="37" y="8187"/>
                      <a:pt x="63" y="8187"/>
                    </a:cubicBezTo>
                    <a:cubicBezTo>
                      <a:pt x="89" y="8187"/>
                      <a:pt x="115" y="8187"/>
                      <a:pt x="125" y="8177"/>
                    </a:cubicBezTo>
                    <a:cubicBezTo>
                      <a:pt x="960" y="7322"/>
                      <a:pt x="1606" y="6279"/>
                      <a:pt x="1982" y="5153"/>
                    </a:cubicBezTo>
                    <a:cubicBezTo>
                      <a:pt x="2169" y="4589"/>
                      <a:pt x="2211" y="3985"/>
                      <a:pt x="2149" y="3401"/>
                    </a:cubicBezTo>
                    <a:cubicBezTo>
                      <a:pt x="2086" y="2754"/>
                      <a:pt x="1982" y="2128"/>
                      <a:pt x="2149" y="1502"/>
                    </a:cubicBezTo>
                    <a:cubicBezTo>
                      <a:pt x="2336" y="898"/>
                      <a:pt x="2691" y="355"/>
                      <a:pt x="3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0" name="Google Shape;2550;p29"/>
              <p:cNvSpPr/>
              <p:nvPr/>
            </p:nvSpPr>
            <p:spPr>
              <a:xfrm>
                <a:off x="1241900" y="2912450"/>
                <a:ext cx="194500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7780" h="3935" extrusionOk="0">
                    <a:moveTo>
                      <a:pt x="615" y="1"/>
                    </a:moveTo>
                    <a:cubicBezTo>
                      <a:pt x="407" y="1"/>
                      <a:pt x="200" y="42"/>
                      <a:pt x="0" y="138"/>
                    </a:cubicBezTo>
                    <a:cubicBezTo>
                      <a:pt x="0" y="138"/>
                      <a:pt x="63" y="242"/>
                      <a:pt x="83" y="242"/>
                    </a:cubicBezTo>
                    <a:lnTo>
                      <a:pt x="83" y="221"/>
                    </a:lnTo>
                    <a:cubicBezTo>
                      <a:pt x="277" y="171"/>
                      <a:pt x="473" y="146"/>
                      <a:pt x="669" y="146"/>
                    </a:cubicBezTo>
                    <a:cubicBezTo>
                      <a:pt x="1041" y="146"/>
                      <a:pt x="1410" y="239"/>
                      <a:pt x="1752" y="430"/>
                    </a:cubicBezTo>
                    <a:cubicBezTo>
                      <a:pt x="2336" y="722"/>
                      <a:pt x="2774" y="1223"/>
                      <a:pt x="3212" y="1723"/>
                    </a:cubicBezTo>
                    <a:cubicBezTo>
                      <a:pt x="3546" y="2140"/>
                      <a:pt x="3963" y="2516"/>
                      <a:pt x="4401" y="2850"/>
                    </a:cubicBezTo>
                    <a:cubicBezTo>
                      <a:pt x="4860" y="3183"/>
                      <a:pt x="5381" y="3434"/>
                      <a:pt x="5924" y="3621"/>
                    </a:cubicBezTo>
                    <a:cubicBezTo>
                      <a:pt x="6528" y="3809"/>
                      <a:pt x="7154" y="3934"/>
                      <a:pt x="7780" y="3934"/>
                    </a:cubicBezTo>
                    <a:cubicBezTo>
                      <a:pt x="7759" y="3934"/>
                      <a:pt x="7738" y="3872"/>
                      <a:pt x="7717" y="3872"/>
                    </a:cubicBezTo>
                    <a:cubicBezTo>
                      <a:pt x="6528" y="3684"/>
                      <a:pt x="5360" y="3434"/>
                      <a:pt x="4359" y="2766"/>
                    </a:cubicBezTo>
                    <a:cubicBezTo>
                      <a:pt x="3337" y="2078"/>
                      <a:pt x="2774" y="931"/>
                      <a:pt x="1710" y="326"/>
                    </a:cubicBezTo>
                    <a:cubicBezTo>
                      <a:pt x="1374" y="137"/>
                      <a:pt x="994" y="1"/>
                      <a:pt x="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1" name="Google Shape;2551;p29"/>
              <p:cNvSpPr/>
              <p:nvPr/>
            </p:nvSpPr>
            <p:spPr>
              <a:xfrm>
                <a:off x="616150" y="2643000"/>
                <a:ext cx="102225" cy="148225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5929" extrusionOk="0">
                    <a:moveTo>
                      <a:pt x="146" y="1"/>
                    </a:moveTo>
                    <a:cubicBezTo>
                      <a:pt x="84" y="1"/>
                      <a:pt x="1" y="28"/>
                      <a:pt x="1" y="28"/>
                    </a:cubicBezTo>
                    <a:cubicBezTo>
                      <a:pt x="189" y="404"/>
                      <a:pt x="647" y="466"/>
                      <a:pt x="981" y="633"/>
                    </a:cubicBezTo>
                    <a:cubicBezTo>
                      <a:pt x="1377" y="842"/>
                      <a:pt x="1669" y="1217"/>
                      <a:pt x="1815" y="1655"/>
                    </a:cubicBezTo>
                    <a:cubicBezTo>
                      <a:pt x="1982" y="2072"/>
                      <a:pt x="2087" y="2531"/>
                      <a:pt x="2212" y="2990"/>
                    </a:cubicBezTo>
                    <a:cubicBezTo>
                      <a:pt x="2358" y="3491"/>
                      <a:pt x="2566" y="3991"/>
                      <a:pt x="2837" y="4471"/>
                    </a:cubicBezTo>
                    <a:cubicBezTo>
                      <a:pt x="3129" y="4993"/>
                      <a:pt x="3484" y="5493"/>
                      <a:pt x="3922" y="5910"/>
                    </a:cubicBezTo>
                    <a:cubicBezTo>
                      <a:pt x="3929" y="5924"/>
                      <a:pt x="3950" y="5929"/>
                      <a:pt x="3974" y="5929"/>
                    </a:cubicBezTo>
                    <a:cubicBezTo>
                      <a:pt x="4022" y="5929"/>
                      <a:pt x="4082" y="5910"/>
                      <a:pt x="4068" y="5910"/>
                    </a:cubicBezTo>
                    <a:lnTo>
                      <a:pt x="4089" y="5889"/>
                    </a:lnTo>
                    <a:cubicBezTo>
                      <a:pt x="3713" y="5493"/>
                      <a:pt x="3380" y="5034"/>
                      <a:pt x="3109" y="4575"/>
                    </a:cubicBezTo>
                    <a:cubicBezTo>
                      <a:pt x="2837" y="4117"/>
                      <a:pt x="2608" y="3616"/>
                      <a:pt x="2441" y="3115"/>
                    </a:cubicBezTo>
                    <a:cubicBezTo>
                      <a:pt x="2191" y="2323"/>
                      <a:pt x="2128" y="1280"/>
                      <a:pt x="1398" y="758"/>
                    </a:cubicBezTo>
                    <a:cubicBezTo>
                      <a:pt x="1044" y="487"/>
                      <a:pt x="418" y="466"/>
                      <a:pt x="209" y="28"/>
                    </a:cubicBezTo>
                    <a:cubicBezTo>
                      <a:pt x="202" y="8"/>
                      <a:pt x="177" y="1"/>
                      <a:pt x="1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2" name="Google Shape;2552;p29"/>
              <p:cNvSpPr/>
              <p:nvPr/>
            </p:nvSpPr>
            <p:spPr>
              <a:xfrm>
                <a:off x="742175" y="2654950"/>
                <a:ext cx="60675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7569" extrusionOk="0">
                    <a:moveTo>
                      <a:pt x="20" y="0"/>
                    </a:moveTo>
                    <a:cubicBezTo>
                      <a:pt x="7" y="0"/>
                      <a:pt x="0" y="2"/>
                      <a:pt x="7" y="9"/>
                    </a:cubicBezTo>
                    <a:cubicBezTo>
                      <a:pt x="153" y="197"/>
                      <a:pt x="341" y="343"/>
                      <a:pt x="487" y="531"/>
                    </a:cubicBezTo>
                    <a:cubicBezTo>
                      <a:pt x="633" y="739"/>
                      <a:pt x="758" y="948"/>
                      <a:pt x="863" y="1177"/>
                    </a:cubicBezTo>
                    <a:cubicBezTo>
                      <a:pt x="1050" y="1678"/>
                      <a:pt x="1196" y="2178"/>
                      <a:pt x="1238" y="2721"/>
                    </a:cubicBezTo>
                    <a:cubicBezTo>
                      <a:pt x="1405" y="3785"/>
                      <a:pt x="1301" y="4890"/>
                      <a:pt x="1551" y="5975"/>
                    </a:cubicBezTo>
                    <a:cubicBezTo>
                      <a:pt x="1655" y="6559"/>
                      <a:pt x="1926" y="7101"/>
                      <a:pt x="2323" y="7560"/>
                    </a:cubicBezTo>
                    <a:cubicBezTo>
                      <a:pt x="2330" y="7567"/>
                      <a:pt x="2343" y="7569"/>
                      <a:pt x="2359" y="7569"/>
                    </a:cubicBezTo>
                    <a:cubicBezTo>
                      <a:pt x="2390" y="7569"/>
                      <a:pt x="2427" y="7560"/>
                      <a:pt x="2427" y="7560"/>
                    </a:cubicBezTo>
                    <a:cubicBezTo>
                      <a:pt x="988" y="5787"/>
                      <a:pt x="1905" y="3326"/>
                      <a:pt x="1113" y="1323"/>
                    </a:cubicBezTo>
                    <a:cubicBezTo>
                      <a:pt x="946" y="781"/>
                      <a:pt x="591" y="322"/>
                      <a:pt x="112" y="9"/>
                    </a:cubicBezTo>
                    <a:cubicBezTo>
                      <a:pt x="98" y="9"/>
                      <a:pt x="47" y="0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3" name="Google Shape;2553;p29"/>
              <p:cNvSpPr/>
              <p:nvPr/>
            </p:nvSpPr>
            <p:spPr>
              <a:xfrm>
                <a:off x="854450" y="2752675"/>
                <a:ext cx="32350" cy="16062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6425" extrusionOk="0">
                    <a:moveTo>
                      <a:pt x="1" y="1"/>
                    </a:moveTo>
                    <a:cubicBezTo>
                      <a:pt x="22" y="543"/>
                      <a:pt x="84" y="1064"/>
                      <a:pt x="209" y="1586"/>
                    </a:cubicBezTo>
                    <a:cubicBezTo>
                      <a:pt x="293" y="2128"/>
                      <a:pt x="376" y="2670"/>
                      <a:pt x="460" y="3192"/>
                    </a:cubicBezTo>
                    <a:cubicBezTo>
                      <a:pt x="647" y="4256"/>
                      <a:pt x="835" y="5340"/>
                      <a:pt x="1106" y="6383"/>
                    </a:cubicBezTo>
                    <a:cubicBezTo>
                      <a:pt x="1106" y="6407"/>
                      <a:pt x="1163" y="6418"/>
                      <a:pt x="1211" y="6418"/>
                    </a:cubicBezTo>
                    <a:cubicBezTo>
                      <a:pt x="1244" y="6418"/>
                      <a:pt x="1273" y="6413"/>
                      <a:pt x="1273" y="6404"/>
                    </a:cubicBezTo>
                    <a:lnTo>
                      <a:pt x="1294" y="6425"/>
                    </a:lnTo>
                    <a:cubicBezTo>
                      <a:pt x="1106" y="5361"/>
                      <a:pt x="856" y="4297"/>
                      <a:pt x="668" y="3234"/>
                    </a:cubicBezTo>
                    <a:cubicBezTo>
                      <a:pt x="564" y="2712"/>
                      <a:pt x="480" y="2191"/>
                      <a:pt x="397" y="1648"/>
                    </a:cubicBezTo>
                    <a:cubicBezTo>
                      <a:pt x="334" y="1106"/>
                      <a:pt x="251" y="564"/>
                      <a:pt x="126" y="22"/>
                    </a:cubicBezTo>
                    <a:cubicBezTo>
                      <a:pt x="126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4" name="Google Shape;2554;p29"/>
              <p:cNvSpPr/>
              <p:nvPr/>
            </p:nvSpPr>
            <p:spPr>
              <a:xfrm>
                <a:off x="937375" y="2835875"/>
                <a:ext cx="24525" cy="155650"/>
              </a:xfrm>
              <a:custGeom>
                <a:avLst/>
                <a:gdLst/>
                <a:ahLst/>
                <a:cxnLst/>
                <a:rect l="l" t="t" r="r" b="b"/>
                <a:pathLst>
                  <a:path w="981" h="6226" extrusionOk="0">
                    <a:moveTo>
                      <a:pt x="740" y="1"/>
                    </a:moveTo>
                    <a:cubicBezTo>
                      <a:pt x="728" y="1"/>
                      <a:pt x="716" y="3"/>
                      <a:pt x="709" y="10"/>
                    </a:cubicBezTo>
                    <a:cubicBezTo>
                      <a:pt x="0" y="1991"/>
                      <a:pt x="146" y="4265"/>
                      <a:pt x="876" y="6205"/>
                    </a:cubicBezTo>
                    <a:cubicBezTo>
                      <a:pt x="876" y="6215"/>
                      <a:pt x="902" y="6220"/>
                      <a:pt x="928" y="6220"/>
                    </a:cubicBezTo>
                    <a:cubicBezTo>
                      <a:pt x="948" y="6220"/>
                      <a:pt x="967" y="6217"/>
                      <a:pt x="976" y="6211"/>
                    </a:cubicBezTo>
                    <a:lnTo>
                      <a:pt x="976" y="6211"/>
                    </a:lnTo>
                    <a:cubicBezTo>
                      <a:pt x="977" y="6216"/>
                      <a:pt x="979" y="6221"/>
                      <a:pt x="980" y="6225"/>
                    </a:cubicBezTo>
                    <a:lnTo>
                      <a:pt x="980" y="6205"/>
                    </a:lnTo>
                    <a:cubicBezTo>
                      <a:pt x="980" y="6207"/>
                      <a:pt x="979" y="6209"/>
                      <a:pt x="976" y="6211"/>
                    </a:cubicBezTo>
                    <a:lnTo>
                      <a:pt x="976" y="6211"/>
                    </a:lnTo>
                    <a:cubicBezTo>
                      <a:pt x="645" y="5215"/>
                      <a:pt x="480" y="4177"/>
                      <a:pt x="459" y="3138"/>
                    </a:cubicBezTo>
                    <a:cubicBezTo>
                      <a:pt x="438" y="2075"/>
                      <a:pt x="542" y="1032"/>
                      <a:pt x="793" y="10"/>
                    </a:cubicBezTo>
                    <a:cubicBezTo>
                      <a:pt x="793" y="10"/>
                      <a:pt x="765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5" name="Google Shape;2555;p29"/>
              <p:cNvSpPr/>
              <p:nvPr/>
            </p:nvSpPr>
            <p:spPr>
              <a:xfrm>
                <a:off x="530650" y="2752025"/>
                <a:ext cx="12725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569" extrusionOk="0">
                    <a:moveTo>
                      <a:pt x="2272" y="0"/>
                    </a:moveTo>
                    <a:cubicBezTo>
                      <a:pt x="1917" y="0"/>
                      <a:pt x="1570" y="38"/>
                      <a:pt x="1210" y="89"/>
                    </a:cubicBezTo>
                    <a:cubicBezTo>
                      <a:pt x="1001" y="131"/>
                      <a:pt x="814" y="173"/>
                      <a:pt x="605" y="214"/>
                    </a:cubicBezTo>
                    <a:cubicBezTo>
                      <a:pt x="396" y="256"/>
                      <a:pt x="209" y="319"/>
                      <a:pt x="42" y="444"/>
                    </a:cubicBezTo>
                    <a:cubicBezTo>
                      <a:pt x="0" y="465"/>
                      <a:pt x="125" y="569"/>
                      <a:pt x="146" y="569"/>
                    </a:cubicBezTo>
                    <a:cubicBezTo>
                      <a:pt x="355" y="527"/>
                      <a:pt x="584" y="486"/>
                      <a:pt x="793" y="402"/>
                    </a:cubicBezTo>
                    <a:cubicBezTo>
                      <a:pt x="980" y="360"/>
                      <a:pt x="1168" y="319"/>
                      <a:pt x="1356" y="298"/>
                    </a:cubicBezTo>
                    <a:cubicBezTo>
                      <a:pt x="1773" y="214"/>
                      <a:pt x="2190" y="173"/>
                      <a:pt x="2607" y="173"/>
                    </a:cubicBezTo>
                    <a:cubicBezTo>
                      <a:pt x="3442" y="173"/>
                      <a:pt x="4276" y="298"/>
                      <a:pt x="5069" y="548"/>
                    </a:cubicBezTo>
                    <a:cubicBezTo>
                      <a:pt x="5089" y="548"/>
                      <a:pt x="5027" y="465"/>
                      <a:pt x="5006" y="465"/>
                    </a:cubicBezTo>
                    <a:lnTo>
                      <a:pt x="5006" y="444"/>
                    </a:lnTo>
                    <a:cubicBezTo>
                      <a:pt x="4213" y="152"/>
                      <a:pt x="3358" y="6"/>
                      <a:pt x="2503" y="6"/>
                    </a:cubicBezTo>
                    <a:cubicBezTo>
                      <a:pt x="2425" y="2"/>
                      <a:pt x="2349" y="0"/>
                      <a:pt x="2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6" name="Google Shape;2556;p29"/>
              <p:cNvSpPr/>
              <p:nvPr/>
            </p:nvSpPr>
            <p:spPr>
              <a:xfrm>
                <a:off x="535325" y="2810550"/>
                <a:ext cx="221125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1670" extrusionOk="0">
                    <a:moveTo>
                      <a:pt x="8830" y="579"/>
                    </a:moveTo>
                    <a:lnTo>
                      <a:pt x="8830" y="579"/>
                    </a:lnTo>
                    <a:cubicBezTo>
                      <a:pt x="8835" y="583"/>
                      <a:pt x="8840" y="585"/>
                      <a:pt x="8845" y="585"/>
                    </a:cubicBezTo>
                    <a:cubicBezTo>
                      <a:pt x="8840" y="583"/>
                      <a:pt x="8835" y="581"/>
                      <a:pt x="8830" y="579"/>
                    </a:cubicBezTo>
                    <a:close/>
                    <a:moveTo>
                      <a:pt x="1" y="1106"/>
                    </a:moveTo>
                    <a:cubicBezTo>
                      <a:pt x="2" y="1106"/>
                      <a:pt x="4" y="1107"/>
                      <a:pt x="5" y="1107"/>
                    </a:cubicBezTo>
                    <a:lnTo>
                      <a:pt x="5" y="1107"/>
                    </a:lnTo>
                    <a:cubicBezTo>
                      <a:pt x="4" y="1107"/>
                      <a:pt x="2" y="1106"/>
                      <a:pt x="1" y="1106"/>
                    </a:cubicBezTo>
                    <a:close/>
                    <a:moveTo>
                      <a:pt x="6926" y="1"/>
                    </a:moveTo>
                    <a:cubicBezTo>
                      <a:pt x="6300" y="1"/>
                      <a:pt x="5820" y="293"/>
                      <a:pt x="5340" y="647"/>
                    </a:cubicBezTo>
                    <a:cubicBezTo>
                      <a:pt x="4882" y="1002"/>
                      <a:pt x="4360" y="1252"/>
                      <a:pt x="3818" y="1419"/>
                    </a:cubicBezTo>
                    <a:cubicBezTo>
                      <a:pt x="3427" y="1500"/>
                      <a:pt x="3028" y="1546"/>
                      <a:pt x="2631" y="1546"/>
                    </a:cubicBezTo>
                    <a:cubicBezTo>
                      <a:pt x="2414" y="1546"/>
                      <a:pt x="2197" y="1532"/>
                      <a:pt x="1982" y="1503"/>
                    </a:cubicBezTo>
                    <a:cubicBezTo>
                      <a:pt x="1316" y="1419"/>
                      <a:pt x="671" y="1211"/>
                      <a:pt x="5" y="1107"/>
                    </a:cubicBezTo>
                    <a:lnTo>
                      <a:pt x="5" y="1107"/>
                    </a:lnTo>
                    <a:cubicBezTo>
                      <a:pt x="29" y="1114"/>
                      <a:pt x="86" y="1170"/>
                      <a:pt x="105" y="1190"/>
                    </a:cubicBezTo>
                    <a:cubicBezTo>
                      <a:pt x="710" y="1377"/>
                      <a:pt x="1315" y="1523"/>
                      <a:pt x="1941" y="1607"/>
                    </a:cubicBezTo>
                    <a:cubicBezTo>
                      <a:pt x="2222" y="1649"/>
                      <a:pt x="2504" y="1669"/>
                      <a:pt x="2788" y="1669"/>
                    </a:cubicBezTo>
                    <a:cubicBezTo>
                      <a:pt x="3072" y="1669"/>
                      <a:pt x="3359" y="1649"/>
                      <a:pt x="3651" y="1607"/>
                    </a:cubicBezTo>
                    <a:cubicBezTo>
                      <a:pt x="4214" y="1523"/>
                      <a:pt x="4736" y="1294"/>
                      <a:pt x="5215" y="960"/>
                    </a:cubicBezTo>
                    <a:cubicBezTo>
                      <a:pt x="5674" y="627"/>
                      <a:pt x="6133" y="251"/>
                      <a:pt x="6696" y="147"/>
                    </a:cubicBezTo>
                    <a:cubicBezTo>
                      <a:pt x="6819" y="126"/>
                      <a:pt x="6942" y="117"/>
                      <a:pt x="7064" y="117"/>
                    </a:cubicBezTo>
                    <a:cubicBezTo>
                      <a:pt x="7680" y="117"/>
                      <a:pt x="8276" y="354"/>
                      <a:pt x="8830" y="579"/>
                    </a:cubicBezTo>
                    <a:lnTo>
                      <a:pt x="8830" y="579"/>
                    </a:lnTo>
                    <a:cubicBezTo>
                      <a:pt x="8814" y="567"/>
                      <a:pt x="8798" y="538"/>
                      <a:pt x="8782" y="522"/>
                    </a:cubicBezTo>
                    <a:cubicBezTo>
                      <a:pt x="8198" y="209"/>
                      <a:pt x="7572" y="43"/>
                      <a:pt x="69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7" name="Google Shape;2557;p29"/>
              <p:cNvSpPr/>
              <p:nvPr/>
            </p:nvSpPr>
            <p:spPr>
              <a:xfrm>
                <a:off x="624500" y="2878025"/>
                <a:ext cx="226850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2345" extrusionOk="0">
                    <a:moveTo>
                      <a:pt x="7100" y="1"/>
                    </a:moveTo>
                    <a:cubicBezTo>
                      <a:pt x="6562" y="1"/>
                      <a:pt x="6023" y="80"/>
                      <a:pt x="5507" y="243"/>
                    </a:cubicBezTo>
                    <a:cubicBezTo>
                      <a:pt x="4923" y="451"/>
                      <a:pt x="4360" y="743"/>
                      <a:pt x="3838" y="1098"/>
                    </a:cubicBezTo>
                    <a:cubicBezTo>
                      <a:pt x="3296" y="1452"/>
                      <a:pt x="2712" y="1744"/>
                      <a:pt x="2107" y="1953"/>
                    </a:cubicBezTo>
                    <a:cubicBezTo>
                      <a:pt x="1753" y="2057"/>
                      <a:pt x="1398" y="2141"/>
                      <a:pt x="1043" y="2203"/>
                    </a:cubicBezTo>
                    <a:cubicBezTo>
                      <a:pt x="689" y="2245"/>
                      <a:pt x="355" y="2287"/>
                      <a:pt x="1" y="2287"/>
                    </a:cubicBezTo>
                    <a:cubicBezTo>
                      <a:pt x="1" y="2287"/>
                      <a:pt x="63" y="2328"/>
                      <a:pt x="84" y="2328"/>
                    </a:cubicBezTo>
                    <a:cubicBezTo>
                      <a:pt x="251" y="2339"/>
                      <a:pt x="418" y="2344"/>
                      <a:pt x="582" y="2344"/>
                    </a:cubicBezTo>
                    <a:cubicBezTo>
                      <a:pt x="746" y="2344"/>
                      <a:pt x="908" y="2339"/>
                      <a:pt x="1064" y="2328"/>
                    </a:cubicBezTo>
                    <a:cubicBezTo>
                      <a:pt x="1377" y="2287"/>
                      <a:pt x="1690" y="2245"/>
                      <a:pt x="1982" y="2162"/>
                    </a:cubicBezTo>
                    <a:cubicBezTo>
                      <a:pt x="2566" y="1995"/>
                      <a:pt x="3129" y="1765"/>
                      <a:pt x="3651" y="1452"/>
                    </a:cubicBezTo>
                    <a:cubicBezTo>
                      <a:pt x="4172" y="1098"/>
                      <a:pt x="4714" y="785"/>
                      <a:pt x="5278" y="514"/>
                    </a:cubicBezTo>
                    <a:cubicBezTo>
                      <a:pt x="5937" y="241"/>
                      <a:pt x="6634" y="104"/>
                      <a:pt x="7335" y="104"/>
                    </a:cubicBezTo>
                    <a:cubicBezTo>
                      <a:pt x="7919" y="104"/>
                      <a:pt x="8505" y="199"/>
                      <a:pt x="9074" y="389"/>
                    </a:cubicBezTo>
                    <a:cubicBezTo>
                      <a:pt x="9032" y="368"/>
                      <a:pt x="8990" y="347"/>
                      <a:pt x="8948" y="326"/>
                    </a:cubicBezTo>
                    <a:lnTo>
                      <a:pt x="8969" y="326"/>
                    </a:lnTo>
                    <a:cubicBezTo>
                      <a:pt x="8371" y="112"/>
                      <a:pt x="7735" y="1"/>
                      <a:pt x="7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8" name="Google Shape;2558;p29"/>
              <p:cNvSpPr/>
              <p:nvPr/>
            </p:nvSpPr>
            <p:spPr>
              <a:xfrm>
                <a:off x="746525" y="2958550"/>
                <a:ext cx="189300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7572" h="2135" extrusionOk="0">
                    <a:moveTo>
                      <a:pt x="7551" y="255"/>
                    </a:moveTo>
                    <a:cubicBezTo>
                      <a:pt x="7551" y="255"/>
                      <a:pt x="7547" y="257"/>
                      <a:pt x="7541" y="261"/>
                    </a:cubicBezTo>
                    <a:lnTo>
                      <a:pt x="7541" y="261"/>
                    </a:lnTo>
                    <a:cubicBezTo>
                      <a:pt x="7551" y="266"/>
                      <a:pt x="7562" y="270"/>
                      <a:pt x="7572" y="276"/>
                    </a:cubicBezTo>
                    <a:lnTo>
                      <a:pt x="7551" y="255"/>
                    </a:lnTo>
                    <a:close/>
                    <a:moveTo>
                      <a:pt x="6354" y="1"/>
                    </a:moveTo>
                    <a:cubicBezTo>
                      <a:pt x="5838" y="1"/>
                      <a:pt x="5315" y="123"/>
                      <a:pt x="4818" y="296"/>
                    </a:cubicBezTo>
                    <a:cubicBezTo>
                      <a:pt x="3859" y="630"/>
                      <a:pt x="3004" y="1193"/>
                      <a:pt x="2065" y="1610"/>
                    </a:cubicBezTo>
                    <a:cubicBezTo>
                      <a:pt x="1481" y="1882"/>
                      <a:pt x="855" y="2028"/>
                      <a:pt x="209" y="2048"/>
                    </a:cubicBezTo>
                    <a:cubicBezTo>
                      <a:pt x="167" y="2048"/>
                      <a:pt x="125" y="2069"/>
                      <a:pt x="84" y="2090"/>
                    </a:cubicBezTo>
                    <a:cubicBezTo>
                      <a:pt x="84" y="2090"/>
                      <a:pt x="0" y="2132"/>
                      <a:pt x="21" y="2132"/>
                    </a:cubicBezTo>
                    <a:cubicBezTo>
                      <a:pt x="64" y="2134"/>
                      <a:pt x="107" y="2135"/>
                      <a:pt x="149" y="2135"/>
                    </a:cubicBezTo>
                    <a:cubicBezTo>
                      <a:pt x="1028" y="2135"/>
                      <a:pt x="1935" y="1737"/>
                      <a:pt x="2691" y="1339"/>
                    </a:cubicBezTo>
                    <a:cubicBezTo>
                      <a:pt x="3692" y="860"/>
                      <a:pt x="4651" y="234"/>
                      <a:pt x="5757" y="88"/>
                    </a:cubicBezTo>
                    <a:cubicBezTo>
                      <a:pt x="5925" y="58"/>
                      <a:pt x="6094" y="43"/>
                      <a:pt x="6262" y="43"/>
                    </a:cubicBezTo>
                    <a:cubicBezTo>
                      <a:pt x="6681" y="43"/>
                      <a:pt x="7095" y="133"/>
                      <a:pt x="7467" y="296"/>
                    </a:cubicBezTo>
                    <a:cubicBezTo>
                      <a:pt x="7483" y="296"/>
                      <a:pt x="7523" y="272"/>
                      <a:pt x="7541" y="261"/>
                    </a:cubicBezTo>
                    <a:lnTo>
                      <a:pt x="7541" y="261"/>
                    </a:lnTo>
                    <a:cubicBezTo>
                      <a:pt x="7160" y="76"/>
                      <a:pt x="6759" y="1"/>
                      <a:pt x="6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9" name="Google Shape;2559;p29"/>
              <p:cNvSpPr/>
              <p:nvPr/>
            </p:nvSpPr>
            <p:spPr>
              <a:xfrm>
                <a:off x="298075" y="2487275"/>
                <a:ext cx="12300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2860" extrusionOk="0">
                    <a:moveTo>
                      <a:pt x="63" y="0"/>
                    </a:moveTo>
                    <a:cubicBezTo>
                      <a:pt x="1" y="0"/>
                      <a:pt x="147" y="84"/>
                      <a:pt x="167" y="104"/>
                    </a:cubicBezTo>
                    <a:cubicBezTo>
                      <a:pt x="606" y="250"/>
                      <a:pt x="1023" y="355"/>
                      <a:pt x="1440" y="542"/>
                    </a:cubicBezTo>
                    <a:cubicBezTo>
                      <a:pt x="1857" y="709"/>
                      <a:pt x="2253" y="918"/>
                      <a:pt x="2650" y="1147"/>
                    </a:cubicBezTo>
                    <a:cubicBezTo>
                      <a:pt x="3421" y="1606"/>
                      <a:pt x="4151" y="2149"/>
                      <a:pt x="4777" y="2795"/>
                    </a:cubicBezTo>
                    <a:cubicBezTo>
                      <a:pt x="4792" y="2810"/>
                      <a:pt x="4887" y="2860"/>
                      <a:pt x="4911" y="2860"/>
                    </a:cubicBezTo>
                    <a:cubicBezTo>
                      <a:pt x="4919" y="2860"/>
                      <a:pt x="4919" y="2853"/>
                      <a:pt x="4902" y="2837"/>
                    </a:cubicBezTo>
                    <a:cubicBezTo>
                      <a:pt x="4235" y="2149"/>
                      <a:pt x="3484" y="1564"/>
                      <a:pt x="2650" y="1085"/>
                    </a:cubicBezTo>
                    <a:cubicBezTo>
                      <a:pt x="2253" y="834"/>
                      <a:pt x="1815" y="626"/>
                      <a:pt x="1398" y="459"/>
                    </a:cubicBezTo>
                    <a:cubicBezTo>
                      <a:pt x="960" y="250"/>
                      <a:pt x="522" y="104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0" name="Google Shape;2560;p29"/>
              <p:cNvSpPr/>
              <p:nvPr/>
            </p:nvSpPr>
            <p:spPr>
              <a:xfrm>
                <a:off x="409675" y="2457025"/>
                <a:ext cx="118300" cy="128400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5136" extrusionOk="0">
                    <a:moveTo>
                      <a:pt x="63" y="0"/>
                    </a:moveTo>
                    <a:cubicBezTo>
                      <a:pt x="63" y="0"/>
                      <a:pt x="0" y="21"/>
                      <a:pt x="0" y="42"/>
                    </a:cubicBezTo>
                    <a:cubicBezTo>
                      <a:pt x="334" y="501"/>
                      <a:pt x="709" y="939"/>
                      <a:pt x="1126" y="1335"/>
                    </a:cubicBezTo>
                    <a:lnTo>
                      <a:pt x="2274" y="2608"/>
                    </a:lnTo>
                    <a:lnTo>
                      <a:pt x="3400" y="3838"/>
                    </a:lnTo>
                    <a:cubicBezTo>
                      <a:pt x="3796" y="4276"/>
                      <a:pt x="4193" y="4735"/>
                      <a:pt x="4589" y="5131"/>
                    </a:cubicBezTo>
                    <a:cubicBezTo>
                      <a:pt x="4592" y="5134"/>
                      <a:pt x="4597" y="5136"/>
                      <a:pt x="4603" y="5136"/>
                    </a:cubicBezTo>
                    <a:cubicBezTo>
                      <a:pt x="4642" y="5136"/>
                      <a:pt x="4732" y="5087"/>
                      <a:pt x="4714" y="5069"/>
                    </a:cubicBezTo>
                    <a:cubicBezTo>
                      <a:pt x="4359" y="4610"/>
                      <a:pt x="3942" y="4193"/>
                      <a:pt x="3567" y="3776"/>
                    </a:cubicBezTo>
                    <a:lnTo>
                      <a:pt x="2441" y="2524"/>
                    </a:lnTo>
                    <a:lnTo>
                      <a:pt x="1293" y="1273"/>
                    </a:lnTo>
                    <a:cubicBezTo>
                      <a:pt x="918" y="814"/>
                      <a:pt x="501" y="397"/>
                      <a:pt x="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1" name="Google Shape;2561;p29"/>
              <p:cNvSpPr/>
              <p:nvPr/>
            </p:nvSpPr>
            <p:spPr>
              <a:xfrm>
                <a:off x="525950" y="2474750"/>
                <a:ext cx="829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54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21"/>
                      <a:pt x="42" y="63"/>
                      <a:pt x="84" y="84"/>
                    </a:cubicBezTo>
                    <a:cubicBezTo>
                      <a:pt x="1586" y="1481"/>
                      <a:pt x="2670" y="3296"/>
                      <a:pt x="3213" y="5298"/>
                    </a:cubicBezTo>
                    <a:cubicBezTo>
                      <a:pt x="3213" y="5340"/>
                      <a:pt x="3296" y="5361"/>
                      <a:pt x="3317" y="5403"/>
                    </a:cubicBezTo>
                    <a:lnTo>
                      <a:pt x="3317" y="5382"/>
                    </a:lnTo>
                    <a:cubicBezTo>
                      <a:pt x="2879" y="3692"/>
                      <a:pt x="2024" y="2128"/>
                      <a:pt x="856" y="856"/>
                    </a:cubicBezTo>
                    <a:cubicBezTo>
                      <a:pt x="584" y="543"/>
                      <a:pt x="292" y="25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2" name="Google Shape;2562;p29"/>
              <p:cNvSpPr/>
              <p:nvPr/>
            </p:nvSpPr>
            <p:spPr>
              <a:xfrm>
                <a:off x="281475" y="2565800"/>
                <a:ext cx="191800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2664" extrusionOk="0">
                    <a:moveTo>
                      <a:pt x="6709" y="1"/>
                    </a:moveTo>
                    <a:cubicBezTo>
                      <a:pt x="6095" y="1"/>
                      <a:pt x="5463" y="269"/>
                      <a:pt x="4899" y="509"/>
                    </a:cubicBezTo>
                    <a:cubicBezTo>
                      <a:pt x="3856" y="926"/>
                      <a:pt x="2834" y="1323"/>
                      <a:pt x="1812" y="1761"/>
                    </a:cubicBezTo>
                    <a:lnTo>
                      <a:pt x="39" y="2470"/>
                    </a:lnTo>
                    <a:cubicBezTo>
                      <a:pt x="1" y="2489"/>
                      <a:pt x="153" y="2663"/>
                      <a:pt x="228" y="2663"/>
                    </a:cubicBezTo>
                    <a:cubicBezTo>
                      <a:pt x="235" y="2663"/>
                      <a:pt x="242" y="2661"/>
                      <a:pt x="247" y="2658"/>
                    </a:cubicBezTo>
                    <a:cubicBezTo>
                      <a:pt x="1520" y="2136"/>
                      <a:pt x="2792" y="1615"/>
                      <a:pt x="4044" y="1093"/>
                    </a:cubicBezTo>
                    <a:cubicBezTo>
                      <a:pt x="4648" y="843"/>
                      <a:pt x="5253" y="572"/>
                      <a:pt x="5858" y="363"/>
                    </a:cubicBezTo>
                    <a:cubicBezTo>
                      <a:pt x="6196" y="251"/>
                      <a:pt x="6557" y="161"/>
                      <a:pt x="6912" y="161"/>
                    </a:cubicBezTo>
                    <a:cubicBezTo>
                      <a:pt x="7150" y="161"/>
                      <a:pt x="7385" y="201"/>
                      <a:pt x="7610" y="301"/>
                    </a:cubicBezTo>
                    <a:cubicBezTo>
                      <a:pt x="7619" y="303"/>
                      <a:pt x="7626" y="304"/>
                      <a:pt x="7631" y="304"/>
                    </a:cubicBezTo>
                    <a:cubicBezTo>
                      <a:pt x="7672" y="304"/>
                      <a:pt x="7587" y="236"/>
                      <a:pt x="7569" y="217"/>
                    </a:cubicBezTo>
                    <a:cubicBezTo>
                      <a:pt x="7292" y="62"/>
                      <a:pt x="7002" y="1"/>
                      <a:pt x="67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3" name="Google Shape;2563;p29"/>
              <p:cNvSpPr/>
              <p:nvPr/>
            </p:nvSpPr>
            <p:spPr>
              <a:xfrm>
                <a:off x="352825" y="2602450"/>
                <a:ext cx="19662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7865" h="3549" extrusionOk="0">
                    <a:moveTo>
                      <a:pt x="7310" y="1"/>
                    </a:moveTo>
                    <a:cubicBezTo>
                      <a:pt x="6457" y="1"/>
                      <a:pt x="5626" y="433"/>
                      <a:pt x="4923" y="879"/>
                    </a:cubicBezTo>
                    <a:cubicBezTo>
                      <a:pt x="3964" y="1484"/>
                      <a:pt x="3129" y="2318"/>
                      <a:pt x="2128" y="2860"/>
                    </a:cubicBezTo>
                    <a:cubicBezTo>
                      <a:pt x="1565" y="3194"/>
                      <a:pt x="918" y="3382"/>
                      <a:pt x="251" y="3382"/>
                    </a:cubicBezTo>
                    <a:cubicBezTo>
                      <a:pt x="209" y="3382"/>
                      <a:pt x="147" y="3444"/>
                      <a:pt x="105" y="3465"/>
                    </a:cubicBezTo>
                    <a:cubicBezTo>
                      <a:pt x="63" y="3507"/>
                      <a:pt x="1" y="3548"/>
                      <a:pt x="22" y="3548"/>
                    </a:cubicBezTo>
                    <a:cubicBezTo>
                      <a:pt x="1085" y="3548"/>
                      <a:pt x="2024" y="3027"/>
                      <a:pt x="2879" y="2422"/>
                    </a:cubicBezTo>
                    <a:cubicBezTo>
                      <a:pt x="3859" y="1755"/>
                      <a:pt x="4715" y="900"/>
                      <a:pt x="5820" y="420"/>
                    </a:cubicBezTo>
                    <a:cubicBezTo>
                      <a:pt x="6339" y="195"/>
                      <a:pt x="6902" y="70"/>
                      <a:pt x="7460" y="70"/>
                    </a:cubicBezTo>
                    <a:cubicBezTo>
                      <a:pt x="7574" y="70"/>
                      <a:pt x="7688" y="75"/>
                      <a:pt x="7801" y="86"/>
                    </a:cubicBezTo>
                    <a:cubicBezTo>
                      <a:pt x="7813" y="86"/>
                      <a:pt x="7832" y="73"/>
                      <a:pt x="7846" y="61"/>
                    </a:cubicBezTo>
                    <a:lnTo>
                      <a:pt x="7846" y="61"/>
                    </a:lnTo>
                    <a:cubicBezTo>
                      <a:pt x="7852" y="62"/>
                      <a:pt x="7858" y="64"/>
                      <a:pt x="7864" y="65"/>
                    </a:cubicBezTo>
                    <a:lnTo>
                      <a:pt x="7864" y="44"/>
                    </a:lnTo>
                    <a:cubicBezTo>
                      <a:pt x="7864" y="44"/>
                      <a:pt x="7856" y="52"/>
                      <a:pt x="7846" y="61"/>
                    </a:cubicBezTo>
                    <a:lnTo>
                      <a:pt x="7846" y="61"/>
                    </a:lnTo>
                    <a:cubicBezTo>
                      <a:pt x="7667" y="20"/>
                      <a:pt x="7488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4" name="Google Shape;2564;p29"/>
              <p:cNvSpPr/>
              <p:nvPr/>
            </p:nvSpPr>
            <p:spPr>
              <a:xfrm>
                <a:off x="450850" y="2627525"/>
                <a:ext cx="150725" cy="122050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4882" extrusionOk="0">
                    <a:moveTo>
                      <a:pt x="6029" y="1"/>
                    </a:moveTo>
                    <a:cubicBezTo>
                      <a:pt x="6027" y="1"/>
                      <a:pt x="6026" y="1"/>
                      <a:pt x="6024" y="2"/>
                    </a:cubicBezTo>
                    <a:lnTo>
                      <a:pt x="6024" y="2"/>
                    </a:lnTo>
                    <a:cubicBezTo>
                      <a:pt x="6026" y="2"/>
                      <a:pt x="6027" y="1"/>
                      <a:pt x="6029" y="1"/>
                    </a:cubicBezTo>
                    <a:close/>
                    <a:moveTo>
                      <a:pt x="6024" y="2"/>
                    </a:moveTo>
                    <a:lnTo>
                      <a:pt x="6024" y="2"/>
                    </a:lnTo>
                    <a:cubicBezTo>
                      <a:pt x="4003" y="504"/>
                      <a:pt x="2440" y="2004"/>
                      <a:pt x="1106" y="3547"/>
                    </a:cubicBezTo>
                    <a:cubicBezTo>
                      <a:pt x="919" y="3755"/>
                      <a:pt x="731" y="3985"/>
                      <a:pt x="543" y="4214"/>
                    </a:cubicBezTo>
                    <a:cubicBezTo>
                      <a:pt x="360" y="4418"/>
                      <a:pt x="176" y="4642"/>
                      <a:pt x="12" y="4867"/>
                    </a:cubicBezTo>
                    <a:lnTo>
                      <a:pt x="12" y="4867"/>
                    </a:lnTo>
                    <a:cubicBezTo>
                      <a:pt x="43" y="4839"/>
                      <a:pt x="134" y="4791"/>
                      <a:pt x="168" y="4756"/>
                    </a:cubicBezTo>
                    <a:cubicBezTo>
                      <a:pt x="481" y="4402"/>
                      <a:pt x="773" y="4026"/>
                      <a:pt x="1086" y="3651"/>
                    </a:cubicBezTo>
                    <a:cubicBezTo>
                      <a:pt x="1398" y="3296"/>
                      <a:pt x="1732" y="2900"/>
                      <a:pt x="2066" y="2566"/>
                    </a:cubicBezTo>
                    <a:cubicBezTo>
                      <a:pt x="2754" y="1836"/>
                      <a:pt x="3526" y="1211"/>
                      <a:pt x="4402" y="710"/>
                    </a:cubicBezTo>
                    <a:cubicBezTo>
                      <a:pt x="4882" y="439"/>
                      <a:pt x="5403" y="230"/>
                      <a:pt x="5925" y="84"/>
                    </a:cubicBezTo>
                    <a:cubicBezTo>
                      <a:pt x="5963" y="84"/>
                      <a:pt x="6002" y="12"/>
                      <a:pt x="6024" y="2"/>
                    </a:cubicBezTo>
                    <a:close/>
                    <a:moveTo>
                      <a:pt x="12" y="4867"/>
                    </a:moveTo>
                    <a:lnTo>
                      <a:pt x="12" y="4867"/>
                    </a:lnTo>
                    <a:cubicBezTo>
                      <a:pt x="5" y="4873"/>
                      <a:pt x="1" y="4878"/>
                      <a:pt x="1" y="4882"/>
                    </a:cubicBezTo>
                    <a:cubicBezTo>
                      <a:pt x="5" y="4877"/>
                      <a:pt x="8" y="4872"/>
                      <a:pt x="12" y="48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5" name="Google Shape;2565;p29"/>
              <p:cNvSpPr/>
              <p:nvPr/>
            </p:nvSpPr>
            <p:spPr>
              <a:xfrm>
                <a:off x="637025" y="2539925"/>
                <a:ext cx="29800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3255" extrusionOk="0">
                    <a:moveTo>
                      <a:pt x="1189" y="3150"/>
                    </a:moveTo>
                    <a:lnTo>
                      <a:pt x="1189" y="3162"/>
                    </a:lnTo>
                    <a:lnTo>
                      <a:pt x="1189" y="3162"/>
                    </a:lnTo>
                    <a:cubicBezTo>
                      <a:pt x="1192" y="3157"/>
                      <a:pt x="1192" y="3153"/>
                      <a:pt x="1189" y="3150"/>
                    </a:cubicBezTo>
                    <a:close/>
                    <a:moveTo>
                      <a:pt x="167" y="1"/>
                    </a:moveTo>
                    <a:cubicBezTo>
                      <a:pt x="167" y="1"/>
                      <a:pt x="0" y="84"/>
                      <a:pt x="0" y="126"/>
                    </a:cubicBezTo>
                    <a:cubicBezTo>
                      <a:pt x="0" y="418"/>
                      <a:pt x="42" y="689"/>
                      <a:pt x="125" y="981"/>
                    </a:cubicBezTo>
                    <a:cubicBezTo>
                      <a:pt x="188" y="1231"/>
                      <a:pt x="271" y="1503"/>
                      <a:pt x="355" y="1753"/>
                    </a:cubicBezTo>
                    <a:cubicBezTo>
                      <a:pt x="522" y="2295"/>
                      <a:pt x="751" y="2796"/>
                      <a:pt x="1064" y="3255"/>
                    </a:cubicBezTo>
                    <a:cubicBezTo>
                      <a:pt x="1064" y="3255"/>
                      <a:pt x="1165" y="3197"/>
                      <a:pt x="1187" y="3166"/>
                    </a:cubicBezTo>
                    <a:lnTo>
                      <a:pt x="1187" y="3166"/>
                    </a:lnTo>
                    <a:cubicBezTo>
                      <a:pt x="1188" y="3167"/>
                      <a:pt x="1188" y="3169"/>
                      <a:pt x="1189" y="3171"/>
                    </a:cubicBezTo>
                    <a:lnTo>
                      <a:pt x="1189" y="3162"/>
                    </a:lnTo>
                    <a:lnTo>
                      <a:pt x="1189" y="3162"/>
                    </a:lnTo>
                    <a:cubicBezTo>
                      <a:pt x="1188" y="3163"/>
                      <a:pt x="1188" y="3164"/>
                      <a:pt x="1187" y="3166"/>
                    </a:cubicBezTo>
                    <a:lnTo>
                      <a:pt x="1187" y="3166"/>
                    </a:lnTo>
                    <a:cubicBezTo>
                      <a:pt x="979" y="2646"/>
                      <a:pt x="730" y="2126"/>
                      <a:pt x="563" y="1607"/>
                    </a:cubicBezTo>
                    <a:cubicBezTo>
                      <a:pt x="480" y="1336"/>
                      <a:pt x="396" y="1085"/>
                      <a:pt x="334" y="814"/>
                    </a:cubicBezTo>
                    <a:cubicBezTo>
                      <a:pt x="271" y="564"/>
                      <a:pt x="250" y="25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66" name="Google Shape;2566;p29"/>
          <p:cNvGrpSpPr/>
          <p:nvPr/>
        </p:nvGrpSpPr>
        <p:grpSpPr>
          <a:xfrm>
            <a:off x="11485834" y="956653"/>
            <a:ext cx="1699601" cy="1032416"/>
            <a:chOff x="7154175" y="717490"/>
            <a:chExt cx="1274701" cy="774312"/>
          </a:xfrm>
        </p:grpSpPr>
        <p:grpSp>
          <p:nvGrpSpPr>
            <p:cNvPr id="2567" name="Google Shape;2567;p29"/>
            <p:cNvGrpSpPr/>
            <p:nvPr/>
          </p:nvGrpSpPr>
          <p:grpSpPr>
            <a:xfrm>
              <a:off x="7154175" y="1283675"/>
              <a:ext cx="1274701" cy="208127"/>
              <a:chOff x="7154175" y="1055075"/>
              <a:chExt cx="1274701" cy="208127"/>
            </a:xfrm>
          </p:grpSpPr>
          <p:sp>
            <p:nvSpPr>
              <p:cNvPr id="2568" name="Google Shape;2568;p29"/>
              <p:cNvSpPr/>
              <p:nvPr/>
            </p:nvSpPr>
            <p:spPr>
              <a:xfrm>
                <a:off x="7154175" y="1137500"/>
                <a:ext cx="1274701" cy="125702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167" extrusionOk="0">
                    <a:moveTo>
                      <a:pt x="0" y="0"/>
                    </a:moveTo>
                    <a:lnTo>
                      <a:pt x="0" y="621"/>
                    </a:lnTo>
                    <a:lnTo>
                      <a:pt x="33426" y="2166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9" name="Google Shape;2569;p29"/>
              <p:cNvSpPr/>
              <p:nvPr/>
            </p:nvSpPr>
            <p:spPr>
              <a:xfrm>
                <a:off x="7154175" y="1055075"/>
                <a:ext cx="1274700" cy="82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70" name="Google Shape;2570;p29"/>
            <p:cNvGrpSpPr/>
            <p:nvPr/>
          </p:nvGrpSpPr>
          <p:grpSpPr>
            <a:xfrm>
              <a:off x="7791730" y="717627"/>
              <a:ext cx="579356" cy="566052"/>
              <a:chOff x="791550" y="2156375"/>
              <a:chExt cx="1145425" cy="1118900"/>
            </a:xfrm>
          </p:grpSpPr>
          <p:sp>
            <p:nvSpPr>
              <p:cNvPr id="2571" name="Google Shape;2571;p29"/>
              <p:cNvSpPr/>
              <p:nvPr/>
            </p:nvSpPr>
            <p:spPr>
              <a:xfrm>
                <a:off x="791550" y="2228725"/>
                <a:ext cx="242350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41862" extrusionOk="0">
                    <a:moveTo>
                      <a:pt x="0" y="0"/>
                    </a:moveTo>
                    <a:lnTo>
                      <a:pt x="0" y="41862"/>
                    </a:lnTo>
                    <a:lnTo>
                      <a:pt x="9694" y="41862"/>
                    </a:lnTo>
                    <a:lnTo>
                      <a:pt x="96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29"/>
              <p:cNvSpPr/>
              <p:nvPr/>
            </p:nvSpPr>
            <p:spPr>
              <a:xfrm>
                <a:off x="791550" y="2428875"/>
                <a:ext cx="242350" cy="645050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25802" extrusionOk="0">
                    <a:moveTo>
                      <a:pt x="0" y="0"/>
                    </a:moveTo>
                    <a:lnTo>
                      <a:pt x="0" y="25802"/>
                    </a:lnTo>
                    <a:lnTo>
                      <a:pt x="9694" y="25802"/>
                    </a:lnTo>
                    <a:lnTo>
                      <a:pt x="96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29"/>
              <p:cNvSpPr/>
              <p:nvPr/>
            </p:nvSpPr>
            <p:spPr>
              <a:xfrm>
                <a:off x="1033875" y="2323975"/>
                <a:ext cx="118200" cy="951300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38052" extrusionOk="0">
                    <a:moveTo>
                      <a:pt x="1" y="0"/>
                    </a:moveTo>
                    <a:lnTo>
                      <a:pt x="1" y="38052"/>
                    </a:lnTo>
                    <a:lnTo>
                      <a:pt x="4727" y="38052"/>
                    </a:lnTo>
                    <a:lnTo>
                      <a:pt x="472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4" name="Google Shape;2574;p29"/>
              <p:cNvSpPr/>
              <p:nvPr/>
            </p:nvSpPr>
            <p:spPr>
              <a:xfrm>
                <a:off x="1152050" y="2156375"/>
                <a:ext cx="184475" cy="1118900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4756" extrusionOk="0">
                    <a:moveTo>
                      <a:pt x="0" y="1"/>
                    </a:moveTo>
                    <a:lnTo>
                      <a:pt x="0" y="44756"/>
                    </a:lnTo>
                    <a:lnTo>
                      <a:pt x="7379" y="44756"/>
                    </a:lnTo>
                    <a:lnTo>
                      <a:pt x="73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5" name="Google Shape;2575;p29"/>
              <p:cNvSpPr/>
              <p:nvPr/>
            </p:nvSpPr>
            <p:spPr>
              <a:xfrm>
                <a:off x="1336500" y="2228725"/>
                <a:ext cx="232725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41862" extrusionOk="0">
                    <a:moveTo>
                      <a:pt x="1" y="0"/>
                    </a:moveTo>
                    <a:lnTo>
                      <a:pt x="1" y="41862"/>
                    </a:lnTo>
                    <a:lnTo>
                      <a:pt x="9309" y="41862"/>
                    </a:lnTo>
                    <a:lnTo>
                      <a:pt x="93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6" name="Google Shape;2576;p29"/>
              <p:cNvSpPr/>
              <p:nvPr/>
            </p:nvSpPr>
            <p:spPr>
              <a:xfrm>
                <a:off x="1395600" y="2450575"/>
                <a:ext cx="114550" cy="60165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24066" extrusionOk="0">
                    <a:moveTo>
                      <a:pt x="0" y="0"/>
                    </a:moveTo>
                    <a:lnTo>
                      <a:pt x="0" y="24066"/>
                    </a:lnTo>
                    <a:lnTo>
                      <a:pt x="4582" y="24066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7" name="Google Shape;2577;p29"/>
              <p:cNvSpPr/>
              <p:nvPr/>
            </p:nvSpPr>
            <p:spPr>
              <a:xfrm>
                <a:off x="1395600" y="3113700"/>
                <a:ext cx="11455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1641" extrusionOk="0">
                    <a:moveTo>
                      <a:pt x="0" y="0"/>
                    </a:moveTo>
                    <a:lnTo>
                      <a:pt x="0" y="1640"/>
                    </a:lnTo>
                    <a:lnTo>
                      <a:pt x="4582" y="1640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29"/>
              <p:cNvSpPr/>
              <p:nvPr/>
            </p:nvSpPr>
            <p:spPr>
              <a:xfrm>
                <a:off x="1152050" y="2228725"/>
                <a:ext cx="1844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3811" extrusionOk="0">
                    <a:moveTo>
                      <a:pt x="0" y="0"/>
                    </a:moveTo>
                    <a:lnTo>
                      <a:pt x="0" y="3810"/>
                    </a:lnTo>
                    <a:lnTo>
                      <a:pt x="7379" y="3810"/>
                    </a:lnTo>
                    <a:lnTo>
                      <a:pt x="73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9" name="Google Shape;2579;p29"/>
              <p:cNvSpPr/>
              <p:nvPr/>
            </p:nvSpPr>
            <p:spPr>
              <a:xfrm>
                <a:off x="1152050" y="2715825"/>
                <a:ext cx="184475" cy="358100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14324" extrusionOk="0">
                    <a:moveTo>
                      <a:pt x="0" y="0"/>
                    </a:moveTo>
                    <a:lnTo>
                      <a:pt x="0" y="14324"/>
                    </a:lnTo>
                    <a:lnTo>
                      <a:pt x="7379" y="14324"/>
                    </a:lnTo>
                    <a:lnTo>
                      <a:pt x="737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0" name="Google Shape;2580;p29"/>
              <p:cNvSpPr/>
              <p:nvPr/>
            </p:nvSpPr>
            <p:spPr>
              <a:xfrm>
                <a:off x="1033875" y="2592825"/>
                <a:ext cx="118200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4921" extrusionOk="0">
                    <a:moveTo>
                      <a:pt x="1" y="1"/>
                    </a:moveTo>
                    <a:lnTo>
                      <a:pt x="1" y="4920"/>
                    </a:lnTo>
                    <a:lnTo>
                      <a:pt x="4727" y="4920"/>
                    </a:lnTo>
                    <a:lnTo>
                      <a:pt x="47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29"/>
              <p:cNvSpPr/>
              <p:nvPr/>
            </p:nvSpPr>
            <p:spPr>
              <a:xfrm>
                <a:off x="1067650" y="2806250"/>
                <a:ext cx="50650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1527" extrusionOk="0">
                    <a:moveTo>
                      <a:pt x="0" y="0"/>
                    </a:moveTo>
                    <a:lnTo>
                      <a:pt x="0" y="11527"/>
                    </a:lnTo>
                    <a:lnTo>
                      <a:pt x="2026" y="11527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2" name="Google Shape;2582;p29"/>
              <p:cNvSpPr/>
              <p:nvPr/>
            </p:nvSpPr>
            <p:spPr>
              <a:xfrm>
                <a:off x="1569200" y="2323975"/>
                <a:ext cx="264075" cy="95130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38052" extrusionOk="0">
                    <a:moveTo>
                      <a:pt x="1" y="0"/>
                    </a:moveTo>
                    <a:lnTo>
                      <a:pt x="1" y="38052"/>
                    </a:lnTo>
                    <a:lnTo>
                      <a:pt x="10563" y="38052"/>
                    </a:lnTo>
                    <a:lnTo>
                      <a:pt x="105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3" name="Google Shape;2583;p29"/>
              <p:cNvSpPr/>
              <p:nvPr/>
            </p:nvSpPr>
            <p:spPr>
              <a:xfrm>
                <a:off x="1833250" y="2228725"/>
                <a:ext cx="103725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41862" extrusionOk="0">
                    <a:moveTo>
                      <a:pt x="1" y="0"/>
                    </a:moveTo>
                    <a:lnTo>
                      <a:pt x="1" y="41862"/>
                    </a:lnTo>
                    <a:lnTo>
                      <a:pt x="4148" y="41862"/>
                    </a:lnTo>
                    <a:lnTo>
                      <a:pt x="41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4" name="Google Shape;2584;p29"/>
              <p:cNvSpPr/>
              <p:nvPr/>
            </p:nvSpPr>
            <p:spPr>
              <a:xfrm>
                <a:off x="1569200" y="2450575"/>
                <a:ext cx="26407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10563" y="2846"/>
                    </a:lnTo>
                    <a:lnTo>
                      <a:pt x="105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5" name="Google Shape;2585;p29"/>
              <p:cNvSpPr/>
              <p:nvPr/>
            </p:nvSpPr>
            <p:spPr>
              <a:xfrm>
                <a:off x="1569200" y="2592825"/>
                <a:ext cx="264075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2847" extrusionOk="0">
                    <a:moveTo>
                      <a:pt x="1" y="1"/>
                    </a:moveTo>
                    <a:lnTo>
                      <a:pt x="1" y="2846"/>
                    </a:lnTo>
                    <a:lnTo>
                      <a:pt x="10563" y="2846"/>
                    </a:lnTo>
                    <a:lnTo>
                      <a:pt x="105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86" name="Google Shape;2586;p29"/>
            <p:cNvGrpSpPr/>
            <p:nvPr/>
          </p:nvGrpSpPr>
          <p:grpSpPr>
            <a:xfrm>
              <a:off x="7211965" y="717490"/>
              <a:ext cx="579343" cy="566026"/>
              <a:chOff x="8817561" y="3596620"/>
              <a:chExt cx="650143" cy="635200"/>
            </a:xfrm>
          </p:grpSpPr>
          <p:grpSp>
            <p:nvGrpSpPr>
              <p:cNvPr id="2587" name="Google Shape;2587;p29"/>
              <p:cNvGrpSpPr/>
              <p:nvPr/>
            </p:nvGrpSpPr>
            <p:grpSpPr>
              <a:xfrm>
                <a:off x="8817561" y="3596620"/>
                <a:ext cx="650143" cy="635200"/>
                <a:chOff x="791550" y="2156375"/>
                <a:chExt cx="1145425" cy="1118900"/>
              </a:xfrm>
            </p:grpSpPr>
            <p:sp>
              <p:nvSpPr>
                <p:cNvPr id="2588" name="Google Shape;2588;p29"/>
                <p:cNvSpPr/>
                <p:nvPr/>
              </p:nvSpPr>
              <p:spPr>
                <a:xfrm>
                  <a:off x="791550" y="2228725"/>
                  <a:ext cx="242350" cy="10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4" h="41862" extrusionOk="0">
                      <a:moveTo>
                        <a:pt x="0" y="0"/>
                      </a:moveTo>
                      <a:lnTo>
                        <a:pt x="0" y="41862"/>
                      </a:lnTo>
                      <a:lnTo>
                        <a:pt x="9694" y="41862"/>
                      </a:lnTo>
                      <a:lnTo>
                        <a:pt x="96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9" name="Google Shape;2589;p29"/>
                <p:cNvSpPr/>
                <p:nvPr/>
              </p:nvSpPr>
              <p:spPr>
                <a:xfrm>
                  <a:off x="791550" y="2428875"/>
                  <a:ext cx="242350" cy="6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4" h="25802" extrusionOk="0">
                      <a:moveTo>
                        <a:pt x="0" y="0"/>
                      </a:moveTo>
                      <a:lnTo>
                        <a:pt x="0" y="25802"/>
                      </a:lnTo>
                      <a:lnTo>
                        <a:pt x="9694" y="25802"/>
                      </a:lnTo>
                      <a:lnTo>
                        <a:pt x="96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0" name="Google Shape;2590;p29"/>
                <p:cNvSpPr/>
                <p:nvPr/>
              </p:nvSpPr>
              <p:spPr>
                <a:xfrm>
                  <a:off x="1033875" y="2323975"/>
                  <a:ext cx="118200" cy="95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8" h="38052" extrusionOk="0">
                      <a:moveTo>
                        <a:pt x="1" y="0"/>
                      </a:moveTo>
                      <a:lnTo>
                        <a:pt x="1" y="38052"/>
                      </a:lnTo>
                      <a:lnTo>
                        <a:pt x="4727" y="38052"/>
                      </a:lnTo>
                      <a:lnTo>
                        <a:pt x="472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1" name="Google Shape;2591;p29"/>
                <p:cNvSpPr/>
                <p:nvPr/>
              </p:nvSpPr>
              <p:spPr>
                <a:xfrm>
                  <a:off x="1152050" y="2156375"/>
                  <a:ext cx="184475" cy="111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" h="44756" extrusionOk="0">
                      <a:moveTo>
                        <a:pt x="0" y="1"/>
                      </a:moveTo>
                      <a:lnTo>
                        <a:pt x="0" y="44756"/>
                      </a:lnTo>
                      <a:lnTo>
                        <a:pt x="7379" y="44756"/>
                      </a:lnTo>
                      <a:lnTo>
                        <a:pt x="737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2" name="Google Shape;2592;p29"/>
                <p:cNvSpPr/>
                <p:nvPr/>
              </p:nvSpPr>
              <p:spPr>
                <a:xfrm>
                  <a:off x="1336500" y="2228725"/>
                  <a:ext cx="232725" cy="10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9" h="41862" extrusionOk="0">
                      <a:moveTo>
                        <a:pt x="1" y="0"/>
                      </a:moveTo>
                      <a:lnTo>
                        <a:pt x="1" y="41862"/>
                      </a:lnTo>
                      <a:lnTo>
                        <a:pt x="9309" y="41862"/>
                      </a:lnTo>
                      <a:lnTo>
                        <a:pt x="930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3" name="Google Shape;2593;p29"/>
                <p:cNvSpPr/>
                <p:nvPr/>
              </p:nvSpPr>
              <p:spPr>
                <a:xfrm>
                  <a:off x="1395600" y="3113700"/>
                  <a:ext cx="114550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2" h="1641" extrusionOk="0">
                      <a:moveTo>
                        <a:pt x="0" y="0"/>
                      </a:moveTo>
                      <a:lnTo>
                        <a:pt x="0" y="1640"/>
                      </a:lnTo>
                      <a:lnTo>
                        <a:pt x="4582" y="1640"/>
                      </a:lnTo>
                      <a:lnTo>
                        <a:pt x="458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4" name="Google Shape;2594;p29"/>
                <p:cNvSpPr/>
                <p:nvPr/>
              </p:nvSpPr>
              <p:spPr>
                <a:xfrm>
                  <a:off x="1152050" y="2228725"/>
                  <a:ext cx="184475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" h="3811" extrusionOk="0">
                      <a:moveTo>
                        <a:pt x="0" y="0"/>
                      </a:moveTo>
                      <a:lnTo>
                        <a:pt x="0" y="3810"/>
                      </a:lnTo>
                      <a:lnTo>
                        <a:pt x="7379" y="3810"/>
                      </a:lnTo>
                      <a:lnTo>
                        <a:pt x="737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5" name="Google Shape;2595;p29"/>
                <p:cNvSpPr/>
                <p:nvPr/>
              </p:nvSpPr>
              <p:spPr>
                <a:xfrm>
                  <a:off x="1152050" y="2715825"/>
                  <a:ext cx="184475" cy="3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" h="14324" extrusionOk="0">
                      <a:moveTo>
                        <a:pt x="0" y="0"/>
                      </a:moveTo>
                      <a:lnTo>
                        <a:pt x="0" y="14324"/>
                      </a:lnTo>
                      <a:lnTo>
                        <a:pt x="7379" y="14324"/>
                      </a:lnTo>
                      <a:lnTo>
                        <a:pt x="737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6" name="Google Shape;2596;p29"/>
                <p:cNvSpPr/>
                <p:nvPr/>
              </p:nvSpPr>
              <p:spPr>
                <a:xfrm>
                  <a:off x="1033875" y="2398708"/>
                  <a:ext cx="118200" cy="12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8" h="4921" extrusionOk="0">
                      <a:moveTo>
                        <a:pt x="1" y="1"/>
                      </a:moveTo>
                      <a:lnTo>
                        <a:pt x="1" y="4920"/>
                      </a:lnTo>
                      <a:lnTo>
                        <a:pt x="4727" y="4920"/>
                      </a:lnTo>
                      <a:lnTo>
                        <a:pt x="472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7" name="Google Shape;2597;p29"/>
                <p:cNvSpPr/>
                <p:nvPr/>
              </p:nvSpPr>
              <p:spPr>
                <a:xfrm>
                  <a:off x="1569200" y="2323975"/>
                  <a:ext cx="264075" cy="95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3" h="38052" extrusionOk="0">
                      <a:moveTo>
                        <a:pt x="1" y="0"/>
                      </a:moveTo>
                      <a:lnTo>
                        <a:pt x="1" y="38052"/>
                      </a:lnTo>
                      <a:lnTo>
                        <a:pt x="10563" y="38052"/>
                      </a:lnTo>
                      <a:lnTo>
                        <a:pt x="1056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8" name="Google Shape;2598;p29"/>
                <p:cNvSpPr/>
                <p:nvPr/>
              </p:nvSpPr>
              <p:spPr>
                <a:xfrm>
                  <a:off x="1833250" y="2228725"/>
                  <a:ext cx="103725" cy="10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" h="41862" extrusionOk="0">
                      <a:moveTo>
                        <a:pt x="1" y="0"/>
                      </a:moveTo>
                      <a:lnTo>
                        <a:pt x="1" y="41862"/>
                      </a:lnTo>
                      <a:lnTo>
                        <a:pt x="4148" y="41862"/>
                      </a:lnTo>
                      <a:lnTo>
                        <a:pt x="414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9" name="Google Shape;2599;p29"/>
                <p:cNvSpPr/>
                <p:nvPr/>
              </p:nvSpPr>
              <p:spPr>
                <a:xfrm>
                  <a:off x="1569200" y="2450575"/>
                  <a:ext cx="264075" cy="7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3" h="2846" extrusionOk="0">
                      <a:moveTo>
                        <a:pt x="1" y="0"/>
                      </a:moveTo>
                      <a:lnTo>
                        <a:pt x="1" y="2846"/>
                      </a:lnTo>
                      <a:lnTo>
                        <a:pt x="10563" y="2846"/>
                      </a:lnTo>
                      <a:lnTo>
                        <a:pt x="1056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0" name="Google Shape;2600;p29"/>
                <p:cNvSpPr/>
                <p:nvPr/>
              </p:nvSpPr>
              <p:spPr>
                <a:xfrm>
                  <a:off x="1569200" y="2592825"/>
                  <a:ext cx="264075" cy="7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3" h="2847" extrusionOk="0">
                      <a:moveTo>
                        <a:pt x="1" y="1"/>
                      </a:moveTo>
                      <a:lnTo>
                        <a:pt x="1" y="2846"/>
                      </a:lnTo>
                      <a:lnTo>
                        <a:pt x="10563" y="2846"/>
                      </a:lnTo>
                      <a:lnTo>
                        <a:pt x="1056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601" name="Google Shape;2601;p29"/>
              <p:cNvSpPr/>
              <p:nvPr/>
            </p:nvSpPr>
            <p:spPr>
              <a:xfrm>
                <a:off x="9160419" y="3691769"/>
                <a:ext cx="65019" cy="2329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1641" extrusionOk="0">
                    <a:moveTo>
                      <a:pt x="0" y="0"/>
                    </a:moveTo>
                    <a:lnTo>
                      <a:pt x="0" y="1640"/>
                    </a:lnTo>
                    <a:lnTo>
                      <a:pt x="4582" y="1640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2" name="Google Shape;2602;p29"/>
              <p:cNvSpPr/>
              <p:nvPr/>
            </p:nvSpPr>
            <p:spPr>
              <a:xfrm>
                <a:off x="9160419" y="3749744"/>
                <a:ext cx="65019" cy="2329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1641" extrusionOk="0">
                    <a:moveTo>
                      <a:pt x="0" y="0"/>
                    </a:moveTo>
                    <a:lnTo>
                      <a:pt x="0" y="1640"/>
                    </a:lnTo>
                    <a:lnTo>
                      <a:pt x="4582" y="1640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03" name="Google Shape;2603;p29"/>
          <p:cNvGrpSpPr/>
          <p:nvPr/>
        </p:nvGrpSpPr>
        <p:grpSpPr>
          <a:xfrm>
            <a:off x="11033187" y="6144670"/>
            <a:ext cx="410684" cy="311561"/>
            <a:chOff x="745065" y="4677252"/>
            <a:chExt cx="308013" cy="233671"/>
          </a:xfrm>
        </p:grpSpPr>
        <p:sp>
          <p:nvSpPr>
            <p:cNvPr id="2604" name="Google Shape;2604;p29"/>
            <p:cNvSpPr/>
            <p:nvPr/>
          </p:nvSpPr>
          <p:spPr>
            <a:xfrm>
              <a:off x="830523" y="4844100"/>
              <a:ext cx="222556" cy="65676"/>
            </a:xfrm>
            <a:custGeom>
              <a:avLst/>
              <a:gdLst/>
              <a:ahLst/>
              <a:cxnLst/>
              <a:rect l="l" t="t" r="r" b="b"/>
              <a:pathLst>
                <a:path w="12079" h="2049" extrusionOk="0">
                  <a:moveTo>
                    <a:pt x="4271" y="0"/>
                  </a:moveTo>
                  <a:lnTo>
                    <a:pt x="0" y="2049"/>
                  </a:lnTo>
                  <a:lnTo>
                    <a:pt x="12078" y="2049"/>
                  </a:lnTo>
                  <a:lnTo>
                    <a:pt x="42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05" name="Google Shape;2605;p29"/>
            <p:cNvGrpSpPr/>
            <p:nvPr/>
          </p:nvGrpSpPr>
          <p:grpSpPr>
            <a:xfrm>
              <a:off x="745065" y="4677252"/>
              <a:ext cx="244411" cy="233671"/>
              <a:chOff x="745065" y="4677252"/>
              <a:chExt cx="244411" cy="233671"/>
            </a:xfrm>
          </p:grpSpPr>
          <p:sp>
            <p:nvSpPr>
              <p:cNvPr id="2606" name="Google Shape;2606;p29"/>
              <p:cNvSpPr/>
              <p:nvPr/>
            </p:nvSpPr>
            <p:spPr>
              <a:xfrm>
                <a:off x="745065" y="4677252"/>
                <a:ext cx="244411" cy="233671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5026" extrusionOk="0">
                    <a:moveTo>
                      <a:pt x="2029" y="1"/>
                    </a:moveTo>
                    <a:lnTo>
                      <a:pt x="1662" y="175"/>
                    </a:lnTo>
                    <a:lnTo>
                      <a:pt x="1450" y="580"/>
                    </a:lnTo>
                    <a:lnTo>
                      <a:pt x="213" y="793"/>
                    </a:lnTo>
                    <a:lnTo>
                      <a:pt x="78" y="1585"/>
                    </a:lnTo>
                    <a:lnTo>
                      <a:pt x="271" y="2165"/>
                    </a:lnTo>
                    <a:lnTo>
                      <a:pt x="0" y="2880"/>
                    </a:lnTo>
                    <a:lnTo>
                      <a:pt x="194" y="3170"/>
                    </a:lnTo>
                    <a:lnTo>
                      <a:pt x="136" y="3440"/>
                    </a:lnTo>
                    <a:lnTo>
                      <a:pt x="0" y="3711"/>
                    </a:lnTo>
                    <a:lnTo>
                      <a:pt x="522" y="4484"/>
                    </a:lnTo>
                    <a:lnTo>
                      <a:pt x="947" y="4368"/>
                    </a:lnTo>
                    <a:lnTo>
                      <a:pt x="1372" y="4523"/>
                    </a:lnTo>
                    <a:lnTo>
                      <a:pt x="1759" y="4967"/>
                    </a:lnTo>
                    <a:lnTo>
                      <a:pt x="3672" y="5025"/>
                    </a:lnTo>
                    <a:lnTo>
                      <a:pt x="4213" y="4426"/>
                    </a:lnTo>
                    <a:lnTo>
                      <a:pt x="4329" y="4001"/>
                    </a:lnTo>
                    <a:lnTo>
                      <a:pt x="4967" y="3576"/>
                    </a:lnTo>
                    <a:lnTo>
                      <a:pt x="5257" y="2590"/>
                    </a:lnTo>
                    <a:lnTo>
                      <a:pt x="5063" y="2378"/>
                    </a:lnTo>
                    <a:lnTo>
                      <a:pt x="5160" y="2107"/>
                    </a:lnTo>
                    <a:lnTo>
                      <a:pt x="4754" y="1585"/>
                    </a:lnTo>
                    <a:lnTo>
                      <a:pt x="4754" y="851"/>
                    </a:lnTo>
                    <a:lnTo>
                      <a:pt x="4271" y="561"/>
                    </a:lnTo>
                    <a:lnTo>
                      <a:pt x="3827" y="387"/>
                    </a:lnTo>
                    <a:lnTo>
                      <a:pt x="32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29"/>
              <p:cNvSpPr/>
              <p:nvPr/>
            </p:nvSpPr>
            <p:spPr>
              <a:xfrm>
                <a:off x="762128" y="4709611"/>
                <a:ext cx="105166" cy="84477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817" extrusionOk="0">
                    <a:moveTo>
                      <a:pt x="1334" y="0"/>
                    </a:moveTo>
                    <a:lnTo>
                      <a:pt x="522" y="271"/>
                    </a:lnTo>
                    <a:lnTo>
                      <a:pt x="252" y="580"/>
                    </a:lnTo>
                    <a:lnTo>
                      <a:pt x="812" y="561"/>
                    </a:lnTo>
                    <a:lnTo>
                      <a:pt x="1237" y="696"/>
                    </a:lnTo>
                    <a:lnTo>
                      <a:pt x="1315" y="1392"/>
                    </a:lnTo>
                    <a:lnTo>
                      <a:pt x="1121" y="1160"/>
                    </a:lnTo>
                    <a:lnTo>
                      <a:pt x="406" y="677"/>
                    </a:lnTo>
                    <a:lnTo>
                      <a:pt x="136" y="812"/>
                    </a:lnTo>
                    <a:lnTo>
                      <a:pt x="0" y="1218"/>
                    </a:lnTo>
                    <a:lnTo>
                      <a:pt x="406" y="1817"/>
                    </a:lnTo>
                    <a:lnTo>
                      <a:pt x="1624" y="1546"/>
                    </a:lnTo>
                    <a:lnTo>
                      <a:pt x="2261" y="1585"/>
                    </a:lnTo>
                    <a:lnTo>
                      <a:pt x="2261" y="1585"/>
                    </a:lnTo>
                    <a:lnTo>
                      <a:pt x="2165" y="1450"/>
                    </a:lnTo>
                    <a:cubicBezTo>
                      <a:pt x="2165" y="1450"/>
                      <a:pt x="1624" y="1102"/>
                      <a:pt x="1604" y="1063"/>
                    </a:cubicBezTo>
                    <a:cubicBezTo>
                      <a:pt x="1585" y="1044"/>
                      <a:pt x="1411" y="368"/>
                      <a:pt x="1411" y="368"/>
                    </a:cubicBezTo>
                    <a:lnTo>
                      <a:pt x="1411" y="368"/>
                    </a:lnTo>
                    <a:lnTo>
                      <a:pt x="1778" y="580"/>
                    </a:lnTo>
                    <a:lnTo>
                      <a:pt x="13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8" name="Google Shape;2608;p29"/>
              <p:cNvSpPr/>
              <p:nvPr/>
            </p:nvSpPr>
            <p:spPr>
              <a:xfrm>
                <a:off x="802577" y="4801248"/>
                <a:ext cx="119532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1180" extrusionOk="0">
                    <a:moveTo>
                      <a:pt x="1643" y="0"/>
                    </a:moveTo>
                    <a:lnTo>
                      <a:pt x="503" y="194"/>
                    </a:lnTo>
                    <a:lnTo>
                      <a:pt x="0" y="658"/>
                    </a:lnTo>
                    <a:lnTo>
                      <a:pt x="831" y="329"/>
                    </a:lnTo>
                    <a:lnTo>
                      <a:pt x="1391" y="348"/>
                    </a:lnTo>
                    <a:lnTo>
                      <a:pt x="1391" y="600"/>
                    </a:lnTo>
                    <a:lnTo>
                      <a:pt x="1198" y="1005"/>
                    </a:lnTo>
                    <a:lnTo>
                      <a:pt x="947" y="1179"/>
                    </a:lnTo>
                    <a:lnTo>
                      <a:pt x="1063" y="1179"/>
                    </a:lnTo>
                    <a:lnTo>
                      <a:pt x="2570" y="677"/>
                    </a:lnTo>
                    <a:lnTo>
                      <a:pt x="2435" y="619"/>
                    </a:lnTo>
                    <a:lnTo>
                      <a:pt x="1817" y="619"/>
                    </a:lnTo>
                    <a:lnTo>
                      <a:pt x="1585" y="368"/>
                    </a:lnTo>
                    <a:lnTo>
                      <a:pt x="16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9" name="Google Shape;2609;p29"/>
              <p:cNvSpPr/>
              <p:nvPr/>
            </p:nvSpPr>
            <p:spPr>
              <a:xfrm>
                <a:off x="835819" y="4687155"/>
                <a:ext cx="53931" cy="37752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12" extrusionOk="0">
                    <a:moveTo>
                      <a:pt x="522" y="0"/>
                    </a:moveTo>
                    <a:lnTo>
                      <a:pt x="464" y="116"/>
                    </a:lnTo>
                    <a:lnTo>
                      <a:pt x="966" y="580"/>
                    </a:lnTo>
                    <a:lnTo>
                      <a:pt x="193" y="20"/>
                    </a:lnTo>
                    <a:lnTo>
                      <a:pt x="0" y="309"/>
                    </a:lnTo>
                    <a:lnTo>
                      <a:pt x="329" y="483"/>
                    </a:lnTo>
                    <a:lnTo>
                      <a:pt x="1102" y="812"/>
                    </a:lnTo>
                    <a:lnTo>
                      <a:pt x="1160" y="677"/>
                    </a:lnTo>
                    <a:lnTo>
                      <a:pt x="870" y="174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0" name="Google Shape;2610;p29"/>
              <p:cNvSpPr/>
              <p:nvPr/>
            </p:nvSpPr>
            <p:spPr>
              <a:xfrm>
                <a:off x="904070" y="4724861"/>
                <a:ext cx="40495" cy="18922"/>
              </a:xfrm>
              <a:custGeom>
                <a:avLst/>
                <a:gdLst/>
                <a:ahLst/>
                <a:cxnLst/>
                <a:rect l="l" t="t" r="r" b="b"/>
                <a:pathLst>
                  <a:path w="871" h="407" extrusionOk="0">
                    <a:moveTo>
                      <a:pt x="175" y="1"/>
                    </a:moveTo>
                    <a:lnTo>
                      <a:pt x="1" y="136"/>
                    </a:lnTo>
                    <a:lnTo>
                      <a:pt x="175" y="329"/>
                    </a:lnTo>
                    <a:lnTo>
                      <a:pt x="870" y="407"/>
                    </a:lnTo>
                    <a:lnTo>
                      <a:pt x="870" y="407"/>
                    </a:lnTo>
                    <a:lnTo>
                      <a:pt x="1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29"/>
              <p:cNvSpPr/>
              <p:nvPr/>
            </p:nvSpPr>
            <p:spPr>
              <a:xfrm>
                <a:off x="874454" y="4729370"/>
                <a:ext cx="76387" cy="99773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146" extrusionOk="0">
                    <a:moveTo>
                      <a:pt x="232" y="1"/>
                    </a:moveTo>
                    <a:lnTo>
                      <a:pt x="0" y="484"/>
                    </a:lnTo>
                    <a:lnTo>
                      <a:pt x="560" y="1450"/>
                    </a:lnTo>
                    <a:lnTo>
                      <a:pt x="560" y="1740"/>
                    </a:lnTo>
                    <a:lnTo>
                      <a:pt x="1333" y="2146"/>
                    </a:lnTo>
                    <a:lnTo>
                      <a:pt x="1643" y="1701"/>
                    </a:lnTo>
                    <a:lnTo>
                      <a:pt x="1546" y="1179"/>
                    </a:lnTo>
                    <a:lnTo>
                      <a:pt x="1372" y="1392"/>
                    </a:lnTo>
                    <a:lnTo>
                      <a:pt x="870" y="967"/>
                    </a:lnTo>
                    <a:lnTo>
                      <a:pt x="425" y="793"/>
                    </a:lnTo>
                    <a:lnTo>
                      <a:pt x="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612" name="Google Shape;2612;p29"/>
          <p:cNvSpPr txBox="1">
            <a:spLocks noGrp="1"/>
          </p:cNvSpPr>
          <p:nvPr>
            <p:ph type="title"/>
          </p:nvPr>
        </p:nvSpPr>
        <p:spPr>
          <a:xfrm>
            <a:off x="960000" y="702167"/>
            <a:ext cx="1027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894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C902-F94B-408A-BD17-907FA3D7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F1871-3AD2-4953-8A4C-0B61185BD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D295-20ED-403F-8FFF-30D558BE3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47F5-3EF1-4117-83C2-470876901A7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3AC91-5939-42F2-B4AA-AC854758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782CC-8670-40D2-9390-4AC97FE8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8485-AD16-48B5-857F-128955FA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0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18"/>
          <p:cNvSpPr txBox="1">
            <a:spLocks noGrp="1"/>
          </p:cNvSpPr>
          <p:nvPr>
            <p:ph type="subTitle" idx="1"/>
          </p:nvPr>
        </p:nvSpPr>
        <p:spPr>
          <a:xfrm>
            <a:off x="2694600" y="4502833"/>
            <a:ext cx="2539200" cy="3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1604" name="Google Shape;1604;p18"/>
          <p:cNvSpPr txBox="1">
            <a:spLocks noGrp="1"/>
          </p:cNvSpPr>
          <p:nvPr>
            <p:ph type="subTitle" idx="2"/>
          </p:nvPr>
        </p:nvSpPr>
        <p:spPr>
          <a:xfrm>
            <a:off x="6958200" y="4502833"/>
            <a:ext cx="2539200" cy="3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lsamiq Sans"/>
              <a:buNone/>
              <a:defRPr sz="2400" b="1">
                <a:solidFill>
                  <a:schemeClr val="l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1605" name="Google Shape;1605;p18"/>
          <p:cNvSpPr txBox="1">
            <a:spLocks noGrp="1"/>
          </p:cNvSpPr>
          <p:nvPr>
            <p:ph type="subTitle" idx="3"/>
          </p:nvPr>
        </p:nvSpPr>
        <p:spPr>
          <a:xfrm>
            <a:off x="2247000" y="4999333"/>
            <a:ext cx="343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6" name="Google Shape;1606;p18"/>
          <p:cNvSpPr txBox="1">
            <a:spLocks noGrp="1"/>
          </p:cNvSpPr>
          <p:nvPr>
            <p:ph type="subTitle" idx="4"/>
          </p:nvPr>
        </p:nvSpPr>
        <p:spPr>
          <a:xfrm>
            <a:off x="6510600" y="4999333"/>
            <a:ext cx="343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7" name="Google Shape;1607;p18"/>
          <p:cNvSpPr/>
          <p:nvPr/>
        </p:nvSpPr>
        <p:spPr>
          <a:xfrm>
            <a:off x="-267" y="6144669"/>
            <a:ext cx="12192029" cy="758705"/>
          </a:xfrm>
          <a:custGeom>
            <a:avLst/>
            <a:gdLst/>
            <a:ahLst/>
            <a:cxnLst/>
            <a:rect l="l" t="t" r="r" b="b"/>
            <a:pathLst>
              <a:path w="212763" h="27210" extrusionOk="0">
                <a:moveTo>
                  <a:pt x="1" y="1"/>
                </a:moveTo>
                <a:lnTo>
                  <a:pt x="1" y="27210"/>
                </a:lnTo>
                <a:lnTo>
                  <a:pt x="212763" y="27210"/>
                </a:lnTo>
                <a:lnTo>
                  <a:pt x="2127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8"/>
          <p:cNvSpPr/>
          <p:nvPr/>
        </p:nvSpPr>
        <p:spPr>
          <a:xfrm flipH="1">
            <a:off x="-38283" y="6482533"/>
            <a:ext cx="12230000" cy="420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8"/>
          <p:cNvSpPr/>
          <p:nvPr/>
        </p:nvSpPr>
        <p:spPr>
          <a:xfrm>
            <a:off x="-19249" y="0"/>
            <a:ext cx="12191972" cy="593331"/>
          </a:xfrm>
          <a:custGeom>
            <a:avLst/>
            <a:gdLst/>
            <a:ahLst/>
            <a:cxnLst/>
            <a:rect l="l" t="t" r="r" b="b"/>
            <a:pathLst>
              <a:path w="212762" h="36098" extrusionOk="0">
                <a:moveTo>
                  <a:pt x="0" y="0"/>
                </a:moveTo>
                <a:lnTo>
                  <a:pt x="0" y="5701"/>
                </a:lnTo>
                <a:lnTo>
                  <a:pt x="212762" y="36098"/>
                </a:lnTo>
                <a:lnTo>
                  <a:pt x="2127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grpSp>
        <p:nvGrpSpPr>
          <p:cNvPr id="1610" name="Google Shape;1610;p18"/>
          <p:cNvGrpSpPr/>
          <p:nvPr/>
        </p:nvGrpSpPr>
        <p:grpSpPr>
          <a:xfrm>
            <a:off x="3915393" y="-439395"/>
            <a:ext cx="3912311" cy="944411"/>
            <a:chOff x="2375925" y="3297600"/>
            <a:chExt cx="735950" cy="177650"/>
          </a:xfrm>
        </p:grpSpPr>
        <p:sp>
          <p:nvSpPr>
            <p:cNvPr id="1611" name="Google Shape;1611;p18"/>
            <p:cNvSpPr/>
            <p:nvPr/>
          </p:nvSpPr>
          <p:spPr>
            <a:xfrm>
              <a:off x="239507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80" y="1"/>
                  </a:moveTo>
                  <a:lnTo>
                    <a:pt x="0" y="67"/>
                  </a:lnTo>
                  <a:lnTo>
                    <a:pt x="4425" y="5521"/>
                  </a:lnTo>
                  <a:lnTo>
                    <a:pt x="4504" y="545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18"/>
            <p:cNvSpPr/>
            <p:nvPr/>
          </p:nvSpPr>
          <p:spPr>
            <a:xfrm>
              <a:off x="2375925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0" y="0"/>
                  </a:moveTo>
                  <a:lnTo>
                    <a:pt x="344" y="251"/>
                  </a:lnTo>
                  <a:lnTo>
                    <a:pt x="1347" y="264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18"/>
            <p:cNvSpPr/>
            <p:nvPr/>
          </p:nvSpPr>
          <p:spPr>
            <a:xfrm>
              <a:off x="2980125" y="3301550"/>
              <a:ext cx="112600" cy="138050"/>
            </a:xfrm>
            <a:custGeom>
              <a:avLst/>
              <a:gdLst/>
              <a:ahLst/>
              <a:cxnLst/>
              <a:rect l="l" t="t" r="r" b="b"/>
              <a:pathLst>
                <a:path w="4504" h="5522" extrusionOk="0">
                  <a:moveTo>
                    <a:pt x="4425" y="1"/>
                  </a:moveTo>
                  <a:lnTo>
                    <a:pt x="0" y="5455"/>
                  </a:lnTo>
                  <a:lnTo>
                    <a:pt x="80" y="5521"/>
                  </a:lnTo>
                  <a:lnTo>
                    <a:pt x="4504" y="67"/>
                  </a:lnTo>
                  <a:lnTo>
                    <a:pt x="4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18"/>
            <p:cNvSpPr/>
            <p:nvPr/>
          </p:nvSpPr>
          <p:spPr>
            <a:xfrm>
              <a:off x="3071900" y="3297600"/>
              <a:ext cx="39975" cy="6625"/>
            </a:xfrm>
            <a:custGeom>
              <a:avLst/>
              <a:gdLst/>
              <a:ahLst/>
              <a:cxnLst/>
              <a:rect l="l" t="t" r="r" b="b"/>
              <a:pathLst>
                <a:path w="1599" h="265" extrusionOk="0">
                  <a:moveTo>
                    <a:pt x="1" y="0"/>
                  </a:moveTo>
                  <a:lnTo>
                    <a:pt x="265" y="264"/>
                  </a:lnTo>
                  <a:lnTo>
                    <a:pt x="1255" y="251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8"/>
            <p:cNvSpPr/>
            <p:nvPr/>
          </p:nvSpPr>
          <p:spPr>
            <a:xfrm>
              <a:off x="2446900" y="3428675"/>
              <a:ext cx="594000" cy="35675"/>
            </a:xfrm>
            <a:custGeom>
              <a:avLst/>
              <a:gdLst/>
              <a:ahLst/>
              <a:cxnLst/>
              <a:rect l="l" t="t" r="r" b="b"/>
              <a:pathLst>
                <a:path w="23760" h="1427" extrusionOk="0">
                  <a:moveTo>
                    <a:pt x="1" y="0"/>
                  </a:moveTo>
                  <a:lnTo>
                    <a:pt x="1" y="1427"/>
                  </a:lnTo>
                  <a:lnTo>
                    <a:pt x="23759" y="1427"/>
                  </a:lnTo>
                  <a:lnTo>
                    <a:pt x="23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18"/>
            <p:cNvSpPr/>
            <p:nvPr/>
          </p:nvSpPr>
          <p:spPr>
            <a:xfrm>
              <a:off x="2446900" y="3464325"/>
              <a:ext cx="594000" cy="10925"/>
            </a:xfrm>
            <a:custGeom>
              <a:avLst/>
              <a:gdLst/>
              <a:ahLst/>
              <a:cxnLst/>
              <a:rect l="l" t="t" r="r" b="b"/>
              <a:pathLst>
                <a:path w="23760" h="437" extrusionOk="0">
                  <a:moveTo>
                    <a:pt x="1" y="1"/>
                  </a:moveTo>
                  <a:lnTo>
                    <a:pt x="1255" y="436"/>
                  </a:lnTo>
                  <a:lnTo>
                    <a:pt x="23284" y="436"/>
                  </a:lnTo>
                  <a:lnTo>
                    <a:pt x="237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7" name="Google Shape;1617;p18"/>
          <p:cNvGrpSpPr/>
          <p:nvPr/>
        </p:nvGrpSpPr>
        <p:grpSpPr>
          <a:xfrm>
            <a:off x="11615431" y="1715367"/>
            <a:ext cx="1749779" cy="4429535"/>
            <a:chOff x="-221497" y="1179358"/>
            <a:chExt cx="1179732" cy="2866889"/>
          </a:xfrm>
        </p:grpSpPr>
        <p:grpSp>
          <p:nvGrpSpPr>
            <p:cNvPr id="1618" name="Google Shape;1618;p18"/>
            <p:cNvGrpSpPr/>
            <p:nvPr/>
          </p:nvGrpSpPr>
          <p:grpSpPr>
            <a:xfrm>
              <a:off x="-221497" y="1179358"/>
              <a:ext cx="1179732" cy="2866889"/>
              <a:chOff x="-221497" y="1179358"/>
              <a:chExt cx="1179732" cy="2866889"/>
            </a:xfrm>
          </p:grpSpPr>
          <p:grpSp>
            <p:nvGrpSpPr>
              <p:cNvPr id="1619" name="Google Shape;1619;p18"/>
              <p:cNvGrpSpPr/>
              <p:nvPr/>
            </p:nvGrpSpPr>
            <p:grpSpPr>
              <a:xfrm>
                <a:off x="-221497" y="1179358"/>
                <a:ext cx="1179732" cy="2866889"/>
                <a:chOff x="-221497" y="1179358"/>
                <a:chExt cx="1179732" cy="2866889"/>
              </a:xfrm>
            </p:grpSpPr>
            <p:sp>
              <p:nvSpPr>
                <p:cNvPr id="1620" name="Google Shape;1620;p18"/>
                <p:cNvSpPr/>
                <p:nvPr/>
              </p:nvSpPr>
              <p:spPr>
                <a:xfrm>
                  <a:off x="-221497" y="1179358"/>
                  <a:ext cx="1179732" cy="2866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3" h="76313" extrusionOk="0">
                      <a:moveTo>
                        <a:pt x="0" y="1"/>
                      </a:moveTo>
                      <a:lnTo>
                        <a:pt x="0" y="76312"/>
                      </a:lnTo>
                      <a:lnTo>
                        <a:pt x="31402" y="76312"/>
                      </a:lnTo>
                      <a:lnTo>
                        <a:pt x="3140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1" name="Google Shape;1621;p18"/>
                <p:cNvSpPr/>
                <p:nvPr/>
              </p:nvSpPr>
              <p:spPr>
                <a:xfrm>
                  <a:off x="592290" y="1179358"/>
                  <a:ext cx="365945" cy="2866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76313" extrusionOk="0">
                      <a:moveTo>
                        <a:pt x="1" y="1"/>
                      </a:moveTo>
                      <a:lnTo>
                        <a:pt x="1" y="76312"/>
                      </a:lnTo>
                      <a:lnTo>
                        <a:pt x="9740" y="76312"/>
                      </a:lnTo>
                      <a:lnTo>
                        <a:pt x="974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2" name="Google Shape;1622;p18"/>
                <p:cNvSpPr/>
                <p:nvPr/>
              </p:nvSpPr>
              <p:spPr>
                <a:xfrm>
                  <a:off x="706270" y="1865416"/>
                  <a:ext cx="175741" cy="218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8" h="58051" extrusionOk="0">
                      <a:moveTo>
                        <a:pt x="1122" y="19904"/>
                      </a:moveTo>
                      <a:lnTo>
                        <a:pt x="1" y="24658"/>
                      </a:lnTo>
                      <a:lnTo>
                        <a:pt x="1" y="58050"/>
                      </a:lnTo>
                      <a:lnTo>
                        <a:pt x="1122" y="58050"/>
                      </a:lnTo>
                      <a:lnTo>
                        <a:pt x="1122" y="19904"/>
                      </a:lnTo>
                      <a:close/>
                      <a:moveTo>
                        <a:pt x="4677" y="0"/>
                      </a:moveTo>
                      <a:lnTo>
                        <a:pt x="2822" y="4986"/>
                      </a:lnTo>
                      <a:lnTo>
                        <a:pt x="2822" y="55132"/>
                      </a:lnTo>
                      <a:lnTo>
                        <a:pt x="2822" y="58050"/>
                      </a:lnTo>
                      <a:lnTo>
                        <a:pt x="4677" y="58050"/>
                      </a:lnTo>
                      <a:lnTo>
                        <a:pt x="467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3" name="Google Shape;1623;p18"/>
                <p:cNvSpPr/>
                <p:nvPr/>
              </p:nvSpPr>
              <p:spPr>
                <a:xfrm>
                  <a:off x="-140915" y="1281730"/>
                  <a:ext cx="649767" cy="73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19673" extrusionOk="0">
                      <a:moveTo>
                        <a:pt x="0" y="0"/>
                      </a:moveTo>
                      <a:lnTo>
                        <a:pt x="0" y="19672"/>
                      </a:lnTo>
                      <a:lnTo>
                        <a:pt x="17296" y="19672"/>
                      </a:lnTo>
                      <a:lnTo>
                        <a:pt x="1729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4" name="Google Shape;1624;p18"/>
                <p:cNvSpPr/>
                <p:nvPr/>
              </p:nvSpPr>
              <p:spPr>
                <a:xfrm>
                  <a:off x="-140915" y="1281730"/>
                  <a:ext cx="271538" cy="73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" h="19673" extrusionOk="0">
                      <a:moveTo>
                        <a:pt x="0" y="0"/>
                      </a:moveTo>
                      <a:lnTo>
                        <a:pt x="0" y="19672"/>
                      </a:lnTo>
                      <a:lnTo>
                        <a:pt x="7228" y="19672"/>
                      </a:lnTo>
                      <a:lnTo>
                        <a:pt x="722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5" name="Google Shape;1625;p18"/>
                <p:cNvSpPr/>
                <p:nvPr/>
              </p:nvSpPr>
              <p:spPr>
                <a:xfrm>
                  <a:off x="-140915" y="2088266"/>
                  <a:ext cx="649767" cy="773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0582" extrusionOk="0">
                      <a:moveTo>
                        <a:pt x="17296" y="1"/>
                      </a:moveTo>
                      <a:lnTo>
                        <a:pt x="0" y="909"/>
                      </a:lnTo>
                      <a:lnTo>
                        <a:pt x="0" y="20581"/>
                      </a:lnTo>
                      <a:lnTo>
                        <a:pt x="17296" y="20581"/>
                      </a:lnTo>
                      <a:lnTo>
                        <a:pt x="172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6" name="Google Shape;1626;p18"/>
                <p:cNvSpPr/>
                <p:nvPr/>
              </p:nvSpPr>
              <p:spPr>
                <a:xfrm>
                  <a:off x="-140915" y="2108590"/>
                  <a:ext cx="271538" cy="752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" h="20041" extrusionOk="0">
                      <a:moveTo>
                        <a:pt x="7228" y="1"/>
                      </a:moveTo>
                      <a:lnTo>
                        <a:pt x="0" y="368"/>
                      </a:lnTo>
                      <a:lnTo>
                        <a:pt x="0" y="20040"/>
                      </a:lnTo>
                      <a:lnTo>
                        <a:pt x="7228" y="20040"/>
                      </a:lnTo>
                      <a:lnTo>
                        <a:pt x="722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7" name="Google Shape;1627;p18"/>
                <p:cNvSpPr/>
                <p:nvPr/>
              </p:nvSpPr>
              <p:spPr>
                <a:xfrm>
                  <a:off x="-140915" y="2933310"/>
                  <a:ext cx="649767" cy="769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6" h="20484" extrusionOk="0">
                      <a:moveTo>
                        <a:pt x="0" y="0"/>
                      </a:moveTo>
                      <a:lnTo>
                        <a:pt x="0" y="20484"/>
                      </a:lnTo>
                      <a:lnTo>
                        <a:pt x="17296" y="20484"/>
                      </a:lnTo>
                      <a:lnTo>
                        <a:pt x="17296" y="7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28" name="Google Shape;1628;p18"/>
              <p:cNvSpPr/>
              <p:nvPr/>
            </p:nvSpPr>
            <p:spPr>
              <a:xfrm>
                <a:off x="-140915" y="2933310"/>
                <a:ext cx="271538" cy="769533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20484" extrusionOk="0">
                    <a:moveTo>
                      <a:pt x="0" y="0"/>
                    </a:moveTo>
                    <a:lnTo>
                      <a:pt x="0" y="20484"/>
                    </a:lnTo>
                    <a:lnTo>
                      <a:pt x="7228" y="20484"/>
                    </a:lnTo>
                    <a:lnTo>
                      <a:pt x="7228" y="3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9" name="Google Shape;1629;p18"/>
            <p:cNvGrpSpPr/>
            <p:nvPr/>
          </p:nvGrpSpPr>
          <p:grpSpPr>
            <a:xfrm>
              <a:off x="-93016" y="3230957"/>
              <a:ext cx="501676" cy="471172"/>
              <a:chOff x="-93016" y="3230957"/>
              <a:chExt cx="501676" cy="471172"/>
            </a:xfrm>
          </p:grpSpPr>
          <p:sp>
            <p:nvSpPr>
              <p:cNvPr id="1630" name="Google Shape;1630;p18"/>
              <p:cNvSpPr/>
              <p:nvPr/>
            </p:nvSpPr>
            <p:spPr>
              <a:xfrm>
                <a:off x="-93016" y="3230957"/>
                <a:ext cx="74834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2542" extrusionOk="0">
                    <a:moveTo>
                      <a:pt x="1" y="0"/>
                    </a:moveTo>
                    <a:lnTo>
                      <a:pt x="1" y="12542"/>
                    </a:lnTo>
                    <a:lnTo>
                      <a:pt x="1991" y="12542"/>
                    </a:lnTo>
                    <a:lnTo>
                      <a:pt x="199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8"/>
              <p:cNvSpPr/>
              <p:nvPr/>
            </p:nvSpPr>
            <p:spPr>
              <a:xfrm>
                <a:off x="-18219" y="3230957"/>
                <a:ext cx="203278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2542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5411" y="12542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2" name="Google Shape;1632;p18"/>
              <p:cNvSpPr/>
              <p:nvPr/>
            </p:nvSpPr>
            <p:spPr>
              <a:xfrm>
                <a:off x="130586" y="3230957"/>
                <a:ext cx="74834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2542" extrusionOk="0">
                    <a:moveTo>
                      <a:pt x="1" y="0"/>
                    </a:moveTo>
                    <a:lnTo>
                      <a:pt x="1" y="12542"/>
                    </a:lnTo>
                    <a:lnTo>
                      <a:pt x="1991" y="12542"/>
                    </a:lnTo>
                    <a:lnTo>
                      <a:pt x="19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18"/>
              <p:cNvSpPr/>
              <p:nvPr/>
            </p:nvSpPr>
            <p:spPr>
              <a:xfrm>
                <a:off x="205383" y="3230957"/>
                <a:ext cx="203278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2542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5411" y="12542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34" name="Google Shape;1634;p18"/>
            <p:cNvGrpSpPr/>
            <p:nvPr/>
          </p:nvGrpSpPr>
          <p:grpSpPr>
            <a:xfrm>
              <a:off x="-84300" y="2373940"/>
              <a:ext cx="506786" cy="503866"/>
              <a:chOff x="-84300" y="1516940"/>
              <a:chExt cx="506786" cy="503866"/>
            </a:xfrm>
          </p:grpSpPr>
          <p:sp>
            <p:nvSpPr>
              <p:cNvPr id="1635" name="Google Shape;1635;p18"/>
              <p:cNvSpPr/>
              <p:nvPr/>
            </p:nvSpPr>
            <p:spPr>
              <a:xfrm>
                <a:off x="46397" y="1548872"/>
                <a:ext cx="74797" cy="471923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2562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1990" y="12561"/>
                    </a:lnTo>
                    <a:lnTo>
                      <a:pt x="19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6" name="Google Shape;1636;p18"/>
              <p:cNvSpPr/>
              <p:nvPr/>
            </p:nvSpPr>
            <p:spPr>
              <a:xfrm>
                <a:off x="121156" y="1548872"/>
                <a:ext cx="203315" cy="471923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12562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5411" y="1256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7" name="Google Shape;1637;p18"/>
              <p:cNvSpPr/>
              <p:nvPr/>
            </p:nvSpPr>
            <p:spPr>
              <a:xfrm>
                <a:off x="194488" y="1633098"/>
                <a:ext cx="61723" cy="387697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0320" extrusionOk="0">
                    <a:moveTo>
                      <a:pt x="0" y="0"/>
                    </a:moveTo>
                    <a:lnTo>
                      <a:pt x="0" y="10319"/>
                    </a:lnTo>
                    <a:lnTo>
                      <a:pt x="1643" y="10319"/>
                    </a:lnTo>
                    <a:lnTo>
                      <a:pt x="16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8"/>
              <p:cNvSpPr/>
              <p:nvPr/>
            </p:nvSpPr>
            <p:spPr>
              <a:xfrm>
                <a:off x="256174" y="1633098"/>
                <a:ext cx="166311" cy="387697"/>
              </a:xfrm>
              <a:custGeom>
                <a:avLst/>
                <a:gdLst/>
                <a:ahLst/>
                <a:cxnLst/>
                <a:rect l="l" t="t" r="r" b="b"/>
                <a:pathLst>
                  <a:path w="4427" h="10320" extrusionOk="0">
                    <a:moveTo>
                      <a:pt x="1" y="0"/>
                    </a:moveTo>
                    <a:lnTo>
                      <a:pt x="1" y="10319"/>
                    </a:lnTo>
                    <a:lnTo>
                      <a:pt x="4426" y="10319"/>
                    </a:lnTo>
                    <a:lnTo>
                      <a:pt x="442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639" name="Google Shape;1639;p18"/>
              <p:cNvGrpSpPr/>
              <p:nvPr/>
            </p:nvGrpSpPr>
            <p:grpSpPr>
              <a:xfrm>
                <a:off x="-84300" y="1516940"/>
                <a:ext cx="130702" cy="503866"/>
                <a:chOff x="-84300" y="1516940"/>
                <a:chExt cx="130702" cy="503866"/>
              </a:xfrm>
            </p:grpSpPr>
            <p:sp>
              <p:nvSpPr>
                <p:cNvPr id="1640" name="Google Shape;1640;p18"/>
                <p:cNvSpPr/>
                <p:nvPr/>
              </p:nvSpPr>
              <p:spPr>
                <a:xfrm>
                  <a:off x="-84300" y="1516940"/>
                  <a:ext cx="79906" cy="503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" h="13412" extrusionOk="0">
                      <a:moveTo>
                        <a:pt x="1" y="0"/>
                      </a:moveTo>
                      <a:lnTo>
                        <a:pt x="1" y="13411"/>
                      </a:lnTo>
                      <a:lnTo>
                        <a:pt x="2126" y="13411"/>
                      </a:lnTo>
                      <a:lnTo>
                        <a:pt x="212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1" name="Google Shape;1641;p18"/>
                <p:cNvSpPr/>
                <p:nvPr/>
              </p:nvSpPr>
              <p:spPr>
                <a:xfrm>
                  <a:off x="-5625" y="1516950"/>
                  <a:ext cx="52026" cy="503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" h="13412" extrusionOk="0">
                      <a:moveTo>
                        <a:pt x="1" y="0"/>
                      </a:moveTo>
                      <a:lnTo>
                        <a:pt x="1" y="13411"/>
                      </a:lnTo>
                      <a:lnTo>
                        <a:pt x="2126" y="13411"/>
                      </a:lnTo>
                      <a:lnTo>
                        <a:pt x="212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642" name="Google Shape;1642;p18"/>
            <p:cNvGrpSpPr/>
            <p:nvPr/>
          </p:nvGrpSpPr>
          <p:grpSpPr>
            <a:xfrm>
              <a:off x="-93016" y="1549632"/>
              <a:ext cx="501676" cy="471172"/>
              <a:chOff x="-93016" y="3230957"/>
              <a:chExt cx="501676" cy="471172"/>
            </a:xfrm>
          </p:grpSpPr>
          <p:sp>
            <p:nvSpPr>
              <p:cNvPr id="1643" name="Google Shape;1643;p18"/>
              <p:cNvSpPr/>
              <p:nvPr/>
            </p:nvSpPr>
            <p:spPr>
              <a:xfrm>
                <a:off x="-93016" y="3230957"/>
                <a:ext cx="74834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2542" extrusionOk="0">
                    <a:moveTo>
                      <a:pt x="1" y="0"/>
                    </a:moveTo>
                    <a:lnTo>
                      <a:pt x="1" y="12542"/>
                    </a:lnTo>
                    <a:lnTo>
                      <a:pt x="1991" y="12542"/>
                    </a:lnTo>
                    <a:lnTo>
                      <a:pt x="199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4" name="Google Shape;1644;p18"/>
              <p:cNvSpPr/>
              <p:nvPr/>
            </p:nvSpPr>
            <p:spPr>
              <a:xfrm>
                <a:off x="-18219" y="3230957"/>
                <a:ext cx="203278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2542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5411" y="12542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5" name="Google Shape;1645;p18"/>
              <p:cNvSpPr/>
              <p:nvPr/>
            </p:nvSpPr>
            <p:spPr>
              <a:xfrm>
                <a:off x="130586" y="3230957"/>
                <a:ext cx="74834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2542" extrusionOk="0">
                    <a:moveTo>
                      <a:pt x="1" y="0"/>
                    </a:moveTo>
                    <a:lnTo>
                      <a:pt x="1" y="12542"/>
                    </a:lnTo>
                    <a:lnTo>
                      <a:pt x="1991" y="12542"/>
                    </a:lnTo>
                    <a:lnTo>
                      <a:pt x="19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8"/>
              <p:cNvSpPr/>
              <p:nvPr/>
            </p:nvSpPr>
            <p:spPr>
              <a:xfrm>
                <a:off x="205383" y="3230957"/>
                <a:ext cx="203278" cy="471172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12542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5411" y="12542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647" name="Google Shape;1647;p18"/>
          <p:cNvGrpSpPr/>
          <p:nvPr/>
        </p:nvGrpSpPr>
        <p:grpSpPr>
          <a:xfrm>
            <a:off x="267001" y="5101405"/>
            <a:ext cx="1439101" cy="1238049"/>
            <a:chOff x="717241" y="3868426"/>
            <a:chExt cx="1024515" cy="881299"/>
          </a:xfrm>
        </p:grpSpPr>
        <p:sp>
          <p:nvSpPr>
            <p:cNvPr id="1648" name="Google Shape;1648;p18"/>
            <p:cNvSpPr/>
            <p:nvPr/>
          </p:nvSpPr>
          <p:spPr>
            <a:xfrm>
              <a:off x="717250" y="4648925"/>
              <a:ext cx="10245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49" name="Google Shape;1649;p18"/>
            <p:cNvGrpSpPr/>
            <p:nvPr/>
          </p:nvGrpSpPr>
          <p:grpSpPr>
            <a:xfrm rot="-120611">
              <a:off x="731136" y="3885658"/>
              <a:ext cx="996726" cy="809720"/>
              <a:chOff x="7760931" y="2997007"/>
              <a:chExt cx="1235411" cy="1003624"/>
            </a:xfrm>
          </p:grpSpPr>
          <p:sp>
            <p:nvSpPr>
              <p:cNvPr id="1650" name="Google Shape;1650;p18"/>
              <p:cNvSpPr/>
              <p:nvPr/>
            </p:nvSpPr>
            <p:spPr>
              <a:xfrm>
                <a:off x="7765913" y="3161537"/>
                <a:ext cx="1230429" cy="839093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6737" extrusionOk="0">
                    <a:moveTo>
                      <a:pt x="8703" y="1"/>
                    </a:moveTo>
                    <a:lnTo>
                      <a:pt x="1585" y="106"/>
                    </a:lnTo>
                    <a:cubicBezTo>
                      <a:pt x="1577" y="106"/>
                      <a:pt x="1569" y="106"/>
                      <a:pt x="1560" y="106"/>
                    </a:cubicBezTo>
                    <a:cubicBezTo>
                      <a:pt x="1004" y="106"/>
                      <a:pt x="555" y="550"/>
                      <a:pt x="542" y="1110"/>
                    </a:cubicBezTo>
                    <a:lnTo>
                      <a:pt x="13" y="5178"/>
                    </a:lnTo>
                    <a:cubicBezTo>
                      <a:pt x="0" y="5746"/>
                      <a:pt x="819" y="6512"/>
                      <a:pt x="1400" y="6525"/>
                    </a:cubicBezTo>
                    <a:lnTo>
                      <a:pt x="8664" y="6736"/>
                    </a:lnTo>
                    <a:cubicBezTo>
                      <a:pt x="8672" y="6736"/>
                      <a:pt x="8680" y="6736"/>
                      <a:pt x="8688" y="6736"/>
                    </a:cubicBezTo>
                    <a:cubicBezTo>
                      <a:pt x="9245" y="6736"/>
                      <a:pt x="9707" y="6292"/>
                      <a:pt x="9720" y="5732"/>
                    </a:cubicBezTo>
                    <a:lnTo>
                      <a:pt x="9865" y="1374"/>
                    </a:lnTo>
                    <a:cubicBezTo>
                      <a:pt x="9879" y="806"/>
                      <a:pt x="9271" y="14"/>
                      <a:pt x="8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8"/>
              <p:cNvSpPr/>
              <p:nvPr/>
            </p:nvSpPr>
            <p:spPr>
              <a:xfrm>
                <a:off x="7760931" y="3125418"/>
                <a:ext cx="1184471" cy="825891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6631" extrusionOk="0">
                    <a:moveTo>
                      <a:pt x="1191" y="0"/>
                    </a:moveTo>
                    <a:cubicBezTo>
                      <a:pt x="634" y="0"/>
                      <a:pt x="185" y="444"/>
                      <a:pt x="172" y="1004"/>
                    </a:cubicBezTo>
                    <a:lnTo>
                      <a:pt x="14" y="5362"/>
                    </a:lnTo>
                    <a:cubicBezTo>
                      <a:pt x="0" y="5930"/>
                      <a:pt x="449" y="6392"/>
                      <a:pt x="1031" y="6405"/>
                    </a:cubicBezTo>
                    <a:lnTo>
                      <a:pt x="8294" y="6630"/>
                    </a:lnTo>
                    <a:cubicBezTo>
                      <a:pt x="8302" y="6630"/>
                      <a:pt x="8310" y="6630"/>
                      <a:pt x="8319" y="6630"/>
                    </a:cubicBezTo>
                    <a:cubicBezTo>
                      <a:pt x="8875" y="6630"/>
                      <a:pt x="9324" y="6186"/>
                      <a:pt x="9337" y="5626"/>
                    </a:cubicBezTo>
                    <a:lnTo>
                      <a:pt x="9496" y="1268"/>
                    </a:lnTo>
                    <a:cubicBezTo>
                      <a:pt x="9509" y="700"/>
                      <a:pt x="9060" y="225"/>
                      <a:pt x="8479" y="212"/>
                    </a:cubicBezTo>
                    <a:lnTo>
                      <a:pt x="1215" y="0"/>
                    </a:lnTo>
                    <a:cubicBezTo>
                      <a:pt x="1207" y="0"/>
                      <a:pt x="1199" y="0"/>
                      <a:pt x="1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8"/>
              <p:cNvSpPr/>
              <p:nvPr/>
            </p:nvSpPr>
            <p:spPr>
              <a:xfrm>
                <a:off x="7775753" y="3125418"/>
                <a:ext cx="1169649" cy="516758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4149" extrusionOk="0">
                    <a:moveTo>
                      <a:pt x="1090" y="0"/>
                    </a:moveTo>
                    <a:cubicBezTo>
                      <a:pt x="530" y="0"/>
                      <a:pt x="53" y="550"/>
                      <a:pt x="40" y="1255"/>
                    </a:cubicBezTo>
                    <a:lnTo>
                      <a:pt x="14" y="2615"/>
                    </a:lnTo>
                    <a:cubicBezTo>
                      <a:pt x="0" y="3328"/>
                      <a:pt x="436" y="3909"/>
                      <a:pt x="1017" y="3923"/>
                    </a:cubicBezTo>
                    <a:lnTo>
                      <a:pt x="8281" y="4147"/>
                    </a:lnTo>
                    <a:cubicBezTo>
                      <a:pt x="8294" y="4148"/>
                      <a:pt x="8306" y="4148"/>
                      <a:pt x="8319" y="4148"/>
                    </a:cubicBezTo>
                    <a:cubicBezTo>
                      <a:pt x="8870" y="4148"/>
                      <a:pt x="9324" y="3590"/>
                      <a:pt x="9337" y="2893"/>
                    </a:cubicBezTo>
                    <a:lnTo>
                      <a:pt x="9364" y="1532"/>
                    </a:lnTo>
                    <a:cubicBezTo>
                      <a:pt x="9390" y="819"/>
                      <a:pt x="8941" y="238"/>
                      <a:pt x="8373" y="225"/>
                    </a:cubicBezTo>
                    <a:lnTo>
                      <a:pt x="1110" y="0"/>
                    </a:lnTo>
                    <a:cubicBezTo>
                      <a:pt x="1103" y="0"/>
                      <a:pt x="1096" y="0"/>
                      <a:pt x="10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8"/>
              <p:cNvSpPr/>
              <p:nvPr/>
            </p:nvSpPr>
            <p:spPr>
              <a:xfrm>
                <a:off x="8201714" y="2997007"/>
                <a:ext cx="350484" cy="176238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415" extrusionOk="0">
                    <a:moveTo>
                      <a:pt x="1403" y="1"/>
                    </a:moveTo>
                    <a:cubicBezTo>
                      <a:pt x="635" y="1"/>
                      <a:pt x="14" y="617"/>
                      <a:pt x="1" y="1388"/>
                    </a:cubicBezTo>
                    <a:lnTo>
                      <a:pt x="582" y="1414"/>
                    </a:lnTo>
                    <a:cubicBezTo>
                      <a:pt x="569" y="960"/>
                      <a:pt x="939" y="582"/>
                      <a:pt x="1391" y="582"/>
                    </a:cubicBezTo>
                    <a:cubicBezTo>
                      <a:pt x="1398" y="582"/>
                      <a:pt x="1406" y="582"/>
                      <a:pt x="1414" y="582"/>
                    </a:cubicBezTo>
                    <a:cubicBezTo>
                      <a:pt x="1876" y="582"/>
                      <a:pt x="2246" y="965"/>
                      <a:pt x="2246" y="1414"/>
                    </a:cubicBezTo>
                    <a:lnTo>
                      <a:pt x="2814" y="1414"/>
                    </a:lnTo>
                    <a:cubicBezTo>
                      <a:pt x="2814" y="648"/>
                      <a:pt x="2193" y="14"/>
                      <a:pt x="1427" y="1"/>
                    </a:cubicBezTo>
                    <a:cubicBezTo>
                      <a:pt x="1419" y="1"/>
                      <a:pt x="1411" y="1"/>
                      <a:pt x="14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8"/>
              <p:cNvSpPr/>
              <p:nvPr/>
            </p:nvSpPr>
            <p:spPr>
              <a:xfrm>
                <a:off x="8226375" y="3319218"/>
                <a:ext cx="309382" cy="12044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967" extrusionOk="0">
                    <a:moveTo>
                      <a:pt x="288" y="1"/>
                    </a:moveTo>
                    <a:cubicBezTo>
                      <a:pt x="136" y="1"/>
                      <a:pt x="14" y="64"/>
                      <a:pt x="14" y="161"/>
                    </a:cubicBezTo>
                    <a:lnTo>
                      <a:pt x="1" y="716"/>
                    </a:lnTo>
                    <a:cubicBezTo>
                      <a:pt x="1" y="821"/>
                      <a:pt x="133" y="901"/>
                      <a:pt x="305" y="901"/>
                    </a:cubicBezTo>
                    <a:lnTo>
                      <a:pt x="2154" y="967"/>
                    </a:lnTo>
                    <a:cubicBezTo>
                      <a:pt x="2325" y="967"/>
                      <a:pt x="2457" y="888"/>
                      <a:pt x="2471" y="795"/>
                    </a:cubicBezTo>
                    <a:lnTo>
                      <a:pt x="2484" y="240"/>
                    </a:lnTo>
                    <a:cubicBezTo>
                      <a:pt x="2484" y="148"/>
                      <a:pt x="2352" y="55"/>
                      <a:pt x="2180" y="55"/>
                    </a:cubicBezTo>
                    <a:lnTo>
                      <a:pt x="331" y="3"/>
                    </a:lnTo>
                    <a:cubicBezTo>
                      <a:pt x="316" y="2"/>
                      <a:pt x="302" y="1"/>
                      <a:pt x="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8"/>
              <p:cNvSpPr/>
              <p:nvPr/>
            </p:nvSpPr>
            <p:spPr>
              <a:xfrm>
                <a:off x="7936921" y="3122055"/>
                <a:ext cx="90548" cy="63508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5099" extrusionOk="0">
                    <a:moveTo>
                      <a:pt x="384" y="1"/>
                    </a:moveTo>
                    <a:cubicBezTo>
                      <a:pt x="251" y="1"/>
                      <a:pt x="146" y="107"/>
                      <a:pt x="146" y="239"/>
                    </a:cubicBezTo>
                    <a:lnTo>
                      <a:pt x="14" y="4861"/>
                    </a:lnTo>
                    <a:cubicBezTo>
                      <a:pt x="1" y="4980"/>
                      <a:pt x="106" y="5085"/>
                      <a:pt x="238" y="5099"/>
                    </a:cubicBezTo>
                    <a:lnTo>
                      <a:pt x="357" y="5099"/>
                    </a:lnTo>
                    <a:cubicBezTo>
                      <a:pt x="476" y="5099"/>
                      <a:pt x="582" y="4993"/>
                      <a:pt x="595" y="4861"/>
                    </a:cubicBezTo>
                    <a:lnTo>
                      <a:pt x="714" y="239"/>
                    </a:lnTo>
                    <a:cubicBezTo>
                      <a:pt x="727" y="120"/>
                      <a:pt x="621" y="14"/>
                      <a:pt x="4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8"/>
              <p:cNvSpPr/>
              <p:nvPr/>
            </p:nvSpPr>
            <p:spPr>
              <a:xfrm>
                <a:off x="8739645" y="3143477"/>
                <a:ext cx="88929" cy="633586"/>
              </a:xfrm>
              <a:custGeom>
                <a:avLst/>
                <a:gdLst/>
                <a:ahLst/>
                <a:cxnLst/>
                <a:rect l="l" t="t" r="r" b="b"/>
                <a:pathLst>
                  <a:path w="714" h="5087" extrusionOk="0">
                    <a:moveTo>
                      <a:pt x="370" y="1"/>
                    </a:moveTo>
                    <a:cubicBezTo>
                      <a:pt x="238" y="1"/>
                      <a:pt x="132" y="93"/>
                      <a:pt x="132" y="225"/>
                    </a:cubicBezTo>
                    <a:lnTo>
                      <a:pt x="0" y="4847"/>
                    </a:lnTo>
                    <a:cubicBezTo>
                      <a:pt x="0" y="4979"/>
                      <a:pt x="93" y="5085"/>
                      <a:pt x="225" y="5085"/>
                    </a:cubicBezTo>
                    <a:lnTo>
                      <a:pt x="344" y="5085"/>
                    </a:lnTo>
                    <a:cubicBezTo>
                      <a:pt x="351" y="5086"/>
                      <a:pt x="359" y="5086"/>
                      <a:pt x="366" y="5086"/>
                    </a:cubicBezTo>
                    <a:cubicBezTo>
                      <a:pt x="487" y="5086"/>
                      <a:pt x="581" y="4985"/>
                      <a:pt x="581" y="4861"/>
                    </a:cubicBezTo>
                    <a:lnTo>
                      <a:pt x="714" y="238"/>
                    </a:lnTo>
                    <a:cubicBezTo>
                      <a:pt x="714" y="106"/>
                      <a:pt x="621" y="1"/>
                      <a:pt x="4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8"/>
              <p:cNvSpPr/>
              <p:nvPr/>
            </p:nvSpPr>
            <p:spPr>
              <a:xfrm>
                <a:off x="7920480" y="3608796"/>
                <a:ext cx="123429" cy="39731"/>
              </a:xfrm>
              <a:custGeom>
                <a:avLst/>
                <a:gdLst/>
                <a:ahLst/>
                <a:cxnLst/>
                <a:rect l="l" t="t" r="r" b="b"/>
                <a:pathLst>
                  <a:path w="991" h="319" extrusionOk="0">
                    <a:moveTo>
                      <a:pt x="141" y="1"/>
                    </a:moveTo>
                    <a:cubicBezTo>
                      <a:pt x="68" y="1"/>
                      <a:pt x="0" y="74"/>
                      <a:pt x="0" y="147"/>
                    </a:cubicBezTo>
                    <a:cubicBezTo>
                      <a:pt x="0" y="227"/>
                      <a:pt x="67" y="306"/>
                      <a:pt x="159" y="306"/>
                    </a:cubicBezTo>
                    <a:lnTo>
                      <a:pt x="833" y="319"/>
                    </a:lnTo>
                    <a:cubicBezTo>
                      <a:pt x="925" y="319"/>
                      <a:pt x="991" y="253"/>
                      <a:pt x="991" y="160"/>
                    </a:cubicBezTo>
                    <a:cubicBezTo>
                      <a:pt x="991" y="81"/>
                      <a:pt x="925" y="15"/>
                      <a:pt x="846" y="15"/>
                    </a:cubicBezTo>
                    <a:lnTo>
                      <a:pt x="159" y="2"/>
                    </a:lnTo>
                    <a:cubicBezTo>
                      <a:pt x="153" y="1"/>
                      <a:pt x="147" y="1"/>
                      <a:pt x="1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8"/>
              <p:cNvSpPr/>
              <p:nvPr/>
            </p:nvSpPr>
            <p:spPr>
              <a:xfrm>
                <a:off x="8714984" y="3640183"/>
                <a:ext cx="123429" cy="39607"/>
              </a:xfrm>
              <a:custGeom>
                <a:avLst/>
                <a:gdLst/>
                <a:ahLst/>
                <a:cxnLst/>
                <a:rect l="l" t="t" r="r" b="b"/>
                <a:pathLst>
                  <a:path w="991" h="318" extrusionOk="0">
                    <a:moveTo>
                      <a:pt x="159" y="1"/>
                    </a:moveTo>
                    <a:cubicBezTo>
                      <a:pt x="66" y="1"/>
                      <a:pt x="0" y="67"/>
                      <a:pt x="0" y="146"/>
                    </a:cubicBezTo>
                    <a:cubicBezTo>
                      <a:pt x="0" y="225"/>
                      <a:pt x="66" y="305"/>
                      <a:pt x="146" y="305"/>
                    </a:cubicBezTo>
                    <a:lnTo>
                      <a:pt x="832" y="318"/>
                    </a:lnTo>
                    <a:cubicBezTo>
                      <a:pt x="925" y="318"/>
                      <a:pt x="991" y="252"/>
                      <a:pt x="991" y="173"/>
                    </a:cubicBezTo>
                    <a:cubicBezTo>
                      <a:pt x="991" y="80"/>
                      <a:pt x="925" y="14"/>
                      <a:pt x="845" y="14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8"/>
              <p:cNvSpPr/>
              <p:nvPr/>
            </p:nvSpPr>
            <p:spPr>
              <a:xfrm>
                <a:off x="8303720" y="3556236"/>
                <a:ext cx="174495" cy="146720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178" extrusionOk="0">
                    <a:moveTo>
                      <a:pt x="412" y="1"/>
                    </a:moveTo>
                    <a:cubicBezTo>
                      <a:pt x="199" y="1"/>
                      <a:pt x="27" y="168"/>
                      <a:pt x="14" y="371"/>
                    </a:cubicBezTo>
                    <a:lnTo>
                      <a:pt x="1" y="741"/>
                    </a:lnTo>
                    <a:cubicBezTo>
                      <a:pt x="1" y="952"/>
                      <a:pt x="159" y="1137"/>
                      <a:pt x="384" y="1150"/>
                    </a:cubicBezTo>
                    <a:lnTo>
                      <a:pt x="965" y="1177"/>
                    </a:lnTo>
                    <a:cubicBezTo>
                      <a:pt x="972" y="1177"/>
                      <a:pt x="980" y="1177"/>
                      <a:pt x="988" y="1177"/>
                    </a:cubicBezTo>
                    <a:cubicBezTo>
                      <a:pt x="1189" y="1177"/>
                      <a:pt x="1361" y="1010"/>
                      <a:pt x="1374" y="794"/>
                    </a:cubicBezTo>
                    <a:lnTo>
                      <a:pt x="1387" y="424"/>
                    </a:lnTo>
                    <a:cubicBezTo>
                      <a:pt x="1401" y="213"/>
                      <a:pt x="1229" y="28"/>
                      <a:pt x="1004" y="15"/>
                    </a:cubicBezTo>
                    <a:lnTo>
                      <a:pt x="436" y="1"/>
                    </a:lnTo>
                    <a:cubicBezTo>
                      <a:pt x="428" y="1"/>
                      <a:pt x="420" y="1"/>
                      <a:pt x="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660" name="Google Shape;1660;p18"/>
          <p:cNvSpPr txBox="1">
            <a:spLocks noGrp="1"/>
          </p:cNvSpPr>
          <p:nvPr>
            <p:ph type="title"/>
          </p:nvPr>
        </p:nvSpPr>
        <p:spPr>
          <a:xfrm>
            <a:off x="960000" y="702167"/>
            <a:ext cx="1027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271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293D-C954-498E-8F2E-8FA98EDD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4A78F-5751-458E-8578-527D0F377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9DF29-94E5-4FC2-BB2B-04823FDB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47F5-3EF1-4117-83C2-470876901A7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BAD87-5CBC-4C78-BFB5-761A8BC0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3C1EF-AFEE-4C89-AEC9-85885A35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8485-AD16-48B5-857F-128955FA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26ED-D98D-419C-BAD6-694CF394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382FE-4971-4DD7-8521-643388F03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0B1AA-C8F1-4530-BF31-015ABA0B2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C58B9-4FB6-4708-B1E7-3F454204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47F5-3EF1-4117-83C2-470876901A7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BB64E-E34C-45CB-BBA9-DE229FB5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9D363-1D15-4A1E-BC00-174DF49B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8485-AD16-48B5-857F-128955FA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1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2BEE-8FC8-4FFC-85D3-6986B3AB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F32A0-0DAA-4B35-83DC-4491C4256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34028-215C-42E0-8D45-E24565524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96EEE-85E0-4E92-A227-93EF6AA34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7222EF-CEEB-458E-81EE-AF10E310F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64296A-022C-4D78-8BD1-725AD4E4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47F5-3EF1-4117-83C2-470876901A7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1FA45-2E17-4AC6-8C58-B3DFE1C6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EBBD5-B19D-4460-A1B9-B1726308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8485-AD16-48B5-857F-128955FA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6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836A6-3005-4483-8E9B-0E501E84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59C6B-04B1-41A1-9197-F7080794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47F5-3EF1-4117-83C2-470876901A7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DCA74-C575-4C8A-BEFF-220C2291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8F282-42D5-457E-975C-9676E82E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8485-AD16-48B5-857F-128955FA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3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DCEA64-0C61-47B0-B6B9-E939355D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47F5-3EF1-4117-83C2-470876901A7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FD44F-C31C-4DFC-A93D-2DA7F390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D2CC5-E83A-47AA-9746-515F6CE6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8485-AD16-48B5-857F-128955FA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574B-2F50-4721-A26F-C20BCBFB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0FAA3-37DE-4128-AEDF-FD30BF367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B5EEE-97C8-4579-BA4A-B839A483B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0F633-144D-4350-A4A3-460934B1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47F5-3EF1-4117-83C2-470876901A7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E116B-8C91-41CC-A082-4BD546E3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DD151-0644-47CD-B9A1-C18C7311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8485-AD16-48B5-857F-128955FA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6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5A0A-7C74-41F6-AE9B-E5215973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AE0BEE-5317-4EB5-B76F-4F735E075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3F5FE-29C2-431F-85D1-8B040D22D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961F3-9F2D-4648-8506-4AB64B3B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47F5-3EF1-4117-83C2-470876901A7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5ACE3-2328-41AE-AA29-56F40A50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439DB-1E1E-4859-8987-52B4F6D5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8485-AD16-48B5-857F-128955FA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70E3B-D5ED-448F-B9C2-0B20CD6F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92058-EA05-4181-9E1D-792AFA306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8280-D0DE-46B4-8E7D-4084685D2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147F5-3EF1-4117-83C2-470876901A7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FA652-F840-4CEB-9DA5-61721F637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57EAF-B0B4-4125-8B5F-266FF43EB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68485-AD16-48B5-857F-128955FA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2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slide" Target="slide6.xml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microsoft.com/office/2007/relationships/hdphoto" Target="../media/hdphoto8.wdp"/><Relationship Id="rId4" Type="http://schemas.microsoft.com/office/2007/relationships/hdphoto" Target="../media/hdphoto4.wdp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10" Type="http://schemas.openxmlformats.org/officeDocument/2006/relationships/image" Target="../media/image23.gif"/><Relationship Id="rId4" Type="http://schemas.openxmlformats.org/officeDocument/2006/relationships/image" Target="../media/image6.png"/><Relationship Id="rId9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slide" Target="slide24.xml"/><Relationship Id="rId4" Type="http://schemas.microsoft.com/office/2007/relationships/hdphoto" Target="../media/hdphoto9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.png"/><Relationship Id="rId3" Type="http://schemas.microsoft.com/office/2007/relationships/hdphoto" Target="../media/hdphoto10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openxmlformats.org/officeDocument/2006/relationships/image" Target="../media/image36.png"/><Relationship Id="rId10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1.png"/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slide" Target="slide6.xml"/><Relationship Id="rId5" Type="http://schemas.openxmlformats.org/officeDocument/2006/relationships/image" Target="../media/image14.png"/><Relationship Id="rId15" Type="http://schemas.microsoft.com/office/2007/relationships/hdphoto" Target="../media/hdphoto6.wdp"/><Relationship Id="rId10" Type="http://schemas.openxmlformats.org/officeDocument/2006/relationships/image" Target="../media/image16.png"/><Relationship Id="rId4" Type="http://schemas.openxmlformats.org/officeDocument/2006/relationships/image" Target="../media/image38.png"/><Relationship Id="rId9" Type="http://schemas.openxmlformats.org/officeDocument/2006/relationships/image" Target="../media/image15.png"/><Relationship Id="rId1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" Target="slide36.xml"/><Relationship Id="rId7" Type="http://schemas.openxmlformats.org/officeDocument/2006/relationships/image" Target="../media/image14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3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7.wdp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slide" Target="slide6.xml"/><Relationship Id="rId5" Type="http://schemas.openxmlformats.org/officeDocument/2006/relationships/image" Target="../media/image38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40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2.png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png"/><Relationship Id="rId11" Type="http://schemas.openxmlformats.org/officeDocument/2006/relationships/image" Target="../media/image3.png"/><Relationship Id="rId5" Type="http://schemas.microsoft.com/office/2007/relationships/hdphoto" Target="../media/hdphoto10.wdp"/><Relationship Id="rId10" Type="http://schemas.microsoft.com/office/2007/relationships/hdphoto" Target="../media/hdphoto8.wdp"/><Relationship Id="rId4" Type="http://schemas.openxmlformats.org/officeDocument/2006/relationships/image" Target="../media/image34.png"/><Relationship Id="rId9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microsoft.com/office/2007/relationships/hdphoto" Target="../media/hdphoto1.wdp"/><Relationship Id="rId3" Type="http://schemas.microsoft.com/office/2007/relationships/hdphoto" Target="../media/hdphoto3.wdp"/><Relationship Id="rId7" Type="http://schemas.openxmlformats.org/officeDocument/2006/relationships/slide" Target="slide8.xml"/><Relationship Id="rId12" Type="http://schemas.openxmlformats.org/officeDocument/2006/relationships/image" Target="../media/image3.png"/><Relationship Id="rId17" Type="http://schemas.microsoft.com/office/2007/relationships/hdphoto" Target="../media/hdphoto5.wdp"/><Relationship Id="rId2" Type="http://schemas.openxmlformats.org/officeDocument/2006/relationships/image" Target="../media/image5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microsoft.com/office/2007/relationships/hdphoto" Target="../media/hdphoto4.wdp"/><Relationship Id="rId15" Type="http://schemas.openxmlformats.org/officeDocument/2006/relationships/slide" Target="slide13.xml"/><Relationship Id="rId10" Type="http://schemas.openxmlformats.org/officeDocument/2006/relationships/slide" Target="slide11.xml"/><Relationship Id="rId4" Type="http://schemas.openxmlformats.org/officeDocument/2006/relationships/image" Target="../media/image6.png"/><Relationship Id="rId9" Type="http://schemas.openxmlformats.org/officeDocument/2006/relationships/slide" Target="slide10.xml"/><Relationship Id="rId1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slide" Target="slide6.xml"/><Relationship Id="rId10" Type="http://schemas.openxmlformats.org/officeDocument/2006/relationships/image" Target="../media/image8.png"/><Relationship Id="rId4" Type="http://schemas.openxmlformats.org/officeDocument/2006/relationships/image" Target="../media/image10.wmf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titled"/>
          <p:cNvPicPr>
            <a:picLocks noChangeAspect="1" noChangeArrowheads="1"/>
          </p:cNvPicPr>
          <p:nvPr/>
        </p:nvPicPr>
        <p:blipFill>
          <a:blip r:embed="rId2">
            <a:lum bright="2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" y="209005"/>
            <a:ext cx="11155680" cy="62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4755" y="17585"/>
            <a:ext cx="1081604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plaid">
                  <a:fgClr>
                    <a:srgbClr val="FF0066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5467" b="1" dirty="0">
                <a:solidFill>
                  <a:srgbClr val="3333FF"/>
                </a:solidFill>
              </a:rPr>
              <a:t>KÍNH CHÀO QUÝ THẦY CÔ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5467" b="1" dirty="0">
                <a:solidFill>
                  <a:srgbClr val="3333FF"/>
                </a:solidFill>
              </a:rPr>
              <a:t>CÙNG CÁC EM</a:t>
            </a:r>
            <a:endParaRPr lang="en-US" altLang="en-US" sz="5467" dirty="0">
              <a:solidFill>
                <a:srgbClr val="3333FF"/>
              </a:solidFill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7200" dirty="0" err="1">
                <a:solidFill>
                  <a:srgbClr val="FF0066"/>
                </a:solidFill>
              </a:rPr>
              <a:t>đến</a:t>
            </a:r>
            <a:r>
              <a:rPr lang="en-US" altLang="en-US" sz="7200" dirty="0">
                <a:solidFill>
                  <a:srgbClr val="FF0066"/>
                </a:solidFill>
              </a:rPr>
              <a:t> </a:t>
            </a:r>
            <a:r>
              <a:rPr lang="en-US" altLang="en-US" sz="7200" dirty="0" err="1">
                <a:solidFill>
                  <a:srgbClr val="FF0066"/>
                </a:solidFill>
              </a:rPr>
              <a:t>với</a:t>
            </a:r>
            <a:r>
              <a:rPr lang="en-US" altLang="en-US" sz="7200" dirty="0">
                <a:solidFill>
                  <a:srgbClr val="FF0066"/>
                </a:solidFill>
              </a:rPr>
              <a:t> </a:t>
            </a:r>
            <a:endParaRPr lang="en-US" altLang="en-US" sz="7200" b="1" dirty="0">
              <a:solidFill>
                <a:srgbClr val="FF0066"/>
              </a:solidFill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172308" y="3252924"/>
            <a:ext cx="9636371" cy="1395277"/>
          </a:xfrm>
          <a:prstGeom prst="rect">
            <a:avLst/>
          </a:prstGeom>
        </p:spPr>
        <p:txBody>
          <a:bodyPr wrap="none" lIns="91440" tIns="45720" rIns="91440" bIns="457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KHTN 7</a:t>
            </a:r>
          </a:p>
        </p:txBody>
      </p:sp>
    </p:spTree>
    <p:extLst>
      <p:ext uri="{BB962C8B-B14F-4D97-AF65-F5344CB8AC3E}">
        <p14:creationId xmlns:p14="http://schemas.microsoft.com/office/powerpoint/2010/main" val="22719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>
            <a:extLst>
              <a:ext uri="{FF2B5EF4-FFF2-40B4-BE49-F238E27FC236}">
                <a16:creationId xmlns:a16="http://schemas.microsoft.com/office/drawing/2014/main" id="{AC811074-7780-479B-97BA-2E07D399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1003"/>
            <a:ext cx="302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Action Button: Hom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C32B1E7-960B-468B-9D56-C0DD51B99616}"/>
              </a:ext>
            </a:extLst>
          </p:cNvPr>
          <p:cNvSpPr/>
          <p:nvPr/>
        </p:nvSpPr>
        <p:spPr>
          <a:xfrm>
            <a:off x="11432658" y="6164802"/>
            <a:ext cx="471488" cy="533400"/>
          </a:xfrm>
          <a:prstGeom prst="actionButtonHom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2394C9-9D65-4574-98F5-B4462DF7E875}"/>
              </a:ext>
            </a:extLst>
          </p:cNvPr>
          <p:cNvSpPr/>
          <p:nvPr/>
        </p:nvSpPr>
        <p:spPr>
          <a:xfrm>
            <a:off x="180698" y="239330"/>
            <a:ext cx="732093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7E6B012-6742-4CC9-B658-A5657DDA2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11322"/>
            <a:ext cx="3028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63745-DA68-4007-BC1F-A80378711A91}"/>
              </a:ext>
            </a:extLst>
          </p:cNvPr>
          <p:cNvSpPr txBox="1"/>
          <p:nvPr/>
        </p:nvSpPr>
        <p:spPr>
          <a:xfrm>
            <a:off x="529701" y="1637219"/>
            <a:ext cx="1113259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71479-7F94-4F21-958D-DF8E98D04B0E}"/>
              </a:ext>
            </a:extLst>
          </p:cNvPr>
          <p:cNvSpPr txBox="1"/>
          <p:nvPr/>
        </p:nvSpPr>
        <p:spPr>
          <a:xfrm>
            <a:off x="523598" y="2510749"/>
            <a:ext cx="11132598" cy="646331"/>
          </a:xfrm>
          <a:prstGeom prst="rect">
            <a:avLst/>
          </a:prstGeom>
          <a:solidFill>
            <a:srgbClr val="6666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E31915-670B-4D57-BEDA-7DA79C1C69CA}"/>
              </a:ext>
            </a:extLst>
          </p:cNvPr>
          <p:cNvSpPr txBox="1"/>
          <p:nvPr/>
        </p:nvSpPr>
        <p:spPr>
          <a:xfrm>
            <a:off x="535804" y="3360885"/>
            <a:ext cx="1113259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048C05-6AFD-4951-BD2D-54A42F3B775C}"/>
              </a:ext>
            </a:extLst>
          </p:cNvPr>
          <p:cNvSpPr txBox="1"/>
          <p:nvPr/>
        </p:nvSpPr>
        <p:spPr>
          <a:xfrm>
            <a:off x="535804" y="4720612"/>
            <a:ext cx="1113259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01E54223-D496-4E9A-A147-D446A612B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583" y="0"/>
            <a:ext cx="933451" cy="1066800"/>
          </a:xfrm>
          <a:prstGeom prst="rect">
            <a:avLst/>
          </a:prstGeom>
        </p:spPr>
      </p:pic>
      <p:pic>
        <p:nvPicPr>
          <p:cNvPr id="16" name="Tieng-chuong-reo-vao-lo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B5AB8AE-46D6-40A4-A44A-6E91C4FE22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09308" y="1050925"/>
            <a:ext cx="259574" cy="2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491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1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98"/>
                            </p:stCondLst>
                            <p:childTnLst>
                              <p:par>
                                <p:cTn id="41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1273 L -0.02135 0.00301 C -0.01614 0.00648 -0.00846 0.00856 -0.00052 0.00856 C 0.00873 0.00856 0.01602 0.00648 0.02123 0.00301 L 0.04584 -0.01273 " pathEditMode="relative" rAng="0" ptsTypes="AAAAA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474C6AAD-6584-4075-9C78-DFEF7DB85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1003"/>
            <a:ext cx="302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9705" name="Picture 9" descr="POINSET2">
            <a:extLst>
              <a:ext uri="{FF2B5EF4-FFF2-40B4-BE49-F238E27FC236}">
                <a16:creationId xmlns:a16="http://schemas.microsoft.com/office/drawing/2014/main" id="{519B67F8-9A63-4080-A7EC-78B83114E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90700" y="5676900"/>
            <a:ext cx="91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POINSET2">
            <a:extLst>
              <a:ext uri="{FF2B5EF4-FFF2-40B4-BE49-F238E27FC236}">
                <a16:creationId xmlns:a16="http://schemas.microsoft.com/office/drawing/2014/main" id="{82F45064-B71D-491D-997A-0EBF9720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25000" y="5867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ction Button: Hom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C32B1E7-960B-468B-9D56-C0DD51B99616}"/>
              </a:ext>
            </a:extLst>
          </p:cNvPr>
          <p:cNvSpPr/>
          <p:nvPr/>
        </p:nvSpPr>
        <p:spPr>
          <a:xfrm>
            <a:off x="8969376" y="6324600"/>
            <a:ext cx="471488" cy="533400"/>
          </a:xfrm>
          <a:prstGeom prst="actionButtonHom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D2170F52-BB90-410A-BB96-7DE7456AB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41" y="381003"/>
            <a:ext cx="1154887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000" dirty="0">
                <a:latin typeface="+mj-lt"/>
              </a:rPr>
              <a:t> Phân tử carbon dioxide được cấu tạo từ </a:t>
            </a:r>
            <a:r>
              <a:rPr lang="vi-VN" sz="4000" dirty="0">
                <a:solidFill>
                  <a:srgbClr val="0000FF"/>
                </a:solidFill>
                <a:latin typeface="+mj-lt"/>
              </a:rPr>
              <a:t>1 nguyên tử carbon </a:t>
            </a:r>
            <a:r>
              <a:rPr lang="vi-VN" sz="4000" dirty="0">
                <a:latin typeface="+mj-lt"/>
              </a:rPr>
              <a:t>và </a:t>
            </a:r>
            <a:r>
              <a:rPr lang="vi-VN" sz="4000" dirty="0">
                <a:solidFill>
                  <a:srgbClr val="0000FF"/>
                </a:solidFill>
                <a:latin typeface="+mj-lt"/>
              </a:rPr>
              <a:t>2 nguyên tử oxygen</a:t>
            </a:r>
            <a:r>
              <a:rPr lang="vi-VN" sz="4000" dirty="0">
                <a:latin typeface="+mj-lt"/>
              </a:rPr>
              <a:t>. Biết khối lượng nguyên tử carbon và oxygen lần lượt là 12 amu và 16 amu. Khối lượng phân tử của carbon dioxide là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3642C6-FB94-41C0-B1B3-CF2C2CC99025}"/>
              </a:ext>
            </a:extLst>
          </p:cNvPr>
          <p:cNvSpPr txBox="1"/>
          <p:nvPr/>
        </p:nvSpPr>
        <p:spPr>
          <a:xfrm>
            <a:off x="535804" y="3026333"/>
            <a:ext cx="1113259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44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76AAB-B036-4AF3-94FB-C187CEB3D3EE}"/>
              </a:ext>
            </a:extLst>
          </p:cNvPr>
          <p:cNvSpPr txBox="1"/>
          <p:nvPr/>
        </p:nvSpPr>
        <p:spPr>
          <a:xfrm>
            <a:off x="529701" y="3794303"/>
            <a:ext cx="11132598" cy="646331"/>
          </a:xfrm>
          <a:prstGeom prst="rect">
            <a:avLst/>
          </a:prstGeom>
          <a:solidFill>
            <a:srgbClr val="6666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28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5D44D3-2638-495B-8ABF-BF05E91C8FD1}"/>
              </a:ext>
            </a:extLst>
          </p:cNvPr>
          <p:cNvSpPr txBox="1"/>
          <p:nvPr/>
        </p:nvSpPr>
        <p:spPr>
          <a:xfrm>
            <a:off x="529701" y="4531419"/>
            <a:ext cx="1113259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B407BC-1592-41E0-A513-6A77E242A730}"/>
              </a:ext>
            </a:extLst>
          </p:cNvPr>
          <p:cNvSpPr txBox="1"/>
          <p:nvPr/>
        </p:nvSpPr>
        <p:spPr>
          <a:xfrm>
            <a:off x="529701" y="5358825"/>
            <a:ext cx="1113259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20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57BFB5B2-8851-467D-A3FD-D97B49698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5583" y="0"/>
            <a:ext cx="933451" cy="1066800"/>
          </a:xfrm>
          <a:prstGeom prst="rect">
            <a:avLst/>
          </a:prstGeom>
        </p:spPr>
      </p:pic>
      <p:pic>
        <p:nvPicPr>
          <p:cNvPr id="18" name="Tieng-chuong-reo-vao-lo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46A1AA3-98B4-4ED8-817B-99F033CBFD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09308" y="1050925"/>
            <a:ext cx="259574" cy="2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67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9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98"/>
                            </p:stCondLst>
                            <p:childTnLst>
                              <p:par>
                                <p:cTn id="40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1273 L -0.02135 0.00301 C -0.01614 0.00648 -0.00846 0.00856 -0.00052 0.00856 C 0.00873 0.00856 0.01602 0.00648 0.02123 0.00301 L 0.04584 -0.01273 " pathEditMode="relative" rAng="0" ptsTypes="AAAAA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474C6AAD-6584-4075-9C78-DFEF7DB85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1003"/>
            <a:ext cx="302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E497AF-444F-449B-931A-57EA79C96604}"/>
              </a:ext>
            </a:extLst>
          </p:cNvPr>
          <p:cNvSpPr txBox="1"/>
          <p:nvPr/>
        </p:nvSpPr>
        <p:spPr>
          <a:xfrm>
            <a:off x="159493" y="165475"/>
            <a:ext cx="891738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Hydrogen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Sulfur dioxide ở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Action Button: Hom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C32B1E7-960B-468B-9D56-C0DD51B99616}"/>
              </a:ext>
            </a:extLst>
          </p:cNvPr>
          <p:cNvSpPr/>
          <p:nvPr/>
        </p:nvSpPr>
        <p:spPr>
          <a:xfrm>
            <a:off x="11543900" y="6324600"/>
            <a:ext cx="482608" cy="533400"/>
          </a:xfrm>
          <a:prstGeom prst="actionButtonHom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0EDD91-3F9C-4D3C-9097-6778C66EE7AF}"/>
              </a:ext>
            </a:extLst>
          </p:cNvPr>
          <p:cNvGrpSpPr/>
          <p:nvPr/>
        </p:nvGrpSpPr>
        <p:grpSpPr>
          <a:xfrm>
            <a:off x="7805081" y="1483394"/>
            <a:ext cx="2696219" cy="1468896"/>
            <a:chOff x="9719950" y="107743"/>
            <a:chExt cx="2179561" cy="14688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C1FFB0-5254-4547-A731-16C783427596}"/>
                </a:ext>
              </a:extLst>
            </p:cNvPr>
            <p:cNvSpPr txBox="1"/>
            <p:nvPr/>
          </p:nvSpPr>
          <p:spPr>
            <a:xfrm>
              <a:off x="9872998" y="1053419"/>
              <a:ext cx="2026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Hydrogen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BC7294-6E36-4743-8620-B5053EAAF26E}"/>
                </a:ext>
              </a:extLst>
            </p:cNvPr>
            <p:cNvGrpSpPr/>
            <p:nvPr/>
          </p:nvGrpSpPr>
          <p:grpSpPr>
            <a:xfrm>
              <a:off x="9719950" y="107743"/>
              <a:ext cx="1633092" cy="1008184"/>
              <a:chOff x="374072" y="1816929"/>
              <a:chExt cx="861169" cy="52521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65D4424-C6E4-463C-AF67-06420CB2A3E9}"/>
                  </a:ext>
                </a:extLst>
              </p:cNvPr>
              <p:cNvSpPr/>
              <p:nvPr/>
            </p:nvSpPr>
            <p:spPr>
              <a:xfrm>
                <a:off x="374072" y="1816929"/>
                <a:ext cx="861169" cy="525218"/>
              </a:xfrm>
              <a:custGeom>
                <a:avLst/>
                <a:gdLst>
                  <a:gd name="connsiteX0" fmla="*/ 288758 w 930925"/>
                  <a:gd name="connsiteY0" fmla="*/ 0 h 513174"/>
                  <a:gd name="connsiteX1" fmla="*/ 450206 w 930925"/>
                  <a:gd name="connsiteY1" fmla="*/ 43821 h 513174"/>
                  <a:gd name="connsiteX2" fmla="*/ 465463 w 930925"/>
                  <a:gd name="connsiteY2" fmla="*/ 55007 h 513174"/>
                  <a:gd name="connsiteX3" fmla="*/ 480720 w 930925"/>
                  <a:gd name="connsiteY3" fmla="*/ 43821 h 513174"/>
                  <a:gd name="connsiteX4" fmla="*/ 642167 w 930925"/>
                  <a:gd name="connsiteY4" fmla="*/ 0 h 513174"/>
                  <a:gd name="connsiteX5" fmla="*/ 930925 w 930925"/>
                  <a:gd name="connsiteY5" fmla="*/ 256587 h 513174"/>
                  <a:gd name="connsiteX6" fmla="*/ 642167 w 930925"/>
                  <a:gd name="connsiteY6" fmla="*/ 513174 h 513174"/>
                  <a:gd name="connsiteX7" fmla="*/ 480720 w 930925"/>
                  <a:gd name="connsiteY7" fmla="*/ 469353 h 513174"/>
                  <a:gd name="connsiteX8" fmla="*/ 465463 w 930925"/>
                  <a:gd name="connsiteY8" fmla="*/ 458167 h 513174"/>
                  <a:gd name="connsiteX9" fmla="*/ 450206 w 930925"/>
                  <a:gd name="connsiteY9" fmla="*/ 469353 h 513174"/>
                  <a:gd name="connsiteX10" fmla="*/ 288758 w 930925"/>
                  <a:gd name="connsiteY10" fmla="*/ 513174 h 513174"/>
                  <a:gd name="connsiteX11" fmla="*/ 0 w 930925"/>
                  <a:gd name="connsiteY11" fmla="*/ 256587 h 513174"/>
                  <a:gd name="connsiteX12" fmla="*/ 288758 w 930925"/>
                  <a:gd name="connsiteY12" fmla="*/ 0 h 513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0925" h="513174">
                    <a:moveTo>
                      <a:pt x="288758" y="0"/>
                    </a:moveTo>
                    <a:cubicBezTo>
                      <a:pt x="348562" y="0"/>
                      <a:pt x="404119" y="16155"/>
                      <a:pt x="450206" y="43821"/>
                    </a:cubicBezTo>
                    <a:lnTo>
                      <a:pt x="465463" y="55007"/>
                    </a:lnTo>
                    <a:lnTo>
                      <a:pt x="480720" y="43821"/>
                    </a:lnTo>
                    <a:cubicBezTo>
                      <a:pt x="526806" y="16155"/>
                      <a:pt x="582363" y="0"/>
                      <a:pt x="642167" y="0"/>
                    </a:cubicBezTo>
                    <a:cubicBezTo>
                      <a:pt x="801644" y="0"/>
                      <a:pt x="930925" y="114878"/>
                      <a:pt x="930925" y="256587"/>
                    </a:cubicBezTo>
                    <a:cubicBezTo>
                      <a:pt x="930925" y="398296"/>
                      <a:pt x="801644" y="513174"/>
                      <a:pt x="642167" y="513174"/>
                    </a:cubicBezTo>
                    <a:cubicBezTo>
                      <a:pt x="582363" y="513174"/>
                      <a:pt x="526806" y="497019"/>
                      <a:pt x="480720" y="469353"/>
                    </a:cubicBezTo>
                    <a:lnTo>
                      <a:pt x="465463" y="458167"/>
                    </a:lnTo>
                    <a:lnTo>
                      <a:pt x="450206" y="469353"/>
                    </a:lnTo>
                    <a:cubicBezTo>
                      <a:pt x="404119" y="497019"/>
                      <a:pt x="348562" y="513174"/>
                      <a:pt x="288758" y="513174"/>
                    </a:cubicBezTo>
                    <a:cubicBezTo>
                      <a:pt x="129281" y="513174"/>
                      <a:pt x="0" y="398296"/>
                      <a:pt x="0" y="256587"/>
                    </a:cubicBezTo>
                    <a:cubicBezTo>
                      <a:pt x="0" y="114878"/>
                      <a:pt x="129281" y="0"/>
                      <a:pt x="288758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431800" dist="101600" dir="6000000" sx="89000" sy="89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10795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4DBFFB-8972-44F0-863D-73EFCCC16228}"/>
                  </a:ext>
                </a:extLst>
              </p:cNvPr>
              <p:cNvSpPr txBox="1"/>
              <p:nvPr/>
            </p:nvSpPr>
            <p:spPr>
              <a:xfrm>
                <a:off x="514658" y="1975318"/>
                <a:ext cx="239201" cy="20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H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23C466-86FE-4895-87A2-1DEED8870E3D}"/>
                  </a:ext>
                </a:extLst>
              </p:cNvPr>
              <p:cNvSpPr txBox="1"/>
              <p:nvPr/>
            </p:nvSpPr>
            <p:spPr>
              <a:xfrm>
                <a:off x="894445" y="1959751"/>
                <a:ext cx="268036" cy="20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709B46-FB24-4A2C-AF8C-1D38D1568D49}"/>
              </a:ext>
            </a:extLst>
          </p:cNvPr>
          <p:cNvGrpSpPr/>
          <p:nvPr/>
        </p:nvGrpSpPr>
        <p:grpSpPr>
          <a:xfrm>
            <a:off x="7195172" y="3338023"/>
            <a:ext cx="3089429" cy="2439414"/>
            <a:chOff x="5776587" y="2137731"/>
            <a:chExt cx="3021804" cy="208034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14973CA-8F0A-4AA5-8EE9-FF8E981FB200}"/>
                </a:ext>
              </a:extLst>
            </p:cNvPr>
            <p:cNvGrpSpPr/>
            <p:nvPr/>
          </p:nvGrpSpPr>
          <p:grpSpPr>
            <a:xfrm>
              <a:off x="6359104" y="2137731"/>
              <a:ext cx="1843601" cy="1359671"/>
              <a:chOff x="6476550" y="2053080"/>
              <a:chExt cx="1843601" cy="1359671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670021-A9BD-4460-B782-C36A24D5C75E}"/>
                  </a:ext>
                </a:extLst>
              </p:cNvPr>
              <p:cNvGrpSpPr/>
              <p:nvPr/>
            </p:nvGrpSpPr>
            <p:grpSpPr>
              <a:xfrm>
                <a:off x="6476550" y="2053080"/>
                <a:ext cx="1843601" cy="1359671"/>
                <a:chOff x="7030700" y="2214694"/>
                <a:chExt cx="1087866" cy="802310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D8FB9BE-4874-4780-AC91-3E3105F3668C}"/>
                    </a:ext>
                  </a:extLst>
                </p:cNvPr>
                <p:cNvSpPr/>
                <p:nvPr/>
              </p:nvSpPr>
              <p:spPr>
                <a:xfrm>
                  <a:off x="7661366" y="2551392"/>
                  <a:ext cx="457200" cy="4572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149987" dist="250190" dir="8460000" sx="1000" sy="1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0917363-95AA-4CF8-97FE-142F4DD9DDD7}"/>
                    </a:ext>
                  </a:extLst>
                </p:cNvPr>
                <p:cNvSpPr/>
                <p:nvPr/>
              </p:nvSpPr>
              <p:spPr>
                <a:xfrm>
                  <a:off x="7030700" y="2559804"/>
                  <a:ext cx="457200" cy="4572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149987" dist="250190" dir="2340000" sx="1000" sy="1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2136C547-5E60-47BA-A940-E902772FA8B5}"/>
                    </a:ext>
                  </a:extLst>
                </p:cNvPr>
                <p:cNvSpPr/>
                <p:nvPr/>
              </p:nvSpPr>
              <p:spPr>
                <a:xfrm>
                  <a:off x="7259300" y="2214694"/>
                  <a:ext cx="612397" cy="573710"/>
                </a:xfrm>
                <a:prstGeom prst="ellipse">
                  <a:avLst/>
                </a:prstGeom>
                <a:gradFill flip="none" rotWithShape="1">
                  <a:gsLst>
                    <a:gs pos="46000">
                      <a:srgbClr val="F4BC12"/>
                    </a:gs>
                    <a:gs pos="21000">
                      <a:srgbClr val="FFC000"/>
                    </a:gs>
                    <a:gs pos="73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165100" dist="2362200" dir="8760000" sx="1000" sy="1000" algn="ctr">
                    <a:schemeClr val="bg1">
                      <a:lumMod val="95000"/>
                      <a:alpha val="28000"/>
                    </a:scheme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C6996D-FE94-4A54-8C88-38053C02AA82}"/>
                  </a:ext>
                </a:extLst>
              </p:cNvPr>
              <p:cNvSpPr txBox="1"/>
              <p:nvPr/>
            </p:nvSpPr>
            <p:spPr>
              <a:xfrm>
                <a:off x="7120499" y="2315361"/>
                <a:ext cx="5973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BF99FC-3D20-455C-A22D-664F01F9AAE4}"/>
                  </a:ext>
                </a:extLst>
              </p:cNvPr>
              <p:cNvSpPr txBox="1"/>
              <p:nvPr/>
            </p:nvSpPr>
            <p:spPr>
              <a:xfrm>
                <a:off x="6565270" y="2825960"/>
                <a:ext cx="5973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CCE714-9E79-4FA8-A45E-3B24457B8A03}"/>
                  </a:ext>
                </a:extLst>
              </p:cNvPr>
              <p:cNvSpPr txBox="1"/>
              <p:nvPr/>
            </p:nvSpPr>
            <p:spPr>
              <a:xfrm>
                <a:off x="7676202" y="2800144"/>
                <a:ext cx="5973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BB27BA-B10A-480F-A310-A4159D857D6A}"/>
                </a:ext>
              </a:extLst>
            </p:cNvPr>
            <p:cNvSpPr txBox="1"/>
            <p:nvPr/>
          </p:nvSpPr>
          <p:spPr>
            <a:xfrm>
              <a:off x="5776587" y="3694851"/>
              <a:ext cx="30218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Sulfur dioxide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1F8FB39-7793-434E-983C-5282E370EA2B}"/>
              </a:ext>
            </a:extLst>
          </p:cNvPr>
          <p:cNvSpPr txBox="1"/>
          <p:nvPr/>
        </p:nvSpPr>
        <p:spPr>
          <a:xfrm>
            <a:off x="535804" y="1969889"/>
            <a:ext cx="593324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 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1D6DA0-2EA1-4649-9A42-322A1BDB6ABC}"/>
              </a:ext>
            </a:extLst>
          </p:cNvPr>
          <p:cNvSpPr txBox="1"/>
          <p:nvPr/>
        </p:nvSpPr>
        <p:spPr>
          <a:xfrm>
            <a:off x="529701" y="2737859"/>
            <a:ext cx="5933243" cy="1200329"/>
          </a:xfrm>
          <a:prstGeom prst="rect">
            <a:avLst/>
          </a:prstGeom>
          <a:solidFill>
            <a:srgbClr val="6666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(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(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D62DF1-CD53-4660-BB57-2079C946AEA5}"/>
              </a:ext>
            </a:extLst>
          </p:cNvPr>
          <p:cNvSpPr txBox="1"/>
          <p:nvPr/>
        </p:nvSpPr>
        <p:spPr>
          <a:xfrm>
            <a:off x="529701" y="3474975"/>
            <a:ext cx="593324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5975A3-8F3B-4B9A-9633-D08D131F2A1A}"/>
              </a:ext>
            </a:extLst>
          </p:cNvPr>
          <p:cNvSpPr txBox="1"/>
          <p:nvPr/>
        </p:nvSpPr>
        <p:spPr>
          <a:xfrm>
            <a:off x="529701" y="4302381"/>
            <a:ext cx="593324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1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7" name="Content Placeholder 3">
            <a:extLst>
              <a:ext uri="{FF2B5EF4-FFF2-40B4-BE49-F238E27FC236}">
                <a16:creationId xmlns:a16="http://schemas.microsoft.com/office/drawing/2014/main" id="{E8367C97-F219-4279-A64E-79DFCF341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583" y="0"/>
            <a:ext cx="933451" cy="1066800"/>
          </a:xfrm>
          <a:prstGeom prst="rect">
            <a:avLst/>
          </a:prstGeom>
        </p:spPr>
      </p:pic>
      <p:pic>
        <p:nvPicPr>
          <p:cNvPr id="38" name="Tieng-chuong-reo-vao-lo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9888FCE-20AD-4559-BAC4-DA4E029C4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09308" y="1050925"/>
            <a:ext cx="259574" cy="2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12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19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98"/>
                            </p:stCondLst>
                            <p:childTnLst>
                              <p:par>
                                <p:cTn id="37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1273 L -0.02135 0.00301 C -0.01614 0.00648 -0.00846 0.00856 -0.00052 0.00856 C 0.00873 0.00856 0.01602 0.00648 0.02123 0.00301 L 0.04584 -0.01273 " pathEditMode="relative" rAng="0" ptsTypes="AAAAA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2" grpId="0" animBg="1"/>
      <p:bldP spid="33" grpId="0" animBg="1"/>
      <p:bldP spid="33" grpId="1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40"/>
          <p:cNvSpPr>
            <a:spLocks noChangeArrowheads="1"/>
          </p:cNvSpPr>
          <p:nvPr/>
        </p:nvSpPr>
        <p:spPr bwMode="auto">
          <a:xfrm>
            <a:off x="2279650" y="1268413"/>
            <a:ext cx="8388350" cy="561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8001000" y="4979828"/>
            <a:ext cx="15167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dirty="0" err="1">
                <a:solidFill>
                  <a:srgbClr val="FF0000"/>
                </a:solidFill>
                <a:cs typeface="Arial" panose="020B0604020202020204" pitchFamily="34" charset="0"/>
              </a:rPr>
              <a:t>Thưởng</a:t>
            </a:r>
            <a:r>
              <a:rPr lang="en-US" altLang="en-US" sz="25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vi-VN" altLang="en-US" sz="2500" b="1" dirty="0">
                <a:solidFill>
                  <a:srgbClr val="FF0000"/>
                </a:solidFill>
                <a:cs typeface="Arial" panose="020B0604020202020204" pitchFamily="34" charset="0"/>
              </a:rPr>
              <a:t>điểm </a:t>
            </a:r>
            <a:r>
              <a:rPr lang="en-US" altLang="en-US" sz="2500" b="1" dirty="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7182" name="Picture 27" descr="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93" y="3894632"/>
            <a:ext cx="4523910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549615-69C9-40CB-A070-BFF60913B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782" y="2565997"/>
            <a:ext cx="778392" cy="1388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B4DAAB-8E21-4AF0-8581-A3C3F20DB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474" y="1349777"/>
            <a:ext cx="778392" cy="1330757"/>
          </a:xfrm>
          <a:prstGeom prst="rect">
            <a:avLst/>
          </a:prstGeom>
        </p:spPr>
      </p:pic>
      <p:pic>
        <p:nvPicPr>
          <p:cNvPr id="21" name="Picture 38">
            <a:extLst>
              <a:ext uri="{FF2B5EF4-FFF2-40B4-BE49-F238E27FC236}">
                <a16:creationId xmlns:a16="http://schemas.microsoft.com/office/drawing/2014/main" id="{4830C5BE-3647-4424-84B0-F3E698C76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224" y="1349777"/>
            <a:ext cx="3473493" cy="30992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8EEA5-F479-4218-86EA-1A39DA5A2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7313" y="373274"/>
            <a:ext cx="2572735" cy="3283761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47320F-E89B-47E5-BA72-B7B81B6C68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5647" y="858871"/>
            <a:ext cx="682811" cy="20405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EC016A-3794-4BBB-B6DD-62C82C2822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092" y="334082"/>
            <a:ext cx="3566469" cy="2969009"/>
          </a:xfrm>
          <a:prstGeom prst="rect">
            <a:avLst/>
          </a:prstGeom>
        </p:spPr>
      </p:pic>
      <p:sp>
        <p:nvSpPr>
          <p:cNvPr id="30" name="Action Button: Home 1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82295412-F5FC-41FF-A284-C092F0B79CDC}"/>
              </a:ext>
            </a:extLst>
          </p:cNvPr>
          <p:cNvSpPr/>
          <p:nvPr/>
        </p:nvSpPr>
        <p:spPr>
          <a:xfrm>
            <a:off x="11545995" y="6259803"/>
            <a:ext cx="471488" cy="533400"/>
          </a:xfrm>
          <a:prstGeom prst="actionButtonHom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CA2491D1-05AD-4BF3-BDA3-41C1061E8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077" y="5367251"/>
            <a:ext cx="162971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Thưởng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vi-VN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điểm 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9" name="Picture 21" descr="gold">
            <a:extLst>
              <a:ext uri="{FF2B5EF4-FFF2-40B4-BE49-F238E27FC236}">
                <a16:creationId xmlns:a16="http://schemas.microsoft.com/office/drawing/2014/main" id="{ED7D613D-CD93-4FA1-BFEE-519F1D6FA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41" y="4009169"/>
            <a:ext cx="4284476" cy="31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9">
            <a:extLst>
              <a:ext uri="{FF2B5EF4-FFF2-40B4-BE49-F238E27FC236}">
                <a16:creationId xmlns:a16="http://schemas.microsoft.com/office/drawing/2014/main" id="{6CFE6EE5-C03C-472D-BCC3-89C6905D7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45" y="5045307"/>
            <a:ext cx="14622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Thưởng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2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điểm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9</a:t>
            </a:r>
          </a:p>
        </p:txBody>
      </p:sp>
      <p:pic>
        <p:nvPicPr>
          <p:cNvPr id="23" name="Picture 24" descr="white">
            <a:extLst>
              <a:ext uri="{FF2B5EF4-FFF2-40B4-BE49-F238E27FC236}">
                <a16:creationId xmlns:a16="http://schemas.microsoft.com/office/drawing/2014/main" id="{9D0D9D46-C7F6-4C23-AD88-EB327A92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30" y="3730104"/>
            <a:ext cx="4175956" cy="272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92613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1068 -0.2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4 0.01181 L 0.00222 -0.369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5069 L -0.14714 -0.1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22448 -0.001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2826 -0.30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0.21107 -0.270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190" grpId="0"/>
      <p:bldP spid="16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9" name="Google Shape;4199;p51"/>
          <p:cNvGrpSpPr/>
          <p:nvPr/>
        </p:nvGrpSpPr>
        <p:grpSpPr>
          <a:xfrm>
            <a:off x="3070693" y="1761079"/>
            <a:ext cx="6050603" cy="3555667"/>
            <a:chOff x="2038756" y="1050839"/>
            <a:chExt cx="5176174" cy="3041805"/>
          </a:xfrm>
        </p:grpSpPr>
        <p:grpSp>
          <p:nvGrpSpPr>
            <p:cNvPr id="4200" name="Google Shape;4200;p51"/>
            <p:cNvGrpSpPr/>
            <p:nvPr/>
          </p:nvGrpSpPr>
          <p:grpSpPr>
            <a:xfrm>
              <a:off x="2038756" y="1050839"/>
              <a:ext cx="5066490" cy="3041805"/>
              <a:chOff x="743953" y="1296401"/>
              <a:chExt cx="2240818" cy="1345336"/>
            </a:xfrm>
          </p:grpSpPr>
          <p:sp>
            <p:nvSpPr>
              <p:cNvPr id="4201" name="Google Shape;4201;p51"/>
              <p:cNvSpPr/>
              <p:nvPr/>
            </p:nvSpPr>
            <p:spPr>
              <a:xfrm>
                <a:off x="791775" y="2528338"/>
                <a:ext cx="2192996" cy="113399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167" extrusionOk="0">
                    <a:moveTo>
                      <a:pt x="0" y="0"/>
                    </a:moveTo>
                    <a:lnTo>
                      <a:pt x="0" y="621"/>
                    </a:lnTo>
                    <a:lnTo>
                      <a:pt x="33426" y="2166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4202" name="Google Shape;4202;p51"/>
              <p:cNvGrpSpPr/>
              <p:nvPr/>
            </p:nvGrpSpPr>
            <p:grpSpPr>
              <a:xfrm>
                <a:off x="743953" y="1296401"/>
                <a:ext cx="2240772" cy="1306811"/>
                <a:chOff x="743878" y="1560076"/>
                <a:chExt cx="2240772" cy="1306811"/>
              </a:xfrm>
            </p:grpSpPr>
            <p:grpSp>
              <p:nvGrpSpPr>
                <p:cNvPr id="4203" name="Google Shape;4203;p51"/>
                <p:cNvGrpSpPr/>
                <p:nvPr/>
              </p:nvGrpSpPr>
              <p:grpSpPr>
                <a:xfrm>
                  <a:off x="743878" y="1590850"/>
                  <a:ext cx="2240772" cy="1276037"/>
                  <a:chOff x="743878" y="1590850"/>
                  <a:chExt cx="2240772" cy="1276037"/>
                </a:xfrm>
              </p:grpSpPr>
              <p:sp>
                <p:nvSpPr>
                  <p:cNvPr id="4204" name="Google Shape;4204;p51"/>
                  <p:cNvSpPr/>
                  <p:nvPr/>
                </p:nvSpPr>
                <p:spPr>
                  <a:xfrm>
                    <a:off x="791950" y="1590850"/>
                    <a:ext cx="2192700" cy="12297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4205" name="Google Shape;4205;p51"/>
                  <p:cNvSpPr/>
                  <p:nvPr/>
                </p:nvSpPr>
                <p:spPr>
                  <a:xfrm rot="2696772">
                    <a:off x="725268" y="2752322"/>
                    <a:ext cx="225921" cy="40729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sp>
              <p:nvSpPr>
                <p:cNvPr id="4206" name="Google Shape;4206;p51"/>
                <p:cNvSpPr/>
                <p:nvPr/>
              </p:nvSpPr>
              <p:spPr>
                <a:xfrm rot="-2706523">
                  <a:off x="736754" y="1633311"/>
                  <a:ext cx="223588" cy="4072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sp>
          <p:nvSpPr>
            <p:cNvPr id="4207" name="Google Shape;4207;p51"/>
            <p:cNvSpPr/>
            <p:nvPr/>
          </p:nvSpPr>
          <p:spPr>
            <a:xfrm rot="2440061">
              <a:off x="6740494" y="1204431"/>
              <a:ext cx="505470" cy="92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34" name="Google Shape;4334;p51"/>
          <p:cNvGrpSpPr/>
          <p:nvPr/>
        </p:nvGrpSpPr>
        <p:grpSpPr>
          <a:xfrm>
            <a:off x="953483" y="667986"/>
            <a:ext cx="979645" cy="1000149"/>
            <a:chOff x="238125" y="1607925"/>
            <a:chExt cx="323700" cy="330475"/>
          </a:xfrm>
        </p:grpSpPr>
        <p:sp>
          <p:nvSpPr>
            <p:cNvPr id="4335" name="Google Shape;4335;p51"/>
            <p:cNvSpPr/>
            <p:nvPr/>
          </p:nvSpPr>
          <p:spPr>
            <a:xfrm>
              <a:off x="255500" y="1630625"/>
              <a:ext cx="306325" cy="307775"/>
            </a:xfrm>
            <a:custGeom>
              <a:avLst/>
              <a:gdLst/>
              <a:ahLst/>
              <a:cxnLst/>
              <a:rect l="l" t="t" r="r" b="b"/>
              <a:pathLst>
                <a:path w="12253" h="12311" extrusionOk="0">
                  <a:moveTo>
                    <a:pt x="6127" y="1"/>
                  </a:moveTo>
                  <a:cubicBezTo>
                    <a:pt x="2745" y="1"/>
                    <a:pt x="1" y="2764"/>
                    <a:pt x="1" y="6165"/>
                  </a:cubicBezTo>
                  <a:cubicBezTo>
                    <a:pt x="1" y="9566"/>
                    <a:pt x="2745" y="12310"/>
                    <a:pt x="6127" y="12310"/>
                  </a:cubicBezTo>
                  <a:cubicBezTo>
                    <a:pt x="9508" y="12310"/>
                    <a:pt x="12252" y="9566"/>
                    <a:pt x="12252" y="6165"/>
                  </a:cubicBezTo>
                  <a:cubicBezTo>
                    <a:pt x="12252" y="2764"/>
                    <a:pt x="9508" y="1"/>
                    <a:pt x="6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6" name="Google Shape;4336;p51"/>
            <p:cNvSpPr/>
            <p:nvPr/>
          </p:nvSpPr>
          <p:spPr>
            <a:xfrm>
              <a:off x="238125" y="1607925"/>
              <a:ext cx="306300" cy="307775"/>
            </a:xfrm>
            <a:custGeom>
              <a:avLst/>
              <a:gdLst/>
              <a:ahLst/>
              <a:cxnLst/>
              <a:rect l="l" t="t" r="r" b="b"/>
              <a:pathLst>
                <a:path w="12252" h="12311" extrusionOk="0">
                  <a:moveTo>
                    <a:pt x="6126" y="1"/>
                  </a:moveTo>
                  <a:cubicBezTo>
                    <a:pt x="2744" y="1"/>
                    <a:pt x="0" y="2764"/>
                    <a:pt x="0" y="6165"/>
                  </a:cubicBezTo>
                  <a:cubicBezTo>
                    <a:pt x="0" y="9566"/>
                    <a:pt x="2744" y="12310"/>
                    <a:pt x="6126" y="12310"/>
                  </a:cubicBezTo>
                  <a:cubicBezTo>
                    <a:pt x="9508" y="12310"/>
                    <a:pt x="12252" y="9566"/>
                    <a:pt x="12252" y="6165"/>
                  </a:cubicBezTo>
                  <a:cubicBezTo>
                    <a:pt x="12252" y="2764"/>
                    <a:pt x="9508" y="1"/>
                    <a:pt x="6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7" name="Google Shape;4337;p51"/>
            <p:cNvSpPr/>
            <p:nvPr/>
          </p:nvSpPr>
          <p:spPr>
            <a:xfrm>
              <a:off x="383050" y="1608400"/>
              <a:ext cx="161850" cy="307775"/>
            </a:xfrm>
            <a:custGeom>
              <a:avLst/>
              <a:gdLst/>
              <a:ahLst/>
              <a:cxnLst/>
              <a:rect l="l" t="t" r="r" b="b"/>
              <a:pathLst>
                <a:path w="6474" h="12311" extrusionOk="0">
                  <a:moveTo>
                    <a:pt x="0" y="1"/>
                  </a:moveTo>
                  <a:cubicBezTo>
                    <a:pt x="3247" y="194"/>
                    <a:pt x="5759" y="2880"/>
                    <a:pt x="5759" y="6146"/>
                  </a:cubicBezTo>
                  <a:cubicBezTo>
                    <a:pt x="5759" y="9393"/>
                    <a:pt x="3247" y="12079"/>
                    <a:pt x="0" y="12291"/>
                  </a:cubicBezTo>
                  <a:cubicBezTo>
                    <a:pt x="97" y="12311"/>
                    <a:pt x="213" y="12311"/>
                    <a:pt x="329" y="12311"/>
                  </a:cubicBezTo>
                  <a:cubicBezTo>
                    <a:pt x="3730" y="12291"/>
                    <a:pt x="6474" y="9528"/>
                    <a:pt x="6455" y="6146"/>
                  </a:cubicBezTo>
                  <a:cubicBezTo>
                    <a:pt x="6455" y="2745"/>
                    <a:pt x="3711" y="1"/>
                    <a:pt x="3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8" name="Google Shape;4338;p51"/>
            <p:cNvSpPr/>
            <p:nvPr/>
          </p:nvSpPr>
          <p:spPr>
            <a:xfrm>
              <a:off x="255500" y="1632575"/>
              <a:ext cx="257050" cy="258975"/>
            </a:xfrm>
            <a:custGeom>
              <a:avLst/>
              <a:gdLst/>
              <a:ahLst/>
              <a:cxnLst/>
              <a:rect l="l" t="t" r="r" b="b"/>
              <a:pathLst>
                <a:path w="10282" h="10359" extrusionOk="0">
                  <a:moveTo>
                    <a:pt x="5141" y="0"/>
                  </a:moveTo>
                  <a:cubicBezTo>
                    <a:pt x="2300" y="0"/>
                    <a:pt x="1" y="2319"/>
                    <a:pt x="1" y="5179"/>
                  </a:cubicBezTo>
                  <a:cubicBezTo>
                    <a:pt x="1" y="8039"/>
                    <a:pt x="2300" y="10358"/>
                    <a:pt x="5141" y="10358"/>
                  </a:cubicBezTo>
                  <a:cubicBezTo>
                    <a:pt x="7982" y="10358"/>
                    <a:pt x="10281" y="8039"/>
                    <a:pt x="10281" y="5179"/>
                  </a:cubicBezTo>
                  <a:cubicBezTo>
                    <a:pt x="10281" y="2319"/>
                    <a:pt x="7982" y="0"/>
                    <a:pt x="5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9" name="Google Shape;4339;p51"/>
            <p:cNvSpPr/>
            <p:nvPr/>
          </p:nvSpPr>
          <p:spPr>
            <a:xfrm>
              <a:off x="254550" y="1632575"/>
              <a:ext cx="141575" cy="258475"/>
            </a:xfrm>
            <a:custGeom>
              <a:avLst/>
              <a:gdLst/>
              <a:ahLst/>
              <a:cxnLst/>
              <a:rect l="l" t="t" r="r" b="b"/>
              <a:pathLst>
                <a:path w="5663" h="10339" extrusionOk="0">
                  <a:moveTo>
                    <a:pt x="5179" y="0"/>
                  </a:moveTo>
                  <a:cubicBezTo>
                    <a:pt x="2319" y="0"/>
                    <a:pt x="0" y="2319"/>
                    <a:pt x="0" y="5179"/>
                  </a:cubicBezTo>
                  <a:cubicBezTo>
                    <a:pt x="0" y="8039"/>
                    <a:pt x="2319" y="10339"/>
                    <a:pt x="5179" y="10339"/>
                  </a:cubicBezTo>
                  <a:cubicBezTo>
                    <a:pt x="5334" y="10339"/>
                    <a:pt x="5507" y="10339"/>
                    <a:pt x="5662" y="10319"/>
                  </a:cubicBezTo>
                  <a:cubicBezTo>
                    <a:pt x="2995" y="10068"/>
                    <a:pt x="986" y="7846"/>
                    <a:pt x="986" y="5179"/>
                  </a:cubicBezTo>
                  <a:cubicBezTo>
                    <a:pt x="986" y="2512"/>
                    <a:pt x="2995" y="290"/>
                    <a:pt x="5662" y="20"/>
                  </a:cubicBezTo>
                  <a:cubicBezTo>
                    <a:pt x="5488" y="0"/>
                    <a:pt x="5334" y="0"/>
                    <a:pt x="5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0" name="Google Shape;4340;p51"/>
            <p:cNvSpPr/>
            <p:nvPr/>
          </p:nvSpPr>
          <p:spPr>
            <a:xfrm>
              <a:off x="368075" y="1690050"/>
              <a:ext cx="45425" cy="144475"/>
            </a:xfrm>
            <a:custGeom>
              <a:avLst/>
              <a:gdLst/>
              <a:ahLst/>
              <a:cxnLst/>
              <a:rect l="l" t="t" r="r" b="b"/>
              <a:pathLst>
                <a:path w="1817" h="5779" extrusionOk="0">
                  <a:moveTo>
                    <a:pt x="1082" y="1"/>
                  </a:moveTo>
                  <a:lnTo>
                    <a:pt x="0" y="3015"/>
                  </a:lnTo>
                  <a:lnTo>
                    <a:pt x="1450" y="5779"/>
                  </a:lnTo>
                  <a:lnTo>
                    <a:pt x="1817" y="5586"/>
                  </a:lnTo>
                  <a:lnTo>
                    <a:pt x="445" y="2996"/>
                  </a:lnTo>
                  <a:lnTo>
                    <a:pt x="1469" y="136"/>
                  </a:lnTo>
                  <a:lnTo>
                    <a:pt x="1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1" name="Google Shape;4341;p51"/>
            <p:cNvSpPr/>
            <p:nvPr/>
          </p:nvSpPr>
          <p:spPr>
            <a:xfrm>
              <a:off x="379675" y="1645600"/>
              <a:ext cx="6300" cy="27100"/>
            </a:xfrm>
            <a:custGeom>
              <a:avLst/>
              <a:gdLst/>
              <a:ahLst/>
              <a:cxnLst/>
              <a:rect l="l" t="t" r="r" b="b"/>
              <a:pathLst>
                <a:path w="252" h="1084" extrusionOk="0">
                  <a:moveTo>
                    <a:pt x="0" y="1"/>
                  </a:moveTo>
                  <a:lnTo>
                    <a:pt x="0" y="1083"/>
                  </a:lnTo>
                  <a:lnTo>
                    <a:pt x="251" y="1083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2" name="Google Shape;4342;p51"/>
            <p:cNvSpPr/>
            <p:nvPr/>
          </p:nvSpPr>
          <p:spPr>
            <a:xfrm>
              <a:off x="379675" y="1845125"/>
              <a:ext cx="6300" cy="27575"/>
            </a:xfrm>
            <a:custGeom>
              <a:avLst/>
              <a:gdLst/>
              <a:ahLst/>
              <a:cxnLst/>
              <a:rect l="l" t="t" r="r" b="b"/>
              <a:pathLst>
                <a:path w="252" h="1103" extrusionOk="0">
                  <a:moveTo>
                    <a:pt x="0" y="1"/>
                  </a:moveTo>
                  <a:lnTo>
                    <a:pt x="0" y="1102"/>
                  </a:lnTo>
                  <a:lnTo>
                    <a:pt x="251" y="1102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3" name="Google Shape;4343;p51"/>
            <p:cNvSpPr/>
            <p:nvPr/>
          </p:nvSpPr>
          <p:spPr>
            <a:xfrm>
              <a:off x="468550" y="1755750"/>
              <a:ext cx="27075" cy="6325"/>
            </a:xfrm>
            <a:custGeom>
              <a:avLst/>
              <a:gdLst/>
              <a:ahLst/>
              <a:cxnLst/>
              <a:rect l="l" t="t" r="r" b="b"/>
              <a:pathLst>
                <a:path w="1083" h="253" extrusionOk="0">
                  <a:moveTo>
                    <a:pt x="1" y="1"/>
                  </a:moveTo>
                  <a:lnTo>
                    <a:pt x="1" y="252"/>
                  </a:lnTo>
                  <a:lnTo>
                    <a:pt x="1083" y="252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4" name="Google Shape;4344;p51"/>
            <p:cNvSpPr/>
            <p:nvPr/>
          </p:nvSpPr>
          <p:spPr>
            <a:xfrm>
              <a:off x="270000" y="1755750"/>
              <a:ext cx="27075" cy="6325"/>
            </a:xfrm>
            <a:custGeom>
              <a:avLst/>
              <a:gdLst/>
              <a:ahLst/>
              <a:cxnLst/>
              <a:rect l="l" t="t" r="r" b="b"/>
              <a:pathLst>
                <a:path w="1083" h="253" extrusionOk="0">
                  <a:moveTo>
                    <a:pt x="0" y="1"/>
                  </a:moveTo>
                  <a:lnTo>
                    <a:pt x="0" y="252"/>
                  </a:lnTo>
                  <a:lnTo>
                    <a:pt x="1083" y="252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45" name="Google Shape;4345;p51"/>
          <p:cNvGrpSpPr/>
          <p:nvPr/>
        </p:nvGrpSpPr>
        <p:grpSpPr>
          <a:xfrm>
            <a:off x="9538901" y="956653"/>
            <a:ext cx="1699601" cy="1032416"/>
            <a:chOff x="7154175" y="717490"/>
            <a:chExt cx="1274701" cy="774312"/>
          </a:xfrm>
        </p:grpSpPr>
        <p:grpSp>
          <p:nvGrpSpPr>
            <p:cNvPr id="4346" name="Google Shape;4346;p51"/>
            <p:cNvGrpSpPr/>
            <p:nvPr/>
          </p:nvGrpSpPr>
          <p:grpSpPr>
            <a:xfrm>
              <a:off x="7154175" y="1283675"/>
              <a:ext cx="1274701" cy="208127"/>
              <a:chOff x="7154175" y="1055075"/>
              <a:chExt cx="1274701" cy="208127"/>
            </a:xfrm>
          </p:grpSpPr>
          <p:sp>
            <p:nvSpPr>
              <p:cNvPr id="4347" name="Google Shape;4347;p51"/>
              <p:cNvSpPr/>
              <p:nvPr/>
            </p:nvSpPr>
            <p:spPr>
              <a:xfrm>
                <a:off x="7154175" y="1137500"/>
                <a:ext cx="1274701" cy="125702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167" extrusionOk="0">
                    <a:moveTo>
                      <a:pt x="0" y="0"/>
                    </a:moveTo>
                    <a:lnTo>
                      <a:pt x="0" y="621"/>
                    </a:lnTo>
                    <a:lnTo>
                      <a:pt x="33426" y="2166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8" name="Google Shape;4348;p51"/>
              <p:cNvSpPr/>
              <p:nvPr/>
            </p:nvSpPr>
            <p:spPr>
              <a:xfrm>
                <a:off x="7154175" y="1055075"/>
                <a:ext cx="1274700" cy="82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49" name="Google Shape;4349;p51"/>
            <p:cNvGrpSpPr/>
            <p:nvPr/>
          </p:nvGrpSpPr>
          <p:grpSpPr>
            <a:xfrm>
              <a:off x="7791730" y="717627"/>
              <a:ext cx="579356" cy="566052"/>
              <a:chOff x="791550" y="2156375"/>
              <a:chExt cx="1145425" cy="1118900"/>
            </a:xfrm>
          </p:grpSpPr>
          <p:sp>
            <p:nvSpPr>
              <p:cNvPr id="4350" name="Google Shape;4350;p51"/>
              <p:cNvSpPr/>
              <p:nvPr/>
            </p:nvSpPr>
            <p:spPr>
              <a:xfrm>
                <a:off x="791550" y="2228725"/>
                <a:ext cx="242350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41862" extrusionOk="0">
                    <a:moveTo>
                      <a:pt x="0" y="0"/>
                    </a:moveTo>
                    <a:lnTo>
                      <a:pt x="0" y="41862"/>
                    </a:lnTo>
                    <a:lnTo>
                      <a:pt x="9694" y="41862"/>
                    </a:lnTo>
                    <a:lnTo>
                      <a:pt x="96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1" name="Google Shape;4351;p51"/>
              <p:cNvSpPr/>
              <p:nvPr/>
            </p:nvSpPr>
            <p:spPr>
              <a:xfrm>
                <a:off x="791550" y="2428875"/>
                <a:ext cx="242350" cy="645050"/>
              </a:xfrm>
              <a:custGeom>
                <a:avLst/>
                <a:gdLst/>
                <a:ahLst/>
                <a:cxnLst/>
                <a:rect l="l" t="t" r="r" b="b"/>
                <a:pathLst>
                  <a:path w="9694" h="25802" extrusionOk="0">
                    <a:moveTo>
                      <a:pt x="0" y="0"/>
                    </a:moveTo>
                    <a:lnTo>
                      <a:pt x="0" y="25802"/>
                    </a:lnTo>
                    <a:lnTo>
                      <a:pt x="9694" y="25802"/>
                    </a:lnTo>
                    <a:lnTo>
                      <a:pt x="96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2" name="Google Shape;4352;p51"/>
              <p:cNvSpPr/>
              <p:nvPr/>
            </p:nvSpPr>
            <p:spPr>
              <a:xfrm>
                <a:off x="1033875" y="2323975"/>
                <a:ext cx="118200" cy="951300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38052" extrusionOk="0">
                    <a:moveTo>
                      <a:pt x="1" y="0"/>
                    </a:moveTo>
                    <a:lnTo>
                      <a:pt x="1" y="38052"/>
                    </a:lnTo>
                    <a:lnTo>
                      <a:pt x="4727" y="38052"/>
                    </a:lnTo>
                    <a:lnTo>
                      <a:pt x="472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3" name="Google Shape;4353;p51"/>
              <p:cNvSpPr/>
              <p:nvPr/>
            </p:nvSpPr>
            <p:spPr>
              <a:xfrm>
                <a:off x="1152050" y="2156375"/>
                <a:ext cx="184475" cy="1118900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44756" extrusionOk="0">
                    <a:moveTo>
                      <a:pt x="0" y="1"/>
                    </a:moveTo>
                    <a:lnTo>
                      <a:pt x="0" y="44756"/>
                    </a:lnTo>
                    <a:lnTo>
                      <a:pt x="7379" y="44756"/>
                    </a:lnTo>
                    <a:lnTo>
                      <a:pt x="73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4" name="Google Shape;4354;p51"/>
              <p:cNvSpPr/>
              <p:nvPr/>
            </p:nvSpPr>
            <p:spPr>
              <a:xfrm>
                <a:off x="1336500" y="2228725"/>
                <a:ext cx="232725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41862" extrusionOk="0">
                    <a:moveTo>
                      <a:pt x="1" y="0"/>
                    </a:moveTo>
                    <a:lnTo>
                      <a:pt x="1" y="41862"/>
                    </a:lnTo>
                    <a:lnTo>
                      <a:pt x="9309" y="41862"/>
                    </a:lnTo>
                    <a:lnTo>
                      <a:pt x="93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5" name="Google Shape;4355;p51"/>
              <p:cNvSpPr/>
              <p:nvPr/>
            </p:nvSpPr>
            <p:spPr>
              <a:xfrm>
                <a:off x="1395600" y="2450575"/>
                <a:ext cx="114550" cy="60165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24066" extrusionOk="0">
                    <a:moveTo>
                      <a:pt x="0" y="0"/>
                    </a:moveTo>
                    <a:lnTo>
                      <a:pt x="0" y="24066"/>
                    </a:lnTo>
                    <a:lnTo>
                      <a:pt x="4582" y="24066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6" name="Google Shape;4356;p51"/>
              <p:cNvSpPr/>
              <p:nvPr/>
            </p:nvSpPr>
            <p:spPr>
              <a:xfrm>
                <a:off x="1395600" y="3113700"/>
                <a:ext cx="11455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1641" extrusionOk="0">
                    <a:moveTo>
                      <a:pt x="0" y="0"/>
                    </a:moveTo>
                    <a:lnTo>
                      <a:pt x="0" y="1640"/>
                    </a:lnTo>
                    <a:lnTo>
                      <a:pt x="4582" y="1640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7" name="Google Shape;4357;p51"/>
              <p:cNvSpPr/>
              <p:nvPr/>
            </p:nvSpPr>
            <p:spPr>
              <a:xfrm>
                <a:off x="1152050" y="2228725"/>
                <a:ext cx="184475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3811" extrusionOk="0">
                    <a:moveTo>
                      <a:pt x="0" y="0"/>
                    </a:moveTo>
                    <a:lnTo>
                      <a:pt x="0" y="3810"/>
                    </a:lnTo>
                    <a:lnTo>
                      <a:pt x="7379" y="3810"/>
                    </a:lnTo>
                    <a:lnTo>
                      <a:pt x="73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8" name="Google Shape;4358;p51"/>
              <p:cNvSpPr/>
              <p:nvPr/>
            </p:nvSpPr>
            <p:spPr>
              <a:xfrm>
                <a:off x="1152050" y="2715825"/>
                <a:ext cx="184475" cy="358100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14324" extrusionOk="0">
                    <a:moveTo>
                      <a:pt x="0" y="0"/>
                    </a:moveTo>
                    <a:lnTo>
                      <a:pt x="0" y="14324"/>
                    </a:lnTo>
                    <a:lnTo>
                      <a:pt x="7379" y="14324"/>
                    </a:lnTo>
                    <a:lnTo>
                      <a:pt x="737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9" name="Google Shape;4359;p51"/>
              <p:cNvSpPr/>
              <p:nvPr/>
            </p:nvSpPr>
            <p:spPr>
              <a:xfrm>
                <a:off x="1033875" y="2592825"/>
                <a:ext cx="118200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4921" extrusionOk="0">
                    <a:moveTo>
                      <a:pt x="1" y="1"/>
                    </a:moveTo>
                    <a:lnTo>
                      <a:pt x="1" y="4920"/>
                    </a:lnTo>
                    <a:lnTo>
                      <a:pt x="4727" y="4920"/>
                    </a:lnTo>
                    <a:lnTo>
                      <a:pt x="47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0" name="Google Shape;4360;p51"/>
              <p:cNvSpPr/>
              <p:nvPr/>
            </p:nvSpPr>
            <p:spPr>
              <a:xfrm>
                <a:off x="1067650" y="2806250"/>
                <a:ext cx="50650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1527" extrusionOk="0">
                    <a:moveTo>
                      <a:pt x="0" y="0"/>
                    </a:moveTo>
                    <a:lnTo>
                      <a:pt x="0" y="11527"/>
                    </a:lnTo>
                    <a:lnTo>
                      <a:pt x="2026" y="11527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1" name="Google Shape;4361;p51"/>
              <p:cNvSpPr/>
              <p:nvPr/>
            </p:nvSpPr>
            <p:spPr>
              <a:xfrm>
                <a:off x="1569200" y="2323975"/>
                <a:ext cx="264075" cy="95130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38052" extrusionOk="0">
                    <a:moveTo>
                      <a:pt x="1" y="0"/>
                    </a:moveTo>
                    <a:lnTo>
                      <a:pt x="1" y="38052"/>
                    </a:lnTo>
                    <a:lnTo>
                      <a:pt x="10563" y="38052"/>
                    </a:lnTo>
                    <a:lnTo>
                      <a:pt x="105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2" name="Google Shape;4362;p51"/>
              <p:cNvSpPr/>
              <p:nvPr/>
            </p:nvSpPr>
            <p:spPr>
              <a:xfrm>
                <a:off x="1833250" y="2228725"/>
                <a:ext cx="103725" cy="104655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41862" extrusionOk="0">
                    <a:moveTo>
                      <a:pt x="1" y="0"/>
                    </a:moveTo>
                    <a:lnTo>
                      <a:pt x="1" y="41862"/>
                    </a:lnTo>
                    <a:lnTo>
                      <a:pt x="4148" y="41862"/>
                    </a:lnTo>
                    <a:lnTo>
                      <a:pt x="41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3" name="Google Shape;4363;p51"/>
              <p:cNvSpPr/>
              <p:nvPr/>
            </p:nvSpPr>
            <p:spPr>
              <a:xfrm>
                <a:off x="1569200" y="2450575"/>
                <a:ext cx="26407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10563" y="2846"/>
                    </a:lnTo>
                    <a:lnTo>
                      <a:pt x="105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4" name="Google Shape;4364;p51"/>
              <p:cNvSpPr/>
              <p:nvPr/>
            </p:nvSpPr>
            <p:spPr>
              <a:xfrm>
                <a:off x="1569200" y="2592825"/>
                <a:ext cx="264075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2847" extrusionOk="0">
                    <a:moveTo>
                      <a:pt x="1" y="1"/>
                    </a:moveTo>
                    <a:lnTo>
                      <a:pt x="1" y="2846"/>
                    </a:lnTo>
                    <a:lnTo>
                      <a:pt x="10563" y="2846"/>
                    </a:lnTo>
                    <a:lnTo>
                      <a:pt x="105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65" name="Google Shape;4365;p51"/>
            <p:cNvGrpSpPr/>
            <p:nvPr/>
          </p:nvGrpSpPr>
          <p:grpSpPr>
            <a:xfrm>
              <a:off x="7211965" y="717490"/>
              <a:ext cx="579343" cy="566026"/>
              <a:chOff x="8817561" y="3596620"/>
              <a:chExt cx="650143" cy="635200"/>
            </a:xfrm>
          </p:grpSpPr>
          <p:grpSp>
            <p:nvGrpSpPr>
              <p:cNvPr id="4366" name="Google Shape;4366;p51"/>
              <p:cNvGrpSpPr/>
              <p:nvPr/>
            </p:nvGrpSpPr>
            <p:grpSpPr>
              <a:xfrm>
                <a:off x="8817561" y="3596620"/>
                <a:ext cx="650143" cy="635200"/>
                <a:chOff x="791550" y="2156375"/>
                <a:chExt cx="1145425" cy="1118900"/>
              </a:xfrm>
            </p:grpSpPr>
            <p:sp>
              <p:nvSpPr>
                <p:cNvPr id="4367" name="Google Shape;4367;p51"/>
                <p:cNvSpPr/>
                <p:nvPr/>
              </p:nvSpPr>
              <p:spPr>
                <a:xfrm>
                  <a:off x="791550" y="2228725"/>
                  <a:ext cx="242350" cy="10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4" h="41862" extrusionOk="0">
                      <a:moveTo>
                        <a:pt x="0" y="0"/>
                      </a:moveTo>
                      <a:lnTo>
                        <a:pt x="0" y="41862"/>
                      </a:lnTo>
                      <a:lnTo>
                        <a:pt x="9694" y="41862"/>
                      </a:lnTo>
                      <a:lnTo>
                        <a:pt x="96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368" name="Google Shape;4368;p51"/>
                <p:cNvSpPr/>
                <p:nvPr/>
              </p:nvSpPr>
              <p:spPr>
                <a:xfrm>
                  <a:off x="791550" y="2428875"/>
                  <a:ext cx="242350" cy="6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4" h="25802" extrusionOk="0">
                      <a:moveTo>
                        <a:pt x="0" y="0"/>
                      </a:moveTo>
                      <a:lnTo>
                        <a:pt x="0" y="25802"/>
                      </a:lnTo>
                      <a:lnTo>
                        <a:pt x="9694" y="25802"/>
                      </a:lnTo>
                      <a:lnTo>
                        <a:pt x="96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369" name="Google Shape;4369;p51"/>
                <p:cNvSpPr/>
                <p:nvPr/>
              </p:nvSpPr>
              <p:spPr>
                <a:xfrm>
                  <a:off x="1033875" y="2323975"/>
                  <a:ext cx="118200" cy="95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8" h="38052" extrusionOk="0">
                      <a:moveTo>
                        <a:pt x="1" y="0"/>
                      </a:moveTo>
                      <a:lnTo>
                        <a:pt x="1" y="38052"/>
                      </a:lnTo>
                      <a:lnTo>
                        <a:pt x="4727" y="38052"/>
                      </a:lnTo>
                      <a:lnTo>
                        <a:pt x="472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370" name="Google Shape;4370;p51"/>
                <p:cNvSpPr/>
                <p:nvPr/>
              </p:nvSpPr>
              <p:spPr>
                <a:xfrm>
                  <a:off x="1152050" y="2156375"/>
                  <a:ext cx="184475" cy="111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" h="44756" extrusionOk="0">
                      <a:moveTo>
                        <a:pt x="0" y="1"/>
                      </a:moveTo>
                      <a:lnTo>
                        <a:pt x="0" y="44756"/>
                      </a:lnTo>
                      <a:lnTo>
                        <a:pt x="7379" y="44756"/>
                      </a:lnTo>
                      <a:lnTo>
                        <a:pt x="737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371" name="Google Shape;4371;p51"/>
                <p:cNvSpPr/>
                <p:nvPr/>
              </p:nvSpPr>
              <p:spPr>
                <a:xfrm>
                  <a:off x="1336500" y="2228725"/>
                  <a:ext cx="232725" cy="10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9" h="41862" extrusionOk="0">
                      <a:moveTo>
                        <a:pt x="1" y="0"/>
                      </a:moveTo>
                      <a:lnTo>
                        <a:pt x="1" y="41862"/>
                      </a:lnTo>
                      <a:lnTo>
                        <a:pt x="9309" y="41862"/>
                      </a:lnTo>
                      <a:lnTo>
                        <a:pt x="930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372" name="Google Shape;4372;p51"/>
                <p:cNvSpPr/>
                <p:nvPr/>
              </p:nvSpPr>
              <p:spPr>
                <a:xfrm>
                  <a:off x="1395600" y="3113700"/>
                  <a:ext cx="114550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2" h="1641" extrusionOk="0">
                      <a:moveTo>
                        <a:pt x="0" y="0"/>
                      </a:moveTo>
                      <a:lnTo>
                        <a:pt x="0" y="1640"/>
                      </a:lnTo>
                      <a:lnTo>
                        <a:pt x="4582" y="1640"/>
                      </a:lnTo>
                      <a:lnTo>
                        <a:pt x="458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373" name="Google Shape;4373;p51"/>
                <p:cNvSpPr/>
                <p:nvPr/>
              </p:nvSpPr>
              <p:spPr>
                <a:xfrm>
                  <a:off x="1152050" y="2228725"/>
                  <a:ext cx="184475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" h="3811" extrusionOk="0">
                      <a:moveTo>
                        <a:pt x="0" y="0"/>
                      </a:moveTo>
                      <a:lnTo>
                        <a:pt x="0" y="3810"/>
                      </a:lnTo>
                      <a:lnTo>
                        <a:pt x="7379" y="3810"/>
                      </a:lnTo>
                      <a:lnTo>
                        <a:pt x="737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374" name="Google Shape;4374;p51"/>
                <p:cNvSpPr/>
                <p:nvPr/>
              </p:nvSpPr>
              <p:spPr>
                <a:xfrm>
                  <a:off x="1152050" y="2715825"/>
                  <a:ext cx="184475" cy="3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" h="14324" extrusionOk="0">
                      <a:moveTo>
                        <a:pt x="0" y="0"/>
                      </a:moveTo>
                      <a:lnTo>
                        <a:pt x="0" y="14324"/>
                      </a:lnTo>
                      <a:lnTo>
                        <a:pt x="7379" y="14324"/>
                      </a:lnTo>
                      <a:lnTo>
                        <a:pt x="737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375" name="Google Shape;4375;p51"/>
                <p:cNvSpPr/>
                <p:nvPr/>
              </p:nvSpPr>
              <p:spPr>
                <a:xfrm>
                  <a:off x="1033875" y="2398708"/>
                  <a:ext cx="118200" cy="12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8" h="4921" extrusionOk="0">
                      <a:moveTo>
                        <a:pt x="1" y="1"/>
                      </a:moveTo>
                      <a:lnTo>
                        <a:pt x="1" y="4920"/>
                      </a:lnTo>
                      <a:lnTo>
                        <a:pt x="4727" y="4920"/>
                      </a:lnTo>
                      <a:lnTo>
                        <a:pt x="472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376" name="Google Shape;4376;p51"/>
                <p:cNvSpPr/>
                <p:nvPr/>
              </p:nvSpPr>
              <p:spPr>
                <a:xfrm>
                  <a:off x="1569200" y="2323975"/>
                  <a:ext cx="264075" cy="95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3" h="38052" extrusionOk="0">
                      <a:moveTo>
                        <a:pt x="1" y="0"/>
                      </a:moveTo>
                      <a:lnTo>
                        <a:pt x="1" y="38052"/>
                      </a:lnTo>
                      <a:lnTo>
                        <a:pt x="10563" y="38052"/>
                      </a:lnTo>
                      <a:lnTo>
                        <a:pt x="1056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377" name="Google Shape;4377;p51"/>
                <p:cNvSpPr/>
                <p:nvPr/>
              </p:nvSpPr>
              <p:spPr>
                <a:xfrm>
                  <a:off x="1833250" y="2228725"/>
                  <a:ext cx="103725" cy="10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" h="41862" extrusionOk="0">
                      <a:moveTo>
                        <a:pt x="1" y="0"/>
                      </a:moveTo>
                      <a:lnTo>
                        <a:pt x="1" y="41862"/>
                      </a:lnTo>
                      <a:lnTo>
                        <a:pt x="4148" y="41862"/>
                      </a:lnTo>
                      <a:lnTo>
                        <a:pt x="414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378" name="Google Shape;4378;p51"/>
                <p:cNvSpPr/>
                <p:nvPr/>
              </p:nvSpPr>
              <p:spPr>
                <a:xfrm>
                  <a:off x="1569200" y="2450575"/>
                  <a:ext cx="264075" cy="7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3" h="2846" extrusionOk="0">
                      <a:moveTo>
                        <a:pt x="1" y="0"/>
                      </a:moveTo>
                      <a:lnTo>
                        <a:pt x="1" y="2846"/>
                      </a:lnTo>
                      <a:lnTo>
                        <a:pt x="10563" y="2846"/>
                      </a:lnTo>
                      <a:lnTo>
                        <a:pt x="1056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379" name="Google Shape;4379;p51"/>
                <p:cNvSpPr/>
                <p:nvPr/>
              </p:nvSpPr>
              <p:spPr>
                <a:xfrm>
                  <a:off x="1569200" y="2592825"/>
                  <a:ext cx="264075" cy="7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3" h="2847" extrusionOk="0">
                      <a:moveTo>
                        <a:pt x="1" y="1"/>
                      </a:moveTo>
                      <a:lnTo>
                        <a:pt x="1" y="2846"/>
                      </a:lnTo>
                      <a:lnTo>
                        <a:pt x="10563" y="2846"/>
                      </a:lnTo>
                      <a:lnTo>
                        <a:pt x="1056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4380" name="Google Shape;4380;p51"/>
              <p:cNvSpPr/>
              <p:nvPr/>
            </p:nvSpPr>
            <p:spPr>
              <a:xfrm>
                <a:off x="9160419" y="3691769"/>
                <a:ext cx="65019" cy="2329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1641" extrusionOk="0">
                    <a:moveTo>
                      <a:pt x="0" y="0"/>
                    </a:moveTo>
                    <a:lnTo>
                      <a:pt x="0" y="1640"/>
                    </a:lnTo>
                    <a:lnTo>
                      <a:pt x="4582" y="1640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1" name="Google Shape;4381;p51"/>
              <p:cNvSpPr/>
              <p:nvPr/>
            </p:nvSpPr>
            <p:spPr>
              <a:xfrm>
                <a:off x="9160419" y="3749744"/>
                <a:ext cx="65019" cy="2329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1641" extrusionOk="0">
                    <a:moveTo>
                      <a:pt x="0" y="0"/>
                    </a:moveTo>
                    <a:lnTo>
                      <a:pt x="0" y="1640"/>
                    </a:lnTo>
                    <a:lnTo>
                      <a:pt x="4582" y="1640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382" name="Google Shape;4382;p51">
            <a:hlinkClick r:id="" action="ppaction://hlinkshowjump?jump=nextslide"/>
          </p:cNvPr>
          <p:cNvSpPr/>
          <p:nvPr/>
        </p:nvSpPr>
        <p:spPr>
          <a:xfrm>
            <a:off x="6143751" y="5935267"/>
            <a:ext cx="418800" cy="41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83" name="Google Shape;4383;p51">
            <a:hlinkClick r:id="" action="ppaction://hlinkshowjump?jump=nextslide"/>
          </p:cNvPr>
          <p:cNvSpPr/>
          <p:nvPr/>
        </p:nvSpPr>
        <p:spPr>
          <a:xfrm>
            <a:off x="6251317" y="6069067"/>
            <a:ext cx="203600" cy="1512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84" name="Google Shape;4384;p51">
            <a:hlinkClick r:id="" action="ppaction://hlinkshowjump?jump=previousslide"/>
          </p:cNvPr>
          <p:cNvSpPr/>
          <p:nvPr/>
        </p:nvSpPr>
        <p:spPr>
          <a:xfrm rot="10800000">
            <a:off x="5629651" y="5935267"/>
            <a:ext cx="418800" cy="41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85" name="Google Shape;4385;p51">
            <a:hlinkClick r:id="" action="ppaction://hlinkshowjump?jump=previousslide"/>
          </p:cNvPr>
          <p:cNvSpPr/>
          <p:nvPr/>
        </p:nvSpPr>
        <p:spPr>
          <a:xfrm rot="10800000">
            <a:off x="5737284" y="6069067"/>
            <a:ext cx="203600" cy="1512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97" name="Google Shape;4598;p54">
            <a:extLst>
              <a:ext uri="{FF2B5EF4-FFF2-40B4-BE49-F238E27FC236}">
                <a16:creationId xmlns:a16="http://schemas.microsoft.com/office/drawing/2014/main" id="{0E8714A5-8023-4BCB-7F60-98A4E371FD06}"/>
              </a:ext>
            </a:extLst>
          </p:cNvPr>
          <p:cNvGrpSpPr/>
          <p:nvPr/>
        </p:nvGrpSpPr>
        <p:grpSpPr>
          <a:xfrm flipH="1">
            <a:off x="9394389" y="2080541"/>
            <a:ext cx="1680980" cy="4663048"/>
            <a:chOff x="637263" y="1221316"/>
            <a:chExt cx="1258847" cy="3497286"/>
          </a:xfrm>
        </p:grpSpPr>
        <p:sp>
          <p:nvSpPr>
            <p:cNvPr id="198" name="Google Shape;4599;p54">
              <a:extLst>
                <a:ext uri="{FF2B5EF4-FFF2-40B4-BE49-F238E27FC236}">
                  <a16:creationId xmlns:a16="http://schemas.microsoft.com/office/drawing/2014/main" id="{D905B88F-7703-D666-6680-DC1D1E734274}"/>
                </a:ext>
              </a:extLst>
            </p:cNvPr>
            <p:cNvSpPr/>
            <p:nvPr/>
          </p:nvSpPr>
          <p:spPr>
            <a:xfrm>
              <a:off x="971785" y="2780073"/>
              <a:ext cx="337269" cy="1675227"/>
            </a:xfrm>
            <a:custGeom>
              <a:avLst/>
              <a:gdLst/>
              <a:ahLst/>
              <a:cxnLst/>
              <a:rect l="l" t="t" r="r" b="b"/>
              <a:pathLst>
                <a:path w="6631" h="32938" extrusionOk="0">
                  <a:moveTo>
                    <a:pt x="663" y="0"/>
                  </a:moveTo>
                  <a:cubicBezTo>
                    <a:pt x="403" y="0"/>
                    <a:pt x="178" y="33"/>
                    <a:pt x="1" y="106"/>
                  </a:cubicBezTo>
                  <a:cubicBezTo>
                    <a:pt x="1" y="106"/>
                    <a:pt x="53" y="793"/>
                    <a:pt x="159" y="1889"/>
                  </a:cubicBezTo>
                  <a:cubicBezTo>
                    <a:pt x="172" y="1968"/>
                    <a:pt x="186" y="2035"/>
                    <a:pt x="186" y="2114"/>
                  </a:cubicBezTo>
                  <a:cubicBezTo>
                    <a:pt x="476" y="5376"/>
                    <a:pt x="1084" y="11741"/>
                    <a:pt x="1467" y="14686"/>
                  </a:cubicBezTo>
                  <a:cubicBezTo>
                    <a:pt x="1467" y="14686"/>
                    <a:pt x="1414" y="19797"/>
                    <a:pt x="1612" y="23759"/>
                  </a:cubicBezTo>
                  <a:cubicBezTo>
                    <a:pt x="1731" y="26533"/>
                    <a:pt x="2483" y="29729"/>
                    <a:pt x="2932" y="31591"/>
                  </a:cubicBezTo>
                  <a:lnTo>
                    <a:pt x="2998" y="31908"/>
                  </a:lnTo>
                  <a:cubicBezTo>
                    <a:pt x="3104" y="32370"/>
                    <a:pt x="3183" y="32726"/>
                    <a:pt x="3223" y="32938"/>
                  </a:cubicBezTo>
                  <a:lnTo>
                    <a:pt x="6591" y="32938"/>
                  </a:lnTo>
                  <a:lnTo>
                    <a:pt x="6630" y="32462"/>
                  </a:lnTo>
                  <a:lnTo>
                    <a:pt x="6630" y="1889"/>
                  </a:lnTo>
                  <a:cubicBezTo>
                    <a:pt x="5389" y="1308"/>
                    <a:pt x="4108" y="806"/>
                    <a:pt x="2800" y="397"/>
                  </a:cubicBezTo>
                  <a:lnTo>
                    <a:pt x="2576" y="331"/>
                  </a:lnTo>
                  <a:cubicBezTo>
                    <a:pt x="1866" y="136"/>
                    <a:pt x="1193" y="0"/>
                    <a:pt x="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4600;p54">
              <a:extLst>
                <a:ext uri="{FF2B5EF4-FFF2-40B4-BE49-F238E27FC236}">
                  <a16:creationId xmlns:a16="http://schemas.microsoft.com/office/drawing/2014/main" id="{1FE6EDF9-CCCA-1E9D-D319-247B09BF3D9D}"/>
                </a:ext>
              </a:extLst>
            </p:cNvPr>
            <p:cNvSpPr/>
            <p:nvPr/>
          </p:nvSpPr>
          <p:spPr>
            <a:xfrm>
              <a:off x="1023512" y="2942520"/>
              <a:ext cx="129699" cy="1460394"/>
            </a:xfrm>
            <a:custGeom>
              <a:avLst/>
              <a:gdLst/>
              <a:ahLst/>
              <a:cxnLst/>
              <a:rect l="l" t="t" r="r" b="b"/>
              <a:pathLst>
                <a:path w="2550" h="28714" extrusionOk="0">
                  <a:moveTo>
                    <a:pt x="136" y="1"/>
                  </a:moveTo>
                  <a:cubicBezTo>
                    <a:pt x="131" y="1"/>
                    <a:pt x="125" y="1"/>
                    <a:pt x="119" y="3"/>
                  </a:cubicBezTo>
                  <a:cubicBezTo>
                    <a:pt x="53" y="3"/>
                    <a:pt x="1" y="56"/>
                    <a:pt x="14" y="122"/>
                  </a:cubicBezTo>
                  <a:cubicBezTo>
                    <a:pt x="14" y="201"/>
                    <a:pt x="621" y="8970"/>
                    <a:pt x="925" y="11519"/>
                  </a:cubicBezTo>
                  <a:cubicBezTo>
                    <a:pt x="925" y="11809"/>
                    <a:pt x="740" y="19258"/>
                    <a:pt x="1123" y="21939"/>
                  </a:cubicBezTo>
                  <a:cubicBezTo>
                    <a:pt x="1414" y="23854"/>
                    <a:pt x="1955" y="26812"/>
                    <a:pt x="2259" y="28397"/>
                  </a:cubicBezTo>
                  <a:cubicBezTo>
                    <a:pt x="2272" y="28515"/>
                    <a:pt x="2298" y="28621"/>
                    <a:pt x="2312" y="28714"/>
                  </a:cubicBezTo>
                  <a:lnTo>
                    <a:pt x="2549" y="28714"/>
                  </a:lnTo>
                  <a:cubicBezTo>
                    <a:pt x="2523" y="28621"/>
                    <a:pt x="2510" y="28502"/>
                    <a:pt x="2483" y="28397"/>
                  </a:cubicBezTo>
                  <a:cubicBezTo>
                    <a:pt x="2193" y="26825"/>
                    <a:pt x="1638" y="23840"/>
                    <a:pt x="1348" y="21899"/>
                  </a:cubicBezTo>
                  <a:cubicBezTo>
                    <a:pt x="951" y="19192"/>
                    <a:pt x="1149" y="11598"/>
                    <a:pt x="1149" y="11519"/>
                  </a:cubicBezTo>
                  <a:lnTo>
                    <a:pt x="1149" y="11506"/>
                  </a:lnTo>
                  <a:cubicBezTo>
                    <a:pt x="859" y="8970"/>
                    <a:pt x="238" y="188"/>
                    <a:pt x="238" y="95"/>
                  </a:cubicBezTo>
                  <a:cubicBezTo>
                    <a:pt x="226" y="48"/>
                    <a:pt x="18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4601;p54">
              <a:extLst>
                <a:ext uri="{FF2B5EF4-FFF2-40B4-BE49-F238E27FC236}">
                  <a16:creationId xmlns:a16="http://schemas.microsoft.com/office/drawing/2014/main" id="{D9ADE87A-EA67-0E26-B1E4-6C1FF2B04E37}"/>
                </a:ext>
              </a:extLst>
            </p:cNvPr>
            <p:cNvSpPr/>
            <p:nvPr/>
          </p:nvSpPr>
          <p:spPr>
            <a:xfrm>
              <a:off x="1630099" y="1702655"/>
              <a:ext cx="266011" cy="270677"/>
            </a:xfrm>
            <a:custGeom>
              <a:avLst/>
              <a:gdLst/>
              <a:ahLst/>
              <a:cxnLst/>
              <a:rect l="l" t="t" r="r" b="b"/>
              <a:pathLst>
                <a:path w="5230" h="5322" extrusionOk="0">
                  <a:moveTo>
                    <a:pt x="2125" y="0"/>
                  </a:moveTo>
                  <a:cubicBezTo>
                    <a:pt x="2101" y="0"/>
                    <a:pt x="2075" y="5"/>
                    <a:pt x="2047" y="15"/>
                  </a:cubicBezTo>
                  <a:cubicBezTo>
                    <a:pt x="1651" y="160"/>
                    <a:pt x="1413" y="926"/>
                    <a:pt x="1360" y="1533"/>
                  </a:cubicBezTo>
                  <a:lnTo>
                    <a:pt x="1347" y="1705"/>
                  </a:lnTo>
                  <a:lnTo>
                    <a:pt x="1255" y="1705"/>
                  </a:lnTo>
                  <a:cubicBezTo>
                    <a:pt x="991" y="1732"/>
                    <a:pt x="238" y="1837"/>
                    <a:pt x="132" y="2379"/>
                  </a:cubicBezTo>
                  <a:cubicBezTo>
                    <a:pt x="0" y="3026"/>
                    <a:pt x="1360" y="4637"/>
                    <a:pt x="1360" y="4637"/>
                  </a:cubicBezTo>
                  <a:cubicBezTo>
                    <a:pt x="1360" y="4637"/>
                    <a:pt x="2123" y="5322"/>
                    <a:pt x="2982" y="5322"/>
                  </a:cubicBezTo>
                  <a:cubicBezTo>
                    <a:pt x="3183" y="5322"/>
                    <a:pt x="3389" y="5284"/>
                    <a:pt x="3592" y="5192"/>
                  </a:cubicBezTo>
                  <a:cubicBezTo>
                    <a:pt x="4451" y="4782"/>
                    <a:pt x="4583" y="3554"/>
                    <a:pt x="4596" y="3092"/>
                  </a:cubicBezTo>
                  <a:lnTo>
                    <a:pt x="4596" y="2907"/>
                  </a:lnTo>
                  <a:cubicBezTo>
                    <a:pt x="4636" y="2881"/>
                    <a:pt x="4688" y="2841"/>
                    <a:pt x="4728" y="2814"/>
                  </a:cubicBezTo>
                  <a:cubicBezTo>
                    <a:pt x="4913" y="2656"/>
                    <a:pt x="5230" y="2352"/>
                    <a:pt x="5164" y="2009"/>
                  </a:cubicBezTo>
                  <a:cubicBezTo>
                    <a:pt x="5130" y="1805"/>
                    <a:pt x="4953" y="1747"/>
                    <a:pt x="4761" y="1747"/>
                  </a:cubicBezTo>
                  <a:cubicBezTo>
                    <a:pt x="4506" y="1747"/>
                    <a:pt x="4226" y="1850"/>
                    <a:pt x="4226" y="1850"/>
                  </a:cubicBezTo>
                  <a:cubicBezTo>
                    <a:pt x="4226" y="1850"/>
                    <a:pt x="4332" y="1256"/>
                    <a:pt x="4068" y="1111"/>
                  </a:cubicBezTo>
                  <a:cubicBezTo>
                    <a:pt x="4015" y="1079"/>
                    <a:pt x="3952" y="1066"/>
                    <a:pt x="3887" y="1066"/>
                  </a:cubicBezTo>
                  <a:cubicBezTo>
                    <a:pt x="3623" y="1066"/>
                    <a:pt x="3302" y="1269"/>
                    <a:pt x="3302" y="1269"/>
                  </a:cubicBezTo>
                  <a:cubicBezTo>
                    <a:pt x="3302" y="1269"/>
                    <a:pt x="3539" y="543"/>
                    <a:pt x="3143" y="384"/>
                  </a:cubicBezTo>
                  <a:cubicBezTo>
                    <a:pt x="3077" y="360"/>
                    <a:pt x="3017" y="349"/>
                    <a:pt x="2962" y="349"/>
                  </a:cubicBezTo>
                  <a:cubicBezTo>
                    <a:pt x="2518" y="349"/>
                    <a:pt x="2401" y="1064"/>
                    <a:pt x="2377" y="1111"/>
                  </a:cubicBezTo>
                  <a:cubicBezTo>
                    <a:pt x="2377" y="1049"/>
                    <a:pt x="2482" y="0"/>
                    <a:pt x="2125" y="0"/>
                  </a:cubicBez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4602;p54">
              <a:extLst>
                <a:ext uri="{FF2B5EF4-FFF2-40B4-BE49-F238E27FC236}">
                  <a16:creationId xmlns:a16="http://schemas.microsoft.com/office/drawing/2014/main" id="{88772DD2-D1CD-BCFF-1DEF-77BE8AFFA19F}"/>
                </a:ext>
              </a:extLst>
            </p:cNvPr>
            <p:cNvSpPr/>
            <p:nvPr/>
          </p:nvSpPr>
          <p:spPr>
            <a:xfrm>
              <a:off x="1730247" y="1794457"/>
              <a:ext cx="140330" cy="81427"/>
            </a:xfrm>
            <a:custGeom>
              <a:avLst/>
              <a:gdLst/>
              <a:ahLst/>
              <a:cxnLst/>
              <a:rect l="l" t="t" r="r" b="b"/>
              <a:pathLst>
                <a:path w="2759" h="1601" extrusionOk="0">
                  <a:moveTo>
                    <a:pt x="1011" y="1"/>
                  </a:moveTo>
                  <a:cubicBezTo>
                    <a:pt x="987" y="1"/>
                    <a:pt x="964" y="10"/>
                    <a:pt x="950" y="32"/>
                  </a:cubicBezTo>
                  <a:cubicBezTo>
                    <a:pt x="923" y="59"/>
                    <a:pt x="884" y="111"/>
                    <a:pt x="844" y="191"/>
                  </a:cubicBezTo>
                  <a:cubicBezTo>
                    <a:pt x="738" y="283"/>
                    <a:pt x="633" y="376"/>
                    <a:pt x="527" y="455"/>
                  </a:cubicBezTo>
                  <a:cubicBezTo>
                    <a:pt x="487" y="481"/>
                    <a:pt x="435" y="508"/>
                    <a:pt x="382" y="521"/>
                  </a:cubicBezTo>
                  <a:cubicBezTo>
                    <a:pt x="342" y="521"/>
                    <a:pt x="303" y="508"/>
                    <a:pt x="289" y="468"/>
                  </a:cubicBezTo>
                  <a:cubicBezTo>
                    <a:pt x="223" y="389"/>
                    <a:pt x="197" y="296"/>
                    <a:pt x="184" y="191"/>
                  </a:cubicBezTo>
                  <a:cubicBezTo>
                    <a:pt x="184" y="151"/>
                    <a:pt x="157" y="125"/>
                    <a:pt x="118" y="125"/>
                  </a:cubicBezTo>
                  <a:cubicBezTo>
                    <a:pt x="111" y="123"/>
                    <a:pt x="104" y="122"/>
                    <a:pt x="97" y="122"/>
                  </a:cubicBezTo>
                  <a:cubicBezTo>
                    <a:pt x="49" y="122"/>
                    <a:pt x="1" y="160"/>
                    <a:pt x="12" y="217"/>
                  </a:cubicBezTo>
                  <a:cubicBezTo>
                    <a:pt x="25" y="349"/>
                    <a:pt x="65" y="468"/>
                    <a:pt x="131" y="587"/>
                  </a:cubicBezTo>
                  <a:cubicBezTo>
                    <a:pt x="189" y="656"/>
                    <a:pt x="266" y="695"/>
                    <a:pt x="355" y="695"/>
                  </a:cubicBezTo>
                  <a:cubicBezTo>
                    <a:pt x="368" y="695"/>
                    <a:pt x="382" y="694"/>
                    <a:pt x="395" y="693"/>
                  </a:cubicBezTo>
                  <a:cubicBezTo>
                    <a:pt x="408" y="693"/>
                    <a:pt x="435" y="693"/>
                    <a:pt x="461" y="679"/>
                  </a:cubicBezTo>
                  <a:cubicBezTo>
                    <a:pt x="501" y="666"/>
                    <a:pt x="553" y="640"/>
                    <a:pt x="606" y="613"/>
                  </a:cubicBezTo>
                  <a:lnTo>
                    <a:pt x="606" y="613"/>
                  </a:lnTo>
                  <a:cubicBezTo>
                    <a:pt x="593" y="653"/>
                    <a:pt x="580" y="706"/>
                    <a:pt x="580" y="759"/>
                  </a:cubicBezTo>
                  <a:cubicBezTo>
                    <a:pt x="567" y="798"/>
                    <a:pt x="580" y="838"/>
                    <a:pt x="580" y="877"/>
                  </a:cubicBezTo>
                  <a:cubicBezTo>
                    <a:pt x="606" y="957"/>
                    <a:pt x="672" y="1023"/>
                    <a:pt x="765" y="1036"/>
                  </a:cubicBezTo>
                  <a:cubicBezTo>
                    <a:pt x="797" y="1043"/>
                    <a:pt x="831" y="1047"/>
                    <a:pt x="867" y="1047"/>
                  </a:cubicBezTo>
                  <a:cubicBezTo>
                    <a:pt x="1079" y="1047"/>
                    <a:pt x="1340" y="923"/>
                    <a:pt x="1544" y="798"/>
                  </a:cubicBezTo>
                  <a:lnTo>
                    <a:pt x="1544" y="798"/>
                  </a:lnTo>
                  <a:cubicBezTo>
                    <a:pt x="1452" y="983"/>
                    <a:pt x="1438" y="1194"/>
                    <a:pt x="1478" y="1406"/>
                  </a:cubicBezTo>
                  <a:cubicBezTo>
                    <a:pt x="1504" y="1498"/>
                    <a:pt x="1584" y="1564"/>
                    <a:pt x="1676" y="1591"/>
                  </a:cubicBezTo>
                  <a:cubicBezTo>
                    <a:pt x="1716" y="1597"/>
                    <a:pt x="1759" y="1600"/>
                    <a:pt x="1801" y="1600"/>
                  </a:cubicBezTo>
                  <a:cubicBezTo>
                    <a:pt x="1844" y="1600"/>
                    <a:pt x="1887" y="1597"/>
                    <a:pt x="1927" y="1591"/>
                  </a:cubicBezTo>
                  <a:cubicBezTo>
                    <a:pt x="2165" y="1511"/>
                    <a:pt x="2402" y="1419"/>
                    <a:pt x="2627" y="1287"/>
                  </a:cubicBezTo>
                  <a:lnTo>
                    <a:pt x="2627" y="1102"/>
                  </a:lnTo>
                  <a:cubicBezTo>
                    <a:pt x="2667" y="1076"/>
                    <a:pt x="2719" y="1036"/>
                    <a:pt x="2759" y="1009"/>
                  </a:cubicBezTo>
                  <a:cubicBezTo>
                    <a:pt x="2746" y="1009"/>
                    <a:pt x="2733" y="1009"/>
                    <a:pt x="2719" y="1023"/>
                  </a:cubicBezTo>
                  <a:cubicBezTo>
                    <a:pt x="2453" y="1180"/>
                    <a:pt x="1988" y="1425"/>
                    <a:pt x="1780" y="1425"/>
                  </a:cubicBezTo>
                  <a:cubicBezTo>
                    <a:pt x="1761" y="1425"/>
                    <a:pt x="1743" y="1423"/>
                    <a:pt x="1729" y="1419"/>
                  </a:cubicBezTo>
                  <a:cubicBezTo>
                    <a:pt x="1689" y="1406"/>
                    <a:pt x="1663" y="1379"/>
                    <a:pt x="1650" y="1340"/>
                  </a:cubicBezTo>
                  <a:cubicBezTo>
                    <a:pt x="1597" y="1181"/>
                    <a:pt x="1702" y="785"/>
                    <a:pt x="1874" y="547"/>
                  </a:cubicBezTo>
                  <a:cubicBezTo>
                    <a:pt x="1914" y="521"/>
                    <a:pt x="1914" y="468"/>
                    <a:pt x="1874" y="428"/>
                  </a:cubicBezTo>
                  <a:cubicBezTo>
                    <a:pt x="1861" y="415"/>
                    <a:pt x="1841" y="409"/>
                    <a:pt x="1820" y="409"/>
                  </a:cubicBezTo>
                  <a:cubicBezTo>
                    <a:pt x="1798" y="409"/>
                    <a:pt x="1775" y="415"/>
                    <a:pt x="1755" y="428"/>
                  </a:cubicBezTo>
                  <a:cubicBezTo>
                    <a:pt x="1598" y="562"/>
                    <a:pt x="1163" y="872"/>
                    <a:pt x="888" y="872"/>
                  </a:cubicBezTo>
                  <a:cubicBezTo>
                    <a:pt x="863" y="872"/>
                    <a:pt x="840" y="870"/>
                    <a:pt x="818" y="864"/>
                  </a:cubicBezTo>
                  <a:cubicBezTo>
                    <a:pt x="778" y="851"/>
                    <a:pt x="765" y="838"/>
                    <a:pt x="765" y="825"/>
                  </a:cubicBezTo>
                  <a:cubicBezTo>
                    <a:pt x="752" y="759"/>
                    <a:pt x="765" y="706"/>
                    <a:pt x="791" y="640"/>
                  </a:cubicBezTo>
                  <a:cubicBezTo>
                    <a:pt x="870" y="468"/>
                    <a:pt x="976" y="296"/>
                    <a:pt x="1095" y="151"/>
                  </a:cubicBezTo>
                  <a:cubicBezTo>
                    <a:pt x="1095" y="138"/>
                    <a:pt x="1108" y="111"/>
                    <a:pt x="1108" y="98"/>
                  </a:cubicBezTo>
                  <a:cubicBezTo>
                    <a:pt x="1108" y="72"/>
                    <a:pt x="1095" y="32"/>
                    <a:pt x="1069" y="19"/>
                  </a:cubicBezTo>
                  <a:cubicBezTo>
                    <a:pt x="1051" y="7"/>
                    <a:pt x="1030" y="1"/>
                    <a:pt x="1011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4603;p54">
              <a:extLst>
                <a:ext uri="{FF2B5EF4-FFF2-40B4-BE49-F238E27FC236}">
                  <a16:creationId xmlns:a16="http://schemas.microsoft.com/office/drawing/2014/main" id="{43F2F2BD-DEF8-16E8-9CD2-D54CD30C9E70}"/>
                </a:ext>
              </a:extLst>
            </p:cNvPr>
            <p:cNvSpPr/>
            <p:nvPr/>
          </p:nvSpPr>
          <p:spPr>
            <a:xfrm>
              <a:off x="1589765" y="1948309"/>
              <a:ext cx="274810" cy="412780"/>
            </a:xfrm>
            <a:custGeom>
              <a:avLst/>
              <a:gdLst/>
              <a:ahLst/>
              <a:cxnLst/>
              <a:rect l="l" t="t" r="r" b="b"/>
              <a:pathLst>
                <a:path w="5403" h="8116" extrusionOk="0">
                  <a:moveTo>
                    <a:pt x="2595" y="1"/>
                  </a:moveTo>
                  <a:cubicBezTo>
                    <a:pt x="1985" y="1"/>
                    <a:pt x="1514" y="21"/>
                    <a:pt x="1519" y="84"/>
                  </a:cubicBezTo>
                  <a:cubicBezTo>
                    <a:pt x="1533" y="256"/>
                    <a:pt x="1533" y="441"/>
                    <a:pt x="1519" y="613"/>
                  </a:cubicBezTo>
                  <a:cubicBezTo>
                    <a:pt x="1453" y="1339"/>
                    <a:pt x="1097" y="2026"/>
                    <a:pt x="793" y="2673"/>
                  </a:cubicBezTo>
                  <a:cubicBezTo>
                    <a:pt x="397" y="3492"/>
                    <a:pt x="1" y="5697"/>
                    <a:pt x="225" y="6582"/>
                  </a:cubicBezTo>
                  <a:cubicBezTo>
                    <a:pt x="433" y="7393"/>
                    <a:pt x="1353" y="8116"/>
                    <a:pt x="2218" y="8116"/>
                  </a:cubicBezTo>
                  <a:cubicBezTo>
                    <a:pt x="2507" y="8116"/>
                    <a:pt x="2790" y="8035"/>
                    <a:pt x="3038" y="7850"/>
                  </a:cubicBezTo>
                  <a:cubicBezTo>
                    <a:pt x="4121" y="7031"/>
                    <a:pt x="4927" y="4627"/>
                    <a:pt x="5191" y="3267"/>
                  </a:cubicBezTo>
                  <a:cubicBezTo>
                    <a:pt x="5389" y="2211"/>
                    <a:pt x="5402" y="1114"/>
                    <a:pt x="5257" y="58"/>
                  </a:cubicBezTo>
                  <a:cubicBezTo>
                    <a:pt x="5058" y="58"/>
                    <a:pt x="3627" y="1"/>
                    <a:pt x="2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4604;p54">
              <a:extLst>
                <a:ext uri="{FF2B5EF4-FFF2-40B4-BE49-F238E27FC236}">
                  <a16:creationId xmlns:a16="http://schemas.microsoft.com/office/drawing/2014/main" id="{5CC44965-D21D-FF55-3576-C8EB2B2191F7}"/>
                </a:ext>
              </a:extLst>
            </p:cNvPr>
            <p:cNvSpPr/>
            <p:nvPr/>
          </p:nvSpPr>
          <p:spPr>
            <a:xfrm>
              <a:off x="1661633" y="2031668"/>
              <a:ext cx="206960" cy="15004"/>
            </a:xfrm>
            <a:custGeom>
              <a:avLst/>
              <a:gdLst/>
              <a:ahLst/>
              <a:cxnLst/>
              <a:rect l="l" t="t" r="r" b="b"/>
              <a:pathLst>
                <a:path w="4069" h="295" extrusionOk="0">
                  <a:moveTo>
                    <a:pt x="2048" y="1"/>
                  </a:moveTo>
                  <a:cubicBezTo>
                    <a:pt x="1037" y="1"/>
                    <a:pt x="122" y="43"/>
                    <a:pt x="106" y="43"/>
                  </a:cubicBezTo>
                  <a:cubicBezTo>
                    <a:pt x="40" y="57"/>
                    <a:pt x="1" y="96"/>
                    <a:pt x="1" y="162"/>
                  </a:cubicBezTo>
                  <a:cubicBezTo>
                    <a:pt x="14" y="215"/>
                    <a:pt x="54" y="268"/>
                    <a:pt x="120" y="268"/>
                  </a:cubicBezTo>
                  <a:cubicBezTo>
                    <a:pt x="136" y="268"/>
                    <a:pt x="1122" y="216"/>
                    <a:pt x="2173" y="216"/>
                  </a:cubicBezTo>
                  <a:cubicBezTo>
                    <a:pt x="2803" y="216"/>
                    <a:pt x="3456" y="235"/>
                    <a:pt x="3936" y="294"/>
                  </a:cubicBezTo>
                  <a:cubicBezTo>
                    <a:pt x="3976" y="294"/>
                    <a:pt x="4002" y="294"/>
                    <a:pt x="4029" y="268"/>
                  </a:cubicBezTo>
                  <a:cubicBezTo>
                    <a:pt x="4042" y="255"/>
                    <a:pt x="4055" y="228"/>
                    <a:pt x="4055" y="202"/>
                  </a:cubicBezTo>
                  <a:cubicBezTo>
                    <a:pt x="4068" y="149"/>
                    <a:pt x="4029" y="96"/>
                    <a:pt x="3963" y="83"/>
                  </a:cubicBezTo>
                  <a:cubicBezTo>
                    <a:pt x="3440" y="20"/>
                    <a:pt x="2722" y="1"/>
                    <a:pt x="20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4605;p54">
              <a:extLst>
                <a:ext uri="{FF2B5EF4-FFF2-40B4-BE49-F238E27FC236}">
                  <a16:creationId xmlns:a16="http://schemas.microsoft.com/office/drawing/2014/main" id="{EA48CBB6-C6BF-35C4-9405-0B6C79BC7C97}"/>
                </a:ext>
              </a:extLst>
            </p:cNvPr>
            <p:cNvSpPr/>
            <p:nvPr/>
          </p:nvSpPr>
          <p:spPr>
            <a:xfrm>
              <a:off x="979160" y="4242349"/>
              <a:ext cx="115610" cy="142408"/>
            </a:xfrm>
            <a:custGeom>
              <a:avLst/>
              <a:gdLst/>
              <a:ahLst/>
              <a:cxnLst/>
              <a:rect l="l" t="t" r="r" b="b"/>
              <a:pathLst>
                <a:path w="2273" h="2800" extrusionOk="0">
                  <a:moveTo>
                    <a:pt x="1057" y="0"/>
                  </a:moveTo>
                  <a:lnTo>
                    <a:pt x="1" y="885"/>
                  </a:lnTo>
                  <a:lnTo>
                    <a:pt x="1216" y="2800"/>
                  </a:lnTo>
                  <a:lnTo>
                    <a:pt x="2272" y="1915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4606;p54">
              <a:extLst>
                <a:ext uri="{FF2B5EF4-FFF2-40B4-BE49-F238E27FC236}">
                  <a16:creationId xmlns:a16="http://schemas.microsoft.com/office/drawing/2014/main" id="{53849583-80C1-D7BA-88EE-A323E5137630}"/>
                </a:ext>
              </a:extLst>
            </p:cNvPr>
            <p:cNvSpPr/>
            <p:nvPr/>
          </p:nvSpPr>
          <p:spPr>
            <a:xfrm>
              <a:off x="809890" y="4270780"/>
              <a:ext cx="273437" cy="445788"/>
            </a:xfrm>
            <a:custGeom>
              <a:avLst/>
              <a:gdLst/>
              <a:ahLst/>
              <a:cxnLst/>
              <a:rect l="l" t="t" r="r" b="b"/>
              <a:pathLst>
                <a:path w="5376" h="8765" extrusionOk="0">
                  <a:moveTo>
                    <a:pt x="3381" y="0"/>
                  </a:moveTo>
                  <a:cubicBezTo>
                    <a:pt x="3297" y="0"/>
                    <a:pt x="3196" y="28"/>
                    <a:pt x="3078" y="102"/>
                  </a:cubicBezTo>
                  <a:cubicBezTo>
                    <a:pt x="2999" y="154"/>
                    <a:pt x="2906" y="194"/>
                    <a:pt x="2827" y="234"/>
                  </a:cubicBezTo>
                  <a:lnTo>
                    <a:pt x="2616" y="339"/>
                  </a:lnTo>
                  <a:cubicBezTo>
                    <a:pt x="1955" y="630"/>
                    <a:pt x="899" y="1026"/>
                    <a:pt x="331" y="1449"/>
                  </a:cubicBezTo>
                  <a:cubicBezTo>
                    <a:pt x="199" y="1541"/>
                    <a:pt x="93" y="1647"/>
                    <a:pt x="1" y="1792"/>
                  </a:cubicBezTo>
                  <a:lnTo>
                    <a:pt x="4438" y="8765"/>
                  </a:lnTo>
                  <a:cubicBezTo>
                    <a:pt x="4597" y="8752"/>
                    <a:pt x="4755" y="8686"/>
                    <a:pt x="4861" y="8567"/>
                  </a:cubicBezTo>
                  <a:cubicBezTo>
                    <a:pt x="5125" y="8316"/>
                    <a:pt x="5376" y="7748"/>
                    <a:pt x="5138" y="6441"/>
                  </a:cubicBezTo>
                  <a:cubicBezTo>
                    <a:pt x="4966" y="5424"/>
                    <a:pt x="4689" y="4262"/>
                    <a:pt x="4848" y="3403"/>
                  </a:cubicBezTo>
                  <a:cubicBezTo>
                    <a:pt x="4993" y="2545"/>
                    <a:pt x="5006" y="2254"/>
                    <a:pt x="5006" y="2254"/>
                  </a:cubicBezTo>
                  <a:cubicBezTo>
                    <a:pt x="5059" y="1567"/>
                    <a:pt x="3514" y="1422"/>
                    <a:pt x="3751" y="273"/>
                  </a:cubicBezTo>
                  <a:cubicBezTo>
                    <a:pt x="3751" y="273"/>
                    <a:pt x="3645" y="0"/>
                    <a:pt x="3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4607;p54">
              <a:extLst>
                <a:ext uri="{FF2B5EF4-FFF2-40B4-BE49-F238E27FC236}">
                  <a16:creationId xmlns:a16="http://schemas.microsoft.com/office/drawing/2014/main" id="{01B8E3D8-8C72-BA3A-A063-0D14957C0DC5}"/>
                </a:ext>
              </a:extLst>
            </p:cNvPr>
            <p:cNvSpPr/>
            <p:nvPr/>
          </p:nvSpPr>
          <p:spPr>
            <a:xfrm>
              <a:off x="809890" y="4344425"/>
              <a:ext cx="247243" cy="372143"/>
            </a:xfrm>
            <a:custGeom>
              <a:avLst/>
              <a:gdLst/>
              <a:ahLst/>
              <a:cxnLst/>
              <a:rect l="l" t="t" r="r" b="b"/>
              <a:pathLst>
                <a:path w="4861" h="7317" extrusionOk="0">
                  <a:moveTo>
                    <a:pt x="331" y="1"/>
                  </a:moveTo>
                  <a:cubicBezTo>
                    <a:pt x="199" y="93"/>
                    <a:pt x="93" y="199"/>
                    <a:pt x="1" y="344"/>
                  </a:cubicBezTo>
                  <a:lnTo>
                    <a:pt x="4438" y="7317"/>
                  </a:lnTo>
                  <a:cubicBezTo>
                    <a:pt x="4597" y="7304"/>
                    <a:pt x="4755" y="7238"/>
                    <a:pt x="4861" y="7132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4608;p54">
              <a:extLst>
                <a:ext uri="{FF2B5EF4-FFF2-40B4-BE49-F238E27FC236}">
                  <a16:creationId xmlns:a16="http://schemas.microsoft.com/office/drawing/2014/main" id="{0E394DFF-E1E3-804D-8509-71C4C8C0708B}"/>
                </a:ext>
              </a:extLst>
            </p:cNvPr>
            <p:cNvSpPr/>
            <p:nvPr/>
          </p:nvSpPr>
          <p:spPr>
            <a:xfrm>
              <a:off x="826725" y="4283291"/>
              <a:ext cx="127004" cy="115096"/>
            </a:xfrm>
            <a:custGeom>
              <a:avLst/>
              <a:gdLst/>
              <a:ahLst/>
              <a:cxnLst/>
              <a:rect l="l" t="t" r="r" b="b"/>
              <a:pathLst>
                <a:path w="2497" h="2263" extrusionOk="0">
                  <a:moveTo>
                    <a:pt x="2496" y="1"/>
                  </a:moveTo>
                  <a:lnTo>
                    <a:pt x="2285" y="93"/>
                  </a:lnTo>
                  <a:cubicBezTo>
                    <a:pt x="2219" y="740"/>
                    <a:pt x="1875" y="1321"/>
                    <a:pt x="1360" y="1718"/>
                  </a:cubicBezTo>
                  <a:cubicBezTo>
                    <a:pt x="1036" y="1945"/>
                    <a:pt x="649" y="2066"/>
                    <a:pt x="259" y="2066"/>
                  </a:cubicBezTo>
                  <a:cubicBezTo>
                    <a:pt x="172" y="2066"/>
                    <a:pt x="86" y="2060"/>
                    <a:pt x="0" y="2048"/>
                  </a:cubicBezTo>
                  <a:lnTo>
                    <a:pt x="0" y="2048"/>
                  </a:lnTo>
                  <a:lnTo>
                    <a:pt x="132" y="2259"/>
                  </a:lnTo>
                  <a:cubicBezTo>
                    <a:pt x="172" y="2261"/>
                    <a:pt x="212" y="2262"/>
                    <a:pt x="251" y="2262"/>
                  </a:cubicBezTo>
                  <a:cubicBezTo>
                    <a:pt x="686" y="2262"/>
                    <a:pt x="1115" y="2130"/>
                    <a:pt x="1466" y="1876"/>
                  </a:cubicBezTo>
                  <a:cubicBezTo>
                    <a:pt x="2073" y="1427"/>
                    <a:pt x="2443" y="740"/>
                    <a:pt x="2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4609;p54">
              <a:extLst>
                <a:ext uri="{FF2B5EF4-FFF2-40B4-BE49-F238E27FC236}">
                  <a16:creationId xmlns:a16="http://schemas.microsoft.com/office/drawing/2014/main" id="{9DE09F9C-A242-C1FA-CA2B-753578C05031}"/>
                </a:ext>
              </a:extLst>
            </p:cNvPr>
            <p:cNvSpPr/>
            <p:nvPr/>
          </p:nvSpPr>
          <p:spPr>
            <a:xfrm>
              <a:off x="958358" y="2563816"/>
              <a:ext cx="681151" cy="402709"/>
            </a:xfrm>
            <a:custGeom>
              <a:avLst/>
              <a:gdLst/>
              <a:ahLst/>
              <a:cxnLst/>
              <a:rect l="l" t="t" r="r" b="b"/>
              <a:pathLst>
                <a:path w="13392" h="7918" extrusionOk="0">
                  <a:moveTo>
                    <a:pt x="11424" y="0"/>
                  </a:moveTo>
                  <a:lnTo>
                    <a:pt x="317" y="2325"/>
                  </a:lnTo>
                  <a:cubicBezTo>
                    <a:pt x="317" y="2325"/>
                    <a:pt x="0" y="5336"/>
                    <a:pt x="687" y="7000"/>
                  </a:cubicBezTo>
                  <a:cubicBezTo>
                    <a:pt x="953" y="7648"/>
                    <a:pt x="2436" y="7917"/>
                    <a:pt x="4286" y="7917"/>
                  </a:cubicBezTo>
                  <a:cubicBezTo>
                    <a:pt x="7225" y="7917"/>
                    <a:pt x="11090" y="7237"/>
                    <a:pt x="12467" y="6313"/>
                  </a:cubicBezTo>
                  <a:cubicBezTo>
                    <a:pt x="13392" y="5692"/>
                    <a:pt x="11424" y="0"/>
                    <a:pt x="11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4610;p54">
              <a:extLst>
                <a:ext uri="{FF2B5EF4-FFF2-40B4-BE49-F238E27FC236}">
                  <a16:creationId xmlns:a16="http://schemas.microsoft.com/office/drawing/2014/main" id="{FA92419D-BDF6-4CF9-6F15-25871ED096DB}"/>
                </a:ext>
              </a:extLst>
            </p:cNvPr>
            <p:cNvSpPr/>
            <p:nvPr/>
          </p:nvSpPr>
          <p:spPr>
            <a:xfrm>
              <a:off x="979872" y="2708767"/>
              <a:ext cx="166320" cy="178824"/>
            </a:xfrm>
            <a:custGeom>
              <a:avLst/>
              <a:gdLst/>
              <a:ahLst/>
              <a:cxnLst/>
              <a:rect l="l" t="t" r="r" b="b"/>
              <a:pathLst>
                <a:path w="3270" h="3516" extrusionOk="0">
                  <a:moveTo>
                    <a:pt x="3146" y="1"/>
                  </a:moveTo>
                  <a:cubicBezTo>
                    <a:pt x="3100" y="1"/>
                    <a:pt x="3055" y="26"/>
                    <a:pt x="3038" y="82"/>
                  </a:cubicBezTo>
                  <a:cubicBezTo>
                    <a:pt x="2906" y="663"/>
                    <a:pt x="2694" y="1218"/>
                    <a:pt x="2404" y="1733"/>
                  </a:cubicBezTo>
                  <a:cubicBezTo>
                    <a:pt x="2153" y="2195"/>
                    <a:pt x="1783" y="2604"/>
                    <a:pt x="1347" y="2895"/>
                  </a:cubicBezTo>
                  <a:cubicBezTo>
                    <a:pt x="938" y="3159"/>
                    <a:pt x="476" y="3291"/>
                    <a:pt x="0" y="3291"/>
                  </a:cubicBezTo>
                  <a:cubicBezTo>
                    <a:pt x="0" y="3357"/>
                    <a:pt x="13" y="3437"/>
                    <a:pt x="13" y="3516"/>
                  </a:cubicBezTo>
                  <a:cubicBezTo>
                    <a:pt x="528" y="3516"/>
                    <a:pt x="1030" y="3370"/>
                    <a:pt x="1466" y="3093"/>
                  </a:cubicBezTo>
                  <a:cubicBezTo>
                    <a:pt x="1955" y="2763"/>
                    <a:pt x="2351" y="2314"/>
                    <a:pt x="2628" y="1799"/>
                  </a:cubicBezTo>
                  <a:cubicBezTo>
                    <a:pt x="2932" y="1271"/>
                    <a:pt x="3143" y="703"/>
                    <a:pt x="3262" y="122"/>
                  </a:cubicBezTo>
                  <a:cubicBezTo>
                    <a:pt x="3270" y="46"/>
                    <a:pt x="3208" y="1"/>
                    <a:pt x="3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4611;p54">
              <a:extLst>
                <a:ext uri="{FF2B5EF4-FFF2-40B4-BE49-F238E27FC236}">
                  <a16:creationId xmlns:a16="http://schemas.microsoft.com/office/drawing/2014/main" id="{F5AB513B-E0AB-699D-2E68-3D21E195360D}"/>
                </a:ext>
              </a:extLst>
            </p:cNvPr>
            <p:cNvSpPr/>
            <p:nvPr/>
          </p:nvSpPr>
          <p:spPr>
            <a:xfrm>
              <a:off x="894525" y="1620770"/>
              <a:ext cx="714109" cy="1177155"/>
            </a:xfrm>
            <a:custGeom>
              <a:avLst/>
              <a:gdLst/>
              <a:ahLst/>
              <a:cxnLst/>
              <a:rect l="l" t="t" r="r" b="b"/>
              <a:pathLst>
                <a:path w="14040" h="23145" extrusionOk="0">
                  <a:moveTo>
                    <a:pt x="5402" y="0"/>
                  </a:moveTo>
                  <a:cubicBezTo>
                    <a:pt x="5165" y="185"/>
                    <a:pt x="4914" y="330"/>
                    <a:pt x="4636" y="463"/>
                  </a:cubicBezTo>
                  <a:lnTo>
                    <a:pt x="4504" y="542"/>
                  </a:lnTo>
                  <a:cubicBezTo>
                    <a:pt x="3976" y="779"/>
                    <a:pt x="3421" y="951"/>
                    <a:pt x="2853" y="1030"/>
                  </a:cubicBezTo>
                  <a:cubicBezTo>
                    <a:pt x="1348" y="1268"/>
                    <a:pt x="490" y="2866"/>
                    <a:pt x="318" y="5455"/>
                  </a:cubicBezTo>
                  <a:cubicBezTo>
                    <a:pt x="239" y="6762"/>
                    <a:pt x="146" y="7990"/>
                    <a:pt x="93" y="9179"/>
                  </a:cubicBezTo>
                  <a:lnTo>
                    <a:pt x="80" y="9417"/>
                  </a:lnTo>
                  <a:cubicBezTo>
                    <a:pt x="1" y="10803"/>
                    <a:pt x="1" y="12203"/>
                    <a:pt x="80" y="13603"/>
                  </a:cubicBezTo>
                  <a:cubicBezTo>
                    <a:pt x="107" y="13894"/>
                    <a:pt x="120" y="14171"/>
                    <a:pt x="159" y="14461"/>
                  </a:cubicBezTo>
                  <a:cubicBezTo>
                    <a:pt x="305" y="15888"/>
                    <a:pt x="833" y="20655"/>
                    <a:pt x="1322" y="22002"/>
                  </a:cubicBezTo>
                  <a:cubicBezTo>
                    <a:pt x="2965" y="22802"/>
                    <a:pt x="4785" y="23145"/>
                    <a:pt x="6552" y="23145"/>
                  </a:cubicBezTo>
                  <a:cubicBezTo>
                    <a:pt x="9598" y="23145"/>
                    <a:pt x="12485" y="22127"/>
                    <a:pt x="14039" y="20682"/>
                  </a:cubicBezTo>
                  <a:cubicBezTo>
                    <a:pt x="13524" y="18674"/>
                    <a:pt x="12930" y="15042"/>
                    <a:pt x="12692" y="13484"/>
                  </a:cubicBezTo>
                  <a:cubicBezTo>
                    <a:pt x="12653" y="13194"/>
                    <a:pt x="12613" y="12903"/>
                    <a:pt x="12587" y="12626"/>
                  </a:cubicBezTo>
                  <a:cubicBezTo>
                    <a:pt x="12547" y="12362"/>
                    <a:pt x="12521" y="12097"/>
                    <a:pt x="12494" y="11847"/>
                  </a:cubicBezTo>
                  <a:cubicBezTo>
                    <a:pt x="12468" y="11556"/>
                    <a:pt x="12441" y="11292"/>
                    <a:pt x="12415" y="10988"/>
                  </a:cubicBezTo>
                  <a:cubicBezTo>
                    <a:pt x="12402" y="10698"/>
                    <a:pt x="12375" y="10420"/>
                    <a:pt x="12362" y="10130"/>
                  </a:cubicBezTo>
                  <a:cubicBezTo>
                    <a:pt x="12349" y="9839"/>
                    <a:pt x="12336" y="9549"/>
                    <a:pt x="12336" y="9271"/>
                  </a:cubicBezTo>
                  <a:cubicBezTo>
                    <a:pt x="12270" y="5521"/>
                    <a:pt x="12956" y="3672"/>
                    <a:pt x="12772" y="2774"/>
                  </a:cubicBezTo>
                  <a:cubicBezTo>
                    <a:pt x="12494" y="1334"/>
                    <a:pt x="11108" y="1440"/>
                    <a:pt x="9919" y="925"/>
                  </a:cubicBezTo>
                  <a:lnTo>
                    <a:pt x="9787" y="872"/>
                  </a:lnTo>
                  <a:cubicBezTo>
                    <a:pt x="9364" y="674"/>
                    <a:pt x="9008" y="383"/>
                    <a:pt x="8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4612;p54">
              <a:extLst>
                <a:ext uri="{FF2B5EF4-FFF2-40B4-BE49-F238E27FC236}">
                  <a16:creationId xmlns:a16="http://schemas.microsoft.com/office/drawing/2014/main" id="{CE55D557-43F0-8EED-3B56-A38DB2A943E2}"/>
                </a:ext>
              </a:extLst>
            </p:cNvPr>
            <p:cNvSpPr/>
            <p:nvPr/>
          </p:nvSpPr>
          <p:spPr>
            <a:xfrm>
              <a:off x="637263" y="1686583"/>
              <a:ext cx="449421" cy="1165050"/>
            </a:xfrm>
            <a:custGeom>
              <a:avLst/>
              <a:gdLst/>
              <a:ahLst/>
              <a:cxnLst/>
              <a:rect l="l" t="t" r="r" b="b"/>
              <a:pathLst>
                <a:path w="8836" h="22907" extrusionOk="0">
                  <a:moveTo>
                    <a:pt x="7243" y="0"/>
                  </a:moveTo>
                  <a:cubicBezTo>
                    <a:pt x="6517" y="0"/>
                    <a:pt x="5846" y="407"/>
                    <a:pt x="5508" y="1044"/>
                  </a:cubicBezTo>
                  <a:lnTo>
                    <a:pt x="5191" y="1638"/>
                  </a:lnTo>
                  <a:lnTo>
                    <a:pt x="4887" y="2219"/>
                  </a:lnTo>
                  <a:cubicBezTo>
                    <a:pt x="4689" y="2615"/>
                    <a:pt x="4478" y="2998"/>
                    <a:pt x="4280" y="3395"/>
                  </a:cubicBezTo>
                  <a:lnTo>
                    <a:pt x="3685" y="4583"/>
                  </a:lnTo>
                  <a:lnTo>
                    <a:pt x="3117" y="5772"/>
                  </a:lnTo>
                  <a:cubicBezTo>
                    <a:pt x="2735" y="6564"/>
                    <a:pt x="2352" y="7370"/>
                    <a:pt x="1982" y="8175"/>
                  </a:cubicBezTo>
                  <a:cubicBezTo>
                    <a:pt x="1625" y="8981"/>
                    <a:pt x="1269" y="9800"/>
                    <a:pt x="925" y="10645"/>
                  </a:cubicBezTo>
                  <a:cubicBezTo>
                    <a:pt x="767" y="11068"/>
                    <a:pt x="595" y="11503"/>
                    <a:pt x="437" y="11952"/>
                  </a:cubicBezTo>
                  <a:cubicBezTo>
                    <a:pt x="357" y="12177"/>
                    <a:pt x="278" y="12415"/>
                    <a:pt x="199" y="12666"/>
                  </a:cubicBezTo>
                  <a:cubicBezTo>
                    <a:pt x="172" y="12784"/>
                    <a:pt x="133" y="12916"/>
                    <a:pt x="93" y="13049"/>
                  </a:cubicBezTo>
                  <a:cubicBezTo>
                    <a:pt x="80" y="13115"/>
                    <a:pt x="67" y="13194"/>
                    <a:pt x="40" y="13260"/>
                  </a:cubicBezTo>
                  <a:lnTo>
                    <a:pt x="27" y="13379"/>
                  </a:lnTo>
                  <a:lnTo>
                    <a:pt x="14" y="13432"/>
                  </a:lnTo>
                  <a:lnTo>
                    <a:pt x="14" y="13445"/>
                  </a:lnTo>
                  <a:lnTo>
                    <a:pt x="14" y="13484"/>
                  </a:lnTo>
                  <a:lnTo>
                    <a:pt x="1" y="13524"/>
                  </a:lnTo>
                  <a:lnTo>
                    <a:pt x="1" y="13577"/>
                  </a:lnTo>
                  <a:lnTo>
                    <a:pt x="1" y="13616"/>
                  </a:lnTo>
                  <a:lnTo>
                    <a:pt x="1" y="13682"/>
                  </a:lnTo>
                  <a:lnTo>
                    <a:pt x="1" y="13748"/>
                  </a:lnTo>
                  <a:lnTo>
                    <a:pt x="1" y="13788"/>
                  </a:lnTo>
                  <a:lnTo>
                    <a:pt x="1" y="13947"/>
                  </a:lnTo>
                  <a:lnTo>
                    <a:pt x="1" y="14013"/>
                  </a:lnTo>
                  <a:cubicBezTo>
                    <a:pt x="1" y="14092"/>
                    <a:pt x="14" y="14145"/>
                    <a:pt x="14" y="14198"/>
                  </a:cubicBezTo>
                  <a:cubicBezTo>
                    <a:pt x="27" y="14290"/>
                    <a:pt x="40" y="14382"/>
                    <a:pt x="54" y="14448"/>
                  </a:cubicBezTo>
                  <a:cubicBezTo>
                    <a:pt x="93" y="14607"/>
                    <a:pt x="120" y="14739"/>
                    <a:pt x="146" y="14858"/>
                  </a:cubicBezTo>
                  <a:cubicBezTo>
                    <a:pt x="199" y="15109"/>
                    <a:pt x="265" y="15333"/>
                    <a:pt x="318" y="15558"/>
                  </a:cubicBezTo>
                  <a:cubicBezTo>
                    <a:pt x="437" y="16007"/>
                    <a:pt x="569" y="16429"/>
                    <a:pt x="701" y="16852"/>
                  </a:cubicBezTo>
                  <a:cubicBezTo>
                    <a:pt x="965" y="17710"/>
                    <a:pt x="1242" y="18542"/>
                    <a:pt x="1520" y="19388"/>
                  </a:cubicBezTo>
                  <a:lnTo>
                    <a:pt x="1942" y="20629"/>
                  </a:lnTo>
                  <a:cubicBezTo>
                    <a:pt x="2087" y="21052"/>
                    <a:pt x="2233" y="21461"/>
                    <a:pt x="2378" y="21884"/>
                  </a:cubicBezTo>
                  <a:cubicBezTo>
                    <a:pt x="2612" y="22511"/>
                    <a:pt x="3213" y="22907"/>
                    <a:pt x="3859" y="22907"/>
                  </a:cubicBezTo>
                  <a:cubicBezTo>
                    <a:pt x="4016" y="22907"/>
                    <a:pt x="4175" y="22884"/>
                    <a:pt x="4333" y="22835"/>
                  </a:cubicBezTo>
                  <a:cubicBezTo>
                    <a:pt x="5125" y="22584"/>
                    <a:pt x="5587" y="21752"/>
                    <a:pt x="5376" y="20933"/>
                  </a:cubicBezTo>
                  <a:lnTo>
                    <a:pt x="5046" y="19678"/>
                  </a:lnTo>
                  <a:lnTo>
                    <a:pt x="4715" y="18424"/>
                  </a:lnTo>
                  <a:cubicBezTo>
                    <a:pt x="4491" y="17592"/>
                    <a:pt x="4266" y="16760"/>
                    <a:pt x="4055" y="15928"/>
                  </a:cubicBezTo>
                  <a:cubicBezTo>
                    <a:pt x="3963" y="15518"/>
                    <a:pt x="3857" y="15109"/>
                    <a:pt x="3778" y="14699"/>
                  </a:cubicBezTo>
                  <a:cubicBezTo>
                    <a:pt x="3725" y="14501"/>
                    <a:pt x="3685" y="14303"/>
                    <a:pt x="3659" y="14131"/>
                  </a:cubicBezTo>
                  <a:cubicBezTo>
                    <a:pt x="3659" y="14092"/>
                    <a:pt x="3646" y="14052"/>
                    <a:pt x="3633" y="14013"/>
                  </a:cubicBezTo>
                  <a:lnTo>
                    <a:pt x="3633" y="13999"/>
                  </a:lnTo>
                  <a:cubicBezTo>
                    <a:pt x="3659" y="13933"/>
                    <a:pt x="3685" y="13841"/>
                    <a:pt x="3725" y="13762"/>
                  </a:cubicBezTo>
                  <a:cubicBezTo>
                    <a:pt x="3778" y="13603"/>
                    <a:pt x="3844" y="13418"/>
                    <a:pt x="3910" y="13233"/>
                  </a:cubicBezTo>
                  <a:cubicBezTo>
                    <a:pt x="4055" y="12864"/>
                    <a:pt x="4227" y="12494"/>
                    <a:pt x="4399" y="12111"/>
                  </a:cubicBezTo>
                  <a:cubicBezTo>
                    <a:pt x="4729" y="11345"/>
                    <a:pt x="5098" y="10579"/>
                    <a:pt x="5481" y="9813"/>
                  </a:cubicBezTo>
                  <a:cubicBezTo>
                    <a:pt x="5864" y="9047"/>
                    <a:pt x="6247" y="8281"/>
                    <a:pt x="6630" y="7515"/>
                  </a:cubicBezTo>
                  <a:lnTo>
                    <a:pt x="7225" y="6353"/>
                  </a:lnTo>
                  <a:lnTo>
                    <a:pt x="7819" y="5204"/>
                  </a:lnTo>
                  <a:lnTo>
                    <a:pt x="8427" y="4042"/>
                  </a:lnTo>
                  <a:lnTo>
                    <a:pt x="8836" y="3263"/>
                  </a:lnTo>
                  <a:cubicBezTo>
                    <a:pt x="8519" y="2087"/>
                    <a:pt x="7991" y="978"/>
                    <a:pt x="7278" y="1"/>
                  </a:cubicBezTo>
                  <a:cubicBezTo>
                    <a:pt x="7266" y="0"/>
                    <a:pt x="7254" y="0"/>
                    <a:pt x="7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4613;p54">
              <a:extLst>
                <a:ext uri="{FF2B5EF4-FFF2-40B4-BE49-F238E27FC236}">
                  <a16:creationId xmlns:a16="http://schemas.microsoft.com/office/drawing/2014/main" id="{301B442E-0C03-8978-2A39-8038FD68206E}"/>
                </a:ext>
              </a:extLst>
            </p:cNvPr>
            <p:cNvSpPr/>
            <p:nvPr/>
          </p:nvSpPr>
          <p:spPr>
            <a:xfrm>
              <a:off x="766911" y="2726060"/>
              <a:ext cx="31738" cy="26345"/>
            </a:xfrm>
            <a:custGeom>
              <a:avLst/>
              <a:gdLst/>
              <a:ahLst/>
              <a:cxnLst/>
              <a:rect l="l" t="t" r="r" b="b"/>
              <a:pathLst>
                <a:path w="624" h="518" extrusionOk="0">
                  <a:moveTo>
                    <a:pt x="324" y="1"/>
                  </a:moveTo>
                  <a:cubicBezTo>
                    <a:pt x="283" y="1"/>
                    <a:pt x="240" y="11"/>
                    <a:pt x="199" y="33"/>
                  </a:cubicBezTo>
                  <a:cubicBezTo>
                    <a:pt x="1" y="151"/>
                    <a:pt x="53" y="455"/>
                    <a:pt x="265" y="508"/>
                  </a:cubicBezTo>
                  <a:cubicBezTo>
                    <a:pt x="288" y="514"/>
                    <a:pt x="311" y="517"/>
                    <a:pt x="333" y="517"/>
                  </a:cubicBezTo>
                  <a:cubicBezTo>
                    <a:pt x="450" y="517"/>
                    <a:pt x="548" y="434"/>
                    <a:pt x="582" y="323"/>
                  </a:cubicBezTo>
                  <a:cubicBezTo>
                    <a:pt x="624" y="145"/>
                    <a:pt x="48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4614;p54">
              <a:extLst>
                <a:ext uri="{FF2B5EF4-FFF2-40B4-BE49-F238E27FC236}">
                  <a16:creationId xmlns:a16="http://schemas.microsoft.com/office/drawing/2014/main" id="{6EE80FB5-5426-3518-6342-A1A5A3F29BC3}"/>
                </a:ext>
              </a:extLst>
            </p:cNvPr>
            <p:cNvSpPr/>
            <p:nvPr/>
          </p:nvSpPr>
          <p:spPr>
            <a:xfrm>
              <a:off x="725967" y="2645904"/>
              <a:ext cx="158538" cy="72628"/>
            </a:xfrm>
            <a:custGeom>
              <a:avLst/>
              <a:gdLst/>
              <a:ahLst/>
              <a:cxnLst/>
              <a:rect l="l" t="t" r="r" b="b"/>
              <a:pathLst>
                <a:path w="3117" h="1428" extrusionOk="0">
                  <a:moveTo>
                    <a:pt x="3013" y="1"/>
                  </a:moveTo>
                  <a:cubicBezTo>
                    <a:pt x="3001" y="1"/>
                    <a:pt x="2991" y="4"/>
                    <a:pt x="2985" y="11"/>
                  </a:cubicBezTo>
                  <a:cubicBezTo>
                    <a:pt x="2034" y="552"/>
                    <a:pt x="92" y="1239"/>
                    <a:pt x="79" y="1252"/>
                  </a:cubicBezTo>
                  <a:cubicBezTo>
                    <a:pt x="26" y="1265"/>
                    <a:pt x="0" y="1318"/>
                    <a:pt x="13" y="1358"/>
                  </a:cubicBezTo>
                  <a:cubicBezTo>
                    <a:pt x="24" y="1401"/>
                    <a:pt x="62" y="1427"/>
                    <a:pt x="98" y="1427"/>
                  </a:cubicBezTo>
                  <a:cubicBezTo>
                    <a:pt x="105" y="1427"/>
                    <a:pt x="112" y="1426"/>
                    <a:pt x="119" y="1424"/>
                  </a:cubicBezTo>
                  <a:cubicBezTo>
                    <a:pt x="145" y="1424"/>
                    <a:pt x="2100" y="724"/>
                    <a:pt x="3051" y="169"/>
                  </a:cubicBezTo>
                  <a:cubicBezTo>
                    <a:pt x="3090" y="143"/>
                    <a:pt x="3117" y="90"/>
                    <a:pt x="3090" y="50"/>
                  </a:cubicBezTo>
                  <a:cubicBezTo>
                    <a:pt x="3090" y="24"/>
                    <a:pt x="3064" y="11"/>
                    <a:pt x="3051" y="11"/>
                  </a:cubicBezTo>
                  <a:cubicBezTo>
                    <a:pt x="3038" y="4"/>
                    <a:pt x="3024" y="1"/>
                    <a:pt x="3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4615;p54">
              <a:extLst>
                <a:ext uri="{FF2B5EF4-FFF2-40B4-BE49-F238E27FC236}">
                  <a16:creationId xmlns:a16="http://schemas.microsoft.com/office/drawing/2014/main" id="{01A69F85-EFA9-464D-E35A-76F25E8E19F6}"/>
                </a:ext>
              </a:extLst>
            </p:cNvPr>
            <p:cNvSpPr/>
            <p:nvPr/>
          </p:nvSpPr>
          <p:spPr>
            <a:xfrm>
              <a:off x="832931" y="2666248"/>
              <a:ext cx="38350" cy="77765"/>
            </a:xfrm>
            <a:custGeom>
              <a:avLst/>
              <a:gdLst/>
              <a:ahLst/>
              <a:cxnLst/>
              <a:rect l="l" t="t" r="r" b="b"/>
              <a:pathLst>
                <a:path w="754" h="1529" extrusionOk="0">
                  <a:moveTo>
                    <a:pt x="107" y="1"/>
                  </a:moveTo>
                  <a:cubicBezTo>
                    <a:pt x="45" y="1"/>
                    <a:pt x="1" y="59"/>
                    <a:pt x="23" y="126"/>
                  </a:cubicBezTo>
                  <a:lnTo>
                    <a:pt x="538" y="1473"/>
                  </a:lnTo>
                  <a:cubicBezTo>
                    <a:pt x="543" y="1513"/>
                    <a:pt x="571" y="1529"/>
                    <a:pt x="605" y="1529"/>
                  </a:cubicBezTo>
                  <a:cubicBezTo>
                    <a:pt x="670" y="1529"/>
                    <a:pt x="754" y="1468"/>
                    <a:pt x="710" y="1407"/>
                  </a:cubicBezTo>
                  <a:lnTo>
                    <a:pt x="195" y="60"/>
                  </a:lnTo>
                  <a:cubicBezTo>
                    <a:pt x="182" y="33"/>
                    <a:pt x="169" y="20"/>
                    <a:pt x="142" y="7"/>
                  </a:cubicBezTo>
                  <a:cubicBezTo>
                    <a:pt x="130" y="3"/>
                    <a:pt x="118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4616;p54">
              <a:extLst>
                <a:ext uri="{FF2B5EF4-FFF2-40B4-BE49-F238E27FC236}">
                  <a16:creationId xmlns:a16="http://schemas.microsoft.com/office/drawing/2014/main" id="{C3877216-1244-6B64-9B7D-FAEBD9C0BCCB}"/>
                </a:ext>
              </a:extLst>
            </p:cNvPr>
            <p:cNvSpPr/>
            <p:nvPr/>
          </p:nvSpPr>
          <p:spPr>
            <a:xfrm>
              <a:off x="908665" y="1954513"/>
              <a:ext cx="136668" cy="239500"/>
            </a:xfrm>
            <a:custGeom>
              <a:avLst/>
              <a:gdLst/>
              <a:ahLst/>
              <a:cxnLst/>
              <a:rect l="l" t="t" r="r" b="b"/>
              <a:pathLst>
                <a:path w="2687" h="4709" extrusionOk="0">
                  <a:moveTo>
                    <a:pt x="2570" y="1"/>
                  </a:moveTo>
                  <a:cubicBezTo>
                    <a:pt x="2543" y="1"/>
                    <a:pt x="2517" y="13"/>
                    <a:pt x="2496" y="42"/>
                  </a:cubicBezTo>
                  <a:lnTo>
                    <a:pt x="27" y="4571"/>
                  </a:lnTo>
                  <a:cubicBezTo>
                    <a:pt x="0" y="4611"/>
                    <a:pt x="13" y="4677"/>
                    <a:pt x="66" y="4703"/>
                  </a:cubicBezTo>
                  <a:lnTo>
                    <a:pt x="79" y="4703"/>
                  </a:lnTo>
                  <a:cubicBezTo>
                    <a:pt x="89" y="4707"/>
                    <a:pt x="99" y="4708"/>
                    <a:pt x="109" y="4708"/>
                  </a:cubicBezTo>
                  <a:cubicBezTo>
                    <a:pt x="138" y="4708"/>
                    <a:pt x="165" y="4694"/>
                    <a:pt x="185" y="4664"/>
                  </a:cubicBezTo>
                  <a:lnTo>
                    <a:pt x="2668" y="134"/>
                  </a:lnTo>
                  <a:cubicBezTo>
                    <a:pt x="2686" y="61"/>
                    <a:pt x="2629" y="1"/>
                    <a:pt x="2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4617;p54">
              <a:extLst>
                <a:ext uri="{FF2B5EF4-FFF2-40B4-BE49-F238E27FC236}">
                  <a16:creationId xmlns:a16="http://schemas.microsoft.com/office/drawing/2014/main" id="{E7A5BD12-0EC7-F146-8B5E-0E9A3173AC5E}"/>
                </a:ext>
              </a:extLst>
            </p:cNvPr>
            <p:cNvSpPr/>
            <p:nvPr/>
          </p:nvSpPr>
          <p:spPr>
            <a:xfrm>
              <a:off x="736038" y="2375736"/>
              <a:ext cx="82652" cy="25837"/>
            </a:xfrm>
            <a:custGeom>
              <a:avLst/>
              <a:gdLst/>
              <a:ahLst/>
              <a:cxnLst/>
              <a:rect l="l" t="t" r="r" b="b"/>
              <a:pathLst>
                <a:path w="1625" h="508" extrusionOk="0">
                  <a:moveTo>
                    <a:pt x="106" y="0"/>
                  </a:moveTo>
                  <a:cubicBezTo>
                    <a:pt x="53" y="0"/>
                    <a:pt x="13" y="27"/>
                    <a:pt x="0" y="80"/>
                  </a:cubicBezTo>
                  <a:cubicBezTo>
                    <a:pt x="0" y="132"/>
                    <a:pt x="27" y="185"/>
                    <a:pt x="79" y="198"/>
                  </a:cubicBezTo>
                  <a:cubicBezTo>
                    <a:pt x="93" y="198"/>
                    <a:pt x="1175" y="370"/>
                    <a:pt x="1479" y="502"/>
                  </a:cubicBezTo>
                  <a:cubicBezTo>
                    <a:pt x="1492" y="505"/>
                    <a:pt x="1504" y="507"/>
                    <a:pt x="1516" y="507"/>
                  </a:cubicBezTo>
                  <a:cubicBezTo>
                    <a:pt x="1556" y="507"/>
                    <a:pt x="1591" y="490"/>
                    <a:pt x="1611" y="449"/>
                  </a:cubicBezTo>
                  <a:cubicBezTo>
                    <a:pt x="1625" y="397"/>
                    <a:pt x="1611" y="344"/>
                    <a:pt x="1558" y="317"/>
                  </a:cubicBezTo>
                  <a:cubicBezTo>
                    <a:pt x="1228" y="185"/>
                    <a:pt x="159" y="14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4618;p54">
              <a:extLst>
                <a:ext uri="{FF2B5EF4-FFF2-40B4-BE49-F238E27FC236}">
                  <a16:creationId xmlns:a16="http://schemas.microsoft.com/office/drawing/2014/main" id="{F31225EB-41A4-B47D-3448-38A6FBA64209}"/>
                </a:ext>
              </a:extLst>
            </p:cNvPr>
            <p:cNvSpPr/>
            <p:nvPr/>
          </p:nvSpPr>
          <p:spPr>
            <a:xfrm>
              <a:off x="772303" y="2358088"/>
              <a:ext cx="40181" cy="40586"/>
            </a:xfrm>
            <a:custGeom>
              <a:avLst/>
              <a:gdLst/>
              <a:ahLst/>
              <a:cxnLst/>
              <a:rect l="l" t="t" r="r" b="b"/>
              <a:pathLst>
                <a:path w="790" h="798" extrusionOk="0">
                  <a:moveTo>
                    <a:pt x="106" y="1"/>
                  </a:moveTo>
                  <a:cubicBezTo>
                    <a:pt x="83" y="1"/>
                    <a:pt x="60" y="11"/>
                    <a:pt x="40" y="30"/>
                  </a:cubicBezTo>
                  <a:cubicBezTo>
                    <a:pt x="0" y="57"/>
                    <a:pt x="0" y="123"/>
                    <a:pt x="40" y="163"/>
                  </a:cubicBezTo>
                  <a:cubicBezTo>
                    <a:pt x="40" y="163"/>
                    <a:pt x="436" y="572"/>
                    <a:pt x="595" y="757"/>
                  </a:cubicBezTo>
                  <a:cubicBezTo>
                    <a:pt x="608" y="770"/>
                    <a:pt x="621" y="783"/>
                    <a:pt x="647" y="796"/>
                  </a:cubicBezTo>
                  <a:cubicBezTo>
                    <a:pt x="653" y="797"/>
                    <a:pt x="658" y="798"/>
                    <a:pt x="663" y="798"/>
                  </a:cubicBezTo>
                  <a:cubicBezTo>
                    <a:pt x="746" y="798"/>
                    <a:pt x="790" y="700"/>
                    <a:pt x="740" y="638"/>
                  </a:cubicBezTo>
                  <a:cubicBezTo>
                    <a:pt x="581" y="440"/>
                    <a:pt x="185" y="44"/>
                    <a:pt x="172" y="30"/>
                  </a:cubicBezTo>
                  <a:cubicBezTo>
                    <a:pt x="152" y="11"/>
                    <a:pt x="129" y="1"/>
                    <a:pt x="1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4619;p54">
              <a:extLst>
                <a:ext uri="{FF2B5EF4-FFF2-40B4-BE49-F238E27FC236}">
                  <a16:creationId xmlns:a16="http://schemas.microsoft.com/office/drawing/2014/main" id="{9C48BEB1-BA9F-FC59-C906-A9FF371BF2A2}"/>
                </a:ext>
              </a:extLst>
            </p:cNvPr>
            <p:cNvSpPr/>
            <p:nvPr/>
          </p:nvSpPr>
          <p:spPr>
            <a:xfrm>
              <a:off x="783696" y="2742487"/>
              <a:ext cx="312397" cy="220275"/>
            </a:xfrm>
            <a:custGeom>
              <a:avLst/>
              <a:gdLst/>
              <a:ahLst/>
              <a:cxnLst/>
              <a:rect l="l" t="t" r="r" b="b"/>
              <a:pathLst>
                <a:path w="6142" h="4331" extrusionOk="0">
                  <a:moveTo>
                    <a:pt x="3078" y="0"/>
                  </a:moveTo>
                  <a:cubicBezTo>
                    <a:pt x="2827" y="13"/>
                    <a:pt x="2602" y="53"/>
                    <a:pt x="2365" y="119"/>
                  </a:cubicBezTo>
                  <a:cubicBezTo>
                    <a:pt x="2127" y="185"/>
                    <a:pt x="1942" y="251"/>
                    <a:pt x="1942" y="251"/>
                  </a:cubicBezTo>
                  <a:lnTo>
                    <a:pt x="1" y="1902"/>
                  </a:lnTo>
                  <a:cubicBezTo>
                    <a:pt x="1" y="1902"/>
                    <a:pt x="40" y="1981"/>
                    <a:pt x="67" y="2060"/>
                  </a:cubicBezTo>
                  <a:cubicBezTo>
                    <a:pt x="172" y="2404"/>
                    <a:pt x="701" y="3156"/>
                    <a:pt x="1427" y="3355"/>
                  </a:cubicBezTo>
                  <a:cubicBezTo>
                    <a:pt x="2061" y="3526"/>
                    <a:pt x="2708" y="3658"/>
                    <a:pt x="3342" y="3764"/>
                  </a:cubicBezTo>
                  <a:cubicBezTo>
                    <a:pt x="3567" y="3790"/>
                    <a:pt x="3870" y="4015"/>
                    <a:pt x="4121" y="4187"/>
                  </a:cubicBezTo>
                  <a:cubicBezTo>
                    <a:pt x="4259" y="4271"/>
                    <a:pt x="4379" y="4330"/>
                    <a:pt x="4462" y="4330"/>
                  </a:cubicBezTo>
                  <a:cubicBezTo>
                    <a:pt x="4483" y="4330"/>
                    <a:pt x="4502" y="4327"/>
                    <a:pt x="4517" y="4319"/>
                  </a:cubicBezTo>
                  <a:cubicBezTo>
                    <a:pt x="4583" y="4279"/>
                    <a:pt x="4597" y="4187"/>
                    <a:pt x="4570" y="4068"/>
                  </a:cubicBezTo>
                  <a:cubicBezTo>
                    <a:pt x="4531" y="3856"/>
                    <a:pt x="4425" y="3658"/>
                    <a:pt x="4280" y="3500"/>
                  </a:cubicBezTo>
                  <a:cubicBezTo>
                    <a:pt x="4214" y="3434"/>
                    <a:pt x="4134" y="3368"/>
                    <a:pt x="4068" y="3302"/>
                  </a:cubicBezTo>
                  <a:lnTo>
                    <a:pt x="4042" y="3289"/>
                  </a:lnTo>
                  <a:cubicBezTo>
                    <a:pt x="3923" y="3196"/>
                    <a:pt x="3831" y="3130"/>
                    <a:pt x="3831" y="3130"/>
                  </a:cubicBezTo>
                  <a:cubicBezTo>
                    <a:pt x="3857" y="3123"/>
                    <a:pt x="3884" y="3120"/>
                    <a:pt x="3910" y="3120"/>
                  </a:cubicBezTo>
                  <a:cubicBezTo>
                    <a:pt x="3936" y="3120"/>
                    <a:pt x="3963" y="3123"/>
                    <a:pt x="3989" y="3130"/>
                  </a:cubicBezTo>
                  <a:lnTo>
                    <a:pt x="4029" y="3130"/>
                  </a:lnTo>
                  <a:cubicBezTo>
                    <a:pt x="4134" y="3183"/>
                    <a:pt x="4240" y="3236"/>
                    <a:pt x="4333" y="3302"/>
                  </a:cubicBezTo>
                  <a:cubicBezTo>
                    <a:pt x="4451" y="3381"/>
                    <a:pt x="4570" y="3447"/>
                    <a:pt x="4702" y="3500"/>
                  </a:cubicBezTo>
                  <a:cubicBezTo>
                    <a:pt x="4837" y="3557"/>
                    <a:pt x="4978" y="3580"/>
                    <a:pt x="5102" y="3580"/>
                  </a:cubicBezTo>
                  <a:cubicBezTo>
                    <a:pt x="5353" y="3580"/>
                    <a:pt x="5535" y="3483"/>
                    <a:pt x="5455" y="3368"/>
                  </a:cubicBezTo>
                  <a:cubicBezTo>
                    <a:pt x="5363" y="3249"/>
                    <a:pt x="5244" y="3143"/>
                    <a:pt x="5099" y="3064"/>
                  </a:cubicBezTo>
                  <a:cubicBezTo>
                    <a:pt x="5006" y="2998"/>
                    <a:pt x="4927" y="2932"/>
                    <a:pt x="4848" y="2879"/>
                  </a:cubicBezTo>
                  <a:lnTo>
                    <a:pt x="4729" y="2787"/>
                  </a:lnTo>
                  <a:cubicBezTo>
                    <a:pt x="4531" y="2668"/>
                    <a:pt x="4319" y="2575"/>
                    <a:pt x="4095" y="2523"/>
                  </a:cubicBezTo>
                  <a:cubicBezTo>
                    <a:pt x="4143" y="2519"/>
                    <a:pt x="4188" y="2517"/>
                    <a:pt x="4232" y="2517"/>
                  </a:cubicBezTo>
                  <a:cubicBezTo>
                    <a:pt x="4509" y="2517"/>
                    <a:pt x="4707" y="2584"/>
                    <a:pt x="5072" y="2641"/>
                  </a:cubicBezTo>
                  <a:cubicBezTo>
                    <a:pt x="5125" y="2641"/>
                    <a:pt x="5165" y="2655"/>
                    <a:pt x="5217" y="2655"/>
                  </a:cubicBezTo>
                  <a:lnTo>
                    <a:pt x="5574" y="2721"/>
                  </a:lnTo>
                  <a:cubicBezTo>
                    <a:pt x="5702" y="2743"/>
                    <a:pt x="5821" y="2761"/>
                    <a:pt x="5916" y="2761"/>
                  </a:cubicBezTo>
                  <a:cubicBezTo>
                    <a:pt x="6047" y="2761"/>
                    <a:pt x="6134" y="2728"/>
                    <a:pt x="6142" y="2628"/>
                  </a:cubicBezTo>
                  <a:cubicBezTo>
                    <a:pt x="6142" y="2536"/>
                    <a:pt x="6049" y="2443"/>
                    <a:pt x="5917" y="2351"/>
                  </a:cubicBezTo>
                  <a:cubicBezTo>
                    <a:pt x="5851" y="2298"/>
                    <a:pt x="5759" y="2258"/>
                    <a:pt x="5680" y="2219"/>
                  </a:cubicBezTo>
                  <a:cubicBezTo>
                    <a:pt x="5508" y="2126"/>
                    <a:pt x="5310" y="2034"/>
                    <a:pt x="5178" y="1968"/>
                  </a:cubicBezTo>
                  <a:cubicBezTo>
                    <a:pt x="4914" y="1862"/>
                    <a:pt x="4636" y="1783"/>
                    <a:pt x="4346" y="1743"/>
                  </a:cubicBezTo>
                  <a:cubicBezTo>
                    <a:pt x="4431" y="1736"/>
                    <a:pt x="4516" y="1733"/>
                    <a:pt x="4600" y="1733"/>
                  </a:cubicBezTo>
                  <a:cubicBezTo>
                    <a:pt x="4832" y="1733"/>
                    <a:pt x="5061" y="1758"/>
                    <a:pt x="5283" y="1796"/>
                  </a:cubicBezTo>
                  <a:cubicBezTo>
                    <a:pt x="5338" y="1808"/>
                    <a:pt x="5391" y="1813"/>
                    <a:pt x="5441" y="1813"/>
                  </a:cubicBezTo>
                  <a:cubicBezTo>
                    <a:pt x="5782" y="1813"/>
                    <a:pt x="6006" y="1570"/>
                    <a:pt x="5798" y="1466"/>
                  </a:cubicBezTo>
                  <a:cubicBezTo>
                    <a:pt x="5548" y="1347"/>
                    <a:pt x="5138" y="1017"/>
                    <a:pt x="4636" y="964"/>
                  </a:cubicBezTo>
                  <a:cubicBezTo>
                    <a:pt x="4526" y="948"/>
                    <a:pt x="4415" y="940"/>
                    <a:pt x="4304" y="940"/>
                  </a:cubicBezTo>
                  <a:cubicBezTo>
                    <a:pt x="4151" y="940"/>
                    <a:pt x="3997" y="954"/>
                    <a:pt x="3844" y="977"/>
                  </a:cubicBezTo>
                  <a:lnTo>
                    <a:pt x="3699" y="211"/>
                  </a:lnTo>
                  <a:lnTo>
                    <a:pt x="3553" y="145"/>
                  </a:lnTo>
                  <a:cubicBezTo>
                    <a:pt x="3474" y="132"/>
                    <a:pt x="3395" y="66"/>
                    <a:pt x="3302" y="27"/>
                  </a:cubicBezTo>
                  <a:cubicBezTo>
                    <a:pt x="3236" y="13"/>
                    <a:pt x="3157" y="0"/>
                    <a:pt x="3078" y="0"/>
                  </a:cubicBez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4620;p54">
              <a:extLst>
                <a:ext uri="{FF2B5EF4-FFF2-40B4-BE49-F238E27FC236}">
                  <a16:creationId xmlns:a16="http://schemas.microsoft.com/office/drawing/2014/main" id="{904188D7-50C0-B0E9-0A13-779AA49C5673}"/>
                </a:ext>
              </a:extLst>
            </p:cNvPr>
            <p:cNvSpPr/>
            <p:nvPr/>
          </p:nvSpPr>
          <p:spPr>
            <a:xfrm>
              <a:off x="756840" y="2708208"/>
              <a:ext cx="155894" cy="131015"/>
            </a:xfrm>
            <a:custGeom>
              <a:avLst/>
              <a:gdLst/>
              <a:ahLst/>
              <a:cxnLst/>
              <a:rect l="l" t="t" r="r" b="b"/>
              <a:pathLst>
                <a:path w="3065" h="2576" extrusionOk="0">
                  <a:moveTo>
                    <a:pt x="2734" y="1"/>
                  </a:moveTo>
                  <a:cubicBezTo>
                    <a:pt x="1665" y="1123"/>
                    <a:pt x="1" y="1916"/>
                    <a:pt x="1" y="1916"/>
                  </a:cubicBezTo>
                  <a:cubicBezTo>
                    <a:pt x="93" y="2180"/>
                    <a:pt x="278" y="2404"/>
                    <a:pt x="516" y="2576"/>
                  </a:cubicBezTo>
                  <a:cubicBezTo>
                    <a:pt x="1691" y="2246"/>
                    <a:pt x="3064" y="753"/>
                    <a:pt x="3064" y="753"/>
                  </a:cubicBezTo>
                  <a:cubicBezTo>
                    <a:pt x="3038" y="529"/>
                    <a:pt x="2919" y="172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4621;p54">
              <a:extLst>
                <a:ext uri="{FF2B5EF4-FFF2-40B4-BE49-F238E27FC236}">
                  <a16:creationId xmlns:a16="http://schemas.microsoft.com/office/drawing/2014/main" id="{1A3DF85A-C466-169E-F7EE-BB7A9A8AC3F5}"/>
                </a:ext>
              </a:extLst>
            </p:cNvPr>
            <p:cNvSpPr/>
            <p:nvPr/>
          </p:nvSpPr>
          <p:spPr>
            <a:xfrm>
              <a:off x="786391" y="2732366"/>
              <a:ext cx="109914" cy="85597"/>
            </a:xfrm>
            <a:custGeom>
              <a:avLst/>
              <a:gdLst/>
              <a:ahLst/>
              <a:cxnLst/>
              <a:rect l="l" t="t" r="r" b="b"/>
              <a:pathLst>
                <a:path w="2161" h="1683" extrusionOk="0">
                  <a:moveTo>
                    <a:pt x="1082" y="1"/>
                  </a:moveTo>
                  <a:cubicBezTo>
                    <a:pt x="927" y="1"/>
                    <a:pt x="771" y="43"/>
                    <a:pt x="635" y="133"/>
                  </a:cubicBezTo>
                  <a:cubicBezTo>
                    <a:pt x="1" y="543"/>
                    <a:pt x="185" y="1507"/>
                    <a:pt x="912" y="1665"/>
                  </a:cubicBezTo>
                  <a:cubicBezTo>
                    <a:pt x="971" y="1677"/>
                    <a:pt x="1029" y="1682"/>
                    <a:pt x="1085" y="1682"/>
                  </a:cubicBezTo>
                  <a:cubicBezTo>
                    <a:pt x="1722" y="1682"/>
                    <a:pt x="2161" y="966"/>
                    <a:pt x="1797" y="384"/>
                  </a:cubicBezTo>
                  <a:cubicBezTo>
                    <a:pt x="1635" y="138"/>
                    <a:pt x="1360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4622;p54">
              <a:extLst>
                <a:ext uri="{FF2B5EF4-FFF2-40B4-BE49-F238E27FC236}">
                  <a16:creationId xmlns:a16="http://schemas.microsoft.com/office/drawing/2014/main" id="{5203946B-5BB1-B400-ABD9-A455645940F8}"/>
                </a:ext>
              </a:extLst>
            </p:cNvPr>
            <p:cNvSpPr/>
            <p:nvPr/>
          </p:nvSpPr>
          <p:spPr>
            <a:xfrm>
              <a:off x="807245" y="2744573"/>
              <a:ext cx="68614" cy="61083"/>
            </a:xfrm>
            <a:custGeom>
              <a:avLst/>
              <a:gdLst/>
              <a:ahLst/>
              <a:cxnLst/>
              <a:rect l="l" t="t" r="r" b="b"/>
              <a:pathLst>
                <a:path w="1349" h="1201" extrusionOk="0">
                  <a:moveTo>
                    <a:pt x="685" y="1"/>
                  </a:moveTo>
                  <a:cubicBezTo>
                    <a:pt x="576" y="1"/>
                    <a:pt x="463" y="32"/>
                    <a:pt x="357" y="104"/>
                  </a:cubicBezTo>
                  <a:cubicBezTo>
                    <a:pt x="79" y="276"/>
                    <a:pt x="0" y="646"/>
                    <a:pt x="172" y="923"/>
                  </a:cubicBezTo>
                  <a:cubicBezTo>
                    <a:pt x="294" y="1112"/>
                    <a:pt x="486" y="1200"/>
                    <a:pt x="676" y="1200"/>
                  </a:cubicBezTo>
                  <a:cubicBezTo>
                    <a:pt x="939" y="1200"/>
                    <a:pt x="1199" y="1032"/>
                    <a:pt x="1268" y="725"/>
                  </a:cubicBezTo>
                  <a:cubicBezTo>
                    <a:pt x="1348" y="332"/>
                    <a:pt x="1037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4623;p54">
              <a:extLst>
                <a:ext uri="{FF2B5EF4-FFF2-40B4-BE49-F238E27FC236}">
                  <a16:creationId xmlns:a16="http://schemas.microsoft.com/office/drawing/2014/main" id="{05C8DD86-91A1-6998-F1A1-E31B2B64F827}"/>
                </a:ext>
              </a:extLst>
            </p:cNvPr>
            <p:cNvSpPr/>
            <p:nvPr/>
          </p:nvSpPr>
          <p:spPr>
            <a:xfrm>
              <a:off x="1727449" y="1830669"/>
              <a:ext cx="54474" cy="107671"/>
            </a:xfrm>
            <a:custGeom>
              <a:avLst/>
              <a:gdLst/>
              <a:ahLst/>
              <a:cxnLst/>
              <a:rect l="l" t="t" r="r" b="b"/>
              <a:pathLst>
                <a:path w="1071" h="2117" extrusionOk="0">
                  <a:moveTo>
                    <a:pt x="475" y="1"/>
                  </a:moveTo>
                  <a:cubicBezTo>
                    <a:pt x="442" y="1"/>
                    <a:pt x="411" y="18"/>
                    <a:pt x="397" y="60"/>
                  </a:cubicBezTo>
                  <a:cubicBezTo>
                    <a:pt x="371" y="99"/>
                    <a:pt x="1" y="945"/>
                    <a:pt x="278" y="1565"/>
                  </a:cubicBezTo>
                  <a:cubicBezTo>
                    <a:pt x="397" y="1829"/>
                    <a:pt x="635" y="2041"/>
                    <a:pt x="925" y="2107"/>
                  </a:cubicBezTo>
                  <a:cubicBezTo>
                    <a:pt x="932" y="2113"/>
                    <a:pt x="939" y="2117"/>
                    <a:pt x="945" y="2117"/>
                  </a:cubicBezTo>
                  <a:cubicBezTo>
                    <a:pt x="952" y="2117"/>
                    <a:pt x="958" y="2113"/>
                    <a:pt x="965" y="2107"/>
                  </a:cubicBezTo>
                  <a:cubicBezTo>
                    <a:pt x="1058" y="2094"/>
                    <a:pt x="1071" y="1962"/>
                    <a:pt x="978" y="1935"/>
                  </a:cubicBezTo>
                  <a:cubicBezTo>
                    <a:pt x="741" y="1882"/>
                    <a:pt x="542" y="1711"/>
                    <a:pt x="450" y="1499"/>
                  </a:cubicBezTo>
                  <a:cubicBezTo>
                    <a:pt x="199" y="945"/>
                    <a:pt x="556" y="152"/>
                    <a:pt x="556" y="139"/>
                  </a:cubicBezTo>
                  <a:cubicBezTo>
                    <a:pt x="599" y="62"/>
                    <a:pt x="535" y="1"/>
                    <a:pt x="475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4624;p54">
              <a:extLst>
                <a:ext uri="{FF2B5EF4-FFF2-40B4-BE49-F238E27FC236}">
                  <a16:creationId xmlns:a16="http://schemas.microsoft.com/office/drawing/2014/main" id="{C855EA4F-22A1-C63F-BE45-F052ADAB1F38}"/>
                </a:ext>
              </a:extLst>
            </p:cNvPr>
            <p:cNvSpPr/>
            <p:nvPr/>
          </p:nvSpPr>
          <p:spPr>
            <a:xfrm>
              <a:off x="1575218" y="1502063"/>
              <a:ext cx="134836" cy="279272"/>
            </a:xfrm>
            <a:custGeom>
              <a:avLst/>
              <a:gdLst/>
              <a:ahLst/>
              <a:cxnLst/>
              <a:rect l="l" t="t" r="r" b="b"/>
              <a:pathLst>
                <a:path w="2651" h="5491" extrusionOk="0">
                  <a:moveTo>
                    <a:pt x="119" y="0"/>
                  </a:moveTo>
                  <a:cubicBezTo>
                    <a:pt x="60" y="0"/>
                    <a:pt x="0" y="62"/>
                    <a:pt x="36" y="142"/>
                  </a:cubicBezTo>
                  <a:lnTo>
                    <a:pt x="2439" y="5491"/>
                  </a:lnTo>
                  <a:cubicBezTo>
                    <a:pt x="2453" y="5372"/>
                    <a:pt x="2479" y="5279"/>
                    <a:pt x="2505" y="5094"/>
                  </a:cubicBezTo>
                  <a:cubicBezTo>
                    <a:pt x="2532" y="4923"/>
                    <a:pt x="2571" y="4751"/>
                    <a:pt x="2637" y="4593"/>
                  </a:cubicBezTo>
                  <a:lnTo>
                    <a:pt x="2651" y="4593"/>
                  </a:lnTo>
                  <a:lnTo>
                    <a:pt x="194" y="50"/>
                  </a:lnTo>
                  <a:cubicBezTo>
                    <a:pt x="177" y="15"/>
                    <a:pt x="148" y="0"/>
                    <a:pt x="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4625;p54">
              <a:extLst>
                <a:ext uri="{FF2B5EF4-FFF2-40B4-BE49-F238E27FC236}">
                  <a16:creationId xmlns:a16="http://schemas.microsoft.com/office/drawing/2014/main" id="{7195F083-600D-DEB7-7F8B-8B636C29E609}"/>
                </a:ext>
              </a:extLst>
            </p:cNvPr>
            <p:cNvSpPr/>
            <p:nvPr/>
          </p:nvSpPr>
          <p:spPr>
            <a:xfrm>
              <a:off x="1730145" y="1826957"/>
              <a:ext cx="86059" cy="119623"/>
            </a:xfrm>
            <a:custGeom>
              <a:avLst/>
              <a:gdLst/>
              <a:ahLst/>
              <a:cxnLst/>
              <a:rect l="l" t="t" r="r" b="b"/>
              <a:pathLst>
                <a:path w="1692" h="2352" extrusionOk="0">
                  <a:moveTo>
                    <a:pt x="569" y="1"/>
                  </a:moveTo>
                  <a:cubicBezTo>
                    <a:pt x="529" y="14"/>
                    <a:pt x="489" y="40"/>
                    <a:pt x="450" y="54"/>
                  </a:cubicBezTo>
                  <a:cubicBezTo>
                    <a:pt x="423" y="54"/>
                    <a:pt x="410" y="67"/>
                    <a:pt x="384" y="67"/>
                  </a:cubicBezTo>
                  <a:cubicBezTo>
                    <a:pt x="318" y="67"/>
                    <a:pt x="252" y="54"/>
                    <a:pt x="212" y="14"/>
                  </a:cubicBezTo>
                  <a:cubicBezTo>
                    <a:pt x="186" y="120"/>
                    <a:pt x="146" y="212"/>
                    <a:pt x="67" y="278"/>
                  </a:cubicBezTo>
                  <a:cubicBezTo>
                    <a:pt x="54" y="304"/>
                    <a:pt x="27" y="331"/>
                    <a:pt x="1" y="344"/>
                  </a:cubicBezTo>
                  <a:lnTo>
                    <a:pt x="978" y="2351"/>
                  </a:lnTo>
                  <a:cubicBezTo>
                    <a:pt x="1691" y="2285"/>
                    <a:pt x="1638" y="1955"/>
                    <a:pt x="1638" y="1955"/>
                  </a:cubicBezTo>
                  <a:lnTo>
                    <a:pt x="793" y="410"/>
                  </a:lnTo>
                  <a:lnTo>
                    <a:pt x="754" y="410"/>
                  </a:lnTo>
                  <a:cubicBezTo>
                    <a:pt x="674" y="384"/>
                    <a:pt x="608" y="331"/>
                    <a:pt x="582" y="252"/>
                  </a:cubicBezTo>
                  <a:cubicBezTo>
                    <a:pt x="569" y="212"/>
                    <a:pt x="569" y="172"/>
                    <a:pt x="569" y="120"/>
                  </a:cubicBezTo>
                  <a:cubicBezTo>
                    <a:pt x="569" y="93"/>
                    <a:pt x="582" y="67"/>
                    <a:pt x="582" y="27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4626;p54">
              <a:extLst>
                <a:ext uri="{FF2B5EF4-FFF2-40B4-BE49-F238E27FC236}">
                  <a16:creationId xmlns:a16="http://schemas.microsoft.com/office/drawing/2014/main" id="{64819CDA-6159-FBF7-6D20-0613C9588237}"/>
                </a:ext>
              </a:extLst>
            </p:cNvPr>
            <p:cNvSpPr/>
            <p:nvPr/>
          </p:nvSpPr>
          <p:spPr>
            <a:xfrm>
              <a:off x="1667839" y="1781284"/>
              <a:ext cx="74463" cy="74764"/>
            </a:xfrm>
            <a:custGeom>
              <a:avLst/>
              <a:gdLst/>
              <a:ahLst/>
              <a:cxnLst/>
              <a:rect l="l" t="t" r="r" b="b"/>
              <a:pathLst>
                <a:path w="1464" h="1470" extrusionOk="0">
                  <a:moveTo>
                    <a:pt x="632" y="1"/>
                  </a:moveTo>
                  <a:lnTo>
                    <a:pt x="605" y="159"/>
                  </a:lnTo>
                  <a:lnTo>
                    <a:pt x="513" y="159"/>
                  </a:lnTo>
                  <a:cubicBezTo>
                    <a:pt x="764" y="238"/>
                    <a:pt x="1239" y="436"/>
                    <a:pt x="1252" y="819"/>
                  </a:cubicBezTo>
                  <a:cubicBezTo>
                    <a:pt x="1265" y="899"/>
                    <a:pt x="1226" y="978"/>
                    <a:pt x="1173" y="1031"/>
                  </a:cubicBezTo>
                  <a:cubicBezTo>
                    <a:pt x="978" y="1226"/>
                    <a:pt x="485" y="1271"/>
                    <a:pt x="211" y="1271"/>
                  </a:cubicBezTo>
                  <a:cubicBezTo>
                    <a:pt x="169" y="1271"/>
                    <a:pt x="133" y="1270"/>
                    <a:pt x="103" y="1268"/>
                  </a:cubicBezTo>
                  <a:cubicBezTo>
                    <a:pt x="100" y="1268"/>
                    <a:pt x="97" y="1268"/>
                    <a:pt x="94" y="1268"/>
                  </a:cubicBezTo>
                  <a:cubicBezTo>
                    <a:pt x="1" y="1268"/>
                    <a:pt x="0" y="1454"/>
                    <a:pt x="82" y="1454"/>
                  </a:cubicBezTo>
                  <a:cubicBezTo>
                    <a:pt x="85" y="1454"/>
                    <a:pt x="87" y="1454"/>
                    <a:pt x="90" y="1453"/>
                  </a:cubicBezTo>
                  <a:lnTo>
                    <a:pt x="103" y="1467"/>
                  </a:lnTo>
                  <a:cubicBezTo>
                    <a:pt x="144" y="1469"/>
                    <a:pt x="185" y="1470"/>
                    <a:pt x="226" y="1470"/>
                  </a:cubicBezTo>
                  <a:cubicBezTo>
                    <a:pt x="423" y="1470"/>
                    <a:pt x="619" y="1444"/>
                    <a:pt x="816" y="1401"/>
                  </a:cubicBezTo>
                  <a:cubicBezTo>
                    <a:pt x="1001" y="1374"/>
                    <a:pt x="1173" y="1295"/>
                    <a:pt x="1318" y="1176"/>
                  </a:cubicBezTo>
                  <a:cubicBezTo>
                    <a:pt x="1411" y="1084"/>
                    <a:pt x="1464" y="952"/>
                    <a:pt x="1450" y="819"/>
                  </a:cubicBezTo>
                  <a:cubicBezTo>
                    <a:pt x="1437" y="344"/>
                    <a:pt x="922" y="106"/>
                    <a:pt x="632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4627;p54">
              <a:extLst>
                <a:ext uri="{FF2B5EF4-FFF2-40B4-BE49-F238E27FC236}">
                  <a16:creationId xmlns:a16="http://schemas.microsoft.com/office/drawing/2014/main" id="{9DD834AC-348C-D05B-4077-5082A4B2E2E5}"/>
                </a:ext>
              </a:extLst>
            </p:cNvPr>
            <p:cNvSpPr/>
            <p:nvPr/>
          </p:nvSpPr>
          <p:spPr>
            <a:xfrm>
              <a:off x="1741589" y="1981317"/>
              <a:ext cx="33111" cy="25939"/>
            </a:xfrm>
            <a:custGeom>
              <a:avLst/>
              <a:gdLst/>
              <a:ahLst/>
              <a:cxnLst/>
              <a:rect l="l" t="t" r="r" b="b"/>
              <a:pathLst>
                <a:path w="651" h="510" extrusionOk="0">
                  <a:moveTo>
                    <a:pt x="320" y="1"/>
                  </a:moveTo>
                  <a:cubicBezTo>
                    <a:pt x="275" y="1"/>
                    <a:pt x="228" y="14"/>
                    <a:pt x="185" y="43"/>
                  </a:cubicBezTo>
                  <a:cubicBezTo>
                    <a:pt x="0" y="175"/>
                    <a:pt x="53" y="452"/>
                    <a:pt x="278" y="505"/>
                  </a:cubicBezTo>
                  <a:cubicBezTo>
                    <a:pt x="293" y="508"/>
                    <a:pt x="309" y="509"/>
                    <a:pt x="324" y="509"/>
                  </a:cubicBezTo>
                  <a:cubicBezTo>
                    <a:pt x="513" y="509"/>
                    <a:pt x="651" y="292"/>
                    <a:pt x="529" y="109"/>
                  </a:cubicBezTo>
                  <a:cubicBezTo>
                    <a:pt x="478" y="41"/>
                    <a:pt x="401" y="1"/>
                    <a:pt x="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4628;p54">
              <a:extLst>
                <a:ext uri="{FF2B5EF4-FFF2-40B4-BE49-F238E27FC236}">
                  <a16:creationId xmlns:a16="http://schemas.microsoft.com/office/drawing/2014/main" id="{8C1047BB-A7DD-B632-AD78-B1698EF193D9}"/>
                </a:ext>
              </a:extLst>
            </p:cNvPr>
            <p:cNvSpPr/>
            <p:nvPr/>
          </p:nvSpPr>
          <p:spPr>
            <a:xfrm>
              <a:off x="1796826" y="1946020"/>
              <a:ext cx="13631" cy="96990"/>
            </a:xfrm>
            <a:custGeom>
              <a:avLst/>
              <a:gdLst/>
              <a:ahLst/>
              <a:cxnLst/>
              <a:rect l="l" t="t" r="r" b="b"/>
              <a:pathLst>
                <a:path w="268" h="1907" extrusionOk="0">
                  <a:moveTo>
                    <a:pt x="149" y="1"/>
                  </a:moveTo>
                  <a:cubicBezTo>
                    <a:pt x="90" y="1"/>
                    <a:pt x="30" y="30"/>
                    <a:pt x="37" y="90"/>
                  </a:cubicBezTo>
                  <a:lnTo>
                    <a:pt x="10" y="1793"/>
                  </a:lnTo>
                  <a:cubicBezTo>
                    <a:pt x="1" y="1861"/>
                    <a:pt x="61" y="1907"/>
                    <a:pt x="120" y="1907"/>
                  </a:cubicBezTo>
                  <a:cubicBezTo>
                    <a:pt x="142" y="1907"/>
                    <a:pt x="164" y="1900"/>
                    <a:pt x="182" y="1886"/>
                  </a:cubicBezTo>
                  <a:cubicBezTo>
                    <a:pt x="209" y="1859"/>
                    <a:pt x="222" y="1833"/>
                    <a:pt x="222" y="1793"/>
                  </a:cubicBezTo>
                  <a:lnTo>
                    <a:pt x="261" y="90"/>
                  </a:lnTo>
                  <a:cubicBezTo>
                    <a:pt x="268" y="30"/>
                    <a:pt x="209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4629;p54">
              <a:extLst>
                <a:ext uri="{FF2B5EF4-FFF2-40B4-BE49-F238E27FC236}">
                  <a16:creationId xmlns:a16="http://schemas.microsoft.com/office/drawing/2014/main" id="{4399AAC6-C5CD-1EDB-B7A9-C558BA2EF255}"/>
                </a:ext>
              </a:extLst>
            </p:cNvPr>
            <p:cNvSpPr/>
            <p:nvPr/>
          </p:nvSpPr>
          <p:spPr>
            <a:xfrm>
              <a:off x="1345930" y="1779962"/>
              <a:ext cx="443928" cy="598927"/>
            </a:xfrm>
            <a:custGeom>
              <a:avLst/>
              <a:gdLst/>
              <a:ahLst/>
              <a:cxnLst/>
              <a:rect l="l" t="t" r="r" b="b"/>
              <a:pathLst>
                <a:path w="8728" h="11776" extrusionOk="0">
                  <a:moveTo>
                    <a:pt x="8070" y="7779"/>
                  </a:moveTo>
                  <a:lnTo>
                    <a:pt x="8083" y="7792"/>
                  </a:lnTo>
                  <a:lnTo>
                    <a:pt x="8096" y="7805"/>
                  </a:lnTo>
                  <a:lnTo>
                    <a:pt x="8070" y="7779"/>
                  </a:lnTo>
                  <a:close/>
                  <a:moveTo>
                    <a:pt x="3883" y="0"/>
                  </a:moveTo>
                  <a:cubicBezTo>
                    <a:pt x="3883" y="13"/>
                    <a:pt x="1" y="370"/>
                    <a:pt x="1" y="370"/>
                  </a:cubicBezTo>
                  <a:lnTo>
                    <a:pt x="27" y="595"/>
                  </a:lnTo>
                  <a:cubicBezTo>
                    <a:pt x="27" y="647"/>
                    <a:pt x="40" y="713"/>
                    <a:pt x="40" y="779"/>
                  </a:cubicBezTo>
                  <a:lnTo>
                    <a:pt x="53" y="951"/>
                  </a:lnTo>
                  <a:cubicBezTo>
                    <a:pt x="67" y="1017"/>
                    <a:pt x="80" y="1070"/>
                    <a:pt x="80" y="1136"/>
                  </a:cubicBezTo>
                  <a:cubicBezTo>
                    <a:pt x="106" y="1361"/>
                    <a:pt x="146" y="1598"/>
                    <a:pt x="186" y="1823"/>
                  </a:cubicBezTo>
                  <a:cubicBezTo>
                    <a:pt x="278" y="2272"/>
                    <a:pt x="384" y="2721"/>
                    <a:pt x="489" y="3170"/>
                  </a:cubicBezTo>
                  <a:cubicBezTo>
                    <a:pt x="740" y="4055"/>
                    <a:pt x="1044" y="4926"/>
                    <a:pt x="1427" y="5771"/>
                  </a:cubicBezTo>
                  <a:lnTo>
                    <a:pt x="1572" y="6075"/>
                  </a:lnTo>
                  <a:cubicBezTo>
                    <a:pt x="1625" y="6181"/>
                    <a:pt x="1665" y="6287"/>
                    <a:pt x="1731" y="6392"/>
                  </a:cubicBezTo>
                  <a:cubicBezTo>
                    <a:pt x="1784" y="6498"/>
                    <a:pt x="1836" y="6603"/>
                    <a:pt x="1889" y="6709"/>
                  </a:cubicBezTo>
                  <a:lnTo>
                    <a:pt x="2061" y="7013"/>
                  </a:lnTo>
                  <a:cubicBezTo>
                    <a:pt x="2285" y="7422"/>
                    <a:pt x="2536" y="7818"/>
                    <a:pt x="2800" y="8215"/>
                  </a:cubicBezTo>
                  <a:cubicBezTo>
                    <a:pt x="3065" y="8598"/>
                    <a:pt x="3355" y="8981"/>
                    <a:pt x="3659" y="9337"/>
                  </a:cubicBezTo>
                  <a:cubicBezTo>
                    <a:pt x="3963" y="9707"/>
                    <a:pt x="4293" y="10064"/>
                    <a:pt x="4636" y="10394"/>
                  </a:cubicBezTo>
                  <a:cubicBezTo>
                    <a:pt x="4729" y="10473"/>
                    <a:pt x="4808" y="10565"/>
                    <a:pt x="4887" y="10645"/>
                  </a:cubicBezTo>
                  <a:lnTo>
                    <a:pt x="5164" y="10882"/>
                  </a:lnTo>
                  <a:lnTo>
                    <a:pt x="5296" y="11001"/>
                  </a:lnTo>
                  <a:lnTo>
                    <a:pt x="5323" y="11028"/>
                  </a:lnTo>
                  <a:lnTo>
                    <a:pt x="5363" y="11067"/>
                  </a:lnTo>
                  <a:lnTo>
                    <a:pt x="5415" y="11107"/>
                  </a:lnTo>
                  <a:cubicBezTo>
                    <a:pt x="5481" y="11160"/>
                    <a:pt x="5547" y="11199"/>
                    <a:pt x="5613" y="11252"/>
                  </a:cubicBezTo>
                  <a:cubicBezTo>
                    <a:pt x="5878" y="11437"/>
                    <a:pt x="6195" y="11582"/>
                    <a:pt x="6511" y="11675"/>
                  </a:cubicBezTo>
                  <a:cubicBezTo>
                    <a:pt x="6591" y="11701"/>
                    <a:pt x="6657" y="11714"/>
                    <a:pt x="6736" y="11728"/>
                  </a:cubicBezTo>
                  <a:lnTo>
                    <a:pt x="6855" y="11754"/>
                  </a:lnTo>
                  <a:lnTo>
                    <a:pt x="6961" y="11767"/>
                  </a:lnTo>
                  <a:cubicBezTo>
                    <a:pt x="7007" y="11773"/>
                    <a:pt x="7053" y="11776"/>
                    <a:pt x="7097" y="11776"/>
                  </a:cubicBezTo>
                  <a:cubicBezTo>
                    <a:pt x="7563" y="11776"/>
                    <a:pt x="7887" y="11469"/>
                    <a:pt x="8189" y="11107"/>
                  </a:cubicBezTo>
                  <a:cubicBezTo>
                    <a:pt x="8479" y="10764"/>
                    <a:pt x="8651" y="10341"/>
                    <a:pt x="8691" y="9905"/>
                  </a:cubicBezTo>
                  <a:cubicBezTo>
                    <a:pt x="8728" y="9319"/>
                    <a:pt x="8130" y="7651"/>
                    <a:pt x="7419" y="7554"/>
                  </a:cubicBezTo>
                  <a:lnTo>
                    <a:pt x="7594" y="7554"/>
                  </a:lnTo>
                  <a:cubicBezTo>
                    <a:pt x="7621" y="7554"/>
                    <a:pt x="7647" y="7568"/>
                    <a:pt x="7674" y="7568"/>
                  </a:cubicBezTo>
                  <a:cubicBezTo>
                    <a:pt x="7793" y="7607"/>
                    <a:pt x="7898" y="7660"/>
                    <a:pt x="8004" y="7726"/>
                  </a:cubicBezTo>
                  <a:cubicBezTo>
                    <a:pt x="8030" y="7739"/>
                    <a:pt x="8043" y="7766"/>
                    <a:pt x="8070" y="7779"/>
                  </a:cubicBezTo>
                  <a:lnTo>
                    <a:pt x="7991" y="7700"/>
                  </a:lnTo>
                  <a:lnTo>
                    <a:pt x="7793" y="7528"/>
                  </a:lnTo>
                  <a:cubicBezTo>
                    <a:pt x="7740" y="7475"/>
                    <a:pt x="7674" y="7409"/>
                    <a:pt x="7621" y="7356"/>
                  </a:cubicBezTo>
                  <a:cubicBezTo>
                    <a:pt x="7370" y="7119"/>
                    <a:pt x="7132" y="6868"/>
                    <a:pt x="6921" y="6603"/>
                  </a:cubicBezTo>
                  <a:cubicBezTo>
                    <a:pt x="6710" y="6339"/>
                    <a:pt x="6485" y="6075"/>
                    <a:pt x="6287" y="5785"/>
                  </a:cubicBezTo>
                  <a:cubicBezTo>
                    <a:pt x="6195" y="5639"/>
                    <a:pt x="6102" y="5494"/>
                    <a:pt x="5996" y="5349"/>
                  </a:cubicBezTo>
                  <a:cubicBezTo>
                    <a:pt x="5957" y="5283"/>
                    <a:pt x="5904" y="5204"/>
                    <a:pt x="5864" y="5138"/>
                  </a:cubicBezTo>
                  <a:cubicBezTo>
                    <a:pt x="5812" y="5058"/>
                    <a:pt x="5772" y="4979"/>
                    <a:pt x="5732" y="4913"/>
                  </a:cubicBezTo>
                  <a:cubicBezTo>
                    <a:pt x="5547" y="4609"/>
                    <a:pt x="5389" y="4292"/>
                    <a:pt x="5217" y="3975"/>
                  </a:cubicBezTo>
                  <a:cubicBezTo>
                    <a:pt x="5151" y="3830"/>
                    <a:pt x="5072" y="3658"/>
                    <a:pt x="4993" y="3500"/>
                  </a:cubicBezTo>
                  <a:cubicBezTo>
                    <a:pt x="4927" y="3328"/>
                    <a:pt x="4847" y="3170"/>
                    <a:pt x="4781" y="2998"/>
                  </a:cubicBezTo>
                  <a:cubicBezTo>
                    <a:pt x="4649" y="2668"/>
                    <a:pt x="4531" y="2338"/>
                    <a:pt x="4412" y="1994"/>
                  </a:cubicBezTo>
                  <a:cubicBezTo>
                    <a:pt x="4293" y="1651"/>
                    <a:pt x="4187" y="1308"/>
                    <a:pt x="4095" y="964"/>
                  </a:cubicBezTo>
                  <a:cubicBezTo>
                    <a:pt x="4055" y="793"/>
                    <a:pt x="4002" y="621"/>
                    <a:pt x="3976" y="449"/>
                  </a:cubicBezTo>
                  <a:cubicBezTo>
                    <a:pt x="3963" y="410"/>
                    <a:pt x="3949" y="370"/>
                    <a:pt x="3936" y="330"/>
                  </a:cubicBezTo>
                  <a:cubicBezTo>
                    <a:pt x="3936" y="291"/>
                    <a:pt x="3910" y="238"/>
                    <a:pt x="3910" y="198"/>
                  </a:cubicBezTo>
                  <a:lnTo>
                    <a:pt x="3897" y="93"/>
                  </a:lnTo>
                  <a:lnTo>
                    <a:pt x="3883" y="40"/>
                  </a:lnTo>
                  <a:lnTo>
                    <a:pt x="3883" y="13"/>
                  </a:lnTo>
                  <a:lnTo>
                    <a:pt x="3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4630;p54">
              <a:extLst>
                <a:ext uri="{FF2B5EF4-FFF2-40B4-BE49-F238E27FC236}">
                  <a16:creationId xmlns:a16="http://schemas.microsoft.com/office/drawing/2014/main" id="{2373829B-2B47-5D47-69DE-182754D311CC}"/>
                </a:ext>
              </a:extLst>
            </p:cNvPr>
            <p:cNvSpPr/>
            <p:nvPr/>
          </p:nvSpPr>
          <p:spPr>
            <a:xfrm>
              <a:off x="1631421" y="2054555"/>
              <a:ext cx="32247" cy="102941"/>
            </a:xfrm>
            <a:custGeom>
              <a:avLst/>
              <a:gdLst/>
              <a:ahLst/>
              <a:cxnLst/>
              <a:rect l="l" t="t" r="r" b="b"/>
              <a:pathLst>
                <a:path w="634" h="2024" extrusionOk="0">
                  <a:moveTo>
                    <a:pt x="493" y="1"/>
                  </a:moveTo>
                  <a:cubicBezTo>
                    <a:pt x="454" y="1"/>
                    <a:pt x="416" y="21"/>
                    <a:pt x="397" y="69"/>
                  </a:cubicBezTo>
                  <a:cubicBezTo>
                    <a:pt x="199" y="663"/>
                    <a:pt x="66" y="1284"/>
                    <a:pt x="0" y="1904"/>
                  </a:cubicBezTo>
                  <a:cubicBezTo>
                    <a:pt x="0" y="1957"/>
                    <a:pt x="27" y="1997"/>
                    <a:pt x="80" y="2023"/>
                  </a:cubicBezTo>
                  <a:lnTo>
                    <a:pt x="106" y="2023"/>
                  </a:lnTo>
                  <a:cubicBezTo>
                    <a:pt x="159" y="2023"/>
                    <a:pt x="212" y="1984"/>
                    <a:pt x="212" y="1918"/>
                  </a:cubicBezTo>
                  <a:cubicBezTo>
                    <a:pt x="278" y="1310"/>
                    <a:pt x="410" y="716"/>
                    <a:pt x="608" y="148"/>
                  </a:cubicBezTo>
                  <a:cubicBezTo>
                    <a:pt x="633" y="64"/>
                    <a:pt x="562" y="1"/>
                    <a:pt x="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4631;p54">
              <a:extLst>
                <a:ext uri="{FF2B5EF4-FFF2-40B4-BE49-F238E27FC236}">
                  <a16:creationId xmlns:a16="http://schemas.microsoft.com/office/drawing/2014/main" id="{2FC07967-2A4C-B2D3-4490-80D7E629D9D1}"/>
                </a:ext>
              </a:extLst>
            </p:cNvPr>
            <p:cNvSpPr/>
            <p:nvPr/>
          </p:nvSpPr>
          <p:spPr>
            <a:xfrm>
              <a:off x="1609906" y="2056183"/>
              <a:ext cx="49794" cy="49182"/>
            </a:xfrm>
            <a:custGeom>
              <a:avLst/>
              <a:gdLst/>
              <a:ahLst/>
              <a:cxnLst/>
              <a:rect l="l" t="t" r="r" b="b"/>
              <a:pathLst>
                <a:path w="979" h="967" extrusionOk="0">
                  <a:moveTo>
                    <a:pt x="849" y="0"/>
                  </a:moveTo>
                  <a:cubicBezTo>
                    <a:pt x="829" y="0"/>
                    <a:pt x="809" y="8"/>
                    <a:pt x="793" y="24"/>
                  </a:cubicBezTo>
                  <a:cubicBezTo>
                    <a:pt x="516" y="261"/>
                    <a:pt x="265" y="525"/>
                    <a:pt x="40" y="790"/>
                  </a:cubicBezTo>
                  <a:cubicBezTo>
                    <a:pt x="1" y="842"/>
                    <a:pt x="1" y="908"/>
                    <a:pt x="40" y="948"/>
                  </a:cubicBezTo>
                  <a:cubicBezTo>
                    <a:pt x="54" y="948"/>
                    <a:pt x="67" y="961"/>
                    <a:pt x="93" y="961"/>
                  </a:cubicBezTo>
                  <a:cubicBezTo>
                    <a:pt x="104" y="965"/>
                    <a:pt x="115" y="966"/>
                    <a:pt x="125" y="966"/>
                  </a:cubicBezTo>
                  <a:cubicBezTo>
                    <a:pt x="153" y="966"/>
                    <a:pt x="180" y="954"/>
                    <a:pt x="199" y="935"/>
                  </a:cubicBezTo>
                  <a:cubicBezTo>
                    <a:pt x="423" y="671"/>
                    <a:pt x="661" y="433"/>
                    <a:pt x="912" y="195"/>
                  </a:cubicBezTo>
                  <a:cubicBezTo>
                    <a:pt x="965" y="169"/>
                    <a:pt x="978" y="90"/>
                    <a:pt x="938" y="50"/>
                  </a:cubicBezTo>
                  <a:cubicBezTo>
                    <a:pt x="915" y="18"/>
                    <a:pt x="881" y="0"/>
                    <a:pt x="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4632;p54">
              <a:extLst>
                <a:ext uri="{FF2B5EF4-FFF2-40B4-BE49-F238E27FC236}">
                  <a16:creationId xmlns:a16="http://schemas.microsoft.com/office/drawing/2014/main" id="{40A610C9-D21D-DD6E-9AB8-158FE1DBE02F}"/>
                </a:ext>
              </a:extLst>
            </p:cNvPr>
            <p:cNvSpPr/>
            <p:nvPr/>
          </p:nvSpPr>
          <p:spPr>
            <a:xfrm>
              <a:off x="1029006" y="4441618"/>
              <a:ext cx="35553" cy="31838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176" y="0"/>
                  </a:moveTo>
                  <a:cubicBezTo>
                    <a:pt x="82" y="0"/>
                    <a:pt x="0" y="101"/>
                    <a:pt x="51" y="203"/>
                  </a:cubicBezTo>
                  <a:cubicBezTo>
                    <a:pt x="51" y="203"/>
                    <a:pt x="64" y="216"/>
                    <a:pt x="64" y="229"/>
                  </a:cubicBezTo>
                  <a:lnTo>
                    <a:pt x="447" y="586"/>
                  </a:lnTo>
                  <a:cubicBezTo>
                    <a:pt x="480" y="612"/>
                    <a:pt x="517" y="625"/>
                    <a:pt x="551" y="625"/>
                  </a:cubicBezTo>
                  <a:cubicBezTo>
                    <a:pt x="586" y="625"/>
                    <a:pt x="619" y="612"/>
                    <a:pt x="645" y="586"/>
                  </a:cubicBezTo>
                  <a:cubicBezTo>
                    <a:pt x="698" y="533"/>
                    <a:pt x="698" y="454"/>
                    <a:pt x="645" y="401"/>
                  </a:cubicBezTo>
                  <a:lnTo>
                    <a:pt x="262" y="31"/>
                  </a:lnTo>
                  <a:cubicBezTo>
                    <a:pt x="235" y="9"/>
                    <a:pt x="205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4633;p54">
              <a:extLst>
                <a:ext uri="{FF2B5EF4-FFF2-40B4-BE49-F238E27FC236}">
                  <a16:creationId xmlns:a16="http://schemas.microsoft.com/office/drawing/2014/main" id="{2F8A6498-23F7-751E-428F-F806B590E312}"/>
                </a:ext>
              </a:extLst>
            </p:cNvPr>
            <p:cNvSpPr/>
            <p:nvPr/>
          </p:nvSpPr>
          <p:spPr>
            <a:xfrm>
              <a:off x="1030328" y="4471829"/>
              <a:ext cx="38147" cy="32347"/>
            </a:xfrm>
            <a:custGeom>
              <a:avLst/>
              <a:gdLst/>
              <a:ahLst/>
              <a:cxnLst/>
              <a:rect l="l" t="t" r="r" b="b"/>
              <a:pathLst>
                <a:path w="750" h="636" extrusionOk="0">
                  <a:moveTo>
                    <a:pt x="177" y="0"/>
                  </a:moveTo>
                  <a:cubicBezTo>
                    <a:pt x="82" y="0"/>
                    <a:pt x="1" y="102"/>
                    <a:pt x="51" y="203"/>
                  </a:cubicBezTo>
                  <a:cubicBezTo>
                    <a:pt x="51" y="216"/>
                    <a:pt x="65" y="216"/>
                    <a:pt x="78" y="229"/>
                  </a:cubicBezTo>
                  <a:lnTo>
                    <a:pt x="461" y="599"/>
                  </a:lnTo>
                  <a:cubicBezTo>
                    <a:pt x="489" y="625"/>
                    <a:pt x="521" y="636"/>
                    <a:pt x="550" y="636"/>
                  </a:cubicBezTo>
                  <a:cubicBezTo>
                    <a:pt x="658" y="636"/>
                    <a:pt x="749" y="494"/>
                    <a:pt x="646" y="401"/>
                  </a:cubicBezTo>
                  <a:lnTo>
                    <a:pt x="263" y="31"/>
                  </a:lnTo>
                  <a:cubicBezTo>
                    <a:pt x="235" y="10"/>
                    <a:pt x="205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4634;p54">
              <a:extLst>
                <a:ext uri="{FF2B5EF4-FFF2-40B4-BE49-F238E27FC236}">
                  <a16:creationId xmlns:a16="http://schemas.microsoft.com/office/drawing/2014/main" id="{1B12AB5F-3489-B877-F07C-0D3B606D2BCA}"/>
                </a:ext>
              </a:extLst>
            </p:cNvPr>
            <p:cNvSpPr/>
            <p:nvPr/>
          </p:nvSpPr>
          <p:spPr>
            <a:xfrm>
              <a:off x="1033583" y="4501582"/>
              <a:ext cx="36875" cy="32856"/>
            </a:xfrm>
            <a:custGeom>
              <a:avLst/>
              <a:gdLst/>
              <a:ahLst/>
              <a:cxnLst/>
              <a:rect l="l" t="t" r="r" b="b"/>
              <a:pathLst>
                <a:path w="725" h="646" extrusionOk="0">
                  <a:moveTo>
                    <a:pt x="139" y="1"/>
                  </a:moveTo>
                  <a:cubicBezTo>
                    <a:pt x="103" y="1"/>
                    <a:pt x="67" y="14"/>
                    <a:pt x="40" y="41"/>
                  </a:cubicBezTo>
                  <a:cubicBezTo>
                    <a:pt x="1" y="80"/>
                    <a:pt x="1" y="146"/>
                    <a:pt x="27" y="199"/>
                  </a:cubicBezTo>
                  <a:cubicBezTo>
                    <a:pt x="27" y="212"/>
                    <a:pt x="40" y="225"/>
                    <a:pt x="53" y="239"/>
                  </a:cubicBezTo>
                  <a:lnTo>
                    <a:pt x="436" y="608"/>
                  </a:lnTo>
                  <a:cubicBezTo>
                    <a:pt x="465" y="634"/>
                    <a:pt x="496" y="645"/>
                    <a:pt x="526" y="645"/>
                  </a:cubicBezTo>
                  <a:cubicBezTo>
                    <a:pt x="634" y="645"/>
                    <a:pt x="725" y="503"/>
                    <a:pt x="621" y="410"/>
                  </a:cubicBezTo>
                  <a:lnTo>
                    <a:pt x="238" y="41"/>
                  </a:lnTo>
                  <a:cubicBezTo>
                    <a:pt x="212" y="14"/>
                    <a:pt x="17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4635;p54">
              <a:extLst>
                <a:ext uri="{FF2B5EF4-FFF2-40B4-BE49-F238E27FC236}">
                  <a16:creationId xmlns:a16="http://schemas.microsoft.com/office/drawing/2014/main" id="{1E104913-DF05-28B6-E060-C6A6A9BF7BF0}"/>
                </a:ext>
              </a:extLst>
            </p:cNvPr>
            <p:cNvSpPr/>
            <p:nvPr/>
          </p:nvSpPr>
          <p:spPr>
            <a:xfrm>
              <a:off x="1035770" y="4533217"/>
              <a:ext cx="38961" cy="32703"/>
            </a:xfrm>
            <a:custGeom>
              <a:avLst/>
              <a:gdLst/>
              <a:ahLst/>
              <a:cxnLst/>
              <a:rect l="l" t="t" r="r" b="b"/>
              <a:pathLst>
                <a:path w="766" h="643" extrusionOk="0">
                  <a:moveTo>
                    <a:pt x="173" y="1"/>
                  </a:moveTo>
                  <a:cubicBezTo>
                    <a:pt x="84" y="1"/>
                    <a:pt x="1" y="99"/>
                    <a:pt x="50" y="198"/>
                  </a:cubicBezTo>
                  <a:cubicBezTo>
                    <a:pt x="63" y="211"/>
                    <a:pt x="63" y="224"/>
                    <a:pt x="76" y="224"/>
                  </a:cubicBezTo>
                  <a:lnTo>
                    <a:pt x="459" y="594"/>
                  </a:lnTo>
                  <a:cubicBezTo>
                    <a:pt x="491" y="629"/>
                    <a:pt x="527" y="643"/>
                    <a:pt x="561" y="643"/>
                  </a:cubicBezTo>
                  <a:cubicBezTo>
                    <a:pt x="671" y="643"/>
                    <a:pt x="765" y="496"/>
                    <a:pt x="644" y="396"/>
                  </a:cubicBezTo>
                  <a:lnTo>
                    <a:pt x="261" y="39"/>
                  </a:lnTo>
                  <a:cubicBezTo>
                    <a:pt x="234" y="12"/>
                    <a:pt x="20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4636;p54">
              <a:extLst>
                <a:ext uri="{FF2B5EF4-FFF2-40B4-BE49-F238E27FC236}">
                  <a16:creationId xmlns:a16="http://schemas.microsoft.com/office/drawing/2014/main" id="{DCB1DA8C-7882-3C25-5B6B-AD73B0DB939C}"/>
                </a:ext>
              </a:extLst>
            </p:cNvPr>
            <p:cNvSpPr/>
            <p:nvPr/>
          </p:nvSpPr>
          <p:spPr>
            <a:xfrm>
              <a:off x="1043654" y="4565412"/>
              <a:ext cx="37994" cy="33364"/>
            </a:xfrm>
            <a:custGeom>
              <a:avLst/>
              <a:gdLst/>
              <a:ahLst/>
              <a:cxnLst/>
              <a:rect l="l" t="t" r="r" b="b"/>
              <a:pathLst>
                <a:path w="747" h="656" extrusionOk="0">
                  <a:moveTo>
                    <a:pt x="148" y="1"/>
                  </a:moveTo>
                  <a:cubicBezTo>
                    <a:pt x="113" y="1"/>
                    <a:pt x="80" y="14"/>
                    <a:pt x="54" y="40"/>
                  </a:cubicBezTo>
                  <a:cubicBezTo>
                    <a:pt x="14" y="80"/>
                    <a:pt x="1" y="159"/>
                    <a:pt x="40" y="212"/>
                  </a:cubicBezTo>
                  <a:cubicBezTo>
                    <a:pt x="40" y="212"/>
                    <a:pt x="54" y="225"/>
                    <a:pt x="54" y="238"/>
                  </a:cubicBezTo>
                  <a:lnTo>
                    <a:pt x="437" y="608"/>
                  </a:lnTo>
                  <a:cubicBezTo>
                    <a:pt x="467" y="642"/>
                    <a:pt x="502" y="655"/>
                    <a:pt x="535" y="655"/>
                  </a:cubicBezTo>
                  <a:cubicBezTo>
                    <a:pt x="647" y="655"/>
                    <a:pt x="746" y="501"/>
                    <a:pt x="635" y="410"/>
                  </a:cubicBezTo>
                  <a:lnTo>
                    <a:pt x="252" y="40"/>
                  </a:lnTo>
                  <a:cubicBezTo>
                    <a:pt x="219" y="14"/>
                    <a:pt x="182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4637;p54">
              <a:extLst>
                <a:ext uri="{FF2B5EF4-FFF2-40B4-BE49-F238E27FC236}">
                  <a16:creationId xmlns:a16="http://schemas.microsoft.com/office/drawing/2014/main" id="{8875E81F-F99C-AF4C-C6E2-1876490A80CB}"/>
                </a:ext>
              </a:extLst>
            </p:cNvPr>
            <p:cNvSpPr/>
            <p:nvPr/>
          </p:nvSpPr>
          <p:spPr>
            <a:xfrm>
              <a:off x="1002710" y="2821727"/>
              <a:ext cx="706022" cy="1550315"/>
            </a:xfrm>
            <a:custGeom>
              <a:avLst/>
              <a:gdLst/>
              <a:ahLst/>
              <a:cxnLst/>
              <a:rect l="l" t="t" r="r" b="b"/>
              <a:pathLst>
                <a:path w="13881" h="30482" extrusionOk="0">
                  <a:moveTo>
                    <a:pt x="11833" y="1"/>
                  </a:moveTo>
                  <a:lnTo>
                    <a:pt x="10829" y="357"/>
                  </a:lnTo>
                  <a:lnTo>
                    <a:pt x="10592" y="436"/>
                  </a:lnTo>
                  <a:lnTo>
                    <a:pt x="6392" y="1929"/>
                  </a:lnTo>
                  <a:lnTo>
                    <a:pt x="6511" y="2629"/>
                  </a:lnTo>
                  <a:lnTo>
                    <a:pt x="8413" y="13854"/>
                  </a:lnTo>
                  <a:cubicBezTo>
                    <a:pt x="7567" y="14686"/>
                    <a:pt x="6775" y="15795"/>
                    <a:pt x="6062" y="16984"/>
                  </a:cubicBezTo>
                  <a:cubicBezTo>
                    <a:pt x="6049" y="16997"/>
                    <a:pt x="6036" y="17024"/>
                    <a:pt x="6022" y="17037"/>
                  </a:cubicBezTo>
                  <a:cubicBezTo>
                    <a:pt x="5917" y="17209"/>
                    <a:pt x="5824" y="17380"/>
                    <a:pt x="5719" y="17552"/>
                  </a:cubicBezTo>
                  <a:cubicBezTo>
                    <a:pt x="5190" y="18463"/>
                    <a:pt x="4728" y="19388"/>
                    <a:pt x="4332" y="20233"/>
                  </a:cubicBezTo>
                  <a:cubicBezTo>
                    <a:pt x="3790" y="21369"/>
                    <a:pt x="2351" y="23825"/>
                    <a:pt x="1281" y="25621"/>
                  </a:cubicBezTo>
                  <a:cubicBezTo>
                    <a:pt x="1043" y="26017"/>
                    <a:pt x="819" y="26374"/>
                    <a:pt x="634" y="26691"/>
                  </a:cubicBezTo>
                  <a:lnTo>
                    <a:pt x="449" y="26981"/>
                  </a:lnTo>
                  <a:cubicBezTo>
                    <a:pt x="172" y="27444"/>
                    <a:pt x="0" y="27721"/>
                    <a:pt x="0" y="27721"/>
                  </a:cubicBezTo>
                  <a:cubicBezTo>
                    <a:pt x="621" y="29081"/>
                    <a:pt x="1955" y="30481"/>
                    <a:pt x="1955" y="30481"/>
                  </a:cubicBezTo>
                  <a:lnTo>
                    <a:pt x="2219" y="30336"/>
                  </a:lnTo>
                  <a:cubicBezTo>
                    <a:pt x="2404" y="30230"/>
                    <a:pt x="2589" y="30125"/>
                    <a:pt x="2747" y="30019"/>
                  </a:cubicBezTo>
                  <a:lnTo>
                    <a:pt x="3011" y="29860"/>
                  </a:lnTo>
                  <a:cubicBezTo>
                    <a:pt x="3936" y="29240"/>
                    <a:pt x="4754" y="28487"/>
                    <a:pt x="5428" y="27628"/>
                  </a:cubicBezTo>
                  <a:cubicBezTo>
                    <a:pt x="5626" y="27391"/>
                    <a:pt x="5824" y="27140"/>
                    <a:pt x="6022" y="26889"/>
                  </a:cubicBezTo>
                  <a:cubicBezTo>
                    <a:pt x="6471" y="26321"/>
                    <a:pt x="6907" y="25753"/>
                    <a:pt x="7330" y="25159"/>
                  </a:cubicBezTo>
                  <a:cubicBezTo>
                    <a:pt x="9482" y="22161"/>
                    <a:pt x="11437" y="19031"/>
                    <a:pt x="13207" y="15782"/>
                  </a:cubicBezTo>
                  <a:lnTo>
                    <a:pt x="13326" y="15558"/>
                  </a:lnTo>
                  <a:lnTo>
                    <a:pt x="13326" y="15518"/>
                  </a:lnTo>
                  <a:cubicBezTo>
                    <a:pt x="13880" y="11332"/>
                    <a:pt x="12639" y="4134"/>
                    <a:pt x="12084" y="1242"/>
                  </a:cubicBezTo>
                  <a:cubicBezTo>
                    <a:pt x="12071" y="1163"/>
                    <a:pt x="12058" y="1083"/>
                    <a:pt x="12044" y="1004"/>
                  </a:cubicBezTo>
                  <a:cubicBezTo>
                    <a:pt x="11912" y="370"/>
                    <a:pt x="11833" y="1"/>
                    <a:pt x="11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4638;p54">
              <a:extLst>
                <a:ext uri="{FF2B5EF4-FFF2-40B4-BE49-F238E27FC236}">
                  <a16:creationId xmlns:a16="http://schemas.microsoft.com/office/drawing/2014/main" id="{965F96A8-8499-465A-3F30-ECC65811E746}"/>
                </a:ext>
              </a:extLst>
            </p:cNvPr>
            <p:cNvSpPr/>
            <p:nvPr/>
          </p:nvSpPr>
          <p:spPr>
            <a:xfrm>
              <a:off x="1025547" y="4179181"/>
              <a:ext cx="130361" cy="169313"/>
            </a:xfrm>
            <a:custGeom>
              <a:avLst/>
              <a:gdLst/>
              <a:ahLst/>
              <a:cxnLst/>
              <a:rect l="l" t="t" r="r" b="b"/>
              <a:pathLst>
                <a:path w="2563" h="3329" extrusionOk="0">
                  <a:moveTo>
                    <a:pt x="172" y="1"/>
                  </a:moveTo>
                  <a:lnTo>
                    <a:pt x="0" y="291"/>
                  </a:lnTo>
                  <a:lnTo>
                    <a:pt x="515" y="978"/>
                  </a:lnTo>
                  <a:lnTo>
                    <a:pt x="674" y="1176"/>
                  </a:lnTo>
                  <a:lnTo>
                    <a:pt x="2298" y="3329"/>
                  </a:lnTo>
                  <a:lnTo>
                    <a:pt x="2562" y="3170"/>
                  </a:lnTo>
                  <a:lnTo>
                    <a:pt x="832" y="872"/>
                  </a:lnTo>
                  <a:lnTo>
                    <a:pt x="687" y="674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4639;p54">
              <a:extLst>
                <a:ext uri="{FF2B5EF4-FFF2-40B4-BE49-F238E27FC236}">
                  <a16:creationId xmlns:a16="http://schemas.microsoft.com/office/drawing/2014/main" id="{DB8B0A2E-F197-BA4F-11C9-02B9A2E2DAFE}"/>
                </a:ext>
              </a:extLst>
            </p:cNvPr>
            <p:cNvSpPr/>
            <p:nvPr/>
          </p:nvSpPr>
          <p:spPr>
            <a:xfrm>
              <a:off x="1582390" y="3576591"/>
              <a:ext cx="98114" cy="47859"/>
            </a:xfrm>
            <a:custGeom>
              <a:avLst/>
              <a:gdLst/>
              <a:ahLst/>
              <a:cxnLst/>
              <a:rect l="l" t="t" r="r" b="b"/>
              <a:pathLst>
                <a:path w="1929" h="941" extrusionOk="0">
                  <a:moveTo>
                    <a:pt x="159" y="1"/>
                  </a:moveTo>
                  <a:cubicBezTo>
                    <a:pt x="111" y="1"/>
                    <a:pt x="65" y="27"/>
                    <a:pt x="40" y="69"/>
                  </a:cubicBezTo>
                  <a:cubicBezTo>
                    <a:pt x="0" y="135"/>
                    <a:pt x="14" y="214"/>
                    <a:pt x="80" y="254"/>
                  </a:cubicBezTo>
                  <a:cubicBezTo>
                    <a:pt x="608" y="584"/>
                    <a:pt x="1202" y="821"/>
                    <a:pt x="1810" y="940"/>
                  </a:cubicBezTo>
                  <a:lnTo>
                    <a:pt x="1929" y="716"/>
                  </a:lnTo>
                  <a:lnTo>
                    <a:pt x="1929" y="676"/>
                  </a:lnTo>
                  <a:cubicBezTo>
                    <a:pt x="1334" y="557"/>
                    <a:pt x="753" y="346"/>
                    <a:pt x="238" y="29"/>
                  </a:cubicBezTo>
                  <a:cubicBezTo>
                    <a:pt x="214" y="10"/>
                    <a:pt x="186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4640;p54">
              <a:extLst>
                <a:ext uri="{FF2B5EF4-FFF2-40B4-BE49-F238E27FC236}">
                  <a16:creationId xmlns:a16="http://schemas.microsoft.com/office/drawing/2014/main" id="{91518A6A-709A-CB2F-7A22-9556CBFC71BB}"/>
                </a:ext>
              </a:extLst>
            </p:cNvPr>
            <p:cNvSpPr/>
            <p:nvPr/>
          </p:nvSpPr>
          <p:spPr>
            <a:xfrm>
              <a:off x="1051741" y="2942520"/>
              <a:ext cx="436655" cy="1296523"/>
            </a:xfrm>
            <a:custGeom>
              <a:avLst/>
              <a:gdLst/>
              <a:ahLst/>
              <a:cxnLst/>
              <a:rect l="l" t="t" r="r" b="b"/>
              <a:pathLst>
                <a:path w="8585" h="25492" extrusionOk="0">
                  <a:moveTo>
                    <a:pt x="6365" y="0"/>
                  </a:moveTo>
                  <a:cubicBezTo>
                    <a:pt x="6356" y="0"/>
                    <a:pt x="6348" y="1"/>
                    <a:pt x="6339" y="3"/>
                  </a:cubicBezTo>
                  <a:cubicBezTo>
                    <a:pt x="6287" y="3"/>
                    <a:pt x="6234" y="69"/>
                    <a:pt x="6247" y="135"/>
                  </a:cubicBezTo>
                  <a:cubicBezTo>
                    <a:pt x="6313" y="531"/>
                    <a:pt x="7832" y="9934"/>
                    <a:pt x="8334" y="11770"/>
                  </a:cubicBezTo>
                  <a:cubicBezTo>
                    <a:pt x="7990" y="12126"/>
                    <a:pt x="5824" y="14609"/>
                    <a:pt x="172" y="24989"/>
                  </a:cubicBezTo>
                  <a:lnTo>
                    <a:pt x="0" y="25293"/>
                  </a:lnTo>
                  <a:lnTo>
                    <a:pt x="159" y="25491"/>
                  </a:lnTo>
                  <a:cubicBezTo>
                    <a:pt x="211" y="25386"/>
                    <a:pt x="264" y="25293"/>
                    <a:pt x="317" y="25187"/>
                  </a:cubicBezTo>
                  <a:cubicBezTo>
                    <a:pt x="6405" y="14002"/>
                    <a:pt x="8518" y="11902"/>
                    <a:pt x="8532" y="11875"/>
                  </a:cubicBezTo>
                  <a:cubicBezTo>
                    <a:pt x="8571" y="11849"/>
                    <a:pt x="8584" y="11809"/>
                    <a:pt x="8571" y="11770"/>
                  </a:cubicBezTo>
                  <a:cubicBezTo>
                    <a:pt x="8096" y="10119"/>
                    <a:pt x="6498" y="188"/>
                    <a:pt x="6471" y="95"/>
                  </a:cubicBezTo>
                  <a:cubicBezTo>
                    <a:pt x="6471" y="38"/>
                    <a:pt x="6421" y="0"/>
                    <a:pt x="6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4641;p54">
              <a:extLst>
                <a:ext uri="{FF2B5EF4-FFF2-40B4-BE49-F238E27FC236}">
                  <a16:creationId xmlns:a16="http://schemas.microsoft.com/office/drawing/2014/main" id="{4F14CEB8-F773-DE9B-02A1-19FF7685E531}"/>
                </a:ext>
              </a:extLst>
            </p:cNvPr>
            <p:cNvSpPr/>
            <p:nvPr/>
          </p:nvSpPr>
          <p:spPr>
            <a:xfrm>
              <a:off x="1475575" y="2754577"/>
              <a:ext cx="141805" cy="131032"/>
            </a:xfrm>
            <a:custGeom>
              <a:avLst/>
              <a:gdLst/>
              <a:ahLst/>
              <a:cxnLst/>
              <a:rect l="l" t="t" r="r" b="b"/>
              <a:pathLst>
                <a:path w="2788" h="3490" extrusionOk="0">
                  <a:moveTo>
                    <a:pt x="131" y="0"/>
                  </a:moveTo>
                  <a:cubicBezTo>
                    <a:pt x="123" y="0"/>
                    <a:pt x="115" y="1"/>
                    <a:pt x="106" y="3"/>
                  </a:cubicBezTo>
                  <a:cubicBezTo>
                    <a:pt x="40" y="16"/>
                    <a:pt x="1" y="69"/>
                    <a:pt x="14" y="135"/>
                  </a:cubicBezTo>
                  <a:cubicBezTo>
                    <a:pt x="27" y="201"/>
                    <a:pt x="317" y="1693"/>
                    <a:pt x="1295" y="2684"/>
                  </a:cubicBezTo>
                  <a:cubicBezTo>
                    <a:pt x="1453" y="2842"/>
                    <a:pt x="1625" y="2987"/>
                    <a:pt x="1810" y="3106"/>
                  </a:cubicBezTo>
                  <a:cubicBezTo>
                    <a:pt x="1995" y="3225"/>
                    <a:pt x="2180" y="3317"/>
                    <a:pt x="2391" y="3383"/>
                  </a:cubicBezTo>
                  <a:cubicBezTo>
                    <a:pt x="2523" y="3423"/>
                    <a:pt x="2655" y="3463"/>
                    <a:pt x="2787" y="3489"/>
                  </a:cubicBezTo>
                  <a:cubicBezTo>
                    <a:pt x="2774" y="3397"/>
                    <a:pt x="2747" y="3317"/>
                    <a:pt x="2734" y="3251"/>
                  </a:cubicBezTo>
                  <a:cubicBezTo>
                    <a:pt x="2655" y="3225"/>
                    <a:pt x="2576" y="3199"/>
                    <a:pt x="2483" y="3185"/>
                  </a:cubicBezTo>
                  <a:cubicBezTo>
                    <a:pt x="2298" y="3119"/>
                    <a:pt x="2100" y="3027"/>
                    <a:pt x="1929" y="2908"/>
                  </a:cubicBezTo>
                  <a:cubicBezTo>
                    <a:pt x="1783" y="2816"/>
                    <a:pt x="1651" y="2710"/>
                    <a:pt x="1532" y="2591"/>
                  </a:cubicBezTo>
                  <a:cubicBezTo>
                    <a:pt x="542" y="1653"/>
                    <a:pt x="238" y="108"/>
                    <a:pt x="238" y="95"/>
                  </a:cubicBezTo>
                  <a:cubicBezTo>
                    <a:pt x="227" y="38"/>
                    <a:pt x="185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4642;p54">
              <a:extLst>
                <a:ext uri="{FF2B5EF4-FFF2-40B4-BE49-F238E27FC236}">
                  <a16:creationId xmlns:a16="http://schemas.microsoft.com/office/drawing/2014/main" id="{A5ED4A23-D4A3-D546-4709-1F4F4140B8F3}"/>
                </a:ext>
              </a:extLst>
            </p:cNvPr>
            <p:cNvSpPr/>
            <p:nvPr/>
          </p:nvSpPr>
          <p:spPr>
            <a:xfrm>
              <a:off x="1163232" y="4441161"/>
              <a:ext cx="133718" cy="95413"/>
            </a:xfrm>
            <a:custGeom>
              <a:avLst/>
              <a:gdLst/>
              <a:ahLst/>
              <a:cxnLst/>
              <a:rect l="l" t="t" r="r" b="b"/>
              <a:pathLst>
                <a:path w="2629" h="1876" extrusionOk="0">
                  <a:moveTo>
                    <a:pt x="2629" y="0"/>
                  </a:moveTo>
                  <a:lnTo>
                    <a:pt x="0" y="93"/>
                  </a:lnTo>
                  <a:lnTo>
                    <a:pt x="225" y="1876"/>
                  </a:lnTo>
                  <a:lnTo>
                    <a:pt x="2497" y="1876"/>
                  </a:lnTo>
                  <a:lnTo>
                    <a:pt x="2629" y="0"/>
                  </a:ln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4643;p54">
              <a:extLst>
                <a:ext uri="{FF2B5EF4-FFF2-40B4-BE49-F238E27FC236}">
                  <a16:creationId xmlns:a16="http://schemas.microsoft.com/office/drawing/2014/main" id="{2671E100-38FE-D2C0-6955-F249DA107F79}"/>
                </a:ext>
              </a:extLst>
            </p:cNvPr>
            <p:cNvSpPr/>
            <p:nvPr/>
          </p:nvSpPr>
          <p:spPr>
            <a:xfrm>
              <a:off x="1120253" y="4386740"/>
              <a:ext cx="188802" cy="16173"/>
            </a:xfrm>
            <a:custGeom>
              <a:avLst/>
              <a:gdLst/>
              <a:ahLst/>
              <a:cxnLst/>
              <a:rect l="l" t="t" r="r" b="b"/>
              <a:pathLst>
                <a:path w="3712" h="318" extrusionOk="0">
                  <a:moveTo>
                    <a:pt x="0" y="1"/>
                  </a:moveTo>
                  <a:lnTo>
                    <a:pt x="79" y="318"/>
                  </a:lnTo>
                  <a:lnTo>
                    <a:pt x="3711" y="318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4644;p54">
              <a:extLst>
                <a:ext uri="{FF2B5EF4-FFF2-40B4-BE49-F238E27FC236}">
                  <a16:creationId xmlns:a16="http://schemas.microsoft.com/office/drawing/2014/main" id="{73585B97-2011-BED2-078A-E6926D4EDB98}"/>
                </a:ext>
              </a:extLst>
            </p:cNvPr>
            <p:cNvSpPr/>
            <p:nvPr/>
          </p:nvSpPr>
          <p:spPr>
            <a:xfrm>
              <a:off x="1160536" y="3561944"/>
              <a:ext cx="148518" cy="21514"/>
            </a:xfrm>
            <a:custGeom>
              <a:avLst/>
              <a:gdLst/>
              <a:ahLst/>
              <a:cxnLst/>
              <a:rect l="l" t="t" r="r" b="b"/>
              <a:pathLst>
                <a:path w="2920" h="423" extrusionOk="0">
                  <a:moveTo>
                    <a:pt x="2919" y="0"/>
                  </a:moveTo>
                  <a:cubicBezTo>
                    <a:pt x="2543" y="102"/>
                    <a:pt x="2095" y="136"/>
                    <a:pt x="1671" y="136"/>
                  </a:cubicBezTo>
                  <a:cubicBezTo>
                    <a:pt x="891" y="136"/>
                    <a:pt x="194" y="22"/>
                    <a:pt x="186" y="13"/>
                  </a:cubicBezTo>
                  <a:cubicBezTo>
                    <a:pt x="177" y="12"/>
                    <a:pt x="169" y="11"/>
                    <a:pt x="161" y="11"/>
                  </a:cubicBezTo>
                  <a:cubicBezTo>
                    <a:pt x="91" y="11"/>
                    <a:pt x="26" y="61"/>
                    <a:pt x="14" y="132"/>
                  </a:cubicBezTo>
                  <a:cubicBezTo>
                    <a:pt x="1" y="211"/>
                    <a:pt x="53" y="291"/>
                    <a:pt x="133" y="304"/>
                  </a:cubicBezTo>
                  <a:cubicBezTo>
                    <a:pt x="635" y="383"/>
                    <a:pt x="1136" y="423"/>
                    <a:pt x="1651" y="423"/>
                  </a:cubicBezTo>
                  <a:cubicBezTo>
                    <a:pt x="2074" y="423"/>
                    <a:pt x="2497" y="383"/>
                    <a:pt x="2919" y="291"/>
                  </a:cubicBezTo>
                  <a:lnTo>
                    <a:pt x="29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4645;p54">
              <a:extLst>
                <a:ext uri="{FF2B5EF4-FFF2-40B4-BE49-F238E27FC236}">
                  <a16:creationId xmlns:a16="http://schemas.microsoft.com/office/drawing/2014/main" id="{B620B741-B095-B6D3-183F-905FE7481EE0}"/>
                </a:ext>
              </a:extLst>
            </p:cNvPr>
            <p:cNvSpPr/>
            <p:nvPr/>
          </p:nvSpPr>
          <p:spPr>
            <a:xfrm>
              <a:off x="1071221" y="4489528"/>
              <a:ext cx="263366" cy="229073"/>
            </a:xfrm>
            <a:custGeom>
              <a:avLst/>
              <a:gdLst/>
              <a:ahLst/>
              <a:cxnLst/>
              <a:rect l="l" t="t" r="r" b="b"/>
              <a:pathLst>
                <a:path w="5178" h="4504" extrusionOk="0">
                  <a:moveTo>
                    <a:pt x="3170" y="0"/>
                  </a:moveTo>
                  <a:cubicBezTo>
                    <a:pt x="2259" y="0"/>
                    <a:pt x="2100" y="172"/>
                    <a:pt x="1942" y="528"/>
                  </a:cubicBezTo>
                  <a:cubicBezTo>
                    <a:pt x="1915" y="568"/>
                    <a:pt x="1743" y="1149"/>
                    <a:pt x="1717" y="1189"/>
                  </a:cubicBezTo>
                  <a:cubicBezTo>
                    <a:pt x="1519" y="1532"/>
                    <a:pt x="1902" y="1374"/>
                    <a:pt x="938" y="2113"/>
                  </a:cubicBezTo>
                  <a:cubicBezTo>
                    <a:pt x="225" y="2668"/>
                    <a:pt x="53" y="3487"/>
                    <a:pt x="13" y="4015"/>
                  </a:cubicBezTo>
                  <a:cubicBezTo>
                    <a:pt x="0" y="4173"/>
                    <a:pt x="0" y="4345"/>
                    <a:pt x="13" y="4504"/>
                  </a:cubicBezTo>
                  <a:lnTo>
                    <a:pt x="5138" y="4504"/>
                  </a:lnTo>
                  <a:cubicBezTo>
                    <a:pt x="5138" y="4504"/>
                    <a:pt x="5151" y="4411"/>
                    <a:pt x="5151" y="4253"/>
                  </a:cubicBezTo>
                  <a:cubicBezTo>
                    <a:pt x="5164" y="4187"/>
                    <a:pt x="5164" y="4107"/>
                    <a:pt x="5164" y="4015"/>
                  </a:cubicBezTo>
                  <a:lnTo>
                    <a:pt x="5164" y="3962"/>
                  </a:lnTo>
                  <a:cubicBezTo>
                    <a:pt x="5177" y="3658"/>
                    <a:pt x="5151" y="3355"/>
                    <a:pt x="5111" y="3051"/>
                  </a:cubicBezTo>
                  <a:cubicBezTo>
                    <a:pt x="5071" y="2760"/>
                    <a:pt x="4992" y="2391"/>
                    <a:pt x="4926" y="2034"/>
                  </a:cubicBezTo>
                  <a:cubicBezTo>
                    <a:pt x="4887" y="1889"/>
                    <a:pt x="4860" y="1757"/>
                    <a:pt x="4834" y="1625"/>
                  </a:cubicBezTo>
                  <a:cubicBezTo>
                    <a:pt x="4781" y="1387"/>
                    <a:pt x="4715" y="1136"/>
                    <a:pt x="4622" y="911"/>
                  </a:cubicBezTo>
                  <a:cubicBezTo>
                    <a:pt x="4490" y="595"/>
                    <a:pt x="4385" y="0"/>
                    <a:pt x="3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4646;p54">
              <a:extLst>
                <a:ext uri="{FF2B5EF4-FFF2-40B4-BE49-F238E27FC236}">
                  <a16:creationId xmlns:a16="http://schemas.microsoft.com/office/drawing/2014/main" id="{99592F39-AB20-9F86-8D86-7563EBA45B5A}"/>
                </a:ext>
              </a:extLst>
            </p:cNvPr>
            <p:cNvSpPr/>
            <p:nvPr/>
          </p:nvSpPr>
          <p:spPr>
            <a:xfrm>
              <a:off x="1290184" y="4572125"/>
              <a:ext cx="43691" cy="133711"/>
            </a:xfrm>
            <a:custGeom>
              <a:avLst/>
              <a:gdLst/>
              <a:ahLst/>
              <a:cxnLst/>
              <a:rect l="l" t="t" r="r" b="b"/>
              <a:pathLst>
                <a:path w="859" h="2629" extrusionOk="0">
                  <a:moveTo>
                    <a:pt x="516" y="1"/>
                  </a:moveTo>
                  <a:cubicBezTo>
                    <a:pt x="489" y="53"/>
                    <a:pt x="1" y="1084"/>
                    <a:pt x="317" y="1942"/>
                  </a:cubicBezTo>
                  <a:cubicBezTo>
                    <a:pt x="423" y="2219"/>
                    <a:pt x="608" y="2470"/>
                    <a:pt x="846" y="2629"/>
                  </a:cubicBezTo>
                  <a:cubicBezTo>
                    <a:pt x="859" y="2563"/>
                    <a:pt x="859" y="2483"/>
                    <a:pt x="859" y="2391"/>
                  </a:cubicBezTo>
                  <a:lnTo>
                    <a:pt x="859" y="2338"/>
                  </a:lnTo>
                  <a:cubicBezTo>
                    <a:pt x="714" y="2206"/>
                    <a:pt x="608" y="2034"/>
                    <a:pt x="542" y="1863"/>
                  </a:cubicBezTo>
                  <a:cubicBezTo>
                    <a:pt x="357" y="1361"/>
                    <a:pt x="502" y="767"/>
                    <a:pt x="608" y="410"/>
                  </a:cubicBezTo>
                  <a:cubicBezTo>
                    <a:pt x="582" y="278"/>
                    <a:pt x="555" y="133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4647;p54">
              <a:extLst>
                <a:ext uri="{FF2B5EF4-FFF2-40B4-BE49-F238E27FC236}">
                  <a16:creationId xmlns:a16="http://schemas.microsoft.com/office/drawing/2014/main" id="{D3791510-6A68-80BF-67A8-4030208E3DA0}"/>
                </a:ext>
              </a:extLst>
            </p:cNvPr>
            <p:cNvSpPr/>
            <p:nvPr/>
          </p:nvSpPr>
          <p:spPr>
            <a:xfrm>
              <a:off x="1166334" y="4551985"/>
              <a:ext cx="82906" cy="19530"/>
            </a:xfrm>
            <a:custGeom>
              <a:avLst/>
              <a:gdLst/>
              <a:ahLst/>
              <a:cxnLst/>
              <a:rect l="l" t="t" r="r" b="b"/>
              <a:pathLst>
                <a:path w="1630" h="384" extrusionOk="0">
                  <a:moveTo>
                    <a:pt x="794" y="0"/>
                  </a:moveTo>
                  <a:cubicBezTo>
                    <a:pt x="585" y="0"/>
                    <a:pt x="374" y="23"/>
                    <a:pt x="164" y="66"/>
                  </a:cubicBezTo>
                  <a:cubicBezTo>
                    <a:pt x="1" y="129"/>
                    <a:pt x="64" y="359"/>
                    <a:pt x="218" y="359"/>
                  </a:cubicBezTo>
                  <a:cubicBezTo>
                    <a:pt x="226" y="359"/>
                    <a:pt x="235" y="358"/>
                    <a:pt x="243" y="357"/>
                  </a:cubicBezTo>
                  <a:cubicBezTo>
                    <a:pt x="422" y="315"/>
                    <a:pt x="600" y="295"/>
                    <a:pt x="778" y="295"/>
                  </a:cubicBezTo>
                  <a:cubicBezTo>
                    <a:pt x="996" y="295"/>
                    <a:pt x="1214" y="325"/>
                    <a:pt x="1432" y="383"/>
                  </a:cubicBezTo>
                  <a:lnTo>
                    <a:pt x="1471" y="383"/>
                  </a:lnTo>
                  <a:cubicBezTo>
                    <a:pt x="1537" y="383"/>
                    <a:pt x="1590" y="331"/>
                    <a:pt x="1604" y="278"/>
                  </a:cubicBezTo>
                  <a:cubicBezTo>
                    <a:pt x="1630" y="199"/>
                    <a:pt x="1577" y="119"/>
                    <a:pt x="1498" y="93"/>
                  </a:cubicBezTo>
                  <a:cubicBezTo>
                    <a:pt x="1266" y="30"/>
                    <a:pt x="1031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4648;p54">
              <a:extLst>
                <a:ext uri="{FF2B5EF4-FFF2-40B4-BE49-F238E27FC236}">
                  <a16:creationId xmlns:a16="http://schemas.microsoft.com/office/drawing/2014/main" id="{63A0345F-65B0-E63A-5E01-990B2005D1C9}"/>
                </a:ext>
              </a:extLst>
            </p:cNvPr>
            <p:cNvSpPr/>
            <p:nvPr/>
          </p:nvSpPr>
          <p:spPr>
            <a:xfrm>
              <a:off x="1172082" y="4523401"/>
              <a:ext cx="83211" cy="19225"/>
            </a:xfrm>
            <a:custGeom>
              <a:avLst/>
              <a:gdLst/>
              <a:ahLst/>
              <a:cxnLst/>
              <a:rect l="l" t="t" r="r" b="b"/>
              <a:pathLst>
                <a:path w="1636" h="378" extrusionOk="0">
                  <a:moveTo>
                    <a:pt x="795" y="1"/>
                  </a:moveTo>
                  <a:cubicBezTo>
                    <a:pt x="584" y="1"/>
                    <a:pt x="374" y="24"/>
                    <a:pt x="170" y="74"/>
                  </a:cubicBezTo>
                  <a:cubicBezTo>
                    <a:pt x="1" y="122"/>
                    <a:pt x="52" y="358"/>
                    <a:pt x="204" y="358"/>
                  </a:cubicBezTo>
                  <a:cubicBezTo>
                    <a:pt x="218" y="358"/>
                    <a:pt x="233" y="356"/>
                    <a:pt x="249" y="351"/>
                  </a:cubicBezTo>
                  <a:cubicBezTo>
                    <a:pt x="421" y="309"/>
                    <a:pt x="599" y="289"/>
                    <a:pt x="779" y="289"/>
                  </a:cubicBezTo>
                  <a:cubicBezTo>
                    <a:pt x="998" y="289"/>
                    <a:pt x="1220" y="319"/>
                    <a:pt x="1438" y="378"/>
                  </a:cubicBezTo>
                  <a:lnTo>
                    <a:pt x="1464" y="378"/>
                  </a:lnTo>
                  <a:cubicBezTo>
                    <a:pt x="1530" y="378"/>
                    <a:pt x="1596" y="338"/>
                    <a:pt x="1609" y="272"/>
                  </a:cubicBezTo>
                  <a:cubicBezTo>
                    <a:pt x="1636" y="193"/>
                    <a:pt x="1583" y="113"/>
                    <a:pt x="1504" y="87"/>
                  </a:cubicBezTo>
                  <a:cubicBezTo>
                    <a:pt x="1272" y="31"/>
                    <a:pt x="1033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4649;p54">
              <a:extLst>
                <a:ext uri="{FF2B5EF4-FFF2-40B4-BE49-F238E27FC236}">
                  <a16:creationId xmlns:a16="http://schemas.microsoft.com/office/drawing/2014/main" id="{A02D2307-D856-34F5-2F0F-B8385342FDF8}"/>
                </a:ext>
              </a:extLst>
            </p:cNvPr>
            <p:cNvSpPr/>
            <p:nvPr/>
          </p:nvSpPr>
          <p:spPr>
            <a:xfrm>
              <a:off x="1155602" y="4575482"/>
              <a:ext cx="84940" cy="19530"/>
            </a:xfrm>
            <a:custGeom>
              <a:avLst/>
              <a:gdLst/>
              <a:ahLst/>
              <a:cxnLst/>
              <a:rect l="l" t="t" r="r" b="b"/>
              <a:pathLst>
                <a:path w="1670" h="384" extrusionOk="0">
                  <a:moveTo>
                    <a:pt x="788" y="0"/>
                  </a:moveTo>
                  <a:cubicBezTo>
                    <a:pt x="578" y="0"/>
                    <a:pt x="368" y="23"/>
                    <a:pt x="164" y="67"/>
                  </a:cubicBezTo>
                  <a:cubicBezTo>
                    <a:pt x="1" y="129"/>
                    <a:pt x="52" y="359"/>
                    <a:pt x="205" y="359"/>
                  </a:cubicBezTo>
                  <a:cubicBezTo>
                    <a:pt x="213" y="359"/>
                    <a:pt x="221" y="359"/>
                    <a:pt x="230" y="357"/>
                  </a:cubicBezTo>
                  <a:cubicBezTo>
                    <a:pt x="408" y="316"/>
                    <a:pt x="589" y="295"/>
                    <a:pt x="769" y="295"/>
                  </a:cubicBezTo>
                  <a:cubicBezTo>
                    <a:pt x="989" y="295"/>
                    <a:pt x="1208" y="326"/>
                    <a:pt x="1418" y="384"/>
                  </a:cubicBezTo>
                  <a:lnTo>
                    <a:pt x="1458" y="384"/>
                  </a:lnTo>
                  <a:cubicBezTo>
                    <a:pt x="1630" y="384"/>
                    <a:pt x="1669" y="133"/>
                    <a:pt x="1498" y="93"/>
                  </a:cubicBezTo>
                  <a:cubicBezTo>
                    <a:pt x="1266" y="30"/>
                    <a:pt x="1027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4650;p54">
              <a:extLst>
                <a:ext uri="{FF2B5EF4-FFF2-40B4-BE49-F238E27FC236}">
                  <a16:creationId xmlns:a16="http://schemas.microsoft.com/office/drawing/2014/main" id="{A25E248E-0504-2C74-8750-75DDD770CAF9}"/>
                </a:ext>
              </a:extLst>
            </p:cNvPr>
            <p:cNvSpPr/>
            <p:nvPr/>
          </p:nvSpPr>
          <p:spPr>
            <a:xfrm>
              <a:off x="1144413" y="4602336"/>
              <a:ext cx="81990" cy="19530"/>
            </a:xfrm>
            <a:custGeom>
              <a:avLst/>
              <a:gdLst/>
              <a:ahLst/>
              <a:cxnLst/>
              <a:rect l="l" t="t" r="r" b="b"/>
              <a:pathLst>
                <a:path w="1612" h="384" extrusionOk="0">
                  <a:moveTo>
                    <a:pt x="749" y="1"/>
                  </a:moveTo>
                  <a:cubicBezTo>
                    <a:pt x="540" y="1"/>
                    <a:pt x="330" y="24"/>
                    <a:pt x="120" y="67"/>
                  </a:cubicBezTo>
                  <a:cubicBezTo>
                    <a:pt x="40" y="93"/>
                    <a:pt x="1" y="173"/>
                    <a:pt x="14" y="252"/>
                  </a:cubicBezTo>
                  <a:cubicBezTo>
                    <a:pt x="37" y="321"/>
                    <a:pt x="100" y="360"/>
                    <a:pt x="169" y="360"/>
                  </a:cubicBezTo>
                  <a:cubicBezTo>
                    <a:pt x="179" y="360"/>
                    <a:pt x="189" y="359"/>
                    <a:pt x="199" y="357"/>
                  </a:cubicBezTo>
                  <a:cubicBezTo>
                    <a:pt x="383" y="315"/>
                    <a:pt x="567" y="294"/>
                    <a:pt x="751" y="294"/>
                  </a:cubicBezTo>
                  <a:cubicBezTo>
                    <a:pt x="963" y="294"/>
                    <a:pt x="1175" y="321"/>
                    <a:pt x="1387" y="371"/>
                  </a:cubicBezTo>
                  <a:lnTo>
                    <a:pt x="1427" y="371"/>
                  </a:lnTo>
                  <a:lnTo>
                    <a:pt x="1427" y="384"/>
                  </a:lnTo>
                  <a:cubicBezTo>
                    <a:pt x="1585" y="371"/>
                    <a:pt x="1612" y="146"/>
                    <a:pt x="1453" y="93"/>
                  </a:cubicBezTo>
                  <a:cubicBezTo>
                    <a:pt x="1222" y="30"/>
                    <a:pt x="987" y="1"/>
                    <a:pt x="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4651;p54">
              <a:extLst>
                <a:ext uri="{FF2B5EF4-FFF2-40B4-BE49-F238E27FC236}">
                  <a16:creationId xmlns:a16="http://schemas.microsoft.com/office/drawing/2014/main" id="{C115DAD1-6A2A-20BA-207A-99F045FBC589}"/>
                </a:ext>
              </a:extLst>
            </p:cNvPr>
            <p:cNvSpPr/>
            <p:nvPr/>
          </p:nvSpPr>
          <p:spPr>
            <a:xfrm>
              <a:off x="1521253" y="1950699"/>
              <a:ext cx="22888" cy="311568"/>
            </a:xfrm>
            <a:custGeom>
              <a:avLst/>
              <a:gdLst/>
              <a:ahLst/>
              <a:cxnLst/>
              <a:rect l="l" t="t" r="r" b="b"/>
              <a:pathLst>
                <a:path w="450" h="6126" extrusionOk="0">
                  <a:moveTo>
                    <a:pt x="106" y="1"/>
                  </a:moveTo>
                  <a:cubicBezTo>
                    <a:pt x="57" y="1"/>
                    <a:pt x="7" y="31"/>
                    <a:pt x="1" y="90"/>
                  </a:cubicBezTo>
                  <a:cubicBezTo>
                    <a:pt x="1" y="130"/>
                    <a:pt x="1" y="4052"/>
                    <a:pt x="225" y="6020"/>
                  </a:cubicBezTo>
                  <a:cubicBezTo>
                    <a:pt x="225" y="6086"/>
                    <a:pt x="278" y="6126"/>
                    <a:pt x="331" y="6126"/>
                  </a:cubicBezTo>
                  <a:lnTo>
                    <a:pt x="344" y="6126"/>
                  </a:lnTo>
                  <a:cubicBezTo>
                    <a:pt x="397" y="6112"/>
                    <a:pt x="450" y="6059"/>
                    <a:pt x="436" y="6007"/>
                  </a:cubicBezTo>
                  <a:cubicBezTo>
                    <a:pt x="212" y="4039"/>
                    <a:pt x="212" y="130"/>
                    <a:pt x="212" y="90"/>
                  </a:cubicBezTo>
                  <a:cubicBezTo>
                    <a:pt x="205" y="31"/>
                    <a:pt x="156" y="1"/>
                    <a:pt x="1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4652;p54">
              <a:extLst>
                <a:ext uri="{FF2B5EF4-FFF2-40B4-BE49-F238E27FC236}">
                  <a16:creationId xmlns:a16="http://schemas.microsoft.com/office/drawing/2014/main" id="{C37BFED4-5F7E-5BFB-AA3A-EBD52FF3C61D}"/>
                </a:ext>
              </a:extLst>
            </p:cNvPr>
            <p:cNvSpPr/>
            <p:nvPr/>
          </p:nvSpPr>
          <p:spPr>
            <a:xfrm>
              <a:off x="1339216" y="1885395"/>
              <a:ext cx="151214" cy="151919"/>
            </a:xfrm>
            <a:custGeom>
              <a:avLst/>
              <a:gdLst/>
              <a:ahLst/>
              <a:cxnLst/>
              <a:rect l="l" t="t" r="r" b="b"/>
              <a:pathLst>
                <a:path w="2973" h="2987" extrusionOk="0">
                  <a:moveTo>
                    <a:pt x="2523" y="212"/>
                  </a:moveTo>
                  <a:cubicBezTo>
                    <a:pt x="2563" y="569"/>
                    <a:pt x="2668" y="1889"/>
                    <a:pt x="2153" y="2483"/>
                  </a:cubicBezTo>
                  <a:cubicBezTo>
                    <a:pt x="1975" y="2682"/>
                    <a:pt x="1734" y="2781"/>
                    <a:pt x="1493" y="2781"/>
                  </a:cubicBezTo>
                  <a:cubicBezTo>
                    <a:pt x="1252" y="2781"/>
                    <a:pt x="1011" y="2682"/>
                    <a:pt x="833" y="2483"/>
                  </a:cubicBezTo>
                  <a:cubicBezTo>
                    <a:pt x="318" y="1889"/>
                    <a:pt x="436" y="569"/>
                    <a:pt x="476" y="212"/>
                  </a:cubicBezTo>
                  <a:close/>
                  <a:moveTo>
                    <a:pt x="370" y="1"/>
                  </a:moveTo>
                  <a:cubicBezTo>
                    <a:pt x="318" y="1"/>
                    <a:pt x="278" y="40"/>
                    <a:pt x="265" y="93"/>
                  </a:cubicBezTo>
                  <a:cubicBezTo>
                    <a:pt x="252" y="159"/>
                    <a:pt x="1" y="1863"/>
                    <a:pt x="661" y="2629"/>
                  </a:cubicBezTo>
                  <a:cubicBezTo>
                    <a:pt x="863" y="2856"/>
                    <a:pt x="1148" y="2986"/>
                    <a:pt x="1450" y="2986"/>
                  </a:cubicBezTo>
                  <a:cubicBezTo>
                    <a:pt x="1464" y="2986"/>
                    <a:pt x="1478" y="2986"/>
                    <a:pt x="1493" y="2985"/>
                  </a:cubicBezTo>
                  <a:cubicBezTo>
                    <a:pt x="1507" y="2986"/>
                    <a:pt x="1522" y="2986"/>
                    <a:pt x="1536" y="2986"/>
                  </a:cubicBezTo>
                  <a:cubicBezTo>
                    <a:pt x="1836" y="2986"/>
                    <a:pt x="2110" y="2856"/>
                    <a:pt x="2312" y="2629"/>
                  </a:cubicBezTo>
                  <a:cubicBezTo>
                    <a:pt x="2972" y="1863"/>
                    <a:pt x="2721" y="159"/>
                    <a:pt x="2708" y="93"/>
                  </a:cubicBezTo>
                  <a:cubicBezTo>
                    <a:pt x="2708" y="40"/>
                    <a:pt x="2655" y="1"/>
                    <a:pt x="2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4653;p54">
              <a:extLst>
                <a:ext uri="{FF2B5EF4-FFF2-40B4-BE49-F238E27FC236}">
                  <a16:creationId xmlns:a16="http://schemas.microsoft.com/office/drawing/2014/main" id="{3F481304-BA2F-918A-2E4A-5128D6493E79}"/>
                </a:ext>
              </a:extLst>
            </p:cNvPr>
            <p:cNvSpPr/>
            <p:nvPr/>
          </p:nvSpPr>
          <p:spPr>
            <a:xfrm>
              <a:off x="1170607" y="1485076"/>
              <a:ext cx="172017" cy="178163"/>
            </a:xfrm>
            <a:custGeom>
              <a:avLst/>
              <a:gdLst/>
              <a:ahLst/>
              <a:cxnLst/>
              <a:rect l="l" t="t" r="r" b="b"/>
              <a:pathLst>
                <a:path w="3382" h="3503" extrusionOk="0">
                  <a:moveTo>
                    <a:pt x="1" y="1"/>
                  </a:moveTo>
                  <a:lnTo>
                    <a:pt x="1" y="2946"/>
                  </a:lnTo>
                  <a:cubicBezTo>
                    <a:pt x="1" y="2946"/>
                    <a:pt x="805" y="3502"/>
                    <a:pt x="1807" y="3502"/>
                  </a:cubicBezTo>
                  <a:cubicBezTo>
                    <a:pt x="2212" y="3502"/>
                    <a:pt x="2649" y="3411"/>
                    <a:pt x="3078" y="3157"/>
                  </a:cubicBezTo>
                  <a:cubicBezTo>
                    <a:pt x="3184" y="3091"/>
                    <a:pt x="3276" y="3025"/>
                    <a:pt x="3382" y="2946"/>
                  </a:cubicBezTo>
                  <a:lnTo>
                    <a:pt x="3382" y="2100"/>
                  </a:lnTo>
                  <a:lnTo>
                    <a:pt x="2972" y="18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4654;p54">
              <a:extLst>
                <a:ext uri="{FF2B5EF4-FFF2-40B4-BE49-F238E27FC236}">
                  <a16:creationId xmlns:a16="http://schemas.microsoft.com/office/drawing/2014/main" id="{293A17DF-6628-929E-BF61-3A2822D5AFC4}"/>
                </a:ext>
              </a:extLst>
            </p:cNvPr>
            <p:cNvSpPr/>
            <p:nvPr/>
          </p:nvSpPr>
          <p:spPr>
            <a:xfrm>
              <a:off x="1216281" y="1553584"/>
              <a:ext cx="126342" cy="92057"/>
            </a:xfrm>
            <a:custGeom>
              <a:avLst/>
              <a:gdLst/>
              <a:ahLst/>
              <a:cxnLst/>
              <a:rect l="l" t="t" r="r" b="b"/>
              <a:pathLst>
                <a:path w="2484" h="1810" extrusionOk="0">
                  <a:moveTo>
                    <a:pt x="1" y="1"/>
                  </a:moveTo>
                  <a:cubicBezTo>
                    <a:pt x="1" y="1"/>
                    <a:pt x="925" y="1321"/>
                    <a:pt x="2180" y="1810"/>
                  </a:cubicBezTo>
                  <a:cubicBezTo>
                    <a:pt x="2286" y="1744"/>
                    <a:pt x="2378" y="1678"/>
                    <a:pt x="2484" y="1599"/>
                  </a:cubicBezTo>
                  <a:lnTo>
                    <a:pt x="2484" y="727"/>
                  </a:lnTo>
                  <a:lnTo>
                    <a:pt x="2074" y="5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4655;p54">
              <a:extLst>
                <a:ext uri="{FF2B5EF4-FFF2-40B4-BE49-F238E27FC236}">
                  <a16:creationId xmlns:a16="http://schemas.microsoft.com/office/drawing/2014/main" id="{25E8EAB4-DE49-7FCC-3829-1DA468045088}"/>
                </a:ext>
              </a:extLst>
            </p:cNvPr>
            <p:cNvSpPr/>
            <p:nvPr/>
          </p:nvSpPr>
          <p:spPr>
            <a:xfrm>
              <a:off x="1106825" y="1591220"/>
              <a:ext cx="163269" cy="175365"/>
            </a:xfrm>
            <a:custGeom>
              <a:avLst/>
              <a:gdLst/>
              <a:ahLst/>
              <a:cxnLst/>
              <a:rect l="l" t="t" r="r" b="b"/>
              <a:pathLst>
                <a:path w="3210" h="3448" extrusionOk="0">
                  <a:moveTo>
                    <a:pt x="1268" y="0"/>
                  </a:moveTo>
                  <a:cubicBezTo>
                    <a:pt x="621" y="145"/>
                    <a:pt x="132" y="661"/>
                    <a:pt x="0" y="1308"/>
                  </a:cubicBezTo>
                  <a:cubicBezTo>
                    <a:pt x="964" y="2311"/>
                    <a:pt x="1823" y="3196"/>
                    <a:pt x="3209" y="3447"/>
                  </a:cubicBezTo>
                  <a:lnTo>
                    <a:pt x="3209" y="1427"/>
                  </a:lnTo>
                  <a:cubicBezTo>
                    <a:pt x="2417" y="1189"/>
                    <a:pt x="1730" y="687"/>
                    <a:pt x="1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4656;p54">
              <a:extLst>
                <a:ext uri="{FF2B5EF4-FFF2-40B4-BE49-F238E27FC236}">
                  <a16:creationId xmlns:a16="http://schemas.microsoft.com/office/drawing/2014/main" id="{47BA55F2-D254-B9D4-8D6E-310C9B76BAA4}"/>
                </a:ext>
              </a:extLst>
            </p:cNvPr>
            <p:cNvSpPr/>
            <p:nvPr/>
          </p:nvSpPr>
          <p:spPr>
            <a:xfrm>
              <a:off x="1270043" y="1605970"/>
              <a:ext cx="136413" cy="160616"/>
            </a:xfrm>
            <a:custGeom>
              <a:avLst/>
              <a:gdLst/>
              <a:ahLst/>
              <a:cxnLst/>
              <a:rect l="l" t="t" r="r" b="b"/>
              <a:pathLst>
                <a:path w="2682" h="3158" extrusionOk="0">
                  <a:moveTo>
                    <a:pt x="1453" y="1"/>
                  </a:moveTo>
                  <a:cubicBezTo>
                    <a:pt x="740" y="1110"/>
                    <a:pt x="0" y="1137"/>
                    <a:pt x="0" y="1137"/>
                  </a:cubicBezTo>
                  <a:lnTo>
                    <a:pt x="0" y="3157"/>
                  </a:lnTo>
                  <a:cubicBezTo>
                    <a:pt x="1308" y="2827"/>
                    <a:pt x="1796" y="2418"/>
                    <a:pt x="2681" y="1321"/>
                  </a:cubicBezTo>
                  <a:cubicBezTo>
                    <a:pt x="2338" y="199"/>
                    <a:pt x="1453" y="1"/>
                    <a:pt x="1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4657;p54">
              <a:extLst>
                <a:ext uri="{FF2B5EF4-FFF2-40B4-BE49-F238E27FC236}">
                  <a16:creationId xmlns:a16="http://schemas.microsoft.com/office/drawing/2014/main" id="{EB221C1C-B3D9-E70A-4BC2-E97E38E51D54}"/>
                </a:ext>
              </a:extLst>
            </p:cNvPr>
            <p:cNvSpPr/>
            <p:nvPr/>
          </p:nvSpPr>
          <p:spPr>
            <a:xfrm>
              <a:off x="1190087" y="1794711"/>
              <a:ext cx="179392" cy="808115"/>
            </a:xfrm>
            <a:custGeom>
              <a:avLst/>
              <a:gdLst/>
              <a:ahLst/>
              <a:cxnLst/>
              <a:rect l="l" t="t" r="r" b="b"/>
              <a:pathLst>
                <a:path w="3527" h="15889" extrusionOk="0">
                  <a:moveTo>
                    <a:pt x="1929" y="1"/>
                  </a:moveTo>
                  <a:lnTo>
                    <a:pt x="1229" y="27"/>
                  </a:lnTo>
                  <a:lnTo>
                    <a:pt x="1123" y="978"/>
                  </a:lnTo>
                  <a:lnTo>
                    <a:pt x="1084" y="1387"/>
                  </a:lnTo>
                  <a:lnTo>
                    <a:pt x="991" y="2312"/>
                  </a:lnTo>
                  <a:lnTo>
                    <a:pt x="952" y="2721"/>
                  </a:lnTo>
                  <a:lnTo>
                    <a:pt x="859" y="3646"/>
                  </a:lnTo>
                  <a:lnTo>
                    <a:pt x="820" y="4055"/>
                  </a:lnTo>
                  <a:lnTo>
                    <a:pt x="714" y="4980"/>
                  </a:lnTo>
                  <a:lnTo>
                    <a:pt x="674" y="5376"/>
                  </a:lnTo>
                  <a:lnTo>
                    <a:pt x="582" y="6300"/>
                  </a:lnTo>
                  <a:lnTo>
                    <a:pt x="542" y="6710"/>
                  </a:lnTo>
                  <a:lnTo>
                    <a:pt x="450" y="7634"/>
                  </a:lnTo>
                  <a:lnTo>
                    <a:pt x="410" y="8044"/>
                  </a:lnTo>
                  <a:lnTo>
                    <a:pt x="318" y="8968"/>
                  </a:lnTo>
                  <a:lnTo>
                    <a:pt x="278" y="9377"/>
                  </a:lnTo>
                  <a:lnTo>
                    <a:pt x="172" y="10302"/>
                  </a:lnTo>
                  <a:lnTo>
                    <a:pt x="133" y="10698"/>
                  </a:lnTo>
                  <a:lnTo>
                    <a:pt x="40" y="11622"/>
                  </a:lnTo>
                  <a:lnTo>
                    <a:pt x="1" y="12032"/>
                  </a:lnTo>
                  <a:lnTo>
                    <a:pt x="1" y="12085"/>
                  </a:lnTo>
                  <a:lnTo>
                    <a:pt x="265" y="12600"/>
                  </a:lnTo>
                  <a:lnTo>
                    <a:pt x="384" y="12837"/>
                  </a:lnTo>
                  <a:lnTo>
                    <a:pt x="384" y="12851"/>
                  </a:lnTo>
                  <a:lnTo>
                    <a:pt x="674" y="13392"/>
                  </a:lnTo>
                  <a:lnTo>
                    <a:pt x="793" y="13630"/>
                  </a:lnTo>
                  <a:lnTo>
                    <a:pt x="1084" y="14171"/>
                  </a:lnTo>
                  <a:lnTo>
                    <a:pt x="1203" y="14422"/>
                  </a:lnTo>
                  <a:lnTo>
                    <a:pt x="1480" y="14964"/>
                  </a:lnTo>
                  <a:lnTo>
                    <a:pt x="1612" y="15201"/>
                  </a:lnTo>
                  <a:lnTo>
                    <a:pt x="1969" y="15888"/>
                  </a:lnTo>
                  <a:lnTo>
                    <a:pt x="2695" y="14119"/>
                  </a:lnTo>
                  <a:lnTo>
                    <a:pt x="2946" y="13498"/>
                  </a:lnTo>
                  <a:lnTo>
                    <a:pt x="3527" y="12111"/>
                  </a:lnTo>
                  <a:lnTo>
                    <a:pt x="3527" y="12098"/>
                  </a:lnTo>
                  <a:lnTo>
                    <a:pt x="3487" y="11768"/>
                  </a:lnTo>
                  <a:lnTo>
                    <a:pt x="3382" y="11041"/>
                  </a:lnTo>
                  <a:lnTo>
                    <a:pt x="3342" y="10711"/>
                  </a:lnTo>
                  <a:lnTo>
                    <a:pt x="3250" y="9985"/>
                  </a:lnTo>
                  <a:lnTo>
                    <a:pt x="3197" y="9668"/>
                  </a:lnTo>
                  <a:lnTo>
                    <a:pt x="3104" y="8928"/>
                  </a:lnTo>
                  <a:lnTo>
                    <a:pt x="3065" y="8611"/>
                  </a:lnTo>
                  <a:lnTo>
                    <a:pt x="2972" y="7872"/>
                  </a:lnTo>
                  <a:lnTo>
                    <a:pt x="2919" y="7555"/>
                  </a:lnTo>
                  <a:lnTo>
                    <a:pt x="2827" y="6815"/>
                  </a:lnTo>
                  <a:lnTo>
                    <a:pt x="2787" y="6498"/>
                  </a:lnTo>
                  <a:lnTo>
                    <a:pt x="2695" y="5759"/>
                  </a:lnTo>
                  <a:lnTo>
                    <a:pt x="2642" y="5442"/>
                  </a:lnTo>
                  <a:lnTo>
                    <a:pt x="2550" y="4702"/>
                  </a:lnTo>
                  <a:lnTo>
                    <a:pt x="2510" y="4385"/>
                  </a:lnTo>
                  <a:lnTo>
                    <a:pt x="2404" y="3646"/>
                  </a:lnTo>
                  <a:lnTo>
                    <a:pt x="2365" y="3329"/>
                  </a:lnTo>
                  <a:lnTo>
                    <a:pt x="2272" y="2589"/>
                  </a:lnTo>
                  <a:lnTo>
                    <a:pt x="2233" y="2272"/>
                  </a:lnTo>
                  <a:lnTo>
                    <a:pt x="2127" y="1546"/>
                  </a:lnTo>
                  <a:lnTo>
                    <a:pt x="2087" y="1216"/>
                  </a:lnTo>
                  <a:lnTo>
                    <a:pt x="1995" y="489"/>
                  </a:lnTo>
                  <a:lnTo>
                    <a:pt x="1955" y="159"/>
                  </a:lnTo>
                  <a:lnTo>
                    <a:pt x="1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4658;p54">
              <a:extLst>
                <a:ext uri="{FF2B5EF4-FFF2-40B4-BE49-F238E27FC236}">
                  <a16:creationId xmlns:a16="http://schemas.microsoft.com/office/drawing/2014/main" id="{4BAC6585-997C-3E50-19AF-955CF2E95E32}"/>
                </a:ext>
              </a:extLst>
            </p:cNvPr>
            <p:cNvSpPr/>
            <p:nvPr/>
          </p:nvSpPr>
          <p:spPr>
            <a:xfrm>
              <a:off x="1245171" y="1802798"/>
              <a:ext cx="46387" cy="62507"/>
            </a:xfrm>
            <a:custGeom>
              <a:avLst/>
              <a:gdLst/>
              <a:ahLst/>
              <a:cxnLst/>
              <a:rect l="l" t="t" r="r" b="b"/>
              <a:pathLst>
                <a:path w="912" h="1229" extrusionOk="0">
                  <a:moveTo>
                    <a:pt x="872" y="0"/>
                  </a:moveTo>
                  <a:lnTo>
                    <a:pt x="40" y="819"/>
                  </a:lnTo>
                  <a:lnTo>
                    <a:pt x="1" y="1228"/>
                  </a:lnTo>
                  <a:lnTo>
                    <a:pt x="912" y="33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4659;p54">
              <a:extLst>
                <a:ext uri="{FF2B5EF4-FFF2-40B4-BE49-F238E27FC236}">
                  <a16:creationId xmlns:a16="http://schemas.microsoft.com/office/drawing/2014/main" id="{16318711-775F-9B40-6B2A-641F9347F25D}"/>
                </a:ext>
              </a:extLst>
            </p:cNvPr>
            <p:cNvSpPr/>
            <p:nvPr/>
          </p:nvSpPr>
          <p:spPr>
            <a:xfrm>
              <a:off x="1238457" y="1856506"/>
              <a:ext cx="59814" cy="76646"/>
            </a:xfrm>
            <a:custGeom>
              <a:avLst/>
              <a:gdLst/>
              <a:ahLst/>
              <a:cxnLst/>
              <a:rect l="l" t="t" r="r" b="b"/>
              <a:pathLst>
                <a:path w="1176" h="1507" extrusionOk="0">
                  <a:moveTo>
                    <a:pt x="1136" y="1"/>
                  </a:moveTo>
                  <a:lnTo>
                    <a:pt x="40" y="1097"/>
                  </a:lnTo>
                  <a:lnTo>
                    <a:pt x="1" y="1506"/>
                  </a:lnTo>
                  <a:lnTo>
                    <a:pt x="1176" y="331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4660;p54">
              <a:extLst>
                <a:ext uri="{FF2B5EF4-FFF2-40B4-BE49-F238E27FC236}">
                  <a16:creationId xmlns:a16="http://schemas.microsoft.com/office/drawing/2014/main" id="{4461DD80-B9B8-EE62-A74D-FD4919FE8BED}"/>
                </a:ext>
              </a:extLst>
            </p:cNvPr>
            <p:cNvSpPr/>
            <p:nvPr/>
          </p:nvSpPr>
          <p:spPr>
            <a:xfrm>
              <a:off x="1231743" y="1910265"/>
              <a:ext cx="73954" cy="90734"/>
            </a:xfrm>
            <a:custGeom>
              <a:avLst/>
              <a:gdLst/>
              <a:ahLst/>
              <a:cxnLst/>
              <a:rect l="l" t="t" r="r" b="b"/>
              <a:pathLst>
                <a:path w="1454" h="1784" extrusionOk="0">
                  <a:moveTo>
                    <a:pt x="1414" y="0"/>
                  </a:moveTo>
                  <a:lnTo>
                    <a:pt x="40" y="1374"/>
                  </a:lnTo>
                  <a:lnTo>
                    <a:pt x="1" y="1783"/>
                  </a:lnTo>
                  <a:lnTo>
                    <a:pt x="1453" y="317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4661;p54">
              <a:extLst>
                <a:ext uri="{FF2B5EF4-FFF2-40B4-BE49-F238E27FC236}">
                  <a16:creationId xmlns:a16="http://schemas.microsoft.com/office/drawing/2014/main" id="{7342CA0D-C029-7E21-3B6F-735675283AB3}"/>
                </a:ext>
              </a:extLst>
            </p:cNvPr>
            <p:cNvSpPr/>
            <p:nvPr/>
          </p:nvSpPr>
          <p:spPr>
            <a:xfrm>
              <a:off x="1224368" y="1963973"/>
              <a:ext cx="88043" cy="104161"/>
            </a:xfrm>
            <a:custGeom>
              <a:avLst/>
              <a:gdLst/>
              <a:ahLst/>
              <a:cxnLst/>
              <a:rect l="l" t="t" r="r" b="b"/>
              <a:pathLst>
                <a:path w="1731" h="2048" extrusionOk="0">
                  <a:moveTo>
                    <a:pt x="1691" y="1"/>
                  </a:moveTo>
                  <a:lnTo>
                    <a:pt x="40" y="1652"/>
                  </a:lnTo>
                  <a:lnTo>
                    <a:pt x="0" y="2048"/>
                  </a:lnTo>
                  <a:lnTo>
                    <a:pt x="1730" y="318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4662;p54">
              <a:extLst>
                <a:ext uri="{FF2B5EF4-FFF2-40B4-BE49-F238E27FC236}">
                  <a16:creationId xmlns:a16="http://schemas.microsoft.com/office/drawing/2014/main" id="{97FA6D06-94A0-433B-7FE0-8B3F1E769FBB}"/>
                </a:ext>
              </a:extLst>
            </p:cNvPr>
            <p:cNvSpPr/>
            <p:nvPr/>
          </p:nvSpPr>
          <p:spPr>
            <a:xfrm>
              <a:off x="1217655" y="2017732"/>
              <a:ext cx="102132" cy="118249"/>
            </a:xfrm>
            <a:custGeom>
              <a:avLst/>
              <a:gdLst/>
              <a:ahLst/>
              <a:cxnLst/>
              <a:rect l="l" t="t" r="r" b="b"/>
              <a:pathLst>
                <a:path w="2008" h="2325" extrusionOk="0">
                  <a:moveTo>
                    <a:pt x="1968" y="0"/>
                  </a:moveTo>
                  <a:lnTo>
                    <a:pt x="40" y="1915"/>
                  </a:lnTo>
                  <a:lnTo>
                    <a:pt x="0" y="2325"/>
                  </a:lnTo>
                  <a:lnTo>
                    <a:pt x="2008" y="317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4663;p54">
              <a:extLst>
                <a:ext uri="{FF2B5EF4-FFF2-40B4-BE49-F238E27FC236}">
                  <a16:creationId xmlns:a16="http://schemas.microsoft.com/office/drawing/2014/main" id="{AAE96B55-4FB6-F731-2E6C-70DC85B58EED}"/>
                </a:ext>
              </a:extLst>
            </p:cNvPr>
            <p:cNvSpPr/>
            <p:nvPr/>
          </p:nvSpPr>
          <p:spPr>
            <a:xfrm>
              <a:off x="1210941" y="2071441"/>
              <a:ext cx="116221" cy="132389"/>
            </a:xfrm>
            <a:custGeom>
              <a:avLst/>
              <a:gdLst/>
              <a:ahLst/>
              <a:cxnLst/>
              <a:rect l="l" t="t" r="r" b="b"/>
              <a:pathLst>
                <a:path w="2285" h="2603" extrusionOk="0">
                  <a:moveTo>
                    <a:pt x="2232" y="1"/>
                  </a:moveTo>
                  <a:lnTo>
                    <a:pt x="40" y="2193"/>
                  </a:lnTo>
                  <a:lnTo>
                    <a:pt x="0" y="2603"/>
                  </a:lnTo>
                  <a:lnTo>
                    <a:pt x="2285" y="318"/>
                  </a:lnTo>
                  <a:lnTo>
                    <a:pt x="2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4664;p54">
              <a:extLst>
                <a:ext uri="{FF2B5EF4-FFF2-40B4-BE49-F238E27FC236}">
                  <a16:creationId xmlns:a16="http://schemas.microsoft.com/office/drawing/2014/main" id="{68A7A3CF-F31B-548A-972F-42B90D1D5D92}"/>
                </a:ext>
              </a:extLst>
            </p:cNvPr>
            <p:cNvSpPr/>
            <p:nvPr/>
          </p:nvSpPr>
          <p:spPr>
            <a:xfrm>
              <a:off x="1204227" y="2125200"/>
              <a:ext cx="129649" cy="146477"/>
            </a:xfrm>
            <a:custGeom>
              <a:avLst/>
              <a:gdLst/>
              <a:ahLst/>
              <a:cxnLst/>
              <a:rect l="l" t="t" r="r" b="b"/>
              <a:pathLst>
                <a:path w="2549" h="2880" extrusionOk="0">
                  <a:moveTo>
                    <a:pt x="2509" y="0"/>
                  </a:moveTo>
                  <a:lnTo>
                    <a:pt x="40" y="2470"/>
                  </a:lnTo>
                  <a:lnTo>
                    <a:pt x="0" y="2879"/>
                  </a:lnTo>
                  <a:lnTo>
                    <a:pt x="2549" y="317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4665;p54">
              <a:extLst>
                <a:ext uri="{FF2B5EF4-FFF2-40B4-BE49-F238E27FC236}">
                  <a16:creationId xmlns:a16="http://schemas.microsoft.com/office/drawing/2014/main" id="{24782E01-57E3-4CF3-00D4-F65C7F2201B5}"/>
                </a:ext>
              </a:extLst>
            </p:cNvPr>
            <p:cNvSpPr/>
            <p:nvPr/>
          </p:nvSpPr>
          <p:spPr>
            <a:xfrm>
              <a:off x="1196801" y="2178908"/>
              <a:ext cx="144500" cy="159955"/>
            </a:xfrm>
            <a:custGeom>
              <a:avLst/>
              <a:gdLst/>
              <a:ahLst/>
              <a:cxnLst/>
              <a:rect l="l" t="t" r="r" b="b"/>
              <a:pathLst>
                <a:path w="2841" h="3145" extrusionOk="0">
                  <a:moveTo>
                    <a:pt x="2787" y="1"/>
                  </a:moveTo>
                  <a:lnTo>
                    <a:pt x="40" y="2748"/>
                  </a:lnTo>
                  <a:lnTo>
                    <a:pt x="1" y="3144"/>
                  </a:lnTo>
                  <a:lnTo>
                    <a:pt x="2840" y="318"/>
                  </a:lnTo>
                  <a:lnTo>
                    <a:pt x="27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4666;p54">
              <a:extLst>
                <a:ext uri="{FF2B5EF4-FFF2-40B4-BE49-F238E27FC236}">
                  <a16:creationId xmlns:a16="http://schemas.microsoft.com/office/drawing/2014/main" id="{9DA69951-722A-F7D3-814A-00DB5A68E5FB}"/>
                </a:ext>
              </a:extLst>
            </p:cNvPr>
            <p:cNvSpPr/>
            <p:nvPr/>
          </p:nvSpPr>
          <p:spPr>
            <a:xfrm>
              <a:off x="1190087" y="2232667"/>
              <a:ext cx="157928" cy="173992"/>
            </a:xfrm>
            <a:custGeom>
              <a:avLst/>
              <a:gdLst/>
              <a:ahLst/>
              <a:cxnLst/>
              <a:rect l="l" t="t" r="r" b="b"/>
              <a:pathLst>
                <a:path w="3105" h="3421" extrusionOk="0">
                  <a:moveTo>
                    <a:pt x="3065" y="0"/>
                  </a:moveTo>
                  <a:lnTo>
                    <a:pt x="40" y="3011"/>
                  </a:lnTo>
                  <a:lnTo>
                    <a:pt x="1" y="3421"/>
                  </a:lnTo>
                  <a:lnTo>
                    <a:pt x="3104" y="317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4667;p54">
              <a:extLst>
                <a:ext uri="{FF2B5EF4-FFF2-40B4-BE49-F238E27FC236}">
                  <a16:creationId xmlns:a16="http://schemas.microsoft.com/office/drawing/2014/main" id="{733A82E2-2474-5C4D-D0BF-C69CA8D1547B}"/>
                </a:ext>
              </a:extLst>
            </p:cNvPr>
            <p:cNvSpPr/>
            <p:nvPr/>
          </p:nvSpPr>
          <p:spPr>
            <a:xfrm>
              <a:off x="1203515" y="2286375"/>
              <a:ext cx="151875" cy="161277"/>
            </a:xfrm>
            <a:custGeom>
              <a:avLst/>
              <a:gdLst/>
              <a:ahLst/>
              <a:cxnLst/>
              <a:rect l="l" t="t" r="r" b="b"/>
              <a:pathLst>
                <a:path w="2986" h="3171" extrusionOk="0">
                  <a:moveTo>
                    <a:pt x="2933" y="1"/>
                  </a:moveTo>
                  <a:lnTo>
                    <a:pt x="1" y="2933"/>
                  </a:lnTo>
                  <a:lnTo>
                    <a:pt x="120" y="3170"/>
                  </a:lnTo>
                  <a:lnTo>
                    <a:pt x="2986" y="318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4668;p54">
              <a:extLst>
                <a:ext uri="{FF2B5EF4-FFF2-40B4-BE49-F238E27FC236}">
                  <a16:creationId xmlns:a16="http://schemas.microsoft.com/office/drawing/2014/main" id="{139F256B-5ED7-EE33-A694-F7BEF6DB8263}"/>
                </a:ext>
              </a:extLst>
            </p:cNvPr>
            <p:cNvSpPr/>
            <p:nvPr/>
          </p:nvSpPr>
          <p:spPr>
            <a:xfrm>
              <a:off x="1224368" y="2339473"/>
              <a:ext cx="137736" cy="148460"/>
            </a:xfrm>
            <a:custGeom>
              <a:avLst/>
              <a:gdLst/>
              <a:ahLst/>
              <a:cxnLst/>
              <a:rect l="l" t="t" r="r" b="b"/>
              <a:pathLst>
                <a:path w="2708" h="2919" extrusionOk="0">
                  <a:moveTo>
                    <a:pt x="2668" y="0"/>
                  </a:moveTo>
                  <a:lnTo>
                    <a:pt x="0" y="2681"/>
                  </a:lnTo>
                  <a:lnTo>
                    <a:pt x="119" y="2919"/>
                  </a:lnTo>
                  <a:lnTo>
                    <a:pt x="2708" y="330"/>
                  </a:lnTo>
                  <a:lnTo>
                    <a:pt x="26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4669;p54">
              <a:extLst>
                <a:ext uri="{FF2B5EF4-FFF2-40B4-BE49-F238E27FC236}">
                  <a16:creationId xmlns:a16="http://schemas.microsoft.com/office/drawing/2014/main" id="{2CA0CC00-7B95-A3D4-F731-751B7206E31C}"/>
                </a:ext>
              </a:extLst>
            </p:cNvPr>
            <p:cNvSpPr/>
            <p:nvPr/>
          </p:nvSpPr>
          <p:spPr>
            <a:xfrm>
              <a:off x="1245171" y="2393181"/>
              <a:ext cx="124308" cy="135084"/>
            </a:xfrm>
            <a:custGeom>
              <a:avLst/>
              <a:gdLst/>
              <a:ahLst/>
              <a:cxnLst/>
              <a:rect l="l" t="t" r="r" b="b"/>
              <a:pathLst>
                <a:path w="2444" h="2656" extrusionOk="0">
                  <a:moveTo>
                    <a:pt x="2404" y="1"/>
                  </a:moveTo>
                  <a:lnTo>
                    <a:pt x="1" y="2404"/>
                  </a:lnTo>
                  <a:lnTo>
                    <a:pt x="120" y="2655"/>
                  </a:lnTo>
                  <a:lnTo>
                    <a:pt x="2444" y="331"/>
                  </a:lnTo>
                  <a:lnTo>
                    <a:pt x="2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4670;p54">
              <a:extLst>
                <a:ext uri="{FF2B5EF4-FFF2-40B4-BE49-F238E27FC236}">
                  <a16:creationId xmlns:a16="http://schemas.microsoft.com/office/drawing/2014/main" id="{10A50AA9-E09E-F8AB-4461-319DFAAE2C83}"/>
                </a:ext>
              </a:extLst>
            </p:cNvPr>
            <p:cNvSpPr/>
            <p:nvPr/>
          </p:nvSpPr>
          <p:spPr>
            <a:xfrm>
              <a:off x="1265313" y="2481169"/>
              <a:ext cx="74615" cy="86716"/>
            </a:xfrm>
            <a:custGeom>
              <a:avLst/>
              <a:gdLst/>
              <a:ahLst/>
              <a:cxnLst/>
              <a:rect l="l" t="t" r="r" b="b"/>
              <a:pathLst>
                <a:path w="1467" h="1705" extrusionOk="0">
                  <a:moveTo>
                    <a:pt x="1467" y="1"/>
                  </a:moveTo>
                  <a:lnTo>
                    <a:pt x="1" y="1467"/>
                  </a:lnTo>
                  <a:lnTo>
                    <a:pt x="133" y="1704"/>
                  </a:lnTo>
                  <a:lnTo>
                    <a:pt x="1216" y="622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4671;p54">
              <a:extLst>
                <a:ext uri="{FF2B5EF4-FFF2-40B4-BE49-F238E27FC236}">
                  <a16:creationId xmlns:a16="http://schemas.microsoft.com/office/drawing/2014/main" id="{BABFD87B-4992-DE99-9725-B9589F508C47}"/>
                </a:ext>
              </a:extLst>
            </p:cNvPr>
            <p:cNvSpPr/>
            <p:nvPr/>
          </p:nvSpPr>
          <p:spPr>
            <a:xfrm>
              <a:off x="1250563" y="1794711"/>
              <a:ext cx="40995" cy="45062"/>
            </a:xfrm>
            <a:custGeom>
              <a:avLst/>
              <a:gdLst/>
              <a:ahLst/>
              <a:cxnLst/>
              <a:rect l="l" t="t" r="r" b="b"/>
              <a:pathLst>
                <a:path w="806" h="886" extrusionOk="0">
                  <a:moveTo>
                    <a:pt x="740" y="1"/>
                  </a:moveTo>
                  <a:lnTo>
                    <a:pt x="383" y="555"/>
                  </a:lnTo>
                  <a:lnTo>
                    <a:pt x="40" y="27"/>
                  </a:lnTo>
                  <a:lnTo>
                    <a:pt x="0" y="397"/>
                  </a:lnTo>
                  <a:lnTo>
                    <a:pt x="397" y="886"/>
                  </a:lnTo>
                  <a:lnTo>
                    <a:pt x="806" y="476"/>
                  </a:lnTo>
                  <a:lnTo>
                    <a:pt x="7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4672;p54">
              <a:extLst>
                <a:ext uri="{FF2B5EF4-FFF2-40B4-BE49-F238E27FC236}">
                  <a16:creationId xmlns:a16="http://schemas.microsoft.com/office/drawing/2014/main" id="{83A34CC1-E982-DDFB-B5A2-399F410F3FAC}"/>
                </a:ext>
              </a:extLst>
            </p:cNvPr>
            <p:cNvSpPr/>
            <p:nvPr/>
          </p:nvSpPr>
          <p:spPr>
            <a:xfrm>
              <a:off x="1222334" y="1691974"/>
              <a:ext cx="93434" cy="131015"/>
            </a:xfrm>
            <a:custGeom>
              <a:avLst/>
              <a:gdLst/>
              <a:ahLst/>
              <a:cxnLst/>
              <a:rect l="l" t="t" r="r" b="b"/>
              <a:pathLst>
                <a:path w="1837" h="2576" extrusionOk="0">
                  <a:moveTo>
                    <a:pt x="938" y="0"/>
                  </a:moveTo>
                  <a:lnTo>
                    <a:pt x="1" y="1176"/>
                  </a:lnTo>
                  <a:lnTo>
                    <a:pt x="938" y="2575"/>
                  </a:lnTo>
                  <a:lnTo>
                    <a:pt x="1836" y="1176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4673;p54">
              <a:extLst>
                <a:ext uri="{FF2B5EF4-FFF2-40B4-BE49-F238E27FC236}">
                  <a16:creationId xmlns:a16="http://schemas.microsoft.com/office/drawing/2014/main" id="{92324F0C-18F2-B517-7D24-56EFD8D98BB8}"/>
                </a:ext>
              </a:extLst>
            </p:cNvPr>
            <p:cNvSpPr/>
            <p:nvPr/>
          </p:nvSpPr>
          <p:spPr>
            <a:xfrm>
              <a:off x="1100111" y="1651795"/>
              <a:ext cx="313466" cy="148359"/>
            </a:xfrm>
            <a:custGeom>
              <a:avLst/>
              <a:gdLst/>
              <a:ahLst/>
              <a:cxnLst/>
              <a:rect l="l" t="t" r="r" b="b"/>
              <a:pathLst>
                <a:path w="6163" h="2917" extrusionOk="0">
                  <a:moveTo>
                    <a:pt x="137" y="1"/>
                  </a:moveTo>
                  <a:cubicBezTo>
                    <a:pt x="122" y="1"/>
                    <a:pt x="107" y="4"/>
                    <a:pt x="93" y="11"/>
                  </a:cubicBezTo>
                  <a:cubicBezTo>
                    <a:pt x="40" y="37"/>
                    <a:pt x="0" y="103"/>
                    <a:pt x="26" y="156"/>
                  </a:cubicBezTo>
                  <a:cubicBezTo>
                    <a:pt x="66" y="236"/>
                    <a:pt x="858" y="2150"/>
                    <a:pt x="1783" y="2903"/>
                  </a:cubicBezTo>
                  <a:cubicBezTo>
                    <a:pt x="1809" y="2916"/>
                    <a:pt x="1836" y="2916"/>
                    <a:pt x="1862" y="2916"/>
                  </a:cubicBezTo>
                  <a:lnTo>
                    <a:pt x="1875" y="2916"/>
                  </a:lnTo>
                  <a:cubicBezTo>
                    <a:pt x="1902" y="2916"/>
                    <a:pt x="1928" y="2890"/>
                    <a:pt x="1941" y="2877"/>
                  </a:cubicBezTo>
                  <a:lnTo>
                    <a:pt x="3341" y="975"/>
                  </a:lnTo>
                  <a:lnTo>
                    <a:pt x="4675" y="2864"/>
                  </a:lnTo>
                  <a:cubicBezTo>
                    <a:pt x="4688" y="2903"/>
                    <a:pt x="4728" y="2916"/>
                    <a:pt x="4768" y="2916"/>
                  </a:cubicBezTo>
                  <a:cubicBezTo>
                    <a:pt x="4807" y="2916"/>
                    <a:pt x="4834" y="2890"/>
                    <a:pt x="4860" y="2864"/>
                  </a:cubicBezTo>
                  <a:cubicBezTo>
                    <a:pt x="4860" y="2850"/>
                    <a:pt x="5560" y="1609"/>
                    <a:pt x="6128" y="473"/>
                  </a:cubicBezTo>
                  <a:cubicBezTo>
                    <a:pt x="6163" y="386"/>
                    <a:pt x="6095" y="317"/>
                    <a:pt x="6025" y="317"/>
                  </a:cubicBezTo>
                  <a:cubicBezTo>
                    <a:pt x="5989" y="317"/>
                    <a:pt x="5952" y="336"/>
                    <a:pt x="5930" y="381"/>
                  </a:cubicBezTo>
                  <a:cubicBezTo>
                    <a:pt x="5481" y="1266"/>
                    <a:pt x="4953" y="2243"/>
                    <a:pt x="4754" y="2599"/>
                  </a:cubicBezTo>
                  <a:lnTo>
                    <a:pt x="3434" y="724"/>
                  </a:lnTo>
                  <a:cubicBezTo>
                    <a:pt x="3407" y="698"/>
                    <a:pt x="3381" y="685"/>
                    <a:pt x="3341" y="685"/>
                  </a:cubicBezTo>
                  <a:cubicBezTo>
                    <a:pt x="3302" y="685"/>
                    <a:pt x="3275" y="698"/>
                    <a:pt x="3249" y="724"/>
                  </a:cubicBezTo>
                  <a:lnTo>
                    <a:pt x="1836" y="2652"/>
                  </a:lnTo>
                  <a:cubicBezTo>
                    <a:pt x="977" y="1900"/>
                    <a:pt x="225" y="90"/>
                    <a:pt x="225" y="64"/>
                  </a:cubicBezTo>
                  <a:cubicBezTo>
                    <a:pt x="215" y="25"/>
                    <a:pt x="177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4674;p54">
              <a:extLst>
                <a:ext uri="{FF2B5EF4-FFF2-40B4-BE49-F238E27FC236}">
                  <a16:creationId xmlns:a16="http://schemas.microsoft.com/office/drawing/2014/main" id="{971A93EB-A45B-3AD7-888E-5E9543CBAF6F}"/>
                </a:ext>
              </a:extLst>
            </p:cNvPr>
            <p:cNvSpPr/>
            <p:nvPr/>
          </p:nvSpPr>
          <p:spPr>
            <a:xfrm>
              <a:off x="1264652" y="1662424"/>
              <a:ext cx="10783" cy="35653"/>
            </a:xfrm>
            <a:custGeom>
              <a:avLst/>
              <a:gdLst/>
              <a:ahLst/>
              <a:cxnLst/>
              <a:rect l="l" t="t" r="r" b="b"/>
              <a:pathLst>
                <a:path w="212" h="701" extrusionOk="0">
                  <a:moveTo>
                    <a:pt x="106" y="0"/>
                  </a:moveTo>
                  <a:cubicBezTo>
                    <a:pt x="53" y="0"/>
                    <a:pt x="1" y="40"/>
                    <a:pt x="1" y="106"/>
                  </a:cubicBezTo>
                  <a:lnTo>
                    <a:pt x="1" y="581"/>
                  </a:lnTo>
                  <a:cubicBezTo>
                    <a:pt x="1" y="647"/>
                    <a:pt x="53" y="700"/>
                    <a:pt x="106" y="700"/>
                  </a:cubicBezTo>
                  <a:cubicBezTo>
                    <a:pt x="172" y="700"/>
                    <a:pt x="212" y="647"/>
                    <a:pt x="212" y="581"/>
                  </a:cubicBezTo>
                  <a:lnTo>
                    <a:pt x="212" y="106"/>
                  </a:lnTo>
                  <a:cubicBezTo>
                    <a:pt x="212" y="40"/>
                    <a:pt x="172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4675;p54">
              <a:extLst>
                <a:ext uri="{FF2B5EF4-FFF2-40B4-BE49-F238E27FC236}">
                  <a16:creationId xmlns:a16="http://schemas.microsoft.com/office/drawing/2014/main" id="{EC37F650-A8F5-CBB7-31A1-215D054FB784}"/>
                </a:ext>
              </a:extLst>
            </p:cNvPr>
            <p:cNvSpPr/>
            <p:nvPr/>
          </p:nvSpPr>
          <p:spPr>
            <a:xfrm>
              <a:off x="1345930" y="1229860"/>
              <a:ext cx="109558" cy="121606"/>
            </a:xfrm>
            <a:custGeom>
              <a:avLst/>
              <a:gdLst/>
              <a:ahLst/>
              <a:cxnLst/>
              <a:rect l="l" t="t" r="r" b="b"/>
              <a:pathLst>
                <a:path w="2154" h="2391" extrusionOk="0">
                  <a:moveTo>
                    <a:pt x="40" y="0"/>
                  </a:moveTo>
                  <a:lnTo>
                    <a:pt x="40" y="0"/>
                  </a:lnTo>
                  <a:cubicBezTo>
                    <a:pt x="1" y="568"/>
                    <a:pt x="1401" y="2391"/>
                    <a:pt x="1401" y="2391"/>
                  </a:cubicBezTo>
                  <a:cubicBezTo>
                    <a:pt x="2153" y="185"/>
                    <a:pt x="41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4676;p54">
              <a:extLst>
                <a:ext uri="{FF2B5EF4-FFF2-40B4-BE49-F238E27FC236}">
                  <a16:creationId xmlns:a16="http://schemas.microsoft.com/office/drawing/2014/main" id="{DE631143-9F3B-80DC-7942-14ACFF83E7EC}"/>
                </a:ext>
              </a:extLst>
            </p:cNvPr>
            <p:cNvSpPr/>
            <p:nvPr/>
          </p:nvSpPr>
          <p:spPr>
            <a:xfrm>
              <a:off x="1149804" y="1230420"/>
              <a:ext cx="272776" cy="360852"/>
            </a:xfrm>
            <a:custGeom>
              <a:avLst/>
              <a:gdLst/>
              <a:ahLst/>
              <a:cxnLst/>
              <a:rect l="l" t="t" r="r" b="b"/>
              <a:pathLst>
                <a:path w="5363" h="7095" extrusionOk="0">
                  <a:moveTo>
                    <a:pt x="2744" y="1"/>
                  </a:moveTo>
                  <a:cubicBezTo>
                    <a:pt x="2427" y="1"/>
                    <a:pt x="2095" y="32"/>
                    <a:pt x="1757" y="95"/>
                  </a:cubicBezTo>
                  <a:cubicBezTo>
                    <a:pt x="0" y="438"/>
                    <a:pt x="238" y="2287"/>
                    <a:pt x="238" y="2287"/>
                  </a:cubicBezTo>
                  <a:lnTo>
                    <a:pt x="291" y="3304"/>
                  </a:lnTo>
                  <a:lnTo>
                    <a:pt x="397" y="5232"/>
                  </a:lnTo>
                  <a:lnTo>
                    <a:pt x="423" y="5602"/>
                  </a:lnTo>
                  <a:cubicBezTo>
                    <a:pt x="476" y="5668"/>
                    <a:pt x="1717" y="7094"/>
                    <a:pt x="3540" y="7094"/>
                  </a:cubicBezTo>
                  <a:cubicBezTo>
                    <a:pt x="5362" y="7094"/>
                    <a:pt x="5362" y="5338"/>
                    <a:pt x="5362" y="5338"/>
                  </a:cubicBezTo>
                  <a:lnTo>
                    <a:pt x="5323" y="3951"/>
                  </a:lnTo>
                  <a:lnTo>
                    <a:pt x="5309" y="3502"/>
                  </a:lnTo>
                  <a:lnTo>
                    <a:pt x="5257" y="1666"/>
                  </a:lnTo>
                  <a:cubicBezTo>
                    <a:pt x="5230" y="1349"/>
                    <a:pt x="5111" y="1046"/>
                    <a:pt x="4913" y="808"/>
                  </a:cubicBezTo>
                  <a:cubicBezTo>
                    <a:pt x="4887" y="782"/>
                    <a:pt x="4874" y="755"/>
                    <a:pt x="4847" y="742"/>
                  </a:cubicBezTo>
                  <a:cubicBezTo>
                    <a:pt x="4400" y="246"/>
                    <a:pt x="3630" y="1"/>
                    <a:pt x="2744" y="1"/>
                  </a:cubicBez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4677;p54">
              <a:extLst>
                <a:ext uri="{FF2B5EF4-FFF2-40B4-BE49-F238E27FC236}">
                  <a16:creationId xmlns:a16="http://schemas.microsoft.com/office/drawing/2014/main" id="{3334FE5F-0251-2D30-065A-BF5A8DB4D1C5}"/>
                </a:ext>
              </a:extLst>
            </p:cNvPr>
            <p:cNvSpPr/>
            <p:nvPr/>
          </p:nvSpPr>
          <p:spPr>
            <a:xfrm>
              <a:off x="1248528" y="1317594"/>
              <a:ext cx="65867" cy="33008"/>
            </a:xfrm>
            <a:custGeom>
              <a:avLst/>
              <a:gdLst/>
              <a:ahLst/>
              <a:cxnLst/>
              <a:rect l="l" t="t" r="r" b="b"/>
              <a:pathLst>
                <a:path w="1295" h="649" extrusionOk="0">
                  <a:moveTo>
                    <a:pt x="1102" y="0"/>
                  </a:moveTo>
                  <a:cubicBezTo>
                    <a:pt x="843" y="0"/>
                    <a:pt x="288" y="45"/>
                    <a:pt x="1" y="401"/>
                  </a:cubicBezTo>
                  <a:cubicBezTo>
                    <a:pt x="69" y="557"/>
                    <a:pt x="216" y="648"/>
                    <a:pt x="374" y="648"/>
                  </a:cubicBezTo>
                  <a:cubicBezTo>
                    <a:pt x="430" y="648"/>
                    <a:pt x="487" y="637"/>
                    <a:pt x="542" y="613"/>
                  </a:cubicBezTo>
                  <a:cubicBezTo>
                    <a:pt x="674" y="560"/>
                    <a:pt x="806" y="507"/>
                    <a:pt x="952" y="481"/>
                  </a:cubicBezTo>
                  <a:cubicBezTo>
                    <a:pt x="1163" y="428"/>
                    <a:pt x="1295" y="216"/>
                    <a:pt x="1242" y="5"/>
                  </a:cubicBezTo>
                  <a:cubicBezTo>
                    <a:pt x="1242" y="5"/>
                    <a:pt x="1188" y="0"/>
                    <a:pt x="1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4678;p54">
              <a:extLst>
                <a:ext uri="{FF2B5EF4-FFF2-40B4-BE49-F238E27FC236}">
                  <a16:creationId xmlns:a16="http://schemas.microsoft.com/office/drawing/2014/main" id="{34599549-6195-D860-6CA5-B4EA18B36BFD}"/>
                </a:ext>
              </a:extLst>
            </p:cNvPr>
            <p:cNvSpPr/>
            <p:nvPr/>
          </p:nvSpPr>
          <p:spPr>
            <a:xfrm>
              <a:off x="1350660" y="1317594"/>
              <a:ext cx="65867" cy="33008"/>
            </a:xfrm>
            <a:custGeom>
              <a:avLst/>
              <a:gdLst/>
              <a:ahLst/>
              <a:cxnLst/>
              <a:rect l="l" t="t" r="r" b="b"/>
              <a:pathLst>
                <a:path w="1295" h="649" extrusionOk="0">
                  <a:moveTo>
                    <a:pt x="193" y="0"/>
                  </a:moveTo>
                  <a:cubicBezTo>
                    <a:pt x="107" y="0"/>
                    <a:pt x="53" y="5"/>
                    <a:pt x="53" y="5"/>
                  </a:cubicBezTo>
                  <a:cubicBezTo>
                    <a:pt x="0" y="216"/>
                    <a:pt x="132" y="428"/>
                    <a:pt x="343" y="481"/>
                  </a:cubicBezTo>
                  <a:cubicBezTo>
                    <a:pt x="489" y="507"/>
                    <a:pt x="621" y="560"/>
                    <a:pt x="753" y="613"/>
                  </a:cubicBezTo>
                  <a:cubicBezTo>
                    <a:pt x="808" y="637"/>
                    <a:pt x="866" y="648"/>
                    <a:pt x="921" y="648"/>
                  </a:cubicBezTo>
                  <a:cubicBezTo>
                    <a:pt x="1079" y="648"/>
                    <a:pt x="1226" y="557"/>
                    <a:pt x="1294" y="401"/>
                  </a:cubicBezTo>
                  <a:cubicBezTo>
                    <a:pt x="1007" y="45"/>
                    <a:pt x="452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4679;p54">
              <a:extLst>
                <a:ext uri="{FF2B5EF4-FFF2-40B4-BE49-F238E27FC236}">
                  <a16:creationId xmlns:a16="http://schemas.microsoft.com/office/drawing/2014/main" id="{60BDB2BC-098C-2F45-FD0B-CDAEF4AF9718}"/>
                </a:ext>
              </a:extLst>
            </p:cNvPr>
            <p:cNvSpPr/>
            <p:nvPr/>
          </p:nvSpPr>
          <p:spPr>
            <a:xfrm>
              <a:off x="1238457" y="1407819"/>
              <a:ext cx="59814" cy="24260"/>
            </a:xfrm>
            <a:custGeom>
              <a:avLst/>
              <a:gdLst/>
              <a:ahLst/>
              <a:cxnLst/>
              <a:rect l="l" t="t" r="r" b="b"/>
              <a:pathLst>
                <a:path w="1176" h="477" extrusionOk="0">
                  <a:moveTo>
                    <a:pt x="595" y="1"/>
                  </a:moveTo>
                  <a:cubicBezTo>
                    <a:pt x="265" y="1"/>
                    <a:pt x="1" y="107"/>
                    <a:pt x="1" y="239"/>
                  </a:cubicBezTo>
                  <a:cubicBezTo>
                    <a:pt x="1" y="371"/>
                    <a:pt x="265" y="476"/>
                    <a:pt x="595" y="476"/>
                  </a:cubicBezTo>
                  <a:cubicBezTo>
                    <a:pt x="912" y="476"/>
                    <a:pt x="1176" y="371"/>
                    <a:pt x="1176" y="239"/>
                  </a:cubicBezTo>
                  <a:cubicBezTo>
                    <a:pt x="1176" y="107"/>
                    <a:pt x="912" y="1"/>
                    <a:pt x="595" y="1"/>
                  </a:cubicBezTo>
                  <a:close/>
                </a:path>
              </a:pathLst>
            </a:custGeom>
            <a:solidFill>
              <a:srgbClr val="EF81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4680;p54">
              <a:extLst>
                <a:ext uri="{FF2B5EF4-FFF2-40B4-BE49-F238E27FC236}">
                  <a16:creationId xmlns:a16="http://schemas.microsoft.com/office/drawing/2014/main" id="{6D02A124-4CAF-D163-097F-3E21D3D2B14D}"/>
                </a:ext>
              </a:extLst>
            </p:cNvPr>
            <p:cNvSpPr/>
            <p:nvPr/>
          </p:nvSpPr>
          <p:spPr>
            <a:xfrm>
              <a:off x="1383568" y="1407819"/>
              <a:ext cx="36977" cy="23599"/>
            </a:xfrm>
            <a:custGeom>
              <a:avLst/>
              <a:gdLst/>
              <a:ahLst/>
              <a:cxnLst/>
              <a:rect l="l" t="t" r="r" b="b"/>
              <a:pathLst>
                <a:path w="727" h="464" extrusionOk="0">
                  <a:moveTo>
                    <a:pt x="581" y="1"/>
                  </a:moveTo>
                  <a:cubicBezTo>
                    <a:pt x="264" y="1"/>
                    <a:pt x="0" y="107"/>
                    <a:pt x="0" y="239"/>
                  </a:cubicBezTo>
                  <a:cubicBezTo>
                    <a:pt x="0" y="357"/>
                    <a:pt x="251" y="463"/>
                    <a:pt x="581" y="463"/>
                  </a:cubicBezTo>
                  <a:lnTo>
                    <a:pt x="727" y="463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EF81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4681;p54">
              <a:extLst>
                <a:ext uri="{FF2B5EF4-FFF2-40B4-BE49-F238E27FC236}">
                  <a16:creationId xmlns:a16="http://schemas.microsoft.com/office/drawing/2014/main" id="{55D5878D-8857-FC42-29A4-28CD05E3D364}"/>
                </a:ext>
              </a:extLst>
            </p:cNvPr>
            <p:cNvSpPr/>
            <p:nvPr/>
          </p:nvSpPr>
          <p:spPr>
            <a:xfrm>
              <a:off x="1278791" y="1368199"/>
              <a:ext cx="18158" cy="32296"/>
            </a:xfrm>
            <a:custGeom>
              <a:avLst/>
              <a:gdLst/>
              <a:ahLst/>
              <a:cxnLst/>
              <a:rect l="l" t="t" r="r" b="b"/>
              <a:pathLst>
                <a:path w="357" h="635" extrusionOk="0">
                  <a:moveTo>
                    <a:pt x="172" y="1"/>
                  </a:moveTo>
                  <a:cubicBezTo>
                    <a:pt x="79" y="1"/>
                    <a:pt x="0" y="146"/>
                    <a:pt x="0" y="318"/>
                  </a:cubicBezTo>
                  <a:cubicBezTo>
                    <a:pt x="0" y="489"/>
                    <a:pt x="79" y="635"/>
                    <a:pt x="172" y="635"/>
                  </a:cubicBezTo>
                  <a:cubicBezTo>
                    <a:pt x="277" y="635"/>
                    <a:pt x="357" y="489"/>
                    <a:pt x="357" y="318"/>
                  </a:cubicBezTo>
                  <a:cubicBezTo>
                    <a:pt x="357" y="133"/>
                    <a:pt x="277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4682;p54">
              <a:extLst>
                <a:ext uri="{FF2B5EF4-FFF2-40B4-BE49-F238E27FC236}">
                  <a16:creationId xmlns:a16="http://schemas.microsoft.com/office/drawing/2014/main" id="{860A8B45-CF3D-14B8-FE8E-4801D323E39A}"/>
                </a:ext>
              </a:extLst>
            </p:cNvPr>
            <p:cNvSpPr/>
            <p:nvPr/>
          </p:nvSpPr>
          <p:spPr>
            <a:xfrm>
              <a:off x="1368767" y="1368199"/>
              <a:ext cx="18209" cy="32296"/>
            </a:xfrm>
            <a:custGeom>
              <a:avLst/>
              <a:gdLst/>
              <a:ahLst/>
              <a:cxnLst/>
              <a:rect l="l" t="t" r="r" b="b"/>
              <a:pathLst>
                <a:path w="358" h="635" extrusionOk="0">
                  <a:moveTo>
                    <a:pt x="172" y="1"/>
                  </a:moveTo>
                  <a:cubicBezTo>
                    <a:pt x="80" y="1"/>
                    <a:pt x="1" y="146"/>
                    <a:pt x="1" y="318"/>
                  </a:cubicBezTo>
                  <a:cubicBezTo>
                    <a:pt x="1" y="489"/>
                    <a:pt x="80" y="635"/>
                    <a:pt x="172" y="635"/>
                  </a:cubicBezTo>
                  <a:cubicBezTo>
                    <a:pt x="278" y="635"/>
                    <a:pt x="357" y="489"/>
                    <a:pt x="357" y="318"/>
                  </a:cubicBezTo>
                  <a:cubicBezTo>
                    <a:pt x="357" y="133"/>
                    <a:pt x="265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4683;p54">
              <a:extLst>
                <a:ext uri="{FF2B5EF4-FFF2-40B4-BE49-F238E27FC236}">
                  <a16:creationId xmlns:a16="http://schemas.microsoft.com/office/drawing/2014/main" id="{98CDAD28-64DC-67EB-6E9D-ED0C4DE545F2}"/>
                </a:ext>
              </a:extLst>
            </p:cNvPr>
            <p:cNvSpPr/>
            <p:nvPr/>
          </p:nvSpPr>
          <p:spPr>
            <a:xfrm>
              <a:off x="1293541" y="1438234"/>
              <a:ext cx="97453" cy="34127"/>
            </a:xfrm>
            <a:custGeom>
              <a:avLst/>
              <a:gdLst/>
              <a:ahLst/>
              <a:cxnLst/>
              <a:rect l="l" t="t" r="r" b="b"/>
              <a:pathLst>
                <a:path w="1916" h="671" extrusionOk="0">
                  <a:moveTo>
                    <a:pt x="96" y="1"/>
                  </a:moveTo>
                  <a:cubicBezTo>
                    <a:pt x="43" y="1"/>
                    <a:pt x="0" y="66"/>
                    <a:pt x="40" y="116"/>
                  </a:cubicBezTo>
                  <a:cubicBezTo>
                    <a:pt x="40" y="129"/>
                    <a:pt x="568" y="671"/>
                    <a:pt x="1216" y="671"/>
                  </a:cubicBezTo>
                  <a:cubicBezTo>
                    <a:pt x="1453" y="671"/>
                    <a:pt x="1691" y="605"/>
                    <a:pt x="1876" y="459"/>
                  </a:cubicBezTo>
                  <a:cubicBezTo>
                    <a:pt x="1915" y="433"/>
                    <a:pt x="1915" y="393"/>
                    <a:pt x="1889" y="354"/>
                  </a:cubicBezTo>
                  <a:cubicBezTo>
                    <a:pt x="1881" y="337"/>
                    <a:pt x="1858" y="326"/>
                    <a:pt x="1835" y="326"/>
                  </a:cubicBezTo>
                  <a:cubicBezTo>
                    <a:pt x="1821" y="326"/>
                    <a:pt x="1807" y="330"/>
                    <a:pt x="1797" y="341"/>
                  </a:cubicBezTo>
                  <a:cubicBezTo>
                    <a:pt x="1597" y="481"/>
                    <a:pt x="1397" y="534"/>
                    <a:pt x="1208" y="534"/>
                  </a:cubicBezTo>
                  <a:cubicBezTo>
                    <a:pt x="634" y="534"/>
                    <a:pt x="166" y="43"/>
                    <a:pt x="146" y="24"/>
                  </a:cubicBezTo>
                  <a:cubicBezTo>
                    <a:pt x="130" y="8"/>
                    <a:pt x="112" y="1"/>
                    <a:pt x="96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4684;p54">
              <a:extLst>
                <a:ext uri="{FF2B5EF4-FFF2-40B4-BE49-F238E27FC236}">
                  <a16:creationId xmlns:a16="http://schemas.microsoft.com/office/drawing/2014/main" id="{555CD940-94CF-4AFE-D772-AD062D7C0587}"/>
                </a:ext>
              </a:extLst>
            </p:cNvPr>
            <p:cNvSpPr/>
            <p:nvPr/>
          </p:nvSpPr>
          <p:spPr>
            <a:xfrm>
              <a:off x="1169946" y="1479023"/>
              <a:ext cx="30263" cy="36314"/>
            </a:xfrm>
            <a:custGeom>
              <a:avLst/>
              <a:gdLst/>
              <a:ahLst/>
              <a:cxnLst/>
              <a:rect l="l" t="t" r="r" b="b"/>
              <a:pathLst>
                <a:path w="595" h="714" extrusionOk="0">
                  <a:moveTo>
                    <a:pt x="595" y="1"/>
                  </a:moveTo>
                  <a:lnTo>
                    <a:pt x="595" y="1"/>
                  </a:lnTo>
                  <a:cubicBezTo>
                    <a:pt x="436" y="159"/>
                    <a:pt x="225" y="278"/>
                    <a:pt x="1" y="344"/>
                  </a:cubicBezTo>
                  <a:lnTo>
                    <a:pt x="27" y="714"/>
                  </a:lnTo>
                  <a:cubicBezTo>
                    <a:pt x="357" y="555"/>
                    <a:pt x="582" y="14"/>
                    <a:pt x="595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4685;p54">
              <a:extLst>
                <a:ext uri="{FF2B5EF4-FFF2-40B4-BE49-F238E27FC236}">
                  <a16:creationId xmlns:a16="http://schemas.microsoft.com/office/drawing/2014/main" id="{C0CA1792-D706-87E2-5964-46547559689B}"/>
                </a:ext>
              </a:extLst>
            </p:cNvPr>
            <p:cNvSpPr/>
            <p:nvPr/>
          </p:nvSpPr>
          <p:spPr>
            <a:xfrm>
              <a:off x="1103163" y="1392053"/>
              <a:ext cx="80922" cy="104314"/>
            </a:xfrm>
            <a:custGeom>
              <a:avLst/>
              <a:gdLst/>
              <a:ahLst/>
              <a:cxnLst/>
              <a:rect l="l" t="t" r="r" b="b"/>
              <a:pathLst>
                <a:path w="1591" h="2051" extrusionOk="0">
                  <a:moveTo>
                    <a:pt x="827" y="0"/>
                  </a:moveTo>
                  <a:cubicBezTo>
                    <a:pt x="670" y="0"/>
                    <a:pt x="508" y="75"/>
                    <a:pt x="363" y="284"/>
                  </a:cubicBezTo>
                  <a:cubicBezTo>
                    <a:pt x="1" y="804"/>
                    <a:pt x="539" y="2050"/>
                    <a:pt x="1232" y="2050"/>
                  </a:cubicBezTo>
                  <a:cubicBezTo>
                    <a:pt x="1348" y="2050"/>
                    <a:pt x="1469" y="2015"/>
                    <a:pt x="1591" y="1935"/>
                  </a:cubicBezTo>
                  <a:lnTo>
                    <a:pt x="1591" y="483"/>
                  </a:lnTo>
                  <a:cubicBezTo>
                    <a:pt x="1591" y="483"/>
                    <a:pt x="1224" y="0"/>
                    <a:pt x="827" y="0"/>
                  </a:cubicBez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4686;p54">
              <a:extLst>
                <a:ext uri="{FF2B5EF4-FFF2-40B4-BE49-F238E27FC236}">
                  <a16:creationId xmlns:a16="http://schemas.microsoft.com/office/drawing/2014/main" id="{45CC3EB8-DFF1-58F8-79DB-A359EB67ECBE}"/>
                </a:ext>
              </a:extLst>
            </p:cNvPr>
            <p:cNvSpPr/>
            <p:nvPr/>
          </p:nvSpPr>
          <p:spPr>
            <a:xfrm>
              <a:off x="1136071" y="1416364"/>
              <a:ext cx="46692" cy="60015"/>
            </a:xfrm>
            <a:custGeom>
              <a:avLst/>
              <a:gdLst/>
              <a:ahLst/>
              <a:cxnLst/>
              <a:rect l="l" t="t" r="r" b="b"/>
              <a:pathLst>
                <a:path w="918" h="1180" extrusionOk="0">
                  <a:moveTo>
                    <a:pt x="99" y="1"/>
                  </a:moveTo>
                  <a:cubicBezTo>
                    <a:pt x="26" y="1"/>
                    <a:pt x="1" y="101"/>
                    <a:pt x="72" y="137"/>
                  </a:cubicBezTo>
                  <a:cubicBezTo>
                    <a:pt x="455" y="308"/>
                    <a:pt x="719" y="691"/>
                    <a:pt x="772" y="1114"/>
                  </a:cubicBezTo>
                  <a:cubicBezTo>
                    <a:pt x="772" y="1154"/>
                    <a:pt x="799" y="1180"/>
                    <a:pt x="838" y="1180"/>
                  </a:cubicBezTo>
                  <a:lnTo>
                    <a:pt x="851" y="1180"/>
                  </a:lnTo>
                  <a:cubicBezTo>
                    <a:pt x="891" y="1167"/>
                    <a:pt x="917" y="1140"/>
                    <a:pt x="917" y="1101"/>
                  </a:cubicBezTo>
                  <a:cubicBezTo>
                    <a:pt x="865" y="612"/>
                    <a:pt x="561" y="203"/>
                    <a:pt x="125" y="5"/>
                  </a:cubicBezTo>
                  <a:cubicBezTo>
                    <a:pt x="116" y="2"/>
                    <a:pt x="107" y="1"/>
                    <a:pt x="99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4687;p54">
              <a:extLst>
                <a:ext uri="{FF2B5EF4-FFF2-40B4-BE49-F238E27FC236}">
                  <a16:creationId xmlns:a16="http://schemas.microsoft.com/office/drawing/2014/main" id="{33AF2989-3AE6-0643-5AE9-335E39A2A289}"/>
                </a:ext>
              </a:extLst>
            </p:cNvPr>
            <p:cNvSpPr/>
            <p:nvPr/>
          </p:nvSpPr>
          <p:spPr>
            <a:xfrm>
              <a:off x="1140394" y="1438284"/>
              <a:ext cx="30924" cy="15970"/>
            </a:xfrm>
            <a:custGeom>
              <a:avLst/>
              <a:gdLst/>
              <a:ahLst/>
              <a:cxnLst/>
              <a:rect l="l" t="t" r="r" b="b"/>
              <a:pathLst>
                <a:path w="608" h="314" extrusionOk="0">
                  <a:moveTo>
                    <a:pt x="463" y="0"/>
                  </a:moveTo>
                  <a:cubicBezTo>
                    <a:pt x="262" y="0"/>
                    <a:pt x="63" y="158"/>
                    <a:pt x="40" y="181"/>
                  </a:cubicBezTo>
                  <a:cubicBezTo>
                    <a:pt x="0" y="207"/>
                    <a:pt x="0" y="247"/>
                    <a:pt x="27" y="287"/>
                  </a:cubicBezTo>
                  <a:cubicBezTo>
                    <a:pt x="40" y="300"/>
                    <a:pt x="53" y="313"/>
                    <a:pt x="80" y="313"/>
                  </a:cubicBezTo>
                  <a:cubicBezTo>
                    <a:pt x="93" y="313"/>
                    <a:pt x="106" y="313"/>
                    <a:pt x="133" y="300"/>
                  </a:cubicBezTo>
                  <a:cubicBezTo>
                    <a:pt x="180" y="252"/>
                    <a:pt x="346" y="151"/>
                    <a:pt x="465" y="151"/>
                  </a:cubicBezTo>
                  <a:cubicBezTo>
                    <a:pt x="478" y="151"/>
                    <a:pt x="491" y="152"/>
                    <a:pt x="502" y="155"/>
                  </a:cubicBezTo>
                  <a:cubicBezTo>
                    <a:pt x="509" y="157"/>
                    <a:pt x="516" y="158"/>
                    <a:pt x="523" y="158"/>
                  </a:cubicBezTo>
                  <a:cubicBezTo>
                    <a:pt x="555" y="158"/>
                    <a:pt x="584" y="134"/>
                    <a:pt x="595" y="102"/>
                  </a:cubicBezTo>
                  <a:cubicBezTo>
                    <a:pt x="608" y="62"/>
                    <a:pt x="582" y="23"/>
                    <a:pt x="542" y="9"/>
                  </a:cubicBezTo>
                  <a:cubicBezTo>
                    <a:pt x="516" y="3"/>
                    <a:pt x="489" y="0"/>
                    <a:pt x="463" y="0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4688;p54">
              <a:extLst>
                <a:ext uri="{FF2B5EF4-FFF2-40B4-BE49-F238E27FC236}">
                  <a16:creationId xmlns:a16="http://schemas.microsoft.com/office/drawing/2014/main" id="{9F7C66C5-F1CF-0458-DA53-B17D60950873}"/>
                </a:ext>
              </a:extLst>
            </p:cNvPr>
            <p:cNvSpPr/>
            <p:nvPr/>
          </p:nvSpPr>
          <p:spPr>
            <a:xfrm>
              <a:off x="1331841" y="1345109"/>
              <a:ext cx="38350" cy="84326"/>
            </a:xfrm>
            <a:custGeom>
              <a:avLst/>
              <a:gdLst/>
              <a:ahLst/>
              <a:cxnLst/>
              <a:rect l="l" t="t" r="r" b="b"/>
              <a:pathLst>
                <a:path w="754" h="1658" extrusionOk="0">
                  <a:moveTo>
                    <a:pt x="83" y="1"/>
                  </a:moveTo>
                  <a:cubicBezTo>
                    <a:pt x="73" y="1"/>
                    <a:pt x="63" y="2"/>
                    <a:pt x="53" y="6"/>
                  </a:cubicBezTo>
                  <a:cubicBezTo>
                    <a:pt x="27" y="32"/>
                    <a:pt x="0" y="72"/>
                    <a:pt x="27" y="111"/>
                  </a:cubicBezTo>
                  <a:cubicBezTo>
                    <a:pt x="27" y="111"/>
                    <a:pt x="317" y="719"/>
                    <a:pt x="608" y="1313"/>
                  </a:cubicBezTo>
                  <a:cubicBezTo>
                    <a:pt x="510" y="1436"/>
                    <a:pt x="366" y="1513"/>
                    <a:pt x="209" y="1513"/>
                  </a:cubicBezTo>
                  <a:cubicBezTo>
                    <a:pt x="197" y="1513"/>
                    <a:pt x="184" y="1512"/>
                    <a:pt x="172" y="1511"/>
                  </a:cubicBezTo>
                  <a:cubicBezTo>
                    <a:pt x="66" y="1511"/>
                    <a:pt x="66" y="1656"/>
                    <a:pt x="172" y="1656"/>
                  </a:cubicBezTo>
                  <a:cubicBezTo>
                    <a:pt x="184" y="1657"/>
                    <a:pt x="196" y="1657"/>
                    <a:pt x="208" y="1657"/>
                  </a:cubicBezTo>
                  <a:cubicBezTo>
                    <a:pt x="432" y="1657"/>
                    <a:pt x="640" y="1540"/>
                    <a:pt x="753" y="1340"/>
                  </a:cubicBezTo>
                  <a:cubicBezTo>
                    <a:pt x="753" y="1326"/>
                    <a:pt x="753" y="1300"/>
                    <a:pt x="753" y="1273"/>
                  </a:cubicBezTo>
                  <a:cubicBezTo>
                    <a:pt x="449" y="679"/>
                    <a:pt x="159" y="45"/>
                    <a:pt x="159" y="45"/>
                  </a:cubicBezTo>
                  <a:cubicBezTo>
                    <a:pt x="139" y="16"/>
                    <a:pt x="112" y="1"/>
                    <a:pt x="83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4689;p54">
              <a:extLst>
                <a:ext uri="{FF2B5EF4-FFF2-40B4-BE49-F238E27FC236}">
                  <a16:creationId xmlns:a16="http://schemas.microsoft.com/office/drawing/2014/main" id="{59F26672-E845-9EDC-6239-8707714BB367}"/>
                </a:ext>
              </a:extLst>
            </p:cNvPr>
            <p:cNvSpPr/>
            <p:nvPr/>
          </p:nvSpPr>
          <p:spPr>
            <a:xfrm>
              <a:off x="997979" y="2008832"/>
              <a:ext cx="46387" cy="21717"/>
            </a:xfrm>
            <a:custGeom>
              <a:avLst/>
              <a:gdLst/>
              <a:ahLst/>
              <a:cxnLst/>
              <a:rect l="l" t="t" r="r" b="b"/>
              <a:pathLst>
                <a:path w="912" h="427" extrusionOk="0">
                  <a:moveTo>
                    <a:pt x="807" y="0"/>
                  </a:moveTo>
                  <a:cubicBezTo>
                    <a:pt x="798" y="0"/>
                    <a:pt x="789" y="1"/>
                    <a:pt x="780" y="4"/>
                  </a:cubicBezTo>
                  <a:lnTo>
                    <a:pt x="93" y="241"/>
                  </a:lnTo>
                  <a:cubicBezTo>
                    <a:pt x="1" y="268"/>
                    <a:pt x="14" y="400"/>
                    <a:pt x="106" y="426"/>
                  </a:cubicBezTo>
                  <a:lnTo>
                    <a:pt x="106" y="413"/>
                  </a:lnTo>
                  <a:cubicBezTo>
                    <a:pt x="113" y="420"/>
                    <a:pt x="120" y="423"/>
                    <a:pt x="128" y="423"/>
                  </a:cubicBezTo>
                  <a:cubicBezTo>
                    <a:pt x="136" y="423"/>
                    <a:pt x="146" y="420"/>
                    <a:pt x="159" y="413"/>
                  </a:cubicBezTo>
                  <a:lnTo>
                    <a:pt x="833" y="189"/>
                  </a:lnTo>
                  <a:cubicBezTo>
                    <a:pt x="886" y="162"/>
                    <a:pt x="912" y="109"/>
                    <a:pt x="899" y="70"/>
                  </a:cubicBezTo>
                  <a:cubicBezTo>
                    <a:pt x="888" y="26"/>
                    <a:pt x="85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4690;p54">
              <a:extLst>
                <a:ext uri="{FF2B5EF4-FFF2-40B4-BE49-F238E27FC236}">
                  <a16:creationId xmlns:a16="http://schemas.microsoft.com/office/drawing/2014/main" id="{F7C75B83-8523-710C-582F-F54875ED53E3}"/>
                </a:ext>
              </a:extLst>
            </p:cNvPr>
            <p:cNvSpPr/>
            <p:nvPr/>
          </p:nvSpPr>
          <p:spPr>
            <a:xfrm>
              <a:off x="1141717" y="1221316"/>
              <a:ext cx="251973" cy="203389"/>
            </a:xfrm>
            <a:custGeom>
              <a:avLst/>
              <a:gdLst/>
              <a:ahLst/>
              <a:cxnLst/>
              <a:rect l="l" t="t" r="r" b="b"/>
              <a:pathLst>
                <a:path w="4954" h="3999" extrusionOk="0">
                  <a:moveTo>
                    <a:pt x="2832" y="0"/>
                  </a:moveTo>
                  <a:cubicBezTo>
                    <a:pt x="2499" y="0"/>
                    <a:pt x="2150" y="34"/>
                    <a:pt x="1797" y="102"/>
                  </a:cubicBezTo>
                  <a:cubicBezTo>
                    <a:pt x="1" y="445"/>
                    <a:pt x="239" y="2347"/>
                    <a:pt x="239" y="2347"/>
                  </a:cubicBezTo>
                  <a:lnTo>
                    <a:pt x="291" y="3391"/>
                  </a:lnTo>
                  <a:cubicBezTo>
                    <a:pt x="503" y="3509"/>
                    <a:pt x="674" y="3707"/>
                    <a:pt x="767" y="3932"/>
                  </a:cubicBezTo>
                  <a:lnTo>
                    <a:pt x="1229" y="3998"/>
                  </a:lnTo>
                  <a:cubicBezTo>
                    <a:pt x="1269" y="3549"/>
                    <a:pt x="1229" y="3087"/>
                    <a:pt x="1137" y="2651"/>
                  </a:cubicBezTo>
                  <a:cubicBezTo>
                    <a:pt x="965" y="2070"/>
                    <a:pt x="1718" y="2004"/>
                    <a:pt x="1493" y="1251"/>
                  </a:cubicBezTo>
                  <a:cubicBezTo>
                    <a:pt x="1763" y="1001"/>
                    <a:pt x="2110" y="863"/>
                    <a:pt x="2462" y="863"/>
                  </a:cubicBezTo>
                  <a:cubicBezTo>
                    <a:pt x="2593" y="863"/>
                    <a:pt x="2725" y="882"/>
                    <a:pt x="2853" y="921"/>
                  </a:cubicBezTo>
                  <a:cubicBezTo>
                    <a:pt x="3297" y="1059"/>
                    <a:pt x="3756" y="1161"/>
                    <a:pt x="4139" y="1161"/>
                  </a:cubicBezTo>
                  <a:cubicBezTo>
                    <a:pt x="4452" y="1161"/>
                    <a:pt x="4714" y="1093"/>
                    <a:pt x="4874" y="921"/>
                  </a:cubicBezTo>
                  <a:cubicBezTo>
                    <a:pt x="4914" y="868"/>
                    <a:pt x="4953" y="815"/>
                    <a:pt x="4953" y="749"/>
                  </a:cubicBezTo>
                  <a:cubicBezTo>
                    <a:pt x="4510" y="248"/>
                    <a:pt x="3729" y="0"/>
                    <a:pt x="2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2" name="Google Shape;3288;p42">
            <a:extLst>
              <a:ext uri="{FF2B5EF4-FFF2-40B4-BE49-F238E27FC236}">
                <a16:creationId xmlns:a16="http://schemas.microsoft.com/office/drawing/2014/main" id="{EDC07C38-0E83-78F8-C784-89C04668ECE4}"/>
              </a:ext>
            </a:extLst>
          </p:cNvPr>
          <p:cNvGrpSpPr/>
          <p:nvPr/>
        </p:nvGrpSpPr>
        <p:grpSpPr>
          <a:xfrm>
            <a:off x="3621296" y="2099817"/>
            <a:ext cx="4785712" cy="3059543"/>
            <a:chOff x="2609018" y="535000"/>
            <a:chExt cx="3589284" cy="2294657"/>
          </a:xfrm>
        </p:grpSpPr>
        <p:sp>
          <p:nvSpPr>
            <p:cNvPr id="293" name="Google Shape;3289;p42">
              <a:extLst>
                <a:ext uri="{FF2B5EF4-FFF2-40B4-BE49-F238E27FC236}">
                  <a16:creationId xmlns:a16="http://schemas.microsoft.com/office/drawing/2014/main" id="{5BF2C2F8-4456-D62C-8C81-E5A3756E72DB}"/>
                </a:ext>
              </a:extLst>
            </p:cNvPr>
            <p:cNvSpPr/>
            <p:nvPr/>
          </p:nvSpPr>
          <p:spPr>
            <a:xfrm>
              <a:off x="2665714" y="2533067"/>
              <a:ext cx="3475891" cy="64000"/>
            </a:xfrm>
            <a:custGeom>
              <a:avLst/>
              <a:gdLst/>
              <a:ahLst/>
              <a:cxnLst/>
              <a:rect l="l" t="t" r="r" b="b"/>
              <a:pathLst>
                <a:path w="32370" h="596" extrusionOk="0">
                  <a:moveTo>
                    <a:pt x="32158" y="1"/>
                  </a:moveTo>
                  <a:lnTo>
                    <a:pt x="291" y="93"/>
                  </a:lnTo>
                  <a:lnTo>
                    <a:pt x="0" y="595"/>
                  </a:lnTo>
                  <a:lnTo>
                    <a:pt x="32370" y="556"/>
                  </a:lnTo>
                  <a:lnTo>
                    <a:pt x="32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3290;p42">
              <a:extLst>
                <a:ext uri="{FF2B5EF4-FFF2-40B4-BE49-F238E27FC236}">
                  <a16:creationId xmlns:a16="http://schemas.microsoft.com/office/drawing/2014/main" id="{5C36A127-3D50-CA0A-4157-5AC5045B71C5}"/>
                </a:ext>
              </a:extLst>
            </p:cNvPr>
            <p:cNvSpPr/>
            <p:nvPr/>
          </p:nvSpPr>
          <p:spPr>
            <a:xfrm>
              <a:off x="2665714" y="604477"/>
              <a:ext cx="22765" cy="1992590"/>
            </a:xfrm>
            <a:custGeom>
              <a:avLst/>
              <a:gdLst/>
              <a:ahLst/>
              <a:cxnLst/>
              <a:rect l="l" t="t" r="r" b="b"/>
              <a:pathLst>
                <a:path w="212" h="18556" extrusionOk="0">
                  <a:moveTo>
                    <a:pt x="0" y="0"/>
                  </a:moveTo>
                  <a:lnTo>
                    <a:pt x="0" y="18555"/>
                  </a:lnTo>
                  <a:lnTo>
                    <a:pt x="212" y="18185"/>
                  </a:lnTo>
                  <a:lnTo>
                    <a:pt x="212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95" name="Google Shape;3291;p42">
              <a:extLst>
                <a:ext uri="{FF2B5EF4-FFF2-40B4-BE49-F238E27FC236}">
                  <a16:creationId xmlns:a16="http://schemas.microsoft.com/office/drawing/2014/main" id="{E5D99B4E-F3DD-8784-7706-8BBC24DC73D1}"/>
                </a:ext>
              </a:extLst>
            </p:cNvPr>
            <p:cNvGrpSpPr/>
            <p:nvPr/>
          </p:nvGrpSpPr>
          <p:grpSpPr>
            <a:xfrm>
              <a:off x="2609018" y="535000"/>
              <a:ext cx="3589284" cy="2294657"/>
              <a:chOff x="2609018" y="535000"/>
              <a:chExt cx="3589284" cy="2294657"/>
            </a:xfrm>
          </p:grpSpPr>
          <p:sp>
            <p:nvSpPr>
              <p:cNvPr id="296" name="Google Shape;3292;p42">
                <a:extLst>
                  <a:ext uri="{FF2B5EF4-FFF2-40B4-BE49-F238E27FC236}">
                    <a16:creationId xmlns:a16="http://schemas.microsoft.com/office/drawing/2014/main" id="{CD27119C-B7DC-05D9-D9DE-2A7EA31A565B}"/>
                  </a:ext>
                </a:extLst>
              </p:cNvPr>
              <p:cNvSpPr/>
              <p:nvPr/>
            </p:nvSpPr>
            <p:spPr>
              <a:xfrm>
                <a:off x="2609018" y="2596959"/>
                <a:ext cx="3589284" cy="232698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167" extrusionOk="0">
                    <a:moveTo>
                      <a:pt x="0" y="0"/>
                    </a:moveTo>
                    <a:lnTo>
                      <a:pt x="0" y="621"/>
                    </a:lnTo>
                    <a:lnTo>
                      <a:pt x="33426" y="2166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7" name="Google Shape;3293;p42">
                <a:extLst>
                  <a:ext uri="{FF2B5EF4-FFF2-40B4-BE49-F238E27FC236}">
                    <a16:creationId xmlns:a16="http://schemas.microsoft.com/office/drawing/2014/main" id="{8B99EF1A-1783-13CE-D993-D68BE4D8A7ED}"/>
                  </a:ext>
                </a:extLst>
              </p:cNvPr>
              <p:cNvSpPr/>
              <p:nvPr/>
            </p:nvSpPr>
            <p:spPr>
              <a:xfrm>
                <a:off x="2609018" y="535000"/>
                <a:ext cx="3589284" cy="2155596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0074" extrusionOk="0">
                    <a:moveTo>
                      <a:pt x="0" y="0"/>
                    </a:moveTo>
                    <a:lnTo>
                      <a:pt x="0" y="19625"/>
                    </a:lnTo>
                    <a:lnTo>
                      <a:pt x="33426" y="20074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8" name="Google Shape;3294;p42">
                <a:extLst>
                  <a:ext uri="{FF2B5EF4-FFF2-40B4-BE49-F238E27FC236}">
                    <a16:creationId xmlns:a16="http://schemas.microsoft.com/office/drawing/2014/main" id="{77478576-D19A-7AF8-6831-B0F4931D39A6}"/>
                  </a:ext>
                </a:extLst>
              </p:cNvPr>
              <p:cNvSpPr/>
              <p:nvPr/>
            </p:nvSpPr>
            <p:spPr>
              <a:xfrm>
                <a:off x="2688372" y="621443"/>
                <a:ext cx="3430576" cy="1955757"/>
              </a:xfrm>
              <a:custGeom>
                <a:avLst/>
                <a:gdLst/>
                <a:ahLst/>
                <a:cxnLst/>
                <a:rect l="l" t="t" r="r" b="b"/>
                <a:pathLst>
                  <a:path w="31948" h="18213" extrusionOk="0">
                    <a:moveTo>
                      <a:pt x="1" y="1"/>
                    </a:moveTo>
                    <a:lnTo>
                      <a:pt x="1" y="18027"/>
                    </a:lnTo>
                    <a:lnTo>
                      <a:pt x="31947" y="18212"/>
                    </a:lnTo>
                    <a:lnTo>
                      <a:pt x="319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99" name="Google Shape;3295;p42">
            <a:extLst>
              <a:ext uri="{FF2B5EF4-FFF2-40B4-BE49-F238E27FC236}">
                <a16:creationId xmlns:a16="http://schemas.microsoft.com/office/drawing/2014/main" id="{136D56B7-F5B8-A4CF-5D0B-DE45F0A7AD34}"/>
              </a:ext>
            </a:extLst>
          </p:cNvPr>
          <p:cNvSpPr/>
          <p:nvPr/>
        </p:nvSpPr>
        <p:spPr>
          <a:xfrm>
            <a:off x="4044230" y="3451771"/>
            <a:ext cx="3799200" cy="716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0" name="Google Shape;3296;p42">
            <a:extLst>
              <a:ext uri="{FF2B5EF4-FFF2-40B4-BE49-F238E27FC236}">
                <a16:creationId xmlns:a16="http://schemas.microsoft.com/office/drawing/2014/main" id="{06406FC7-F950-F34F-B1C3-9EDD658062ED}"/>
              </a:ext>
            </a:extLst>
          </p:cNvPr>
          <p:cNvSpPr txBox="1">
            <a:spLocks/>
          </p:cNvSpPr>
          <p:nvPr/>
        </p:nvSpPr>
        <p:spPr>
          <a:xfrm>
            <a:off x="4044230" y="2453321"/>
            <a:ext cx="1356613" cy="923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40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II.</a:t>
            </a:r>
          </a:p>
        </p:txBody>
      </p:sp>
      <p:sp>
        <p:nvSpPr>
          <p:cNvPr id="301" name="Google Shape;3298;p42">
            <a:extLst>
              <a:ext uri="{FF2B5EF4-FFF2-40B4-BE49-F238E27FC236}">
                <a16:creationId xmlns:a16="http://schemas.microsoft.com/office/drawing/2014/main" id="{8BE1BF71-585D-0039-780B-0AD6B5EC5C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2589" y="3634660"/>
            <a:ext cx="4477247" cy="45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53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CHẤT</a:t>
            </a:r>
            <a:endParaRPr sz="5333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6" name="Picture 23" descr="Pict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84" y="1575544"/>
            <a:ext cx="1142417" cy="102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2349;p57">
            <a:extLst>
              <a:ext uri="{FF2B5EF4-FFF2-40B4-BE49-F238E27FC236}">
                <a16:creationId xmlns:a16="http://schemas.microsoft.com/office/drawing/2014/main" id="{EF275568-A080-CC21-3C12-A153C9021903}"/>
              </a:ext>
            </a:extLst>
          </p:cNvPr>
          <p:cNvSpPr/>
          <p:nvPr/>
        </p:nvSpPr>
        <p:spPr>
          <a:xfrm>
            <a:off x="10432227" y="1063537"/>
            <a:ext cx="838493" cy="168972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2C4C59E-0927-5BF1-2F46-6381594621BE}"/>
              </a:ext>
            </a:extLst>
          </p:cNvPr>
          <p:cNvSpPr txBox="1"/>
          <p:nvPr/>
        </p:nvSpPr>
        <p:spPr>
          <a:xfrm>
            <a:off x="2663437" y="412723"/>
            <a:ext cx="656427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NHÓM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BED11FC-6F85-8E44-50D9-6D3B6B7EF43C}"/>
              </a:ext>
            </a:extLst>
          </p:cNvPr>
          <p:cNvSpPr txBox="1"/>
          <p:nvPr/>
        </p:nvSpPr>
        <p:spPr>
          <a:xfrm>
            <a:off x="1197075" y="3816789"/>
            <a:ext cx="10237364" cy="2326557"/>
          </a:xfrm>
          <a:custGeom>
            <a:avLst/>
            <a:gdLst>
              <a:gd name="connsiteX0" fmla="*/ 0 w 10237364"/>
              <a:gd name="connsiteY0" fmla="*/ 387767 h 2326557"/>
              <a:gd name="connsiteX1" fmla="*/ 387767 w 10237364"/>
              <a:gd name="connsiteY1" fmla="*/ 0 h 2326557"/>
              <a:gd name="connsiteX2" fmla="*/ 789895 w 10237364"/>
              <a:gd name="connsiteY2" fmla="*/ 0 h 2326557"/>
              <a:gd name="connsiteX3" fmla="*/ 1192023 w 10237364"/>
              <a:gd name="connsiteY3" fmla="*/ 0 h 2326557"/>
              <a:gd name="connsiteX4" fmla="*/ 1783387 w 10237364"/>
              <a:gd name="connsiteY4" fmla="*/ 0 h 2326557"/>
              <a:gd name="connsiteX5" fmla="*/ 2469370 w 10237364"/>
              <a:gd name="connsiteY5" fmla="*/ 0 h 2326557"/>
              <a:gd name="connsiteX6" fmla="*/ 2966116 w 10237364"/>
              <a:gd name="connsiteY6" fmla="*/ 0 h 2326557"/>
              <a:gd name="connsiteX7" fmla="*/ 3273625 w 10237364"/>
              <a:gd name="connsiteY7" fmla="*/ 0 h 2326557"/>
              <a:gd name="connsiteX8" fmla="*/ 3675753 w 10237364"/>
              <a:gd name="connsiteY8" fmla="*/ 0 h 2326557"/>
              <a:gd name="connsiteX9" fmla="*/ 4267117 w 10237364"/>
              <a:gd name="connsiteY9" fmla="*/ 0 h 2326557"/>
              <a:gd name="connsiteX10" fmla="*/ 4669245 w 10237364"/>
              <a:gd name="connsiteY10" fmla="*/ 0 h 2326557"/>
              <a:gd name="connsiteX11" fmla="*/ 5260609 w 10237364"/>
              <a:gd name="connsiteY11" fmla="*/ 0 h 2326557"/>
              <a:gd name="connsiteX12" fmla="*/ 5568119 w 10237364"/>
              <a:gd name="connsiteY12" fmla="*/ 0 h 2326557"/>
              <a:gd name="connsiteX13" fmla="*/ 6159483 w 10237364"/>
              <a:gd name="connsiteY13" fmla="*/ 0 h 2326557"/>
              <a:gd name="connsiteX14" fmla="*/ 6466993 w 10237364"/>
              <a:gd name="connsiteY14" fmla="*/ 0 h 2326557"/>
              <a:gd name="connsiteX15" fmla="*/ 7247594 w 10237364"/>
              <a:gd name="connsiteY15" fmla="*/ 0 h 2326557"/>
              <a:gd name="connsiteX16" fmla="*/ 7555103 w 10237364"/>
              <a:gd name="connsiteY16" fmla="*/ 0 h 2326557"/>
              <a:gd name="connsiteX17" fmla="*/ 7957231 w 10237364"/>
              <a:gd name="connsiteY17" fmla="*/ 0 h 2326557"/>
              <a:gd name="connsiteX18" fmla="*/ 8643214 w 10237364"/>
              <a:gd name="connsiteY18" fmla="*/ 0 h 2326557"/>
              <a:gd name="connsiteX19" fmla="*/ 9139960 w 10237364"/>
              <a:gd name="connsiteY19" fmla="*/ 0 h 2326557"/>
              <a:gd name="connsiteX20" fmla="*/ 9849597 w 10237364"/>
              <a:gd name="connsiteY20" fmla="*/ 0 h 2326557"/>
              <a:gd name="connsiteX21" fmla="*/ 10237364 w 10237364"/>
              <a:gd name="connsiteY21" fmla="*/ 387767 h 2326557"/>
              <a:gd name="connsiteX22" fmla="*/ 10237364 w 10237364"/>
              <a:gd name="connsiteY22" fmla="*/ 935795 h 2326557"/>
              <a:gd name="connsiteX23" fmla="*/ 10237364 w 10237364"/>
              <a:gd name="connsiteY23" fmla="*/ 1452803 h 2326557"/>
              <a:gd name="connsiteX24" fmla="*/ 10237364 w 10237364"/>
              <a:gd name="connsiteY24" fmla="*/ 1938790 h 2326557"/>
              <a:gd name="connsiteX25" fmla="*/ 9849597 w 10237364"/>
              <a:gd name="connsiteY25" fmla="*/ 2326557 h 2326557"/>
              <a:gd name="connsiteX26" fmla="*/ 9352851 w 10237364"/>
              <a:gd name="connsiteY26" fmla="*/ 2326557 h 2326557"/>
              <a:gd name="connsiteX27" fmla="*/ 8666868 w 10237364"/>
              <a:gd name="connsiteY27" fmla="*/ 2326557 h 2326557"/>
              <a:gd name="connsiteX28" fmla="*/ 8170122 w 10237364"/>
              <a:gd name="connsiteY28" fmla="*/ 2326557 h 2326557"/>
              <a:gd name="connsiteX29" fmla="*/ 7862613 w 10237364"/>
              <a:gd name="connsiteY29" fmla="*/ 2326557 h 2326557"/>
              <a:gd name="connsiteX30" fmla="*/ 7365867 w 10237364"/>
              <a:gd name="connsiteY30" fmla="*/ 2326557 h 2326557"/>
              <a:gd name="connsiteX31" fmla="*/ 6679884 w 10237364"/>
              <a:gd name="connsiteY31" fmla="*/ 2326557 h 2326557"/>
              <a:gd name="connsiteX32" fmla="*/ 6372374 w 10237364"/>
              <a:gd name="connsiteY32" fmla="*/ 2326557 h 2326557"/>
              <a:gd name="connsiteX33" fmla="*/ 5781010 w 10237364"/>
              <a:gd name="connsiteY33" fmla="*/ 2326557 h 2326557"/>
              <a:gd name="connsiteX34" fmla="*/ 5095027 w 10237364"/>
              <a:gd name="connsiteY34" fmla="*/ 2326557 h 2326557"/>
              <a:gd name="connsiteX35" fmla="*/ 4314426 w 10237364"/>
              <a:gd name="connsiteY35" fmla="*/ 2326557 h 2326557"/>
              <a:gd name="connsiteX36" fmla="*/ 3723062 w 10237364"/>
              <a:gd name="connsiteY36" fmla="*/ 2326557 h 2326557"/>
              <a:gd name="connsiteX37" fmla="*/ 3037079 w 10237364"/>
              <a:gd name="connsiteY37" fmla="*/ 2326557 h 2326557"/>
              <a:gd name="connsiteX38" fmla="*/ 2634952 w 10237364"/>
              <a:gd name="connsiteY38" fmla="*/ 2326557 h 2326557"/>
              <a:gd name="connsiteX39" fmla="*/ 2327442 w 10237364"/>
              <a:gd name="connsiteY39" fmla="*/ 2326557 h 2326557"/>
              <a:gd name="connsiteX40" fmla="*/ 1925314 w 10237364"/>
              <a:gd name="connsiteY40" fmla="*/ 2326557 h 2326557"/>
              <a:gd name="connsiteX41" fmla="*/ 1428568 w 10237364"/>
              <a:gd name="connsiteY41" fmla="*/ 2326557 h 2326557"/>
              <a:gd name="connsiteX42" fmla="*/ 387767 w 10237364"/>
              <a:gd name="connsiteY42" fmla="*/ 2326557 h 2326557"/>
              <a:gd name="connsiteX43" fmla="*/ 0 w 10237364"/>
              <a:gd name="connsiteY43" fmla="*/ 1938790 h 2326557"/>
              <a:gd name="connsiteX44" fmla="*/ 0 w 10237364"/>
              <a:gd name="connsiteY44" fmla="*/ 1452803 h 2326557"/>
              <a:gd name="connsiteX45" fmla="*/ 0 w 10237364"/>
              <a:gd name="connsiteY45" fmla="*/ 951305 h 2326557"/>
              <a:gd name="connsiteX46" fmla="*/ 0 w 10237364"/>
              <a:gd name="connsiteY46" fmla="*/ 387767 h 232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237364" h="2326557" extrusionOk="0">
                <a:moveTo>
                  <a:pt x="0" y="387767"/>
                </a:moveTo>
                <a:cubicBezTo>
                  <a:pt x="20392" y="164805"/>
                  <a:pt x="131844" y="39908"/>
                  <a:pt x="387767" y="0"/>
                </a:cubicBezTo>
                <a:cubicBezTo>
                  <a:pt x="529096" y="-32726"/>
                  <a:pt x="646231" y="34853"/>
                  <a:pt x="789895" y="0"/>
                </a:cubicBezTo>
                <a:cubicBezTo>
                  <a:pt x="933559" y="-34853"/>
                  <a:pt x="1105804" y="47164"/>
                  <a:pt x="1192023" y="0"/>
                </a:cubicBezTo>
                <a:cubicBezTo>
                  <a:pt x="1278242" y="-47164"/>
                  <a:pt x="1600738" y="33163"/>
                  <a:pt x="1783387" y="0"/>
                </a:cubicBezTo>
                <a:cubicBezTo>
                  <a:pt x="1966036" y="-33163"/>
                  <a:pt x="2316904" y="76637"/>
                  <a:pt x="2469370" y="0"/>
                </a:cubicBezTo>
                <a:cubicBezTo>
                  <a:pt x="2621836" y="-76637"/>
                  <a:pt x="2729827" y="42938"/>
                  <a:pt x="2966116" y="0"/>
                </a:cubicBezTo>
                <a:cubicBezTo>
                  <a:pt x="3202405" y="-42938"/>
                  <a:pt x="3157996" y="31704"/>
                  <a:pt x="3273625" y="0"/>
                </a:cubicBezTo>
                <a:cubicBezTo>
                  <a:pt x="3389254" y="-31704"/>
                  <a:pt x="3550909" y="34156"/>
                  <a:pt x="3675753" y="0"/>
                </a:cubicBezTo>
                <a:cubicBezTo>
                  <a:pt x="3800597" y="-34156"/>
                  <a:pt x="4057086" y="43510"/>
                  <a:pt x="4267117" y="0"/>
                </a:cubicBezTo>
                <a:cubicBezTo>
                  <a:pt x="4477148" y="-43510"/>
                  <a:pt x="4549173" y="34589"/>
                  <a:pt x="4669245" y="0"/>
                </a:cubicBezTo>
                <a:cubicBezTo>
                  <a:pt x="4789317" y="-34589"/>
                  <a:pt x="5008991" y="19687"/>
                  <a:pt x="5260609" y="0"/>
                </a:cubicBezTo>
                <a:cubicBezTo>
                  <a:pt x="5512227" y="-19687"/>
                  <a:pt x="5417633" y="7337"/>
                  <a:pt x="5568119" y="0"/>
                </a:cubicBezTo>
                <a:cubicBezTo>
                  <a:pt x="5718605" y="-7337"/>
                  <a:pt x="5926068" y="52499"/>
                  <a:pt x="6159483" y="0"/>
                </a:cubicBezTo>
                <a:cubicBezTo>
                  <a:pt x="6392898" y="-52499"/>
                  <a:pt x="6369711" y="7790"/>
                  <a:pt x="6466993" y="0"/>
                </a:cubicBezTo>
                <a:cubicBezTo>
                  <a:pt x="6564275" y="-7790"/>
                  <a:pt x="6983220" y="87940"/>
                  <a:pt x="7247594" y="0"/>
                </a:cubicBezTo>
                <a:cubicBezTo>
                  <a:pt x="7511968" y="-87940"/>
                  <a:pt x="7419845" y="5361"/>
                  <a:pt x="7555103" y="0"/>
                </a:cubicBezTo>
                <a:cubicBezTo>
                  <a:pt x="7690361" y="-5361"/>
                  <a:pt x="7779529" y="31638"/>
                  <a:pt x="7957231" y="0"/>
                </a:cubicBezTo>
                <a:cubicBezTo>
                  <a:pt x="8134933" y="-31638"/>
                  <a:pt x="8367892" y="5184"/>
                  <a:pt x="8643214" y="0"/>
                </a:cubicBezTo>
                <a:cubicBezTo>
                  <a:pt x="8918536" y="-5184"/>
                  <a:pt x="8982449" y="58837"/>
                  <a:pt x="9139960" y="0"/>
                </a:cubicBezTo>
                <a:cubicBezTo>
                  <a:pt x="9297471" y="-58837"/>
                  <a:pt x="9526472" y="22931"/>
                  <a:pt x="9849597" y="0"/>
                </a:cubicBezTo>
                <a:cubicBezTo>
                  <a:pt x="10068802" y="-13898"/>
                  <a:pt x="10234075" y="167845"/>
                  <a:pt x="10237364" y="387767"/>
                </a:cubicBezTo>
                <a:cubicBezTo>
                  <a:pt x="10294587" y="557936"/>
                  <a:pt x="10216211" y="815406"/>
                  <a:pt x="10237364" y="935795"/>
                </a:cubicBezTo>
                <a:cubicBezTo>
                  <a:pt x="10258517" y="1056184"/>
                  <a:pt x="10231602" y="1223125"/>
                  <a:pt x="10237364" y="1452803"/>
                </a:cubicBezTo>
                <a:cubicBezTo>
                  <a:pt x="10243126" y="1682481"/>
                  <a:pt x="10196609" y="1779090"/>
                  <a:pt x="10237364" y="1938790"/>
                </a:cubicBezTo>
                <a:cubicBezTo>
                  <a:pt x="10231223" y="2122821"/>
                  <a:pt x="10057338" y="2331801"/>
                  <a:pt x="9849597" y="2326557"/>
                </a:cubicBezTo>
                <a:cubicBezTo>
                  <a:pt x="9667902" y="2343917"/>
                  <a:pt x="9454779" y="2280077"/>
                  <a:pt x="9352851" y="2326557"/>
                </a:cubicBezTo>
                <a:cubicBezTo>
                  <a:pt x="9250923" y="2373037"/>
                  <a:pt x="8947963" y="2267600"/>
                  <a:pt x="8666868" y="2326557"/>
                </a:cubicBezTo>
                <a:cubicBezTo>
                  <a:pt x="8385773" y="2385514"/>
                  <a:pt x="8382633" y="2271176"/>
                  <a:pt x="8170122" y="2326557"/>
                </a:cubicBezTo>
                <a:cubicBezTo>
                  <a:pt x="7957611" y="2381938"/>
                  <a:pt x="7975620" y="2314519"/>
                  <a:pt x="7862613" y="2326557"/>
                </a:cubicBezTo>
                <a:cubicBezTo>
                  <a:pt x="7749606" y="2338595"/>
                  <a:pt x="7481107" y="2282003"/>
                  <a:pt x="7365867" y="2326557"/>
                </a:cubicBezTo>
                <a:cubicBezTo>
                  <a:pt x="7250627" y="2371111"/>
                  <a:pt x="6862671" y="2266710"/>
                  <a:pt x="6679884" y="2326557"/>
                </a:cubicBezTo>
                <a:cubicBezTo>
                  <a:pt x="6497097" y="2386404"/>
                  <a:pt x="6464388" y="2326507"/>
                  <a:pt x="6372374" y="2326557"/>
                </a:cubicBezTo>
                <a:cubicBezTo>
                  <a:pt x="6280360" y="2326607"/>
                  <a:pt x="6069887" y="2281393"/>
                  <a:pt x="5781010" y="2326557"/>
                </a:cubicBezTo>
                <a:cubicBezTo>
                  <a:pt x="5492133" y="2371721"/>
                  <a:pt x="5431744" y="2272443"/>
                  <a:pt x="5095027" y="2326557"/>
                </a:cubicBezTo>
                <a:cubicBezTo>
                  <a:pt x="4758310" y="2380671"/>
                  <a:pt x="4566297" y="2237487"/>
                  <a:pt x="4314426" y="2326557"/>
                </a:cubicBezTo>
                <a:cubicBezTo>
                  <a:pt x="4062555" y="2415627"/>
                  <a:pt x="3898881" y="2296860"/>
                  <a:pt x="3723062" y="2326557"/>
                </a:cubicBezTo>
                <a:cubicBezTo>
                  <a:pt x="3547243" y="2356254"/>
                  <a:pt x="3198338" y="2245016"/>
                  <a:pt x="3037079" y="2326557"/>
                </a:cubicBezTo>
                <a:cubicBezTo>
                  <a:pt x="2875820" y="2408098"/>
                  <a:pt x="2785627" y="2285974"/>
                  <a:pt x="2634952" y="2326557"/>
                </a:cubicBezTo>
                <a:cubicBezTo>
                  <a:pt x="2484277" y="2367140"/>
                  <a:pt x="2403553" y="2306548"/>
                  <a:pt x="2327442" y="2326557"/>
                </a:cubicBezTo>
                <a:cubicBezTo>
                  <a:pt x="2251331" y="2346566"/>
                  <a:pt x="2103252" y="2281532"/>
                  <a:pt x="1925314" y="2326557"/>
                </a:cubicBezTo>
                <a:cubicBezTo>
                  <a:pt x="1747376" y="2371582"/>
                  <a:pt x="1549063" y="2307407"/>
                  <a:pt x="1428568" y="2326557"/>
                </a:cubicBezTo>
                <a:cubicBezTo>
                  <a:pt x="1308073" y="2345707"/>
                  <a:pt x="717596" y="2253931"/>
                  <a:pt x="387767" y="2326557"/>
                </a:cubicBezTo>
                <a:cubicBezTo>
                  <a:pt x="217161" y="2341105"/>
                  <a:pt x="45868" y="2119961"/>
                  <a:pt x="0" y="1938790"/>
                </a:cubicBezTo>
                <a:cubicBezTo>
                  <a:pt x="-44138" y="1812603"/>
                  <a:pt x="8047" y="1643573"/>
                  <a:pt x="0" y="1452803"/>
                </a:cubicBezTo>
                <a:cubicBezTo>
                  <a:pt x="-8047" y="1262033"/>
                  <a:pt x="10550" y="1087638"/>
                  <a:pt x="0" y="951305"/>
                </a:cubicBezTo>
                <a:cubicBezTo>
                  <a:pt x="-10550" y="814972"/>
                  <a:pt x="7948" y="563492"/>
                  <a:pt x="0" y="387767"/>
                </a:cubicBezTo>
                <a:close/>
              </a:path>
            </a:pathLst>
          </a:custGeom>
          <a:noFill/>
          <a:ln w="57150">
            <a:solidFill>
              <a:srgbClr val="FFCC66"/>
            </a:solidFill>
            <a:extLst>
              <a:ext uri="{C807C97D-BFC1-408E-A445-0C87EB9F89A2}">
                <ask:lineSketchStyleProps xmlns:ask="http://schemas.microsoft.com/office/drawing/2018/sketchyshapes" sd="3380630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4.4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4.5,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" y="3161143"/>
            <a:ext cx="1124142" cy="103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B7004A1-0761-42D6-90FF-215971BF6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853868"/>
            <a:ext cx="116840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2F2FFD-9F37-4D4E-A8DB-D65D2A06D376}"/>
              </a:ext>
            </a:extLst>
          </p:cNvPr>
          <p:cNvSpPr/>
          <p:nvPr/>
        </p:nvSpPr>
        <p:spPr>
          <a:xfrm>
            <a:off x="1124142" y="1837704"/>
            <a:ext cx="113774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DA443-48D7-9617-9ECE-6BE2FF271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69" b="71148" l="9804" r="96309">
                        <a14:foregroundMark x1="10842" y1="40328" x2="19377" y2="42951"/>
                        <a14:foregroundMark x1="77624" y1="32459" x2="93541" y2="44262"/>
                        <a14:foregroundMark x1="96309" y1="30492" x2="95386" y2="45246"/>
                        <a14:foregroundMark x1="43714" y1="25574" x2="53057" y2="35082"/>
                      </a14:backgroundRemoval>
                    </a14:imgEffect>
                  </a14:imgLayer>
                </a14:imgProps>
              </a:ext>
            </a:extLst>
          </a:blip>
          <a:srcRect l="35357" r="36226" b="34342"/>
          <a:stretch/>
        </p:blipFill>
        <p:spPr>
          <a:xfrm>
            <a:off x="4956138" y="467027"/>
            <a:ext cx="2279724" cy="1852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E6B93-22E6-D136-6D23-D41C9978B0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6" b="97837" l="9247" r="90108">
                        <a14:foregroundMark x1="24946" y1="91106" x2="29032" y2="91106"/>
                        <a14:foregroundMark x1="47527" y1="93269" x2="67097" y2="93750"/>
                        <a14:foregroundMark x1="62581" y1="96875" x2="65376" y2="97837"/>
                        <a14:foregroundMark x1="90108" y1="71394" x2="87312" y2="78606"/>
                      </a14:backgroundRemoval>
                    </a14:imgEffect>
                  </a14:imgLayer>
                </a14:imgProps>
              </a:ext>
            </a:extLst>
          </a:blip>
          <a:srcRect l="10364" t="10118" r="7243" b="-191"/>
          <a:stretch/>
        </p:blipFill>
        <p:spPr>
          <a:xfrm>
            <a:off x="4803738" y="3654456"/>
            <a:ext cx="2181605" cy="213365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FD3BE64-0CBA-1315-C0C1-662A9340C6EE}"/>
              </a:ext>
            </a:extLst>
          </p:cNvPr>
          <p:cNvGrpSpPr/>
          <p:nvPr/>
        </p:nvGrpSpPr>
        <p:grpSpPr>
          <a:xfrm>
            <a:off x="1215957" y="1026238"/>
            <a:ext cx="1674295" cy="1021135"/>
            <a:chOff x="374072" y="1816929"/>
            <a:chExt cx="861169" cy="52521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DB91968-63A5-770D-4E3C-A81A261C0D68}"/>
                </a:ext>
              </a:extLst>
            </p:cNvPr>
            <p:cNvSpPr/>
            <p:nvPr/>
          </p:nvSpPr>
          <p:spPr>
            <a:xfrm>
              <a:off x="374072" y="1816929"/>
              <a:ext cx="861169" cy="525218"/>
            </a:xfrm>
            <a:custGeom>
              <a:avLst/>
              <a:gdLst>
                <a:gd name="connsiteX0" fmla="*/ 288758 w 930925"/>
                <a:gd name="connsiteY0" fmla="*/ 0 h 513174"/>
                <a:gd name="connsiteX1" fmla="*/ 450206 w 930925"/>
                <a:gd name="connsiteY1" fmla="*/ 43821 h 513174"/>
                <a:gd name="connsiteX2" fmla="*/ 465463 w 930925"/>
                <a:gd name="connsiteY2" fmla="*/ 55007 h 513174"/>
                <a:gd name="connsiteX3" fmla="*/ 480720 w 930925"/>
                <a:gd name="connsiteY3" fmla="*/ 43821 h 513174"/>
                <a:gd name="connsiteX4" fmla="*/ 642167 w 930925"/>
                <a:gd name="connsiteY4" fmla="*/ 0 h 513174"/>
                <a:gd name="connsiteX5" fmla="*/ 930925 w 930925"/>
                <a:gd name="connsiteY5" fmla="*/ 256587 h 513174"/>
                <a:gd name="connsiteX6" fmla="*/ 642167 w 930925"/>
                <a:gd name="connsiteY6" fmla="*/ 513174 h 513174"/>
                <a:gd name="connsiteX7" fmla="*/ 480720 w 930925"/>
                <a:gd name="connsiteY7" fmla="*/ 469353 h 513174"/>
                <a:gd name="connsiteX8" fmla="*/ 465463 w 930925"/>
                <a:gd name="connsiteY8" fmla="*/ 458167 h 513174"/>
                <a:gd name="connsiteX9" fmla="*/ 450206 w 930925"/>
                <a:gd name="connsiteY9" fmla="*/ 469353 h 513174"/>
                <a:gd name="connsiteX10" fmla="*/ 288758 w 930925"/>
                <a:gd name="connsiteY10" fmla="*/ 513174 h 513174"/>
                <a:gd name="connsiteX11" fmla="*/ 0 w 930925"/>
                <a:gd name="connsiteY11" fmla="*/ 256587 h 513174"/>
                <a:gd name="connsiteX12" fmla="*/ 288758 w 930925"/>
                <a:gd name="connsiteY12" fmla="*/ 0 h 51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0925" h="513174">
                  <a:moveTo>
                    <a:pt x="288758" y="0"/>
                  </a:moveTo>
                  <a:cubicBezTo>
                    <a:pt x="348562" y="0"/>
                    <a:pt x="404119" y="16155"/>
                    <a:pt x="450206" y="43821"/>
                  </a:cubicBezTo>
                  <a:lnTo>
                    <a:pt x="465463" y="55007"/>
                  </a:lnTo>
                  <a:lnTo>
                    <a:pt x="480720" y="43821"/>
                  </a:lnTo>
                  <a:cubicBezTo>
                    <a:pt x="526806" y="16155"/>
                    <a:pt x="582363" y="0"/>
                    <a:pt x="642167" y="0"/>
                  </a:cubicBezTo>
                  <a:cubicBezTo>
                    <a:pt x="801644" y="0"/>
                    <a:pt x="930925" y="114878"/>
                    <a:pt x="930925" y="256587"/>
                  </a:cubicBezTo>
                  <a:cubicBezTo>
                    <a:pt x="930925" y="398296"/>
                    <a:pt x="801644" y="513174"/>
                    <a:pt x="642167" y="513174"/>
                  </a:cubicBezTo>
                  <a:cubicBezTo>
                    <a:pt x="582363" y="513174"/>
                    <a:pt x="526806" y="497019"/>
                    <a:pt x="480720" y="469353"/>
                  </a:cubicBezTo>
                  <a:lnTo>
                    <a:pt x="465463" y="458167"/>
                  </a:lnTo>
                  <a:lnTo>
                    <a:pt x="450206" y="469353"/>
                  </a:lnTo>
                  <a:cubicBezTo>
                    <a:pt x="404119" y="497019"/>
                    <a:pt x="348562" y="513174"/>
                    <a:pt x="288758" y="513174"/>
                  </a:cubicBezTo>
                  <a:cubicBezTo>
                    <a:pt x="129281" y="513174"/>
                    <a:pt x="0" y="398296"/>
                    <a:pt x="0" y="256587"/>
                  </a:cubicBezTo>
                  <a:cubicBezTo>
                    <a:pt x="0" y="114878"/>
                    <a:pt x="129281" y="0"/>
                    <a:pt x="288758" y="0"/>
                  </a:cubicBezTo>
                  <a:close/>
                </a:path>
              </a:pathLst>
            </a:custGeom>
            <a:solidFill>
              <a:srgbClr val="9A9A9B"/>
            </a:solidFill>
            <a:ln>
              <a:noFill/>
            </a:ln>
            <a:effectLst>
              <a:outerShdw blurRad="431800" dist="101600" dir="6000000" sx="89000" sy="89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079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CBA6B9-644B-D50C-F6A9-126BEBE90E6A}"/>
                </a:ext>
              </a:extLst>
            </p:cNvPr>
            <p:cNvSpPr txBox="1"/>
            <p:nvPr/>
          </p:nvSpPr>
          <p:spPr>
            <a:xfrm>
              <a:off x="489392" y="1942037"/>
              <a:ext cx="336885" cy="2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/>
                <a:t>H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BAB10F-947E-A51A-9EBE-B64FA955EF08}"/>
                </a:ext>
              </a:extLst>
            </p:cNvPr>
            <p:cNvSpPr txBox="1"/>
            <p:nvPr/>
          </p:nvSpPr>
          <p:spPr>
            <a:xfrm>
              <a:off x="847899" y="1942037"/>
              <a:ext cx="336885" cy="2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/>
                <a:t>H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1237C836-E8E5-4443-65F2-EC8245F9CE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69" b="71148" l="9804" r="96309">
                        <a14:foregroundMark x1="10842" y1="40328" x2="19377" y2="42951"/>
                        <a14:foregroundMark x1="77624" y1="32459" x2="93541" y2="44262"/>
                        <a14:foregroundMark x1="96309" y1="30492" x2="95386" y2="45246"/>
                        <a14:foregroundMark x1="43714" y1="25574" x2="53057" y2="35082"/>
                      </a14:backgroundRemoval>
                    </a14:imgEffect>
                  </a14:imgLayer>
                </a14:imgProps>
              </a:ext>
            </a:extLst>
          </a:blip>
          <a:srcRect l="70684" r="899" b="34342"/>
          <a:stretch/>
        </p:blipFill>
        <p:spPr>
          <a:xfrm>
            <a:off x="8472112" y="467027"/>
            <a:ext cx="2279724" cy="18529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E86CCB-5E1B-F000-7C3E-C0FCD5A26100}"/>
              </a:ext>
            </a:extLst>
          </p:cNvPr>
          <p:cNvSpPr txBox="1"/>
          <p:nvPr/>
        </p:nvSpPr>
        <p:spPr>
          <a:xfrm>
            <a:off x="2137176" y="2889611"/>
            <a:ext cx="8785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4.4.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Mô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tử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đơn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chất</a:t>
            </a:r>
            <a:endParaRPr lang="en-US" sz="2667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820DC-5160-08CB-5E32-E9ECCB4A8300}"/>
              </a:ext>
            </a:extLst>
          </p:cNvPr>
          <p:cNvSpPr txBox="1"/>
          <p:nvPr/>
        </p:nvSpPr>
        <p:spPr>
          <a:xfrm>
            <a:off x="1712386" y="6124234"/>
            <a:ext cx="963458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4.5.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Mô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trưng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kim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Copper (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3FF67-5CEA-AEA5-FE91-E4FF90FD8923}"/>
              </a:ext>
            </a:extLst>
          </p:cNvPr>
          <p:cNvSpPr txBox="1"/>
          <p:nvPr/>
        </p:nvSpPr>
        <p:spPr>
          <a:xfrm>
            <a:off x="964268" y="2180217"/>
            <a:ext cx="256137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</a:rPr>
              <a:t>a, Hydrogen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EBEF-E31E-F954-8CDB-B96B3464202C}"/>
              </a:ext>
            </a:extLst>
          </p:cNvPr>
          <p:cNvSpPr txBox="1"/>
          <p:nvPr/>
        </p:nvSpPr>
        <p:spPr>
          <a:xfrm>
            <a:off x="4956137" y="2113909"/>
            <a:ext cx="256137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</a:rPr>
              <a:t>b, Nitrogen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CA74D-8F65-83C9-F945-C6F5F7C88EAA}"/>
              </a:ext>
            </a:extLst>
          </p:cNvPr>
          <p:cNvSpPr txBox="1"/>
          <p:nvPr/>
        </p:nvSpPr>
        <p:spPr>
          <a:xfrm>
            <a:off x="8642453" y="2113909"/>
            <a:ext cx="227972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</a:rPr>
              <a:t>c, Chlorine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728952"/>
              </p:ext>
            </p:extLst>
          </p:nvPr>
        </p:nvGraphicFramePr>
        <p:xfrm>
          <a:off x="284084" y="594935"/>
          <a:ext cx="11656382" cy="579719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43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2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4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Mô</a:t>
                      </a:r>
                      <a:r>
                        <a:rPr lang="en-US" sz="4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endParaRPr lang="en-US" sz="4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r>
                        <a:rPr lang="en-US" sz="4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giống</a:t>
                      </a:r>
                      <a:r>
                        <a:rPr lang="en-US" sz="4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latin typeface="Times New Roman" panose="02020603050405020304" pitchFamily="18" charset="0"/>
                        </a:rPr>
                        <a:t> Hydrogen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Nitrogen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5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Chlorine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038495"/>
                  </a:ext>
                </a:extLst>
              </a:tr>
              <a:tr h="1515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9933"/>
                          </a:solidFill>
                          <a:latin typeface="Times New Roman" panose="02020603050405020304" pitchFamily="18" charset="0"/>
                        </a:rPr>
                        <a:t>Copper (</a:t>
                      </a:r>
                      <a:r>
                        <a:rPr lang="en-US" sz="4400" b="1" dirty="0" err="1">
                          <a:solidFill>
                            <a:srgbClr val="FF9933"/>
                          </a:solidFill>
                          <a:latin typeface="Times New Roman" panose="02020603050405020304" pitchFamily="18" charset="0"/>
                        </a:rPr>
                        <a:t>đồng</a:t>
                      </a:r>
                      <a:r>
                        <a:rPr lang="en-US" sz="4400" b="1" dirty="0">
                          <a:solidFill>
                            <a:srgbClr val="FF9933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  <a:endParaRPr lang="en-US" sz="4400" b="1" dirty="0">
                        <a:solidFill>
                          <a:srgbClr val="FF9933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576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2800" y="99451"/>
            <a:ext cx="305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8661" y="7171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:……..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9D337F-1E28-465A-8ED4-FD42FB97F837}"/>
              </a:ext>
            </a:extLst>
          </p:cNvPr>
          <p:cNvGrpSpPr/>
          <p:nvPr/>
        </p:nvGrpSpPr>
        <p:grpSpPr>
          <a:xfrm>
            <a:off x="4877927" y="1400809"/>
            <a:ext cx="1674295" cy="833699"/>
            <a:chOff x="374072" y="1816929"/>
            <a:chExt cx="861169" cy="5252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D9A9366-6DDA-4EDE-9794-E2A2D4F47A65}"/>
                </a:ext>
              </a:extLst>
            </p:cNvPr>
            <p:cNvSpPr/>
            <p:nvPr/>
          </p:nvSpPr>
          <p:spPr>
            <a:xfrm>
              <a:off x="374072" y="1816929"/>
              <a:ext cx="861169" cy="525218"/>
            </a:xfrm>
            <a:custGeom>
              <a:avLst/>
              <a:gdLst>
                <a:gd name="connsiteX0" fmla="*/ 288758 w 930925"/>
                <a:gd name="connsiteY0" fmla="*/ 0 h 513174"/>
                <a:gd name="connsiteX1" fmla="*/ 450206 w 930925"/>
                <a:gd name="connsiteY1" fmla="*/ 43821 h 513174"/>
                <a:gd name="connsiteX2" fmla="*/ 465463 w 930925"/>
                <a:gd name="connsiteY2" fmla="*/ 55007 h 513174"/>
                <a:gd name="connsiteX3" fmla="*/ 480720 w 930925"/>
                <a:gd name="connsiteY3" fmla="*/ 43821 h 513174"/>
                <a:gd name="connsiteX4" fmla="*/ 642167 w 930925"/>
                <a:gd name="connsiteY4" fmla="*/ 0 h 513174"/>
                <a:gd name="connsiteX5" fmla="*/ 930925 w 930925"/>
                <a:gd name="connsiteY5" fmla="*/ 256587 h 513174"/>
                <a:gd name="connsiteX6" fmla="*/ 642167 w 930925"/>
                <a:gd name="connsiteY6" fmla="*/ 513174 h 513174"/>
                <a:gd name="connsiteX7" fmla="*/ 480720 w 930925"/>
                <a:gd name="connsiteY7" fmla="*/ 469353 h 513174"/>
                <a:gd name="connsiteX8" fmla="*/ 465463 w 930925"/>
                <a:gd name="connsiteY8" fmla="*/ 458167 h 513174"/>
                <a:gd name="connsiteX9" fmla="*/ 450206 w 930925"/>
                <a:gd name="connsiteY9" fmla="*/ 469353 h 513174"/>
                <a:gd name="connsiteX10" fmla="*/ 288758 w 930925"/>
                <a:gd name="connsiteY10" fmla="*/ 513174 h 513174"/>
                <a:gd name="connsiteX11" fmla="*/ 0 w 930925"/>
                <a:gd name="connsiteY11" fmla="*/ 256587 h 513174"/>
                <a:gd name="connsiteX12" fmla="*/ 288758 w 930925"/>
                <a:gd name="connsiteY12" fmla="*/ 0 h 51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0925" h="513174">
                  <a:moveTo>
                    <a:pt x="288758" y="0"/>
                  </a:moveTo>
                  <a:cubicBezTo>
                    <a:pt x="348562" y="0"/>
                    <a:pt x="404119" y="16155"/>
                    <a:pt x="450206" y="43821"/>
                  </a:cubicBezTo>
                  <a:lnTo>
                    <a:pt x="465463" y="55007"/>
                  </a:lnTo>
                  <a:lnTo>
                    <a:pt x="480720" y="43821"/>
                  </a:lnTo>
                  <a:cubicBezTo>
                    <a:pt x="526806" y="16155"/>
                    <a:pt x="582363" y="0"/>
                    <a:pt x="642167" y="0"/>
                  </a:cubicBezTo>
                  <a:cubicBezTo>
                    <a:pt x="801644" y="0"/>
                    <a:pt x="930925" y="114878"/>
                    <a:pt x="930925" y="256587"/>
                  </a:cubicBezTo>
                  <a:cubicBezTo>
                    <a:pt x="930925" y="398296"/>
                    <a:pt x="801644" y="513174"/>
                    <a:pt x="642167" y="513174"/>
                  </a:cubicBezTo>
                  <a:cubicBezTo>
                    <a:pt x="582363" y="513174"/>
                    <a:pt x="526806" y="497019"/>
                    <a:pt x="480720" y="469353"/>
                  </a:cubicBezTo>
                  <a:lnTo>
                    <a:pt x="465463" y="458167"/>
                  </a:lnTo>
                  <a:lnTo>
                    <a:pt x="450206" y="469353"/>
                  </a:lnTo>
                  <a:cubicBezTo>
                    <a:pt x="404119" y="497019"/>
                    <a:pt x="348562" y="513174"/>
                    <a:pt x="288758" y="513174"/>
                  </a:cubicBezTo>
                  <a:cubicBezTo>
                    <a:pt x="129281" y="513174"/>
                    <a:pt x="0" y="398296"/>
                    <a:pt x="0" y="256587"/>
                  </a:cubicBezTo>
                  <a:cubicBezTo>
                    <a:pt x="0" y="114878"/>
                    <a:pt x="129281" y="0"/>
                    <a:pt x="288758" y="0"/>
                  </a:cubicBezTo>
                  <a:close/>
                </a:path>
              </a:pathLst>
            </a:custGeom>
            <a:solidFill>
              <a:srgbClr val="9A9A9B"/>
            </a:solidFill>
            <a:ln>
              <a:noFill/>
            </a:ln>
            <a:effectLst>
              <a:outerShdw blurRad="431800" dist="101600" dir="6000000" sx="89000" sy="89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079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F6DC56-D0C2-4CC0-873F-1C8750A37BC2}"/>
                </a:ext>
              </a:extLst>
            </p:cNvPr>
            <p:cNvSpPr txBox="1"/>
            <p:nvPr/>
          </p:nvSpPr>
          <p:spPr>
            <a:xfrm>
              <a:off x="489392" y="1942037"/>
              <a:ext cx="336885" cy="2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/>
                <a:t>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46BFE9-508C-48B1-8BF7-84B316A1C5B9}"/>
                </a:ext>
              </a:extLst>
            </p:cNvPr>
            <p:cNvSpPr txBox="1"/>
            <p:nvPr/>
          </p:nvSpPr>
          <p:spPr>
            <a:xfrm>
              <a:off x="847899" y="1942037"/>
              <a:ext cx="336885" cy="2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/>
                <a:t>H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009D8E2-B12A-41B1-A184-4FF850C95B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69" b="71148" l="9804" r="96309">
                        <a14:foregroundMark x1="10842" y1="40328" x2="19377" y2="42951"/>
                        <a14:foregroundMark x1="77624" y1="32459" x2="93541" y2="44262"/>
                        <a14:foregroundMark x1="96309" y1="30492" x2="95386" y2="45246"/>
                        <a14:foregroundMark x1="43714" y1="25574" x2="53057" y2="35082"/>
                      </a14:backgroundRemoval>
                    </a14:imgEffect>
                  </a14:imgLayer>
                </a14:imgProps>
              </a:ext>
            </a:extLst>
          </a:blip>
          <a:srcRect l="35357" r="36226" b="34342"/>
          <a:stretch/>
        </p:blipFill>
        <p:spPr>
          <a:xfrm>
            <a:off x="4753559" y="2091987"/>
            <a:ext cx="2279724" cy="14146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5FA437-F4F6-477D-A208-4ADCB4E157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69" b="71148" l="9804" r="96309">
                        <a14:foregroundMark x1="10842" y1="40328" x2="19377" y2="42951"/>
                        <a14:foregroundMark x1="77624" y1="32459" x2="93541" y2="44262"/>
                        <a14:foregroundMark x1="96309" y1="30492" x2="95386" y2="45246"/>
                        <a14:foregroundMark x1="43714" y1="25574" x2="53057" y2="35082"/>
                      </a14:backgroundRemoval>
                    </a14:imgEffect>
                  </a14:imgLayer>
                </a14:imgProps>
              </a:ext>
            </a:extLst>
          </a:blip>
          <a:srcRect l="70684" r="899" b="34342"/>
          <a:stretch/>
        </p:blipFill>
        <p:spPr>
          <a:xfrm>
            <a:off x="4753559" y="3274462"/>
            <a:ext cx="1985427" cy="14352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79634F-4C00-4E33-A28B-DD73805927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6" b="97837" l="9247" r="90108">
                        <a14:foregroundMark x1="24946" y1="91106" x2="29032" y2="91106"/>
                        <a14:foregroundMark x1="47527" y1="93269" x2="67097" y2="93750"/>
                        <a14:foregroundMark x1="62581" y1="96875" x2="65376" y2="97837"/>
                        <a14:foregroundMark x1="90108" y1="71394" x2="87312" y2="78606"/>
                      </a14:backgroundRemoval>
                    </a14:imgEffect>
                  </a14:imgLayer>
                </a14:imgProps>
              </a:ext>
            </a:extLst>
          </a:blip>
          <a:srcRect l="10364" t="10118" r="7243" b="-191"/>
          <a:stretch/>
        </p:blipFill>
        <p:spPr>
          <a:xfrm>
            <a:off x="4708344" y="4843678"/>
            <a:ext cx="1985427" cy="1436041"/>
          </a:xfrm>
          <a:prstGeom prst="rect">
            <a:avLst/>
          </a:prstGeom>
        </p:spPr>
      </p:pic>
      <p:pic>
        <p:nvPicPr>
          <p:cNvPr id="17" name="Picture 10" descr="Digit 180">
            <a:extLst>
              <a:ext uri="{FF2B5EF4-FFF2-40B4-BE49-F238E27FC236}">
                <a16:creationId xmlns:a16="http://schemas.microsoft.com/office/drawing/2014/main" id="{0422FC30-3284-49A3-8080-07763C2C48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63" y="45242"/>
            <a:ext cx="205740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3B3233F3-6AA6-4855-9432-8A4FD2358B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73741" y="-141323"/>
            <a:ext cx="718260" cy="709785"/>
          </a:xfrm>
          <a:prstGeom prst="rect">
            <a:avLst/>
          </a:prstGeom>
        </p:spPr>
      </p:pic>
      <p:pic>
        <p:nvPicPr>
          <p:cNvPr id="19" name="Tieng-chuong-reo-vao-lo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28BBCF4-0E32-41E1-AAF1-2280DDCE6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067465" y="639456"/>
            <a:ext cx="259574" cy="1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00742 0.00486 C 0.00898 0.00602 0.01133 0.00671 0.01367 0.00671 C 0.01653 0.00671 0.01875 0.00602 0.02031 0.00486 L 0.02786 -1.85185E-6 " pathEditMode="relative" rAng="0" ptsTypes="AAAAA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741782"/>
              </p:ext>
            </p:extLst>
          </p:nvPr>
        </p:nvGraphicFramePr>
        <p:xfrm>
          <a:off x="284084" y="594935"/>
          <a:ext cx="11626044" cy="579719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05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2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4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Mô</a:t>
                      </a:r>
                      <a:r>
                        <a:rPr lang="en-US" sz="4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endParaRPr lang="en-US" sz="4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r>
                        <a:rPr lang="en-US" sz="4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giống</a:t>
                      </a:r>
                      <a:r>
                        <a:rPr lang="en-US" sz="4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nhau</a:t>
                      </a:r>
                      <a:endParaRPr lang="en-US" sz="4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</a:rPr>
                        <a:t>Hydrogen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Nitrogen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5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</a:rPr>
                        <a:t>Chlorine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038495"/>
                  </a:ext>
                </a:extLst>
              </a:tr>
              <a:tr h="1515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FF9933"/>
                          </a:solidFill>
                          <a:latin typeface="Times New Roman" panose="02020603050405020304" pitchFamily="18" charset="0"/>
                        </a:rPr>
                        <a:t>Copper (</a:t>
                      </a:r>
                      <a:r>
                        <a:rPr lang="en-US" sz="4000" b="1" dirty="0" err="1">
                          <a:solidFill>
                            <a:srgbClr val="FF9933"/>
                          </a:solidFill>
                          <a:latin typeface="Times New Roman" panose="02020603050405020304" pitchFamily="18" charset="0"/>
                        </a:rPr>
                        <a:t>đồng</a:t>
                      </a:r>
                      <a:r>
                        <a:rPr lang="en-US" sz="4000" b="1" dirty="0">
                          <a:solidFill>
                            <a:srgbClr val="FF9933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  <a:endParaRPr lang="en-US" sz="4000" b="1" dirty="0">
                        <a:solidFill>
                          <a:srgbClr val="FF9933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576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2800" y="9945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8661" y="7171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:……..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9D337F-1E28-465A-8ED4-FD42FB97F837}"/>
              </a:ext>
            </a:extLst>
          </p:cNvPr>
          <p:cNvGrpSpPr/>
          <p:nvPr/>
        </p:nvGrpSpPr>
        <p:grpSpPr>
          <a:xfrm>
            <a:off x="3110826" y="1416510"/>
            <a:ext cx="1674295" cy="833699"/>
            <a:chOff x="374072" y="1816929"/>
            <a:chExt cx="861169" cy="52521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D9A9366-6DDA-4EDE-9794-E2A2D4F47A65}"/>
                </a:ext>
              </a:extLst>
            </p:cNvPr>
            <p:cNvSpPr/>
            <p:nvPr/>
          </p:nvSpPr>
          <p:spPr>
            <a:xfrm>
              <a:off x="374072" y="1816929"/>
              <a:ext cx="861169" cy="525218"/>
            </a:xfrm>
            <a:custGeom>
              <a:avLst/>
              <a:gdLst>
                <a:gd name="connsiteX0" fmla="*/ 288758 w 930925"/>
                <a:gd name="connsiteY0" fmla="*/ 0 h 513174"/>
                <a:gd name="connsiteX1" fmla="*/ 450206 w 930925"/>
                <a:gd name="connsiteY1" fmla="*/ 43821 h 513174"/>
                <a:gd name="connsiteX2" fmla="*/ 465463 w 930925"/>
                <a:gd name="connsiteY2" fmla="*/ 55007 h 513174"/>
                <a:gd name="connsiteX3" fmla="*/ 480720 w 930925"/>
                <a:gd name="connsiteY3" fmla="*/ 43821 h 513174"/>
                <a:gd name="connsiteX4" fmla="*/ 642167 w 930925"/>
                <a:gd name="connsiteY4" fmla="*/ 0 h 513174"/>
                <a:gd name="connsiteX5" fmla="*/ 930925 w 930925"/>
                <a:gd name="connsiteY5" fmla="*/ 256587 h 513174"/>
                <a:gd name="connsiteX6" fmla="*/ 642167 w 930925"/>
                <a:gd name="connsiteY6" fmla="*/ 513174 h 513174"/>
                <a:gd name="connsiteX7" fmla="*/ 480720 w 930925"/>
                <a:gd name="connsiteY7" fmla="*/ 469353 h 513174"/>
                <a:gd name="connsiteX8" fmla="*/ 465463 w 930925"/>
                <a:gd name="connsiteY8" fmla="*/ 458167 h 513174"/>
                <a:gd name="connsiteX9" fmla="*/ 450206 w 930925"/>
                <a:gd name="connsiteY9" fmla="*/ 469353 h 513174"/>
                <a:gd name="connsiteX10" fmla="*/ 288758 w 930925"/>
                <a:gd name="connsiteY10" fmla="*/ 513174 h 513174"/>
                <a:gd name="connsiteX11" fmla="*/ 0 w 930925"/>
                <a:gd name="connsiteY11" fmla="*/ 256587 h 513174"/>
                <a:gd name="connsiteX12" fmla="*/ 288758 w 930925"/>
                <a:gd name="connsiteY12" fmla="*/ 0 h 51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0925" h="513174">
                  <a:moveTo>
                    <a:pt x="288758" y="0"/>
                  </a:moveTo>
                  <a:cubicBezTo>
                    <a:pt x="348562" y="0"/>
                    <a:pt x="404119" y="16155"/>
                    <a:pt x="450206" y="43821"/>
                  </a:cubicBezTo>
                  <a:lnTo>
                    <a:pt x="465463" y="55007"/>
                  </a:lnTo>
                  <a:lnTo>
                    <a:pt x="480720" y="43821"/>
                  </a:lnTo>
                  <a:cubicBezTo>
                    <a:pt x="526806" y="16155"/>
                    <a:pt x="582363" y="0"/>
                    <a:pt x="642167" y="0"/>
                  </a:cubicBezTo>
                  <a:cubicBezTo>
                    <a:pt x="801644" y="0"/>
                    <a:pt x="930925" y="114878"/>
                    <a:pt x="930925" y="256587"/>
                  </a:cubicBezTo>
                  <a:cubicBezTo>
                    <a:pt x="930925" y="398296"/>
                    <a:pt x="801644" y="513174"/>
                    <a:pt x="642167" y="513174"/>
                  </a:cubicBezTo>
                  <a:cubicBezTo>
                    <a:pt x="582363" y="513174"/>
                    <a:pt x="526806" y="497019"/>
                    <a:pt x="480720" y="469353"/>
                  </a:cubicBezTo>
                  <a:lnTo>
                    <a:pt x="465463" y="458167"/>
                  </a:lnTo>
                  <a:lnTo>
                    <a:pt x="450206" y="469353"/>
                  </a:lnTo>
                  <a:cubicBezTo>
                    <a:pt x="404119" y="497019"/>
                    <a:pt x="348562" y="513174"/>
                    <a:pt x="288758" y="513174"/>
                  </a:cubicBezTo>
                  <a:cubicBezTo>
                    <a:pt x="129281" y="513174"/>
                    <a:pt x="0" y="398296"/>
                    <a:pt x="0" y="256587"/>
                  </a:cubicBezTo>
                  <a:cubicBezTo>
                    <a:pt x="0" y="114878"/>
                    <a:pt x="129281" y="0"/>
                    <a:pt x="288758" y="0"/>
                  </a:cubicBezTo>
                  <a:close/>
                </a:path>
              </a:pathLst>
            </a:custGeom>
            <a:solidFill>
              <a:srgbClr val="9A9A9B"/>
            </a:solidFill>
            <a:ln>
              <a:noFill/>
            </a:ln>
            <a:effectLst>
              <a:outerShdw blurRad="431800" dist="101600" dir="6000000" sx="89000" sy="89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079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F6DC56-D0C2-4CC0-873F-1C8750A37BC2}"/>
                </a:ext>
              </a:extLst>
            </p:cNvPr>
            <p:cNvSpPr txBox="1"/>
            <p:nvPr/>
          </p:nvSpPr>
          <p:spPr>
            <a:xfrm>
              <a:off x="489392" y="1942037"/>
              <a:ext cx="336885" cy="2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/>
                <a:t>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46BFE9-508C-48B1-8BF7-84B316A1C5B9}"/>
                </a:ext>
              </a:extLst>
            </p:cNvPr>
            <p:cNvSpPr txBox="1"/>
            <p:nvPr/>
          </p:nvSpPr>
          <p:spPr>
            <a:xfrm>
              <a:off x="847899" y="1942037"/>
              <a:ext cx="336885" cy="2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/>
                <a:t>H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009D8E2-B12A-41B1-A184-4FF850C95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69" b="71148" l="9804" r="96309">
                        <a14:foregroundMark x1="10842" y1="40328" x2="19377" y2="42951"/>
                        <a14:foregroundMark x1="77624" y1="32459" x2="93541" y2="44262"/>
                        <a14:foregroundMark x1="96309" y1="30492" x2="95386" y2="45246"/>
                        <a14:foregroundMark x1="43714" y1="25574" x2="53057" y2="35082"/>
                      </a14:backgroundRemoval>
                    </a14:imgEffect>
                  </a14:imgLayer>
                </a14:imgProps>
              </a:ext>
            </a:extLst>
          </a:blip>
          <a:srcRect l="35357" r="36226" b="34342"/>
          <a:stretch/>
        </p:blipFill>
        <p:spPr>
          <a:xfrm>
            <a:off x="2892184" y="2082889"/>
            <a:ext cx="2279724" cy="14146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5FA437-F4F6-477D-A208-4ADCB4E157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69" b="71148" l="9804" r="96309">
                        <a14:foregroundMark x1="10842" y1="40328" x2="19377" y2="42951"/>
                        <a14:foregroundMark x1="77624" y1="32459" x2="93541" y2="44262"/>
                        <a14:foregroundMark x1="96309" y1="30492" x2="95386" y2="45246"/>
                        <a14:foregroundMark x1="43714" y1="25574" x2="53057" y2="35082"/>
                      </a14:backgroundRemoval>
                    </a14:imgEffect>
                  </a14:imgLayer>
                </a14:imgProps>
              </a:ext>
            </a:extLst>
          </a:blip>
          <a:srcRect l="70684" r="899" b="34342"/>
          <a:stretch/>
        </p:blipFill>
        <p:spPr>
          <a:xfrm>
            <a:off x="3117816" y="3275378"/>
            <a:ext cx="1985427" cy="14352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79634F-4C00-4E33-A28B-DD73805927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6" b="97837" l="9247" r="90108">
                        <a14:foregroundMark x1="24946" y1="91106" x2="29032" y2="91106"/>
                        <a14:foregroundMark x1="47527" y1="93269" x2="67097" y2="93750"/>
                        <a14:foregroundMark x1="62581" y1="96875" x2="65376" y2="97837"/>
                        <a14:foregroundMark x1="90108" y1="71394" x2="87312" y2="78606"/>
                      </a14:backgroundRemoval>
                    </a14:imgEffect>
                  </a14:imgLayer>
                </a14:imgProps>
              </a:ext>
            </a:extLst>
          </a:blip>
          <a:srcRect l="10364" t="10118" r="7243" b="-191"/>
          <a:stretch/>
        </p:blipFill>
        <p:spPr>
          <a:xfrm>
            <a:off x="3110826" y="5013202"/>
            <a:ext cx="1985427" cy="14360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31ED87-F58E-4BB8-86C2-1022CA4914E6}"/>
              </a:ext>
            </a:extLst>
          </p:cNvPr>
          <p:cNvSpPr/>
          <p:nvPr/>
        </p:nvSpPr>
        <p:spPr>
          <a:xfrm>
            <a:off x="5581358" y="1344855"/>
            <a:ext cx="6326558" cy="50869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7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7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7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7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7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7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72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5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C958-A58F-4194-986B-FD76444B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loud Callout 3">
            <a:extLst>
              <a:ext uri="{FF2B5EF4-FFF2-40B4-BE49-F238E27FC236}">
                <a16:creationId xmlns:a16="http://schemas.microsoft.com/office/drawing/2014/main" id="{4E44F4F3-7E1F-4BCB-BE28-3CCD05D1E4DF}"/>
              </a:ext>
            </a:extLst>
          </p:cNvPr>
          <p:cNvSpPr/>
          <p:nvPr/>
        </p:nvSpPr>
        <p:spPr>
          <a:xfrm>
            <a:off x="609600" y="1524000"/>
            <a:ext cx="10972800" cy="327660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036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288;p42">
            <a:extLst>
              <a:ext uri="{FF2B5EF4-FFF2-40B4-BE49-F238E27FC236}">
                <a16:creationId xmlns:a16="http://schemas.microsoft.com/office/drawing/2014/main" id="{CC2A91A0-4BD7-E1D5-3AB1-E7D8A3B401FA}"/>
              </a:ext>
            </a:extLst>
          </p:cNvPr>
          <p:cNvGrpSpPr/>
          <p:nvPr/>
        </p:nvGrpSpPr>
        <p:grpSpPr>
          <a:xfrm>
            <a:off x="2355801" y="1317283"/>
            <a:ext cx="7224889" cy="4293999"/>
            <a:chOff x="2609018" y="535000"/>
            <a:chExt cx="3589284" cy="2294657"/>
          </a:xfrm>
        </p:grpSpPr>
        <p:sp>
          <p:nvSpPr>
            <p:cNvPr id="6" name="Google Shape;3289;p42">
              <a:extLst>
                <a:ext uri="{FF2B5EF4-FFF2-40B4-BE49-F238E27FC236}">
                  <a16:creationId xmlns:a16="http://schemas.microsoft.com/office/drawing/2014/main" id="{65FBB8E9-8B0F-D96B-29B8-72A65C39187C}"/>
                </a:ext>
              </a:extLst>
            </p:cNvPr>
            <p:cNvSpPr/>
            <p:nvPr/>
          </p:nvSpPr>
          <p:spPr>
            <a:xfrm>
              <a:off x="2665714" y="2533067"/>
              <a:ext cx="3475891" cy="64000"/>
            </a:xfrm>
            <a:custGeom>
              <a:avLst/>
              <a:gdLst/>
              <a:ahLst/>
              <a:cxnLst/>
              <a:rect l="l" t="t" r="r" b="b"/>
              <a:pathLst>
                <a:path w="32370" h="596" extrusionOk="0">
                  <a:moveTo>
                    <a:pt x="32158" y="1"/>
                  </a:moveTo>
                  <a:lnTo>
                    <a:pt x="291" y="93"/>
                  </a:lnTo>
                  <a:lnTo>
                    <a:pt x="0" y="595"/>
                  </a:lnTo>
                  <a:lnTo>
                    <a:pt x="32370" y="556"/>
                  </a:lnTo>
                  <a:lnTo>
                    <a:pt x="32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sp>
          <p:nvSpPr>
            <p:cNvPr id="7" name="Google Shape;3290;p42">
              <a:extLst>
                <a:ext uri="{FF2B5EF4-FFF2-40B4-BE49-F238E27FC236}">
                  <a16:creationId xmlns:a16="http://schemas.microsoft.com/office/drawing/2014/main" id="{DCC8784A-EC59-12CD-61F3-8DE6D5AA5C24}"/>
                </a:ext>
              </a:extLst>
            </p:cNvPr>
            <p:cNvSpPr/>
            <p:nvPr/>
          </p:nvSpPr>
          <p:spPr>
            <a:xfrm>
              <a:off x="2665714" y="604477"/>
              <a:ext cx="22765" cy="1992590"/>
            </a:xfrm>
            <a:custGeom>
              <a:avLst/>
              <a:gdLst/>
              <a:ahLst/>
              <a:cxnLst/>
              <a:rect l="l" t="t" r="r" b="b"/>
              <a:pathLst>
                <a:path w="212" h="18556" extrusionOk="0">
                  <a:moveTo>
                    <a:pt x="0" y="0"/>
                  </a:moveTo>
                  <a:lnTo>
                    <a:pt x="0" y="18555"/>
                  </a:lnTo>
                  <a:lnTo>
                    <a:pt x="212" y="18185"/>
                  </a:lnTo>
                  <a:lnTo>
                    <a:pt x="212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/>
            </a:p>
          </p:txBody>
        </p:sp>
        <p:grpSp>
          <p:nvGrpSpPr>
            <p:cNvPr id="8" name="Google Shape;3291;p42">
              <a:extLst>
                <a:ext uri="{FF2B5EF4-FFF2-40B4-BE49-F238E27FC236}">
                  <a16:creationId xmlns:a16="http://schemas.microsoft.com/office/drawing/2014/main" id="{29FE30CF-B4B2-2D75-9603-11884B75A165}"/>
                </a:ext>
              </a:extLst>
            </p:cNvPr>
            <p:cNvGrpSpPr/>
            <p:nvPr/>
          </p:nvGrpSpPr>
          <p:grpSpPr>
            <a:xfrm>
              <a:off x="2609018" y="535000"/>
              <a:ext cx="3589284" cy="2294657"/>
              <a:chOff x="2609018" y="535000"/>
              <a:chExt cx="3589284" cy="2294657"/>
            </a:xfrm>
          </p:grpSpPr>
          <p:sp>
            <p:nvSpPr>
              <p:cNvPr id="9" name="Google Shape;3292;p42">
                <a:extLst>
                  <a:ext uri="{FF2B5EF4-FFF2-40B4-BE49-F238E27FC236}">
                    <a16:creationId xmlns:a16="http://schemas.microsoft.com/office/drawing/2014/main" id="{BC7F95AA-4C1F-63FC-0A5B-94249B197B87}"/>
                  </a:ext>
                </a:extLst>
              </p:cNvPr>
              <p:cNvSpPr/>
              <p:nvPr/>
            </p:nvSpPr>
            <p:spPr>
              <a:xfrm>
                <a:off x="2609018" y="2596959"/>
                <a:ext cx="3589284" cy="232698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167" extrusionOk="0">
                    <a:moveTo>
                      <a:pt x="0" y="0"/>
                    </a:moveTo>
                    <a:lnTo>
                      <a:pt x="0" y="621"/>
                    </a:lnTo>
                    <a:lnTo>
                      <a:pt x="33426" y="2166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b="1"/>
              </a:p>
            </p:txBody>
          </p:sp>
          <p:sp>
            <p:nvSpPr>
              <p:cNvPr id="10" name="Google Shape;3293;p42">
                <a:extLst>
                  <a:ext uri="{FF2B5EF4-FFF2-40B4-BE49-F238E27FC236}">
                    <a16:creationId xmlns:a16="http://schemas.microsoft.com/office/drawing/2014/main" id="{FFD5B857-50BE-FF55-DBEB-2927392FBFEA}"/>
                  </a:ext>
                </a:extLst>
              </p:cNvPr>
              <p:cNvSpPr/>
              <p:nvPr/>
            </p:nvSpPr>
            <p:spPr>
              <a:xfrm>
                <a:off x="2609018" y="535000"/>
                <a:ext cx="3589284" cy="2155596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0074" extrusionOk="0">
                    <a:moveTo>
                      <a:pt x="0" y="0"/>
                    </a:moveTo>
                    <a:lnTo>
                      <a:pt x="0" y="19625"/>
                    </a:lnTo>
                    <a:lnTo>
                      <a:pt x="33426" y="20074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b="1"/>
              </a:p>
            </p:txBody>
          </p:sp>
          <p:sp>
            <p:nvSpPr>
              <p:cNvPr id="11" name="Google Shape;3294;p42">
                <a:extLst>
                  <a:ext uri="{FF2B5EF4-FFF2-40B4-BE49-F238E27FC236}">
                    <a16:creationId xmlns:a16="http://schemas.microsoft.com/office/drawing/2014/main" id="{F964A21B-7296-ACE4-BED5-69CE2CB3B13F}"/>
                  </a:ext>
                </a:extLst>
              </p:cNvPr>
              <p:cNvSpPr/>
              <p:nvPr/>
            </p:nvSpPr>
            <p:spPr>
              <a:xfrm>
                <a:off x="2688372" y="621443"/>
                <a:ext cx="3430576" cy="1955757"/>
              </a:xfrm>
              <a:custGeom>
                <a:avLst/>
                <a:gdLst/>
                <a:ahLst/>
                <a:cxnLst/>
                <a:rect l="l" t="t" r="r" b="b"/>
                <a:pathLst>
                  <a:path w="31948" h="18213" extrusionOk="0">
                    <a:moveTo>
                      <a:pt x="1" y="1"/>
                    </a:moveTo>
                    <a:lnTo>
                      <a:pt x="1" y="18027"/>
                    </a:lnTo>
                    <a:lnTo>
                      <a:pt x="31947" y="18212"/>
                    </a:lnTo>
                    <a:lnTo>
                      <a:pt x="319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b="1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3069" name="Google Shape;3069;p39"/>
          <p:cNvSpPr txBox="1">
            <a:spLocks noGrp="1"/>
          </p:cNvSpPr>
          <p:nvPr>
            <p:ph type="ctrTitle"/>
          </p:nvPr>
        </p:nvSpPr>
        <p:spPr>
          <a:xfrm>
            <a:off x="2355801" y="1681964"/>
            <a:ext cx="7224889" cy="29079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" sz="5867" b="1" dirty="0">
                <a:latin typeface="Times New Roman" panose="02020603050405020304" pitchFamily="18" charset="0"/>
              </a:rPr>
              <a:t>BÀI 4: </a:t>
            </a:r>
            <a:br>
              <a:rPr lang="en" sz="5867" b="1" dirty="0">
                <a:solidFill>
                  <a:schemeClr val="accent1"/>
                </a:solidFill>
                <a:latin typeface="Times New Roman" panose="02020603050405020304" pitchFamily="18" charset="0"/>
              </a:rPr>
            </a:br>
            <a:r>
              <a:rPr lang="en" sz="58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PHÂN TỬ, ĐƠN CHẤT, HỢP CHẤT</a:t>
            </a:r>
            <a:endParaRPr sz="5867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0" name="Google Shape;3170;p39"/>
          <p:cNvSpPr/>
          <p:nvPr/>
        </p:nvSpPr>
        <p:spPr>
          <a:xfrm>
            <a:off x="12887353" y="4966839"/>
            <a:ext cx="223067" cy="1991491"/>
          </a:xfrm>
          <a:custGeom>
            <a:avLst/>
            <a:gdLst/>
            <a:ahLst/>
            <a:cxnLst/>
            <a:rect l="l" t="t" r="r" b="b"/>
            <a:pathLst>
              <a:path w="3905" h="34863" extrusionOk="0">
                <a:moveTo>
                  <a:pt x="1" y="1"/>
                </a:moveTo>
                <a:lnTo>
                  <a:pt x="2764" y="34862"/>
                </a:lnTo>
                <a:lnTo>
                  <a:pt x="3904" y="34862"/>
                </a:lnTo>
                <a:lnTo>
                  <a:pt x="390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2" name="Picture 23" descr="Pict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66" y="817937"/>
            <a:ext cx="170391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21882" y="546586"/>
            <a:ext cx="62360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3: PHÂN TỬ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7A523FE-8C93-27BE-0641-65677C96EEAA}"/>
              </a:ext>
            </a:extLst>
          </p:cNvPr>
          <p:cNvGrpSpPr/>
          <p:nvPr/>
        </p:nvGrpSpPr>
        <p:grpSpPr>
          <a:xfrm>
            <a:off x="1826698" y="1429960"/>
            <a:ext cx="9734149" cy="3492571"/>
            <a:chOff x="1515910" y="1306591"/>
            <a:chExt cx="9569385" cy="4425614"/>
          </a:xfrm>
        </p:grpSpPr>
        <p:sp>
          <p:nvSpPr>
            <p:cNvPr id="196" name="Freeform: Shape 3">
              <a:extLst>
                <a:ext uri="{FF2B5EF4-FFF2-40B4-BE49-F238E27FC236}">
                  <a16:creationId xmlns:a16="http://schemas.microsoft.com/office/drawing/2014/main" id="{AB2D1CCD-9279-0B56-ED62-A80498B0997C}"/>
                </a:ext>
              </a:extLst>
            </p:cNvPr>
            <p:cNvSpPr/>
            <p:nvPr/>
          </p:nvSpPr>
          <p:spPr>
            <a:xfrm>
              <a:off x="1515910" y="1607905"/>
              <a:ext cx="9569385" cy="3822986"/>
            </a:xfrm>
            <a:custGeom>
              <a:avLst/>
              <a:gdLst>
                <a:gd name="connsiteX0" fmla="*/ 0 w 8004412"/>
                <a:gd name="connsiteY0" fmla="*/ 565966 h 3268525"/>
                <a:gd name="connsiteX1" fmla="*/ 123389 w 8004412"/>
                <a:gd name="connsiteY1" fmla="*/ 565966 h 3268525"/>
                <a:gd name="connsiteX2" fmla="*/ 120769 w 8004412"/>
                <a:gd name="connsiteY2" fmla="*/ 591950 h 3268525"/>
                <a:gd name="connsiteX3" fmla="*/ 120769 w 8004412"/>
                <a:gd name="connsiteY3" fmla="*/ 2676576 h 3268525"/>
                <a:gd name="connsiteX4" fmla="*/ 591950 w 8004412"/>
                <a:gd name="connsiteY4" fmla="*/ 3147757 h 3268525"/>
                <a:gd name="connsiteX5" fmla="*/ 6707306 w 8004412"/>
                <a:gd name="connsiteY5" fmla="*/ 3147757 h 3268525"/>
                <a:gd name="connsiteX6" fmla="*/ 6707306 w 8004412"/>
                <a:gd name="connsiteY6" fmla="*/ 3268525 h 3268525"/>
                <a:gd name="connsiteX7" fmla="*/ 544765 w 8004412"/>
                <a:gd name="connsiteY7" fmla="*/ 3268525 h 3268525"/>
                <a:gd name="connsiteX8" fmla="*/ 0 w 8004412"/>
                <a:gd name="connsiteY8" fmla="*/ 2723760 h 3268525"/>
                <a:gd name="connsiteX9" fmla="*/ 1297106 w 8004412"/>
                <a:gd name="connsiteY9" fmla="*/ 0 h 3268525"/>
                <a:gd name="connsiteX10" fmla="*/ 7459647 w 8004412"/>
                <a:gd name="connsiteY10" fmla="*/ 0 h 3268525"/>
                <a:gd name="connsiteX11" fmla="*/ 8004412 w 8004412"/>
                <a:gd name="connsiteY11" fmla="*/ 544765 h 3268525"/>
                <a:gd name="connsiteX12" fmla="*/ 8004412 w 8004412"/>
                <a:gd name="connsiteY12" fmla="*/ 2702559 h 3268525"/>
                <a:gd name="connsiteX13" fmla="*/ 7881024 w 8004412"/>
                <a:gd name="connsiteY13" fmla="*/ 2702559 h 3268525"/>
                <a:gd name="connsiteX14" fmla="*/ 7883643 w 8004412"/>
                <a:gd name="connsiteY14" fmla="*/ 2676576 h 3268525"/>
                <a:gd name="connsiteX15" fmla="*/ 7883643 w 8004412"/>
                <a:gd name="connsiteY15" fmla="*/ 591950 h 3268525"/>
                <a:gd name="connsiteX16" fmla="*/ 7412462 w 8004412"/>
                <a:gd name="connsiteY16" fmla="*/ 120769 h 3268525"/>
                <a:gd name="connsiteX17" fmla="*/ 1297106 w 8004412"/>
                <a:gd name="connsiteY17" fmla="*/ 120769 h 326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4412" h="3268525">
                  <a:moveTo>
                    <a:pt x="0" y="565966"/>
                  </a:moveTo>
                  <a:lnTo>
                    <a:pt x="123389" y="565966"/>
                  </a:lnTo>
                  <a:lnTo>
                    <a:pt x="120769" y="591950"/>
                  </a:lnTo>
                  <a:lnTo>
                    <a:pt x="120769" y="2676576"/>
                  </a:lnTo>
                  <a:cubicBezTo>
                    <a:pt x="120769" y="2936802"/>
                    <a:pt x="331724" y="3147757"/>
                    <a:pt x="591950" y="3147757"/>
                  </a:cubicBezTo>
                  <a:lnTo>
                    <a:pt x="6707306" y="3147757"/>
                  </a:lnTo>
                  <a:lnTo>
                    <a:pt x="6707306" y="3268525"/>
                  </a:lnTo>
                  <a:lnTo>
                    <a:pt x="544765" y="3268525"/>
                  </a:lnTo>
                  <a:cubicBezTo>
                    <a:pt x="243900" y="3268525"/>
                    <a:pt x="0" y="3024625"/>
                    <a:pt x="0" y="2723760"/>
                  </a:cubicBezTo>
                  <a:close/>
                  <a:moveTo>
                    <a:pt x="1297106" y="0"/>
                  </a:moveTo>
                  <a:lnTo>
                    <a:pt x="7459647" y="0"/>
                  </a:lnTo>
                  <a:cubicBezTo>
                    <a:pt x="7760512" y="0"/>
                    <a:pt x="8004412" y="243900"/>
                    <a:pt x="8004412" y="544765"/>
                  </a:cubicBezTo>
                  <a:lnTo>
                    <a:pt x="8004412" y="2702559"/>
                  </a:lnTo>
                  <a:lnTo>
                    <a:pt x="7881024" y="2702559"/>
                  </a:lnTo>
                  <a:lnTo>
                    <a:pt x="7883643" y="2676576"/>
                  </a:lnTo>
                  <a:lnTo>
                    <a:pt x="7883643" y="591950"/>
                  </a:lnTo>
                  <a:cubicBezTo>
                    <a:pt x="7883643" y="331724"/>
                    <a:pt x="7672688" y="120769"/>
                    <a:pt x="7412462" y="120769"/>
                  </a:cubicBezTo>
                  <a:lnTo>
                    <a:pt x="1297106" y="12076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0080" tIns="609600" rIns="64008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09585" indent="-609585">
                <a:buFontTx/>
                <a:buChar char="-"/>
              </a:pPr>
              <a:endParaRPr lang="en-US" sz="8000" noProof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7145F62D-B857-1561-1D8D-733C86A8FC6F}"/>
                </a:ext>
              </a:extLst>
            </p:cNvPr>
            <p:cNvSpPr/>
            <p:nvPr/>
          </p:nvSpPr>
          <p:spPr>
            <a:xfrm>
              <a:off x="1534138" y="1590982"/>
              <a:ext cx="731990" cy="6907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6EC96151-2FD2-7474-C9BE-782368FF8507}"/>
                </a:ext>
              </a:extLst>
            </p:cNvPr>
            <p:cNvSpPr/>
            <p:nvPr/>
          </p:nvSpPr>
          <p:spPr>
            <a:xfrm>
              <a:off x="2284356" y="1306591"/>
              <a:ext cx="731990" cy="6907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AA365FC6-6E7E-032B-1057-EED321FCDA1E}"/>
                </a:ext>
              </a:extLst>
            </p:cNvPr>
            <p:cNvSpPr/>
            <p:nvPr/>
          </p:nvSpPr>
          <p:spPr>
            <a:xfrm>
              <a:off x="9603087" y="5041410"/>
              <a:ext cx="731990" cy="6907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838BA96A-F925-5A72-4700-36E3F043121E}"/>
                </a:ext>
              </a:extLst>
            </p:cNvPr>
            <p:cNvSpPr/>
            <p:nvPr/>
          </p:nvSpPr>
          <p:spPr>
            <a:xfrm>
              <a:off x="10353305" y="4757019"/>
              <a:ext cx="731990" cy="6907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7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53438345-BFDE-4161-4F64-DEF57E1D54FD}"/>
              </a:ext>
            </a:extLst>
          </p:cNvPr>
          <p:cNvSpPr txBox="1"/>
          <p:nvPr/>
        </p:nvSpPr>
        <p:spPr>
          <a:xfrm>
            <a:off x="1788887" y="2132626"/>
            <a:ext cx="9626364" cy="197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 algn="just" defTabSz="1219170">
              <a:lnSpc>
                <a:spcPct val="120000"/>
              </a:lnSpc>
              <a:buFontTx/>
              <a:buChar char="-"/>
              <a:defRPr/>
            </a:pPr>
            <a:r>
              <a:rPr lang="en-US" sz="5333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Đơn</a:t>
            </a:r>
            <a:r>
              <a:rPr lang="en-US" sz="5333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sz="5333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5333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5333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sz="5333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5333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tạo</a:t>
            </a:r>
            <a:r>
              <a:rPr lang="en-US" sz="5333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5333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5333" dirty="0"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...................</a:t>
            </a:r>
            <a:endParaRPr lang="vi-VN" sz="5333" dirty="0">
              <a:solidFill>
                <a:srgbClr val="FF0000"/>
              </a:solidFill>
              <a:latin typeface="Times New Roman" panose="02020603050405020304" pitchFamily="18" charset="0"/>
              <a:ea typeface="#9Slide02 Tieu de rat dai 01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2" name="Google Shape;1499;p78">
            <a:extLst>
              <a:ext uri="{FF2B5EF4-FFF2-40B4-BE49-F238E27FC236}">
                <a16:creationId xmlns:a16="http://schemas.microsoft.com/office/drawing/2014/main" id="{16726213-38E9-4414-7FC3-C367ABBD7CE8}"/>
              </a:ext>
            </a:extLst>
          </p:cNvPr>
          <p:cNvSpPr/>
          <p:nvPr/>
        </p:nvSpPr>
        <p:spPr>
          <a:xfrm>
            <a:off x="-91463" y="351585"/>
            <a:ext cx="4969217" cy="873472"/>
          </a:xfrm>
          <a:custGeom>
            <a:avLst/>
            <a:gdLst/>
            <a:ahLst/>
            <a:cxnLst/>
            <a:rect l="l" t="t" r="r" b="b"/>
            <a:pathLst>
              <a:path w="67849" h="19067" extrusionOk="0">
                <a:moveTo>
                  <a:pt x="36393" y="368"/>
                </a:moveTo>
                <a:cubicBezTo>
                  <a:pt x="36393" y="368"/>
                  <a:pt x="36426" y="368"/>
                  <a:pt x="36426" y="434"/>
                </a:cubicBezTo>
                <a:lnTo>
                  <a:pt x="36460" y="468"/>
                </a:lnTo>
                <a:cubicBezTo>
                  <a:pt x="36460" y="468"/>
                  <a:pt x="36426" y="501"/>
                  <a:pt x="36393" y="501"/>
                </a:cubicBezTo>
                <a:cubicBezTo>
                  <a:pt x="36293" y="501"/>
                  <a:pt x="36226" y="468"/>
                  <a:pt x="36259" y="434"/>
                </a:cubicBezTo>
                <a:cubicBezTo>
                  <a:pt x="36293" y="368"/>
                  <a:pt x="36326" y="368"/>
                  <a:pt x="36393" y="368"/>
                </a:cubicBezTo>
                <a:close/>
                <a:moveTo>
                  <a:pt x="37193" y="484"/>
                </a:moveTo>
                <a:cubicBezTo>
                  <a:pt x="37294" y="484"/>
                  <a:pt x="37394" y="501"/>
                  <a:pt x="37494" y="534"/>
                </a:cubicBezTo>
                <a:cubicBezTo>
                  <a:pt x="37560" y="601"/>
                  <a:pt x="37560" y="601"/>
                  <a:pt x="37560" y="634"/>
                </a:cubicBezTo>
                <a:cubicBezTo>
                  <a:pt x="37394" y="701"/>
                  <a:pt x="37227" y="668"/>
                  <a:pt x="37093" y="768"/>
                </a:cubicBezTo>
                <a:cubicBezTo>
                  <a:pt x="37090" y="771"/>
                  <a:pt x="37085" y="773"/>
                  <a:pt x="37078" y="773"/>
                </a:cubicBezTo>
                <a:cubicBezTo>
                  <a:pt x="37026" y="773"/>
                  <a:pt x="36893" y="661"/>
                  <a:pt x="36893" y="601"/>
                </a:cubicBezTo>
                <a:lnTo>
                  <a:pt x="36893" y="534"/>
                </a:lnTo>
                <a:cubicBezTo>
                  <a:pt x="36993" y="501"/>
                  <a:pt x="37093" y="484"/>
                  <a:pt x="37193" y="484"/>
                </a:cubicBezTo>
                <a:close/>
                <a:moveTo>
                  <a:pt x="34758" y="1302"/>
                </a:moveTo>
                <a:lnTo>
                  <a:pt x="34792" y="1335"/>
                </a:lnTo>
                <a:lnTo>
                  <a:pt x="34758" y="1368"/>
                </a:lnTo>
                <a:lnTo>
                  <a:pt x="34725" y="1368"/>
                </a:lnTo>
                <a:cubicBezTo>
                  <a:pt x="34758" y="1335"/>
                  <a:pt x="34758" y="1335"/>
                  <a:pt x="34758" y="1302"/>
                </a:cubicBezTo>
                <a:close/>
                <a:moveTo>
                  <a:pt x="33424" y="1302"/>
                </a:moveTo>
                <a:cubicBezTo>
                  <a:pt x="33457" y="1302"/>
                  <a:pt x="33491" y="1335"/>
                  <a:pt x="33558" y="1335"/>
                </a:cubicBezTo>
                <a:cubicBezTo>
                  <a:pt x="33558" y="1368"/>
                  <a:pt x="33491" y="1435"/>
                  <a:pt x="33457" y="1435"/>
                </a:cubicBezTo>
                <a:cubicBezTo>
                  <a:pt x="33424" y="1435"/>
                  <a:pt x="33391" y="1368"/>
                  <a:pt x="33324" y="1368"/>
                </a:cubicBezTo>
                <a:cubicBezTo>
                  <a:pt x="33391" y="1335"/>
                  <a:pt x="33391" y="1302"/>
                  <a:pt x="33424" y="1302"/>
                </a:cubicBezTo>
                <a:close/>
                <a:moveTo>
                  <a:pt x="39228" y="1468"/>
                </a:moveTo>
                <a:lnTo>
                  <a:pt x="39262" y="1502"/>
                </a:lnTo>
                <a:lnTo>
                  <a:pt x="39228" y="1535"/>
                </a:lnTo>
                <a:lnTo>
                  <a:pt x="39162" y="1502"/>
                </a:lnTo>
                <a:lnTo>
                  <a:pt x="39228" y="1468"/>
                </a:lnTo>
                <a:close/>
                <a:moveTo>
                  <a:pt x="35959" y="1435"/>
                </a:moveTo>
                <a:cubicBezTo>
                  <a:pt x="35993" y="1468"/>
                  <a:pt x="36059" y="1468"/>
                  <a:pt x="36093" y="1502"/>
                </a:cubicBezTo>
                <a:cubicBezTo>
                  <a:pt x="35993" y="1502"/>
                  <a:pt x="35993" y="1535"/>
                  <a:pt x="35993" y="1535"/>
                </a:cubicBezTo>
                <a:cubicBezTo>
                  <a:pt x="35963" y="1565"/>
                  <a:pt x="35939" y="1582"/>
                  <a:pt x="35917" y="1582"/>
                </a:cubicBezTo>
                <a:cubicBezTo>
                  <a:pt x="35889" y="1582"/>
                  <a:pt x="35863" y="1557"/>
                  <a:pt x="35826" y="1502"/>
                </a:cubicBezTo>
                <a:lnTo>
                  <a:pt x="35826" y="1468"/>
                </a:lnTo>
                <a:cubicBezTo>
                  <a:pt x="35859" y="1468"/>
                  <a:pt x="35926" y="1435"/>
                  <a:pt x="35959" y="1435"/>
                </a:cubicBezTo>
                <a:close/>
                <a:moveTo>
                  <a:pt x="45725" y="1447"/>
                </a:moveTo>
                <a:cubicBezTo>
                  <a:pt x="45777" y="1447"/>
                  <a:pt x="45838" y="1468"/>
                  <a:pt x="45900" y="1468"/>
                </a:cubicBezTo>
                <a:cubicBezTo>
                  <a:pt x="45900" y="1587"/>
                  <a:pt x="45815" y="1604"/>
                  <a:pt x="45717" y="1604"/>
                </a:cubicBezTo>
                <a:cubicBezTo>
                  <a:pt x="45678" y="1604"/>
                  <a:pt x="45638" y="1602"/>
                  <a:pt x="45599" y="1602"/>
                </a:cubicBezTo>
                <a:cubicBezTo>
                  <a:pt x="45617" y="1476"/>
                  <a:pt x="45664" y="1447"/>
                  <a:pt x="45725" y="1447"/>
                </a:cubicBezTo>
                <a:close/>
                <a:moveTo>
                  <a:pt x="39929" y="1435"/>
                </a:moveTo>
                <a:cubicBezTo>
                  <a:pt x="40029" y="1535"/>
                  <a:pt x="40137" y="1560"/>
                  <a:pt x="40254" y="1560"/>
                </a:cubicBezTo>
                <a:cubicBezTo>
                  <a:pt x="40371" y="1560"/>
                  <a:pt x="40496" y="1535"/>
                  <a:pt x="40629" y="1535"/>
                </a:cubicBezTo>
                <a:cubicBezTo>
                  <a:pt x="40663" y="1535"/>
                  <a:pt x="40696" y="1602"/>
                  <a:pt x="40696" y="1635"/>
                </a:cubicBezTo>
                <a:cubicBezTo>
                  <a:pt x="40796" y="1668"/>
                  <a:pt x="40763" y="1702"/>
                  <a:pt x="40763" y="1702"/>
                </a:cubicBezTo>
                <a:lnTo>
                  <a:pt x="40329" y="1702"/>
                </a:lnTo>
                <a:cubicBezTo>
                  <a:pt x="40229" y="1702"/>
                  <a:pt x="40096" y="1702"/>
                  <a:pt x="39962" y="1668"/>
                </a:cubicBezTo>
                <a:cubicBezTo>
                  <a:pt x="39929" y="1668"/>
                  <a:pt x="39929" y="1602"/>
                  <a:pt x="39862" y="1535"/>
                </a:cubicBezTo>
                <a:cubicBezTo>
                  <a:pt x="39862" y="1502"/>
                  <a:pt x="39929" y="1468"/>
                  <a:pt x="39929" y="1435"/>
                </a:cubicBezTo>
                <a:close/>
                <a:moveTo>
                  <a:pt x="18611" y="1742"/>
                </a:moveTo>
                <a:cubicBezTo>
                  <a:pt x="18642" y="1742"/>
                  <a:pt x="18676" y="1750"/>
                  <a:pt x="18714" y="1769"/>
                </a:cubicBezTo>
                <a:cubicBezTo>
                  <a:pt x="18647" y="1769"/>
                  <a:pt x="18747" y="1769"/>
                  <a:pt x="18814" y="1835"/>
                </a:cubicBezTo>
                <a:lnTo>
                  <a:pt x="18780" y="1869"/>
                </a:lnTo>
                <a:lnTo>
                  <a:pt x="18480" y="1869"/>
                </a:lnTo>
                <a:cubicBezTo>
                  <a:pt x="18480" y="1796"/>
                  <a:pt x="18532" y="1742"/>
                  <a:pt x="18611" y="1742"/>
                </a:cubicBezTo>
                <a:close/>
                <a:moveTo>
                  <a:pt x="16312" y="1835"/>
                </a:moveTo>
                <a:cubicBezTo>
                  <a:pt x="16312" y="1869"/>
                  <a:pt x="16379" y="1935"/>
                  <a:pt x="16379" y="1935"/>
                </a:cubicBezTo>
                <a:cubicBezTo>
                  <a:pt x="16312" y="1935"/>
                  <a:pt x="16245" y="1935"/>
                  <a:pt x="16279" y="1835"/>
                </a:cubicBezTo>
                <a:close/>
                <a:moveTo>
                  <a:pt x="17246" y="1935"/>
                </a:moveTo>
                <a:lnTo>
                  <a:pt x="17279" y="1969"/>
                </a:lnTo>
                <a:cubicBezTo>
                  <a:pt x="17279" y="1969"/>
                  <a:pt x="17279" y="2002"/>
                  <a:pt x="17246" y="2002"/>
                </a:cubicBezTo>
                <a:cubicBezTo>
                  <a:pt x="17213" y="1969"/>
                  <a:pt x="17246" y="1935"/>
                  <a:pt x="17246" y="1935"/>
                </a:cubicBezTo>
                <a:close/>
                <a:moveTo>
                  <a:pt x="17880" y="1935"/>
                </a:moveTo>
                <a:cubicBezTo>
                  <a:pt x="17880" y="1935"/>
                  <a:pt x="17913" y="1969"/>
                  <a:pt x="17880" y="2002"/>
                </a:cubicBezTo>
                <a:cubicBezTo>
                  <a:pt x="17780" y="1969"/>
                  <a:pt x="17780" y="1969"/>
                  <a:pt x="17880" y="1935"/>
                </a:cubicBezTo>
                <a:close/>
                <a:moveTo>
                  <a:pt x="17902" y="1987"/>
                </a:moveTo>
                <a:cubicBezTo>
                  <a:pt x="17909" y="1987"/>
                  <a:pt x="17902" y="2002"/>
                  <a:pt x="17880" y="2002"/>
                </a:cubicBezTo>
                <a:cubicBezTo>
                  <a:pt x="17891" y="1991"/>
                  <a:pt x="17898" y="1987"/>
                  <a:pt x="17902" y="1987"/>
                </a:cubicBezTo>
                <a:close/>
                <a:moveTo>
                  <a:pt x="44465" y="1935"/>
                </a:moveTo>
                <a:cubicBezTo>
                  <a:pt x="44465" y="1935"/>
                  <a:pt x="44465" y="1969"/>
                  <a:pt x="44499" y="1969"/>
                </a:cubicBezTo>
                <a:cubicBezTo>
                  <a:pt x="44476" y="1969"/>
                  <a:pt x="44469" y="1983"/>
                  <a:pt x="44476" y="1983"/>
                </a:cubicBezTo>
                <a:cubicBezTo>
                  <a:pt x="44480" y="1983"/>
                  <a:pt x="44488" y="1980"/>
                  <a:pt x="44499" y="1969"/>
                </a:cubicBezTo>
                <a:lnTo>
                  <a:pt x="44499" y="1969"/>
                </a:lnTo>
                <a:lnTo>
                  <a:pt x="44465" y="2002"/>
                </a:lnTo>
                <a:cubicBezTo>
                  <a:pt x="44399" y="1969"/>
                  <a:pt x="44399" y="1935"/>
                  <a:pt x="44465" y="1935"/>
                </a:cubicBezTo>
                <a:close/>
                <a:moveTo>
                  <a:pt x="18447" y="1869"/>
                </a:moveTo>
                <a:cubicBezTo>
                  <a:pt x="18447" y="1971"/>
                  <a:pt x="18408" y="2014"/>
                  <a:pt x="18345" y="2014"/>
                </a:cubicBezTo>
                <a:cubicBezTo>
                  <a:pt x="18325" y="2014"/>
                  <a:pt x="18304" y="2010"/>
                  <a:pt x="18280" y="2002"/>
                </a:cubicBezTo>
                <a:cubicBezTo>
                  <a:pt x="18280" y="2002"/>
                  <a:pt x="18247" y="2002"/>
                  <a:pt x="18247" y="1969"/>
                </a:cubicBezTo>
                <a:lnTo>
                  <a:pt x="18213" y="1935"/>
                </a:lnTo>
                <a:lnTo>
                  <a:pt x="18247" y="1869"/>
                </a:lnTo>
                <a:close/>
                <a:moveTo>
                  <a:pt x="45599" y="1602"/>
                </a:moveTo>
                <a:lnTo>
                  <a:pt x="45599" y="1602"/>
                </a:lnTo>
                <a:cubicBezTo>
                  <a:pt x="45566" y="1702"/>
                  <a:pt x="45566" y="1835"/>
                  <a:pt x="45566" y="1969"/>
                </a:cubicBezTo>
                <a:cubicBezTo>
                  <a:pt x="45566" y="2008"/>
                  <a:pt x="45543" y="2024"/>
                  <a:pt x="45511" y="2024"/>
                </a:cubicBezTo>
                <a:cubicBezTo>
                  <a:pt x="45488" y="2024"/>
                  <a:pt x="45460" y="2016"/>
                  <a:pt x="45433" y="2002"/>
                </a:cubicBezTo>
                <a:cubicBezTo>
                  <a:pt x="45266" y="1869"/>
                  <a:pt x="45266" y="1835"/>
                  <a:pt x="45399" y="1702"/>
                </a:cubicBezTo>
                <a:cubicBezTo>
                  <a:pt x="45466" y="1668"/>
                  <a:pt x="45499" y="1635"/>
                  <a:pt x="45599" y="1602"/>
                </a:cubicBezTo>
                <a:close/>
                <a:moveTo>
                  <a:pt x="44832" y="1935"/>
                </a:moveTo>
                <a:cubicBezTo>
                  <a:pt x="44899" y="1969"/>
                  <a:pt x="44932" y="1969"/>
                  <a:pt x="44966" y="2002"/>
                </a:cubicBezTo>
                <a:cubicBezTo>
                  <a:pt x="44932" y="2002"/>
                  <a:pt x="44899" y="2002"/>
                  <a:pt x="44832" y="2035"/>
                </a:cubicBezTo>
                <a:cubicBezTo>
                  <a:pt x="44799" y="2035"/>
                  <a:pt x="44699" y="2002"/>
                  <a:pt x="44699" y="2002"/>
                </a:cubicBezTo>
                <a:cubicBezTo>
                  <a:pt x="44699" y="1935"/>
                  <a:pt x="44799" y="1935"/>
                  <a:pt x="44832" y="1935"/>
                </a:cubicBezTo>
                <a:close/>
                <a:moveTo>
                  <a:pt x="16779" y="1802"/>
                </a:moveTo>
                <a:cubicBezTo>
                  <a:pt x="16812" y="1802"/>
                  <a:pt x="16912" y="1802"/>
                  <a:pt x="16912" y="1835"/>
                </a:cubicBezTo>
                <a:cubicBezTo>
                  <a:pt x="16979" y="1835"/>
                  <a:pt x="16912" y="1869"/>
                  <a:pt x="16879" y="1969"/>
                </a:cubicBezTo>
                <a:cubicBezTo>
                  <a:pt x="16807" y="2040"/>
                  <a:pt x="16736" y="2073"/>
                  <a:pt x="16659" y="2073"/>
                </a:cubicBezTo>
                <a:cubicBezTo>
                  <a:pt x="16593" y="2073"/>
                  <a:pt x="16523" y="2048"/>
                  <a:pt x="16445" y="2002"/>
                </a:cubicBezTo>
                <a:cubicBezTo>
                  <a:pt x="16412" y="2002"/>
                  <a:pt x="16412" y="1935"/>
                  <a:pt x="16412" y="1935"/>
                </a:cubicBezTo>
                <a:cubicBezTo>
                  <a:pt x="16579" y="1935"/>
                  <a:pt x="16645" y="1869"/>
                  <a:pt x="16779" y="1802"/>
                </a:cubicBezTo>
                <a:close/>
                <a:moveTo>
                  <a:pt x="15945" y="1969"/>
                </a:moveTo>
                <a:lnTo>
                  <a:pt x="15978" y="2002"/>
                </a:lnTo>
                <a:cubicBezTo>
                  <a:pt x="15978" y="2035"/>
                  <a:pt x="15945" y="2102"/>
                  <a:pt x="15945" y="2102"/>
                </a:cubicBezTo>
                <a:lnTo>
                  <a:pt x="15778" y="2102"/>
                </a:lnTo>
                <a:cubicBezTo>
                  <a:pt x="15778" y="1969"/>
                  <a:pt x="15878" y="1969"/>
                  <a:pt x="15945" y="1969"/>
                </a:cubicBezTo>
                <a:close/>
                <a:moveTo>
                  <a:pt x="15745" y="2103"/>
                </a:moveTo>
                <a:lnTo>
                  <a:pt x="15745" y="2169"/>
                </a:lnTo>
                <a:cubicBezTo>
                  <a:pt x="15735" y="2179"/>
                  <a:pt x="15722" y="2183"/>
                  <a:pt x="15711" y="2183"/>
                </a:cubicBezTo>
                <a:cubicBezTo>
                  <a:pt x="15684" y="2183"/>
                  <a:pt x="15664" y="2159"/>
                  <a:pt x="15711" y="2135"/>
                </a:cubicBezTo>
                <a:cubicBezTo>
                  <a:pt x="15711" y="2114"/>
                  <a:pt x="15726" y="2106"/>
                  <a:pt x="15745" y="2103"/>
                </a:cubicBezTo>
                <a:close/>
                <a:moveTo>
                  <a:pt x="51731" y="2029"/>
                </a:moveTo>
                <a:cubicBezTo>
                  <a:pt x="51744" y="2029"/>
                  <a:pt x="51757" y="2031"/>
                  <a:pt x="51771" y="2035"/>
                </a:cubicBezTo>
                <a:cubicBezTo>
                  <a:pt x="51837" y="2102"/>
                  <a:pt x="51904" y="2135"/>
                  <a:pt x="51904" y="2202"/>
                </a:cubicBezTo>
                <a:cubicBezTo>
                  <a:pt x="51904" y="2277"/>
                  <a:pt x="51848" y="2315"/>
                  <a:pt x="51791" y="2315"/>
                </a:cubicBezTo>
                <a:cubicBezTo>
                  <a:pt x="51773" y="2315"/>
                  <a:pt x="51754" y="2311"/>
                  <a:pt x="51737" y="2302"/>
                </a:cubicBezTo>
                <a:cubicBezTo>
                  <a:pt x="51637" y="2302"/>
                  <a:pt x="51604" y="2269"/>
                  <a:pt x="51604" y="2169"/>
                </a:cubicBezTo>
                <a:cubicBezTo>
                  <a:pt x="51604" y="2111"/>
                  <a:pt x="51653" y="2029"/>
                  <a:pt x="51731" y="2029"/>
                </a:cubicBezTo>
                <a:close/>
                <a:moveTo>
                  <a:pt x="25819" y="3303"/>
                </a:moveTo>
                <a:lnTo>
                  <a:pt x="25885" y="3336"/>
                </a:lnTo>
                <a:cubicBezTo>
                  <a:pt x="25885" y="3370"/>
                  <a:pt x="25885" y="3370"/>
                  <a:pt x="25819" y="3370"/>
                </a:cubicBezTo>
                <a:cubicBezTo>
                  <a:pt x="25752" y="3336"/>
                  <a:pt x="25752" y="3303"/>
                  <a:pt x="25819" y="3303"/>
                </a:cubicBezTo>
                <a:close/>
                <a:moveTo>
                  <a:pt x="56474" y="3436"/>
                </a:moveTo>
                <a:cubicBezTo>
                  <a:pt x="56474" y="3470"/>
                  <a:pt x="56474" y="3503"/>
                  <a:pt x="56441" y="3503"/>
                </a:cubicBezTo>
                <a:cubicBezTo>
                  <a:pt x="56431" y="3513"/>
                  <a:pt x="56418" y="3517"/>
                  <a:pt x="56407" y="3517"/>
                </a:cubicBezTo>
                <a:cubicBezTo>
                  <a:pt x="56380" y="3517"/>
                  <a:pt x="56360" y="3493"/>
                  <a:pt x="56407" y="3470"/>
                </a:cubicBezTo>
                <a:cubicBezTo>
                  <a:pt x="56407" y="3436"/>
                  <a:pt x="56441" y="3436"/>
                  <a:pt x="56474" y="3436"/>
                </a:cubicBezTo>
                <a:close/>
                <a:moveTo>
                  <a:pt x="33224" y="3436"/>
                </a:moveTo>
                <a:lnTo>
                  <a:pt x="33257" y="3470"/>
                </a:lnTo>
                <a:cubicBezTo>
                  <a:pt x="33257" y="3503"/>
                  <a:pt x="33257" y="3536"/>
                  <a:pt x="33224" y="3536"/>
                </a:cubicBezTo>
                <a:cubicBezTo>
                  <a:pt x="33157" y="3536"/>
                  <a:pt x="33157" y="3536"/>
                  <a:pt x="33157" y="3503"/>
                </a:cubicBezTo>
                <a:cubicBezTo>
                  <a:pt x="33157" y="3470"/>
                  <a:pt x="33224" y="3470"/>
                  <a:pt x="33224" y="3436"/>
                </a:cubicBezTo>
                <a:close/>
                <a:moveTo>
                  <a:pt x="30422" y="3603"/>
                </a:moveTo>
                <a:cubicBezTo>
                  <a:pt x="30455" y="3603"/>
                  <a:pt x="30489" y="3637"/>
                  <a:pt x="30455" y="3670"/>
                </a:cubicBezTo>
                <a:cubicBezTo>
                  <a:pt x="30422" y="3670"/>
                  <a:pt x="30422" y="3637"/>
                  <a:pt x="30389" y="3637"/>
                </a:cubicBezTo>
                <a:lnTo>
                  <a:pt x="30422" y="3603"/>
                </a:lnTo>
                <a:close/>
                <a:moveTo>
                  <a:pt x="10169" y="3461"/>
                </a:moveTo>
                <a:cubicBezTo>
                  <a:pt x="10252" y="3461"/>
                  <a:pt x="10274" y="3521"/>
                  <a:pt x="10274" y="3603"/>
                </a:cubicBezTo>
                <a:cubicBezTo>
                  <a:pt x="10308" y="3603"/>
                  <a:pt x="10374" y="3637"/>
                  <a:pt x="10408" y="3637"/>
                </a:cubicBezTo>
                <a:cubicBezTo>
                  <a:pt x="10408" y="3670"/>
                  <a:pt x="10374" y="3703"/>
                  <a:pt x="10308" y="3703"/>
                </a:cubicBezTo>
                <a:cubicBezTo>
                  <a:pt x="10274" y="3703"/>
                  <a:pt x="10274" y="3637"/>
                  <a:pt x="10274" y="3603"/>
                </a:cubicBezTo>
                <a:lnTo>
                  <a:pt x="10074" y="3603"/>
                </a:lnTo>
                <a:lnTo>
                  <a:pt x="10041" y="3536"/>
                </a:lnTo>
                <a:cubicBezTo>
                  <a:pt x="10074" y="3503"/>
                  <a:pt x="10074" y="3470"/>
                  <a:pt x="10107" y="3470"/>
                </a:cubicBezTo>
                <a:cubicBezTo>
                  <a:pt x="10131" y="3464"/>
                  <a:pt x="10152" y="3461"/>
                  <a:pt x="10169" y="3461"/>
                </a:cubicBezTo>
                <a:close/>
                <a:moveTo>
                  <a:pt x="31790" y="3470"/>
                </a:moveTo>
                <a:cubicBezTo>
                  <a:pt x="31790" y="3470"/>
                  <a:pt x="31890" y="3470"/>
                  <a:pt x="31923" y="3503"/>
                </a:cubicBezTo>
                <a:cubicBezTo>
                  <a:pt x="31956" y="3536"/>
                  <a:pt x="31990" y="3603"/>
                  <a:pt x="32056" y="3670"/>
                </a:cubicBezTo>
                <a:cubicBezTo>
                  <a:pt x="31990" y="3670"/>
                  <a:pt x="31990" y="3703"/>
                  <a:pt x="31956" y="3703"/>
                </a:cubicBezTo>
                <a:cubicBezTo>
                  <a:pt x="31939" y="3712"/>
                  <a:pt x="31916" y="3716"/>
                  <a:pt x="31892" y="3716"/>
                </a:cubicBezTo>
                <a:cubicBezTo>
                  <a:pt x="31828" y="3716"/>
                  <a:pt x="31756" y="3685"/>
                  <a:pt x="31756" y="3637"/>
                </a:cubicBezTo>
                <a:cubicBezTo>
                  <a:pt x="31756" y="3536"/>
                  <a:pt x="31790" y="3503"/>
                  <a:pt x="31790" y="3470"/>
                </a:cubicBezTo>
                <a:close/>
                <a:moveTo>
                  <a:pt x="27987" y="3370"/>
                </a:moveTo>
                <a:cubicBezTo>
                  <a:pt x="28020" y="3436"/>
                  <a:pt x="28020" y="3470"/>
                  <a:pt x="28087" y="3503"/>
                </a:cubicBezTo>
                <a:lnTo>
                  <a:pt x="28087" y="3536"/>
                </a:lnTo>
                <a:cubicBezTo>
                  <a:pt x="28087" y="3603"/>
                  <a:pt x="28054" y="3637"/>
                  <a:pt x="27987" y="3703"/>
                </a:cubicBezTo>
                <a:cubicBezTo>
                  <a:pt x="27954" y="3770"/>
                  <a:pt x="27920" y="3770"/>
                  <a:pt x="27887" y="3770"/>
                </a:cubicBezTo>
                <a:cubicBezTo>
                  <a:pt x="27787" y="3770"/>
                  <a:pt x="27787" y="3703"/>
                  <a:pt x="27820" y="3670"/>
                </a:cubicBezTo>
                <a:lnTo>
                  <a:pt x="27954" y="3436"/>
                </a:lnTo>
                <a:cubicBezTo>
                  <a:pt x="27954" y="3370"/>
                  <a:pt x="27987" y="3370"/>
                  <a:pt x="27987" y="3370"/>
                </a:cubicBezTo>
                <a:close/>
                <a:moveTo>
                  <a:pt x="34729" y="3620"/>
                </a:moveTo>
                <a:cubicBezTo>
                  <a:pt x="34800" y="3620"/>
                  <a:pt x="34875" y="3637"/>
                  <a:pt x="34925" y="3670"/>
                </a:cubicBezTo>
                <a:lnTo>
                  <a:pt x="34925" y="3703"/>
                </a:lnTo>
                <a:lnTo>
                  <a:pt x="34925" y="3737"/>
                </a:lnTo>
                <a:cubicBezTo>
                  <a:pt x="34959" y="3770"/>
                  <a:pt x="34959" y="3803"/>
                  <a:pt x="34925" y="3837"/>
                </a:cubicBezTo>
                <a:cubicBezTo>
                  <a:pt x="34858" y="3887"/>
                  <a:pt x="34792" y="3912"/>
                  <a:pt x="34733" y="3912"/>
                </a:cubicBezTo>
                <a:cubicBezTo>
                  <a:pt x="34675" y="3912"/>
                  <a:pt x="34625" y="3887"/>
                  <a:pt x="34592" y="3837"/>
                </a:cubicBezTo>
                <a:cubicBezTo>
                  <a:pt x="34558" y="3803"/>
                  <a:pt x="34558" y="3670"/>
                  <a:pt x="34558" y="3670"/>
                </a:cubicBezTo>
                <a:cubicBezTo>
                  <a:pt x="34592" y="3637"/>
                  <a:pt x="34658" y="3620"/>
                  <a:pt x="34729" y="3620"/>
                </a:cubicBezTo>
                <a:close/>
                <a:moveTo>
                  <a:pt x="6153" y="4075"/>
                </a:moveTo>
                <a:cubicBezTo>
                  <a:pt x="6124" y="4075"/>
                  <a:pt x="6115" y="4114"/>
                  <a:pt x="6138" y="4137"/>
                </a:cubicBezTo>
                <a:cubicBezTo>
                  <a:pt x="6138" y="4170"/>
                  <a:pt x="6205" y="4170"/>
                  <a:pt x="6238" y="4170"/>
                </a:cubicBezTo>
                <a:cubicBezTo>
                  <a:pt x="6238" y="4137"/>
                  <a:pt x="6238" y="4104"/>
                  <a:pt x="6205" y="4104"/>
                </a:cubicBezTo>
                <a:cubicBezTo>
                  <a:pt x="6184" y="4083"/>
                  <a:pt x="6166" y="4075"/>
                  <a:pt x="6153" y="4075"/>
                </a:cubicBezTo>
                <a:close/>
                <a:moveTo>
                  <a:pt x="55507" y="4837"/>
                </a:moveTo>
                <a:lnTo>
                  <a:pt x="55573" y="4871"/>
                </a:lnTo>
                <a:lnTo>
                  <a:pt x="55507" y="4904"/>
                </a:lnTo>
                <a:cubicBezTo>
                  <a:pt x="55507" y="4904"/>
                  <a:pt x="55473" y="4904"/>
                  <a:pt x="55473" y="4871"/>
                </a:cubicBezTo>
                <a:lnTo>
                  <a:pt x="55507" y="4837"/>
                </a:lnTo>
                <a:close/>
                <a:moveTo>
                  <a:pt x="56607" y="4837"/>
                </a:moveTo>
                <a:cubicBezTo>
                  <a:pt x="56641" y="4871"/>
                  <a:pt x="56641" y="4871"/>
                  <a:pt x="56574" y="4937"/>
                </a:cubicBezTo>
                <a:cubicBezTo>
                  <a:pt x="56574" y="4937"/>
                  <a:pt x="56517" y="4937"/>
                  <a:pt x="56561" y="4859"/>
                </a:cubicBezTo>
                <a:lnTo>
                  <a:pt x="56561" y="4859"/>
                </a:lnTo>
                <a:cubicBezTo>
                  <a:pt x="56568" y="4855"/>
                  <a:pt x="56574" y="4848"/>
                  <a:pt x="56574" y="4837"/>
                </a:cubicBezTo>
                <a:lnTo>
                  <a:pt x="56574" y="4837"/>
                </a:lnTo>
                <a:cubicBezTo>
                  <a:pt x="56574" y="4837"/>
                  <a:pt x="56574" y="4837"/>
                  <a:pt x="56574" y="4837"/>
                </a:cubicBezTo>
                <a:close/>
                <a:moveTo>
                  <a:pt x="57608" y="4804"/>
                </a:moveTo>
                <a:cubicBezTo>
                  <a:pt x="57641" y="4804"/>
                  <a:pt x="57675" y="4837"/>
                  <a:pt x="57741" y="4871"/>
                </a:cubicBezTo>
                <a:cubicBezTo>
                  <a:pt x="57675" y="4937"/>
                  <a:pt x="57641" y="4937"/>
                  <a:pt x="57608" y="4971"/>
                </a:cubicBezTo>
                <a:lnTo>
                  <a:pt x="57508" y="4971"/>
                </a:lnTo>
                <a:cubicBezTo>
                  <a:pt x="57441" y="4937"/>
                  <a:pt x="57408" y="4937"/>
                  <a:pt x="57308" y="4871"/>
                </a:cubicBezTo>
                <a:cubicBezTo>
                  <a:pt x="57341" y="4837"/>
                  <a:pt x="57441" y="4837"/>
                  <a:pt x="57475" y="4804"/>
                </a:cubicBezTo>
                <a:close/>
                <a:moveTo>
                  <a:pt x="55773" y="4704"/>
                </a:moveTo>
                <a:lnTo>
                  <a:pt x="56307" y="4837"/>
                </a:lnTo>
                <a:lnTo>
                  <a:pt x="56307" y="4871"/>
                </a:lnTo>
                <a:cubicBezTo>
                  <a:pt x="56307" y="4971"/>
                  <a:pt x="56107" y="5104"/>
                  <a:pt x="56007" y="5104"/>
                </a:cubicBezTo>
                <a:cubicBezTo>
                  <a:pt x="55907" y="5104"/>
                  <a:pt x="55773" y="4904"/>
                  <a:pt x="55740" y="4804"/>
                </a:cubicBezTo>
                <a:cubicBezTo>
                  <a:pt x="55740" y="4771"/>
                  <a:pt x="55773" y="4771"/>
                  <a:pt x="55773" y="4704"/>
                </a:cubicBezTo>
                <a:close/>
                <a:moveTo>
                  <a:pt x="3403" y="5471"/>
                </a:moveTo>
                <a:lnTo>
                  <a:pt x="3436" y="5505"/>
                </a:lnTo>
                <a:lnTo>
                  <a:pt x="3403" y="5538"/>
                </a:lnTo>
                <a:lnTo>
                  <a:pt x="3369" y="5505"/>
                </a:lnTo>
                <a:cubicBezTo>
                  <a:pt x="3369" y="5471"/>
                  <a:pt x="3403" y="5471"/>
                  <a:pt x="3403" y="5471"/>
                </a:cubicBezTo>
                <a:close/>
                <a:moveTo>
                  <a:pt x="4804" y="5304"/>
                </a:moveTo>
                <a:cubicBezTo>
                  <a:pt x="4870" y="5338"/>
                  <a:pt x="4870" y="5371"/>
                  <a:pt x="4904" y="5438"/>
                </a:cubicBezTo>
                <a:cubicBezTo>
                  <a:pt x="4904" y="5471"/>
                  <a:pt x="4870" y="5505"/>
                  <a:pt x="4870" y="5538"/>
                </a:cubicBezTo>
                <a:cubicBezTo>
                  <a:pt x="4804" y="5538"/>
                  <a:pt x="4770" y="5505"/>
                  <a:pt x="4770" y="5505"/>
                </a:cubicBezTo>
                <a:cubicBezTo>
                  <a:pt x="4737" y="5438"/>
                  <a:pt x="4770" y="5338"/>
                  <a:pt x="4804" y="5304"/>
                </a:cubicBezTo>
                <a:close/>
                <a:moveTo>
                  <a:pt x="4137" y="5338"/>
                </a:moveTo>
                <a:cubicBezTo>
                  <a:pt x="4203" y="5338"/>
                  <a:pt x="4237" y="5371"/>
                  <a:pt x="4237" y="5371"/>
                </a:cubicBezTo>
                <a:lnTo>
                  <a:pt x="4237" y="5605"/>
                </a:lnTo>
                <a:cubicBezTo>
                  <a:pt x="4270" y="5605"/>
                  <a:pt x="4303" y="5605"/>
                  <a:pt x="4303" y="5671"/>
                </a:cubicBezTo>
                <a:lnTo>
                  <a:pt x="4270" y="5671"/>
                </a:lnTo>
                <a:cubicBezTo>
                  <a:pt x="4270" y="5638"/>
                  <a:pt x="4237" y="5605"/>
                  <a:pt x="4237" y="5605"/>
                </a:cubicBezTo>
                <a:lnTo>
                  <a:pt x="4203" y="5605"/>
                </a:lnTo>
                <a:cubicBezTo>
                  <a:pt x="4103" y="5605"/>
                  <a:pt x="4036" y="5505"/>
                  <a:pt x="4070" y="5404"/>
                </a:cubicBezTo>
                <a:cubicBezTo>
                  <a:pt x="4103" y="5338"/>
                  <a:pt x="4137" y="5338"/>
                  <a:pt x="4137" y="5338"/>
                </a:cubicBezTo>
                <a:close/>
                <a:moveTo>
                  <a:pt x="60177" y="5605"/>
                </a:moveTo>
                <a:cubicBezTo>
                  <a:pt x="60243" y="5638"/>
                  <a:pt x="60277" y="5638"/>
                  <a:pt x="60310" y="5671"/>
                </a:cubicBezTo>
                <a:cubicBezTo>
                  <a:pt x="60243" y="5705"/>
                  <a:pt x="60177" y="5805"/>
                  <a:pt x="60110" y="5838"/>
                </a:cubicBezTo>
                <a:lnTo>
                  <a:pt x="60076" y="5805"/>
                </a:lnTo>
                <a:lnTo>
                  <a:pt x="60076" y="5705"/>
                </a:lnTo>
                <a:cubicBezTo>
                  <a:pt x="60076" y="5638"/>
                  <a:pt x="60110" y="5605"/>
                  <a:pt x="60177" y="5605"/>
                </a:cubicBezTo>
                <a:close/>
                <a:moveTo>
                  <a:pt x="60610" y="5771"/>
                </a:moveTo>
                <a:lnTo>
                  <a:pt x="60644" y="5805"/>
                </a:lnTo>
                <a:lnTo>
                  <a:pt x="60610" y="5838"/>
                </a:lnTo>
                <a:cubicBezTo>
                  <a:pt x="60610" y="5838"/>
                  <a:pt x="60577" y="5838"/>
                  <a:pt x="60577" y="5805"/>
                </a:cubicBezTo>
                <a:lnTo>
                  <a:pt x="60610" y="5771"/>
                </a:lnTo>
                <a:close/>
                <a:moveTo>
                  <a:pt x="2402" y="5805"/>
                </a:moveTo>
                <a:cubicBezTo>
                  <a:pt x="2402" y="5838"/>
                  <a:pt x="2435" y="5871"/>
                  <a:pt x="2435" y="5938"/>
                </a:cubicBezTo>
                <a:cubicBezTo>
                  <a:pt x="2402" y="5938"/>
                  <a:pt x="2369" y="5972"/>
                  <a:pt x="2369" y="6005"/>
                </a:cubicBezTo>
                <a:cubicBezTo>
                  <a:pt x="2302" y="5972"/>
                  <a:pt x="2302" y="5871"/>
                  <a:pt x="2302" y="5838"/>
                </a:cubicBezTo>
                <a:cubicBezTo>
                  <a:pt x="2302" y="5838"/>
                  <a:pt x="2369" y="5805"/>
                  <a:pt x="2402" y="5805"/>
                </a:cubicBezTo>
                <a:close/>
                <a:moveTo>
                  <a:pt x="63012" y="6205"/>
                </a:moveTo>
                <a:cubicBezTo>
                  <a:pt x="63012" y="6205"/>
                  <a:pt x="63079" y="6205"/>
                  <a:pt x="63079" y="6238"/>
                </a:cubicBezTo>
                <a:lnTo>
                  <a:pt x="63079" y="6305"/>
                </a:lnTo>
                <a:cubicBezTo>
                  <a:pt x="63013" y="6305"/>
                  <a:pt x="63012" y="6305"/>
                  <a:pt x="62980" y="6242"/>
                </a:cubicBezTo>
                <a:lnTo>
                  <a:pt x="62980" y="6242"/>
                </a:lnTo>
                <a:cubicBezTo>
                  <a:pt x="62983" y="6231"/>
                  <a:pt x="62991" y="6205"/>
                  <a:pt x="63012" y="6205"/>
                </a:cubicBezTo>
                <a:close/>
                <a:moveTo>
                  <a:pt x="61258" y="6168"/>
                </a:moveTo>
                <a:cubicBezTo>
                  <a:pt x="61275" y="6168"/>
                  <a:pt x="61293" y="6169"/>
                  <a:pt x="61311" y="6172"/>
                </a:cubicBezTo>
                <a:cubicBezTo>
                  <a:pt x="61366" y="6183"/>
                  <a:pt x="61422" y="6187"/>
                  <a:pt x="61479" y="6187"/>
                </a:cubicBezTo>
                <a:cubicBezTo>
                  <a:pt x="61592" y="6187"/>
                  <a:pt x="61711" y="6172"/>
                  <a:pt x="61844" y="6172"/>
                </a:cubicBezTo>
                <a:lnTo>
                  <a:pt x="62478" y="6172"/>
                </a:lnTo>
                <a:cubicBezTo>
                  <a:pt x="62678" y="6172"/>
                  <a:pt x="62778" y="6338"/>
                  <a:pt x="62645" y="6539"/>
                </a:cubicBezTo>
                <a:cubicBezTo>
                  <a:pt x="62645" y="6605"/>
                  <a:pt x="62612" y="6605"/>
                  <a:pt x="62612" y="6605"/>
                </a:cubicBezTo>
                <a:lnTo>
                  <a:pt x="62578" y="6539"/>
                </a:lnTo>
                <a:cubicBezTo>
                  <a:pt x="62519" y="6449"/>
                  <a:pt x="62486" y="6333"/>
                  <a:pt x="62360" y="6333"/>
                </a:cubicBezTo>
                <a:cubicBezTo>
                  <a:pt x="62346" y="6333"/>
                  <a:pt x="62329" y="6335"/>
                  <a:pt x="62311" y="6338"/>
                </a:cubicBezTo>
                <a:cubicBezTo>
                  <a:pt x="62267" y="6338"/>
                  <a:pt x="62193" y="6324"/>
                  <a:pt x="62119" y="6324"/>
                </a:cubicBezTo>
                <a:cubicBezTo>
                  <a:pt x="62082" y="6324"/>
                  <a:pt x="62045" y="6327"/>
                  <a:pt x="62011" y="6338"/>
                </a:cubicBezTo>
                <a:cubicBezTo>
                  <a:pt x="61911" y="6372"/>
                  <a:pt x="61811" y="6472"/>
                  <a:pt x="61678" y="6472"/>
                </a:cubicBezTo>
                <a:cubicBezTo>
                  <a:pt x="61344" y="6472"/>
                  <a:pt x="60977" y="6472"/>
                  <a:pt x="60644" y="6439"/>
                </a:cubicBezTo>
                <a:cubicBezTo>
                  <a:pt x="60625" y="6443"/>
                  <a:pt x="60609" y="6445"/>
                  <a:pt x="60595" y="6445"/>
                </a:cubicBezTo>
                <a:cubicBezTo>
                  <a:pt x="60509" y="6445"/>
                  <a:pt x="60505" y="6367"/>
                  <a:pt x="60477" y="6338"/>
                </a:cubicBezTo>
                <a:lnTo>
                  <a:pt x="60277" y="6338"/>
                </a:lnTo>
                <a:lnTo>
                  <a:pt x="60243" y="6305"/>
                </a:lnTo>
                <a:cubicBezTo>
                  <a:pt x="60277" y="6272"/>
                  <a:pt x="60277" y="6205"/>
                  <a:pt x="60310" y="6205"/>
                </a:cubicBezTo>
                <a:cubicBezTo>
                  <a:pt x="60334" y="6197"/>
                  <a:pt x="60355" y="6193"/>
                  <a:pt x="60375" y="6193"/>
                </a:cubicBezTo>
                <a:cubicBezTo>
                  <a:pt x="60438" y="6193"/>
                  <a:pt x="60477" y="6237"/>
                  <a:pt x="60477" y="6338"/>
                </a:cubicBezTo>
                <a:lnTo>
                  <a:pt x="60744" y="6338"/>
                </a:lnTo>
                <a:cubicBezTo>
                  <a:pt x="60928" y="6338"/>
                  <a:pt x="61056" y="6168"/>
                  <a:pt x="61258" y="6168"/>
                </a:cubicBezTo>
                <a:close/>
                <a:moveTo>
                  <a:pt x="32724" y="7773"/>
                </a:moveTo>
                <a:cubicBezTo>
                  <a:pt x="32757" y="7773"/>
                  <a:pt x="32757" y="7806"/>
                  <a:pt x="32790" y="7840"/>
                </a:cubicBezTo>
                <a:cubicBezTo>
                  <a:pt x="32757" y="7840"/>
                  <a:pt x="32724" y="7873"/>
                  <a:pt x="32657" y="7873"/>
                </a:cubicBezTo>
                <a:cubicBezTo>
                  <a:pt x="32624" y="7873"/>
                  <a:pt x="32624" y="7840"/>
                  <a:pt x="32590" y="7806"/>
                </a:cubicBezTo>
                <a:cubicBezTo>
                  <a:pt x="32624" y="7806"/>
                  <a:pt x="32657" y="7773"/>
                  <a:pt x="32724" y="7773"/>
                </a:cubicBezTo>
                <a:close/>
                <a:moveTo>
                  <a:pt x="27386" y="7806"/>
                </a:moveTo>
                <a:lnTo>
                  <a:pt x="27453" y="7873"/>
                </a:lnTo>
                <a:cubicBezTo>
                  <a:pt x="27420" y="7906"/>
                  <a:pt x="27420" y="7906"/>
                  <a:pt x="27420" y="8006"/>
                </a:cubicBezTo>
                <a:lnTo>
                  <a:pt x="27386" y="7973"/>
                </a:lnTo>
                <a:lnTo>
                  <a:pt x="27320" y="7940"/>
                </a:lnTo>
                <a:cubicBezTo>
                  <a:pt x="27320" y="7873"/>
                  <a:pt x="27386" y="7840"/>
                  <a:pt x="27386" y="7806"/>
                </a:cubicBezTo>
                <a:close/>
                <a:moveTo>
                  <a:pt x="31959" y="7746"/>
                </a:moveTo>
                <a:cubicBezTo>
                  <a:pt x="31999" y="7746"/>
                  <a:pt x="32043" y="7754"/>
                  <a:pt x="32090" y="7773"/>
                </a:cubicBezTo>
                <a:cubicBezTo>
                  <a:pt x="32157" y="7773"/>
                  <a:pt x="32223" y="7806"/>
                  <a:pt x="32223" y="7873"/>
                </a:cubicBezTo>
                <a:cubicBezTo>
                  <a:pt x="32223" y="7973"/>
                  <a:pt x="32157" y="8006"/>
                  <a:pt x="32090" y="8006"/>
                </a:cubicBezTo>
                <a:lnTo>
                  <a:pt x="31756" y="8006"/>
                </a:lnTo>
                <a:cubicBezTo>
                  <a:pt x="31723" y="8006"/>
                  <a:pt x="31723" y="7973"/>
                  <a:pt x="31656" y="7940"/>
                </a:cubicBezTo>
                <a:cubicBezTo>
                  <a:pt x="31656" y="7940"/>
                  <a:pt x="31656" y="7873"/>
                  <a:pt x="31723" y="7873"/>
                </a:cubicBezTo>
                <a:cubicBezTo>
                  <a:pt x="31771" y="7801"/>
                  <a:pt x="31854" y="7746"/>
                  <a:pt x="31959" y="7746"/>
                </a:cubicBezTo>
                <a:close/>
                <a:moveTo>
                  <a:pt x="31262" y="7792"/>
                </a:moveTo>
                <a:cubicBezTo>
                  <a:pt x="31270" y="7792"/>
                  <a:pt x="31279" y="7796"/>
                  <a:pt x="31289" y="7806"/>
                </a:cubicBezTo>
                <a:cubicBezTo>
                  <a:pt x="31323" y="7806"/>
                  <a:pt x="31323" y="7840"/>
                  <a:pt x="31323" y="7873"/>
                </a:cubicBezTo>
                <a:cubicBezTo>
                  <a:pt x="31423" y="7873"/>
                  <a:pt x="31456" y="7973"/>
                  <a:pt x="31456" y="8040"/>
                </a:cubicBezTo>
                <a:cubicBezTo>
                  <a:pt x="31456" y="8106"/>
                  <a:pt x="31423" y="8106"/>
                  <a:pt x="31389" y="8140"/>
                </a:cubicBezTo>
                <a:lnTo>
                  <a:pt x="31323" y="8106"/>
                </a:lnTo>
                <a:lnTo>
                  <a:pt x="31323" y="7873"/>
                </a:lnTo>
                <a:cubicBezTo>
                  <a:pt x="31289" y="7873"/>
                  <a:pt x="31256" y="7873"/>
                  <a:pt x="31256" y="7840"/>
                </a:cubicBezTo>
                <a:cubicBezTo>
                  <a:pt x="31232" y="7816"/>
                  <a:pt x="31242" y="7792"/>
                  <a:pt x="31262" y="7792"/>
                </a:cubicBezTo>
                <a:close/>
                <a:moveTo>
                  <a:pt x="6705" y="8040"/>
                </a:moveTo>
                <a:cubicBezTo>
                  <a:pt x="6772" y="8040"/>
                  <a:pt x="6872" y="8106"/>
                  <a:pt x="6805" y="8140"/>
                </a:cubicBezTo>
                <a:cubicBezTo>
                  <a:pt x="6772" y="8173"/>
                  <a:pt x="6738" y="8173"/>
                  <a:pt x="6705" y="8173"/>
                </a:cubicBezTo>
                <a:cubicBezTo>
                  <a:pt x="6638" y="8173"/>
                  <a:pt x="6605" y="8140"/>
                  <a:pt x="6572" y="8106"/>
                </a:cubicBezTo>
                <a:cubicBezTo>
                  <a:pt x="6605" y="8040"/>
                  <a:pt x="6638" y="8040"/>
                  <a:pt x="6705" y="8040"/>
                </a:cubicBezTo>
                <a:close/>
                <a:moveTo>
                  <a:pt x="9405" y="8245"/>
                </a:moveTo>
                <a:cubicBezTo>
                  <a:pt x="9416" y="8245"/>
                  <a:pt x="9430" y="8252"/>
                  <a:pt x="9440" y="8273"/>
                </a:cubicBezTo>
                <a:cubicBezTo>
                  <a:pt x="9474" y="8273"/>
                  <a:pt x="9474" y="8307"/>
                  <a:pt x="9474" y="8340"/>
                </a:cubicBezTo>
                <a:cubicBezTo>
                  <a:pt x="9540" y="8340"/>
                  <a:pt x="9574" y="8373"/>
                  <a:pt x="9574" y="8373"/>
                </a:cubicBezTo>
                <a:cubicBezTo>
                  <a:pt x="9607" y="8373"/>
                  <a:pt x="9607" y="8440"/>
                  <a:pt x="9574" y="8440"/>
                </a:cubicBezTo>
                <a:cubicBezTo>
                  <a:pt x="9474" y="8440"/>
                  <a:pt x="9474" y="8373"/>
                  <a:pt x="9474" y="8340"/>
                </a:cubicBezTo>
                <a:cubicBezTo>
                  <a:pt x="9440" y="8340"/>
                  <a:pt x="9407" y="8340"/>
                  <a:pt x="9407" y="8307"/>
                </a:cubicBezTo>
                <a:cubicBezTo>
                  <a:pt x="9361" y="8284"/>
                  <a:pt x="9378" y="8245"/>
                  <a:pt x="9405" y="8245"/>
                </a:cubicBezTo>
                <a:close/>
                <a:moveTo>
                  <a:pt x="2102" y="8173"/>
                </a:moveTo>
                <a:cubicBezTo>
                  <a:pt x="2135" y="8173"/>
                  <a:pt x="2202" y="8206"/>
                  <a:pt x="2202" y="8273"/>
                </a:cubicBezTo>
                <a:cubicBezTo>
                  <a:pt x="2269" y="8340"/>
                  <a:pt x="2235" y="8373"/>
                  <a:pt x="2235" y="8440"/>
                </a:cubicBezTo>
                <a:cubicBezTo>
                  <a:pt x="2235" y="8457"/>
                  <a:pt x="2218" y="8465"/>
                  <a:pt x="2193" y="8465"/>
                </a:cubicBezTo>
                <a:cubicBezTo>
                  <a:pt x="2168" y="8465"/>
                  <a:pt x="2135" y="8457"/>
                  <a:pt x="2102" y="8440"/>
                </a:cubicBezTo>
                <a:cubicBezTo>
                  <a:pt x="2002" y="8340"/>
                  <a:pt x="1902" y="8340"/>
                  <a:pt x="1768" y="8340"/>
                </a:cubicBezTo>
                <a:cubicBezTo>
                  <a:pt x="1735" y="8340"/>
                  <a:pt x="1701" y="8307"/>
                  <a:pt x="1635" y="8273"/>
                </a:cubicBezTo>
                <a:cubicBezTo>
                  <a:pt x="1701" y="8206"/>
                  <a:pt x="1735" y="8206"/>
                  <a:pt x="1768" y="8173"/>
                </a:cubicBezTo>
                <a:close/>
                <a:moveTo>
                  <a:pt x="16145" y="8507"/>
                </a:moveTo>
                <a:cubicBezTo>
                  <a:pt x="16178" y="8507"/>
                  <a:pt x="16178" y="8540"/>
                  <a:pt x="16178" y="8540"/>
                </a:cubicBezTo>
                <a:cubicBezTo>
                  <a:pt x="16212" y="8607"/>
                  <a:pt x="16145" y="8607"/>
                  <a:pt x="16145" y="8640"/>
                </a:cubicBezTo>
                <a:cubicBezTo>
                  <a:pt x="16112" y="8640"/>
                  <a:pt x="16078" y="8640"/>
                  <a:pt x="15978" y="8673"/>
                </a:cubicBezTo>
                <a:cubicBezTo>
                  <a:pt x="15945" y="8673"/>
                  <a:pt x="15878" y="8640"/>
                  <a:pt x="15812" y="8607"/>
                </a:cubicBezTo>
                <a:cubicBezTo>
                  <a:pt x="15912" y="8540"/>
                  <a:pt x="15945" y="8540"/>
                  <a:pt x="16012" y="8507"/>
                </a:cubicBezTo>
                <a:close/>
                <a:moveTo>
                  <a:pt x="13944" y="8640"/>
                </a:moveTo>
                <a:cubicBezTo>
                  <a:pt x="13977" y="8640"/>
                  <a:pt x="13977" y="8640"/>
                  <a:pt x="14044" y="8673"/>
                </a:cubicBezTo>
                <a:cubicBezTo>
                  <a:pt x="14077" y="8707"/>
                  <a:pt x="14077" y="8740"/>
                  <a:pt x="14010" y="8807"/>
                </a:cubicBezTo>
                <a:cubicBezTo>
                  <a:pt x="13977" y="8840"/>
                  <a:pt x="13944" y="8874"/>
                  <a:pt x="13910" y="8874"/>
                </a:cubicBezTo>
                <a:cubicBezTo>
                  <a:pt x="13895" y="8904"/>
                  <a:pt x="13873" y="8920"/>
                  <a:pt x="13851" y="8920"/>
                </a:cubicBezTo>
                <a:cubicBezTo>
                  <a:pt x="13824" y="8920"/>
                  <a:pt x="13795" y="8895"/>
                  <a:pt x="13777" y="8840"/>
                </a:cubicBezTo>
                <a:cubicBezTo>
                  <a:pt x="13743" y="8707"/>
                  <a:pt x="13810" y="8640"/>
                  <a:pt x="13944" y="8640"/>
                </a:cubicBezTo>
                <a:close/>
                <a:moveTo>
                  <a:pt x="12959" y="8849"/>
                </a:moveTo>
                <a:cubicBezTo>
                  <a:pt x="12968" y="8849"/>
                  <a:pt x="12976" y="8857"/>
                  <a:pt x="12976" y="8874"/>
                </a:cubicBezTo>
                <a:cubicBezTo>
                  <a:pt x="12976" y="8940"/>
                  <a:pt x="12943" y="8940"/>
                  <a:pt x="12910" y="8940"/>
                </a:cubicBezTo>
                <a:lnTo>
                  <a:pt x="12910" y="8940"/>
                </a:lnTo>
                <a:cubicBezTo>
                  <a:pt x="12912" y="8908"/>
                  <a:pt x="12919" y="8874"/>
                  <a:pt x="12943" y="8874"/>
                </a:cubicBezTo>
                <a:cubicBezTo>
                  <a:pt x="12943" y="8857"/>
                  <a:pt x="12951" y="8849"/>
                  <a:pt x="12959" y="8849"/>
                </a:cubicBezTo>
                <a:close/>
                <a:moveTo>
                  <a:pt x="2074" y="8652"/>
                </a:moveTo>
                <a:cubicBezTo>
                  <a:pt x="2125" y="8652"/>
                  <a:pt x="2180" y="8660"/>
                  <a:pt x="2235" y="8673"/>
                </a:cubicBezTo>
                <a:cubicBezTo>
                  <a:pt x="2269" y="8673"/>
                  <a:pt x="2269" y="8707"/>
                  <a:pt x="2269" y="8707"/>
                </a:cubicBezTo>
                <a:cubicBezTo>
                  <a:pt x="2235" y="8707"/>
                  <a:pt x="2235" y="8740"/>
                  <a:pt x="2235" y="8740"/>
                </a:cubicBezTo>
                <a:cubicBezTo>
                  <a:pt x="2146" y="8830"/>
                  <a:pt x="2083" y="8946"/>
                  <a:pt x="1976" y="8946"/>
                </a:cubicBezTo>
                <a:cubicBezTo>
                  <a:pt x="1963" y="8946"/>
                  <a:pt x="1949" y="8944"/>
                  <a:pt x="1935" y="8940"/>
                </a:cubicBezTo>
                <a:cubicBezTo>
                  <a:pt x="1902" y="8940"/>
                  <a:pt x="1835" y="8874"/>
                  <a:pt x="1835" y="8840"/>
                </a:cubicBezTo>
                <a:cubicBezTo>
                  <a:pt x="1835" y="8807"/>
                  <a:pt x="1835" y="8707"/>
                  <a:pt x="1902" y="8707"/>
                </a:cubicBezTo>
                <a:cubicBezTo>
                  <a:pt x="1941" y="8668"/>
                  <a:pt x="2003" y="8652"/>
                  <a:pt x="2074" y="8652"/>
                </a:cubicBezTo>
                <a:close/>
                <a:moveTo>
                  <a:pt x="12876" y="8974"/>
                </a:moveTo>
                <a:cubicBezTo>
                  <a:pt x="12876" y="9007"/>
                  <a:pt x="12809" y="9040"/>
                  <a:pt x="12809" y="9040"/>
                </a:cubicBezTo>
                <a:lnTo>
                  <a:pt x="12776" y="9040"/>
                </a:lnTo>
                <a:cubicBezTo>
                  <a:pt x="12776" y="8974"/>
                  <a:pt x="12809" y="8974"/>
                  <a:pt x="12876" y="8974"/>
                </a:cubicBezTo>
                <a:close/>
                <a:moveTo>
                  <a:pt x="12309" y="9007"/>
                </a:moveTo>
                <a:lnTo>
                  <a:pt x="12376" y="9040"/>
                </a:lnTo>
                <a:cubicBezTo>
                  <a:pt x="12376" y="9040"/>
                  <a:pt x="12376" y="9107"/>
                  <a:pt x="12309" y="9107"/>
                </a:cubicBezTo>
                <a:lnTo>
                  <a:pt x="12276" y="9040"/>
                </a:lnTo>
                <a:lnTo>
                  <a:pt x="12309" y="9007"/>
                </a:lnTo>
                <a:close/>
                <a:moveTo>
                  <a:pt x="6261" y="8159"/>
                </a:moveTo>
                <a:cubicBezTo>
                  <a:pt x="6321" y="8159"/>
                  <a:pt x="6405" y="8183"/>
                  <a:pt x="6405" y="8206"/>
                </a:cubicBezTo>
                <a:cubicBezTo>
                  <a:pt x="6371" y="8240"/>
                  <a:pt x="6371" y="8307"/>
                  <a:pt x="6305" y="8340"/>
                </a:cubicBezTo>
                <a:cubicBezTo>
                  <a:pt x="6238" y="8407"/>
                  <a:pt x="6138" y="8473"/>
                  <a:pt x="6071" y="8473"/>
                </a:cubicBezTo>
                <a:lnTo>
                  <a:pt x="5237" y="8473"/>
                </a:lnTo>
                <a:lnTo>
                  <a:pt x="5237" y="8673"/>
                </a:lnTo>
                <a:cubicBezTo>
                  <a:pt x="5254" y="8740"/>
                  <a:pt x="5296" y="8757"/>
                  <a:pt x="5342" y="8757"/>
                </a:cubicBezTo>
                <a:cubicBezTo>
                  <a:pt x="5387" y="8757"/>
                  <a:pt x="5437" y="8740"/>
                  <a:pt x="5471" y="8740"/>
                </a:cubicBezTo>
                <a:cubicBezTo>
                  <a:pt x="5538" y="8740"/>
                  <a:pt x="5589" y="8770"/>
                  <a:pt x="5636" y="8770"/>
                </a:cubicBezTo>
                <a:cubicBezTo>
                  <a:pt x="5660" y="8770"/>
                  <a:pt x="5682" y="8762"/>
                  <a:pt x="5704" y="8740"/>
                </a:cubicBezTo>
                <a:cubicBezTo>
                  <a:pt x="5815" y="8648"/>
                  <a:pt x="5927" y="8627"/>
                  <a:pt x="6049" y="8627"/>
                </a:cubicBezTo>
                <a:cubicBezTo>
                  <a:pt x="6147" y="8627"/>
                  <a:pt x="6253" y="8640"/>
                  <a:pt x="6371" y="8640"/>
                </a:cubicBezTo>
                <a:cubicBezTo>
                  <a:pt x="6421" y="8640"/>
                  <a:pt x="6474" y="8642"/>
                  <a:pt x="6526" y="8642"/>
                </a:cubicBezTo>
                <a:cubicBezTo>
                  <a:pt x="6684" y="8642"/>
                  <a:pt x="6847" y="8623"/>
                  <a:pt x="6972" y="8473"/>
                </a:cubicBezTo>
                <a:cubicBezTo>
                  <a:pt x="7372" y="8473"/>
                  <a:pt x="7706" y="8473"/>
                  <a:pt x="8039" y="8507"/>
                </a:cubicBezTo>
                <a:lnTo>
                  <a:pt x="8273" y="8507"/>
                </a:lnTo>
                <a:cubicBezTo>
                  <a:pt x="8540" y="8473"/>
                  <a:pt x="8773" y="8473"/>
                  <a:pt x="9040" y="8473"/>
                </a:cubicBezTo>
                <a:cubicBezTo>
                  <a:pt x="9073" y="8473"/>
                  <a:pt x="9107" y="8540"/>
                  <a:pt x="9107" y="8540"/>
                </a:cubicBezTo>
                <a:cubicBezTo>
                  <a:pt x="9107" y="8540"/>
                  <a:pt x="9073" y="8640"/>
                  <a:pt x="8973" y="8707"/>
                </a:cubicBezTo>
                <a:cubicBezTo>
                  <a:pt x="8940" y="8740"/>
                  <a:pt x="8807" y="8807"/>
                  <a:pt x="8773" y="8807"/>
                </a:cubicBezTo>
                <a:cubicBezTo>
                  <a:pt x="8702" y="8753"/>
                  <a:pt x="8649" y="8719"/>
                  <a:pt x="8596" y="8719"/>
                </a:cubicBezTo>
                <a:cubicBezTo>
                  <a:pt x="8549" y="8719"/>
                  <a:pt x="8502" y="8745"/>
                  <a:pt x="8440" y="8807"/>
                </a:cubicBezTo>
                <a:cubicBezTo>
                  <a:pt x="8406" y="8840"/>
                  <a:pt x="8348" y="8857"/>
                  <a:pt x="8285" y="8857"/>
                </a:cubicBezTo>
                <a:cubicBezTo>
                  <a:pt x="8223" y="8857"/>
                  <a:pt x="8156" y="8840"/>
                  <a:pt x="8106" y="8807"/>
                </a:cubicBezTo>
                <a:cubicBezTo>
                  <a:pt x="8050" y="8765"/>
                  <a:pt x="8012" y="8746"/>
                  <a:pt x="7981" y="8746"/>
                </a:cubicBezTo>
                <a:cubicBezTo>
                  <a:pt x="7939" y="8746"/>
                  <a:pt x="7911" y="8782"/>
                  <a:pt x="7873" y="8840"/>
                </a:cubicBezTo>
                <a:cubicBezTo>
                  <a:pt x="7789" y="8924"/>
                  <a:pt x="7747" y="8965"/>
                  <a:pt x="7706" y="8965"/>
                </a:cubicBezTo>
                <a:cubicBezTo>
                  <a:pt x="7664" y="8965"/>
                  <a:pt x="7622" y="8924"/>
                  <a:pt x="7539" y="8840"/>
                </a:cubicBezTo>
                <a:cubicBezTo>
                  <a:pt x="7479" y="8780"/>
                  <a:pt x="7426" y="8747"/>
                  <a:pt x="7385" y="8747"/>
                </a:cubicBezTo>
                <a:cubicBezTo>
                  <a:pt x="7336" y="8747"/>
                  <a:pt x="7305" y="8797"/>
                  <a:pt x="7305" y="8907"/>
                </a:cubicBezTo>
                <a:cubicBezTo>
                  <a:pt x="7305" y="8974"/>
                  <a:pt x="7239" y="9007"/>
                  <a:pt x="7205" y="9007"/>
                </a:cubicBezTo>
                <a:lnTo>
                  <a:pt x="6805" y="9007"/>
                </a:lnTo>
                <a:cubicBezTo>
                  <a:pt x="6538" y="9007"/>
                  <a:pt x="6238" y="9007"/>
                  <a:pt x="5938" y="9140"/>
                </a:cubicBezTo>
                <a:cubicBezTo>
                  <a:pt x="5890" y="9164"/>
                  <a:pt x="5825" y="9184"/>
                  <a:pt x="5758" y="9184"/>
                </a:cubicBezTo>
                <a:cubicBezTo>
                  <a:pt x="5639" y="9184"/>
                  <a:pt x="5514" y="9121"/>
                  <a:pt x="5471" y="8907"/>
                </a:cubicBezTo>
                <a:cubicBezTo>
                  <a:pt x="5471" y="8840"/>
                  <a:pt x="5371" y="8840"/>
                  <a:pt x="5271" y="8840"/>
                </a:cubicBezTo>
                <a:cubicBezTo>
                  <a:pt x="5204" y="8874"/>
                  <a:pt x="5104" y="8907"/>
                  <a:pt x="5037" y="9007"/>
                </a:cubicBezTo>
                <a:cubicBezTo>
                  <a:pt x="4804" y="9174"/>
                  <a:pt x="4604" y="9140"/>
                  <a:pt x="4370" y="9174"/>
                </a:cubicBezTo>
                <a:cubicBezTo>
                  <a:pt x="4203" y="9174"/>
                  <a:pt x="4137" y="9107"/>
                  <a:pt x="4103" y="8974"/>
                </a:cubicBezTo>
                <a:lnTo>
                  <a:pt x="3970" y="8707"/>
                </a:lnTo>
                <a:cubicBezTo>
                  <a:pt x="3836" y="8707"/>
                  <a:pt x="3698" y="8696"/>
                  <a:pt x="3558" y="8696"/>
                </a:cubicBezTo>
                <a:cubicBezTo>
                  <a:pt x="3348" y="8696"/>
                  <a:pt x="3136" y="8720"/>
                  <a:pt x="2936" y="8840"/>
                </a:cubicBezTo>
                <a:cubicBezTo>
                  <a:pt x="2924" y="8846"/>
                  <a:pt x="2911" y="8849"/>
                  <a:pt x="2896" y="8849"/>
                </a:cubicBezTo>
                <a:cubicBezTo>
                  <a:pt x="2827" y="8849"/>
                  <a:pt x="2736" y="8784"/>
                  <a:pt x="2736" y="8673"/>
                </a:cubicBezTo>
                <a:cubicBezTo>
                  <a:pt x="2736" y="8507"/>
                  <a:pt x="2702" y="8373"/>
                  <a:pt x="2469" y="8373"/>
                </a:cubicBezTo>
                <a:lnTo>
                  <a:pt x="2435" y="8340"/>
                </a:lnTo>
                <a:lnTo>
                  <a:pt x="2469" y="8307"/>
                </a:lnTo>
                <a:lnTo>
                  <a:pt x="2769" y="8307"/>
                </a:lnTo>
                <a:cubicBezTo>
                  <a:pt x="2813" y="8318"/>
                  <a:pt x="2902" y="8321"/>
                  <a:pt x="3006" y="8321"/>
                </a:cubicBezTo>
                <a:cubicBezTo>
                  <a:pt x="3214" y="8321"/>
                  <a:pt x="3480" y="8307"/>
                  <a:pt x="3569" y="8307"/>
                </a:cubicBezTo>
                <a:cubicBezTo>
                  <a:pt x="3614" y="8307"/>
                  <a:pt x="3688" y="8292"/>
                  <a:pt x="3762" y="8292"/>
                </a:cubicBezTo>
                <a:cubicBezTo>
                  <a:pt x="3799" y="8292"/>
                  <a:pt x="3836" y="8295"/>
                  <a:pt x="3870" y="8307"/>
                </a:cubicBezTo>
                <a:cubicBezTo>
                  <a:pt x="3970" y="8307"/>
                  <a:pt x="4070" y="8373"/>
                  <a:pt x="4203" y="8373"/>
                </a:cubicBezTo>
                <a:cubicBezTo>
                  <a:pt x="4270" y="8373"/>
                  <a:pt x="4370" y="8307"/>
                  <a:pt x="4470" y="8307"/>
                </a:cubicBezTo>
                <a:lnTo>
                  <a:pt x="4570" y="8307"/>
                </a:lnTo>
                <a:cubicBezTo>
                  <a:pt x="4604" y="8307"/>
                  <a:pt x="4704" y="8340"/>
                  <a:pt x="4704" y="8373"/>
                </a:cubicBezTo>
                <a:cubicBezTo>
                  <a:pt x="4737" y="8473"/>
                  <a:pt x="4737" y="8540"/>
                  <a:pt x="4637" y="8607"/>
                </a:cubicBezTo>
                <a:cubicBezTo>
                  <a:pt x="4570" y="8640"/>
                  <a:pt x="4537" y="8640"/>
                  <a:pt x="4437" y="8673"/>
                </a:cubicBezTo>
                <a:cubicBezTo>
                  <a:pt x="4403" y="8707"/>
                  <a:pt x="4437" y="8874"/>
                  <a:pt x="4470" y="8874"/>
                </a:cubicBezTo>
                <a:cubicBezTo>
                  <a:pt x="4581" y="8874"/>
                  <a:pt x="4678" y="8903"/>
                  <a:pt x="4779" y="8903"/>
                </a:cubicBezTo>
                <a:cubicBezTo>
                  <a:pt x="4830" y="8903"/>
                  <a:pt x="4881" y="8896"/>
                  <a:pt x="4937" y="8874"/>
                </a:cubicBezTo>
                <a:cubicBezTo>
                  <a:pt x="5037" y="8874"/>
                  <a:pt x="5037" y="8807"/>
                  <a:pt x="5037" y="8707"/>
                </a:cubicBezTo>
                <a:cubicBezTo>
                  <a:pt x="5037" y="8640"/>
                  <a:pt x="4804" y="8573"/>
                  <a:pt x="4970" y="8473"/>
                </a:cubicBezTo>
                <a:cubicBezTo>
                  <a:pt x="4993" y="8462"/>
                  <a:pt x="5015" y="8459"/>
                  <a:pt x="5038" y="8459"/>
                </a:cubicBezTo>
                <a:cubicBezTo>
                  <a:pt x="5085" y="8459"/>
                  <a:pt x="5137" y="8473"/>
                  <a:pt x="5204" y="8473"/>
                </a:cubicBezTo>
                <a:cubicBezTo>
                  <a:pt x="5204" y="8440"/>
                  <a:pt x="5237" y="8340"/>
                  <a:pt x="5237" y="8340"/>
                </a:cubicBezTo>
                <a:cubicBezTo>
                  <a:pt x="5404" y="8340"/>
                  <a:pt x="5571" y="8307"/>
                  <a:pt x="5771" y="8307"/>
                </a:cubicBezTo>
                <a:cubicBezTo>
                  <a:pt x="5938" y="8307"/>
                  <a:pt x="6071" y="8273"/>
                  <a:pt x="6205" y="8173"/>
                </a:cubicBezTo>
                <a:cubicBezTo>
                  <a:pt x="6214" y="8163"/>
                  <a:pt x="6236" y="8159"/>
                  <a:pt x="6261" y="8159"/>
                </a:cubicBezTo>
                <a:close/>
                <a:moveTo>
                  <a:pt x="3736" y="9140"/>
                </a:moveTo>
                <a:cubicBezTo>
                  <a:pt x="3770" y="9140"/>
                  <a:pt x="3803" y="9140"/>
                  <a:pt x="3870" y="9174"/>
                </a:cubicBezTo>
                <a:cubicBezTo>
                  <a:pt x="3903" y="9174"/>
                  <a:pt x="3903" y="9207"/>
                  <a:pt x="3870" y="9274"/>
                </a:cubicBezTo>
                <a:cubicBezTo>
                  <a:pt x="3803" y="9307"/>
                  <a:pt x="3770" y="9307"/>
                  <a:pt x="3736" y="9341"/>
                </a:cubicBezTo>
                <a:cubicBezTo>
                  <a:pt x="3722" y="9354"/>
                  <a:pt x="3703" y="9363"/>
                  <a:pt x="3682" y="9363"/>
                </a:cubicBezTo>
                <a:cubicBezTo>
                  <a:pt x="3653" y="9363"/>
                  <a:pt x="3622" y="9346"/>
                  <a:pt x="3603" y="9307"/>
                </a:cubicBezTo>
                <a:lnTo>
                  <a:pt x="3603" y="9274"/>
                </a:lnTo>
                <a:cubicBezTo>
                  <a:pt x="3603" y="9174"/>
                  <a:pt x="3636" y="9140"/>
                  <a:pt x="3736" y="9140"/>
                </a:cubicBezTo>
                <a:close/>
                <a:moveTo>
                  <a:pt x="2002" y="9441"/>
                </a:moveTo>
                <a:cubicBezTo>
                  <a:pt x="2068" y="9441"/>
                  <a:pt x="2068" y="9474"/>
                  <a:pt x="2068" y="9507"/>
                </a:cubicBezTo>
                <a:cubicBezTo>
                  <a:pt x="2002" y="9507"/>
                  <a:pt x="2002" y="9474"/>
                  <a:pt x="1968" y="9474"/>
                </a:cubicBezTo>
                <a:lnTo>
                  <a:pt x="2002" y="9441"/>
                </a:lnTo>
                <a:close/>
                <a:moveTo>
                  <a:pt x="10041" y="10041"/>
                </a:moveTo>
                <a:lnTo>
                  <a:pt x="10074" y="10108"/>
                </a:lnTo>
                <a:cubicBezTo>
                  <a:pt x="10074" y="10141"/>
                  <a:pt x="10041" y="10141"/>
                  <a:pt x="10041" y="10141"/>
                </a:cubicBezTo>
                <a:lnTo>
                  <a:pt x="9974" y="10108"/>
                </a:lnTo>
                <a:lnTo>
                  <a:pt x="10041" y="10041"/>
                </a:lnTo>
                <a:close/>
                <a:moveTo>
                  <a:pt x="7105" y="11542"/>
                </a:moveTo>
                <a:cubicBezTo>
                  <a:pt x="7139" y="11576"/>
                  <a:pt x="7139" y="11642"/>
                  <a:pt x="7139" y="11642"/>
                </a:cubicBezTo>
                <a:cubicBezTo>
                  <a:pt x="7194" y="11753"/>
                  <a:pt x="7158" y="11818"/>
                  <a:pt x="7106" y="11818"/>
                </a:cubicBezTo>
                <a:cubicBezTo>
                  <a:pt x="7095" y="11818"/>
                  <a:pt x="7083" y="11815"/>
                  <a:pt x="7072" y="11809"/>
                </a:cubicBezTo>
                <a:cubicBezTo>
                  <a:pt x="7039" y="11809"/>
                  <a:pt x="7039" y="11709"/>
                  <a:pt x="7039" y="11676"/>
                </a:cubicBezTo>
                <a:cubicBezTo>
                  <a:pt x="7039" y="11642"/>
                  <a:pt x="7072" y="11609"/>
                  <a:pt x="7105" y="11542"/>
                </a:cubicBezTo>
                <a:close/>
                <a:moveTo>
                  <a:pt x="6105" y="11776"/>
                </a:moveTo>
                <a:cubicBezTo>
                  <a:pt x="6138" y="11776"/>
                  <a:pt x="6205" y="11776"/>
                  <a:pt x="6205" y="11809"/>
                </a:cubicBezTo>
                <a:cubicBezTo>
                  <a:pt x="6238" y="11809"/>
                  <a:pt x="6205" y="11842"/>
                  <a:pt x="6138" y="11842"/>
                </a:cubicBezTo>
                <a:cubicBezTo>
                  <a:pt x="6105" y="11842"/>
                  <a:pt x="6105" y="11809"/>
                  <a:pt x="6105" y="11776"/>
                </a:cubicBezTo>
                <a:close/>
                <a:moveTo>
                  <a:pt x="54306" y="12681"/>
                </a:moveTo>
                <a:lnTo>
                  <a:pt x="54306" y="12776"/>
                </a:lnTo>
                <a:lnTo>
                  <a:pt x="54272" y="12776"/>
                </a:lnTo>
                <a:cubicBezTo>
                  <a:pt x="54272" y="12711"/>
                  <a:pt x="54287" y="12688"/>
                  <a:pt x="54306" y="12681"/>
                </a:cubicBezTo>
                <a:close/>
                <a:moveTo>
                  <a:pt x="8206" y="13410"/>
                </a:moveTo>
                <a:cubicBezTo>
                  <a:pt x="8206" y="13510"/>
                  <a:pt x="8239" y="13544"/>
                  <a:pt x="8239" y="13644"/>
                </a:cubicBezTo>
                <a:cubicBezTo>
                  <a:pt x="8239" y="13644"/>
                  <a:pt x="8206" y="13644"/>
                  <a:pt x="8139" y="13677"/>
                </a:cubicBezTo>
                <a:cubicBezTo>
                  <a:pt x="8139" y="13644"/>
                  <a:pt x="8106" y="13610"/>
                  <a:pt x="8106" y="13544"/>
                </a:cubicBezTo>
                <a:cubicBezTo>
                  <a:pt x="8106" y="13510"/>
                  <a:pt x="8139" y="13477"/>
                  <a:pt x="8206" y="13410"/>
                </a:cubicBezTo>
                <a:close/>
                <a:moveTo>
                  <a:pt x="7639" y="13777"/>
                </a:moveTo>
                <a:cubicBezTo>
                  <a:pt x="7706" y="13777"/>
                  <a:pt x="7739" y="13777"/>
                  <a:pt x="7739" y="13810"/>
                </a:cubicBezTo>
                <a:cubicBezTo>
                  <a:pt x="7772" y="13810"/>
                  <a:pt x="7739" y="13844"/>
                  <a:pt x="7706" y="13844"/>
                </a:cubicBezTo>
                <a:cubicBezTo>
                  <a:pt x="7639" y="13844"/>
                  <a:pt x="7639" y="13810"/>
                  <a:pt x="7639" y="13777"/>
                </a:cubicBezTo>
                <a:close/>
                <a:moveTo>
                  <a:pt x="67644" y="14479"/>
                </a:moveTo>
                <a:cubicBezTo>
                  <a:pt x="67751" y="14521"/>
                  <a:pt x="67803" y="14535"/>
                  <a:pt x="67819" y="14535"/>
                </a:cubicBezTo>
                <a:cubicBezTo>
                  <a:pt x="67848" y="14535"/>
                  <a:pt x="67751" y="14487"/>
                  <a:pt x="67644" y="14479"/>
                </a:cubicBezTo>
                <a:close/>
                <a:moveTo>
                  <a:pt x="9107" y="14511"/>
                </a:moveTo>
                <a:lnTo>
                  <a:pt x="9140" y="14544"/>
                </a:lnTo>
                <a:lnTo>
                  <a:pt x="9107" y="14578"/>
                </a:lnTo>
                <a:lnTo>
                  <a:pt x="9073" y="14544"/>
                </a:lnTo>
                <a:lnTo>
                  <a:pt x="9107" y="14511"/>
                </a:lnTo>
                <a:close/>
                <a:moveTo>
                  <a:pt x="54711" y="15569"/>
                </a:moveTo>
                <a:cubicBezTo>
                  <a:pt x="54747" y="15569"/>
                  <a:pt x="54789" y="15581"/>
                  <a:pt x="54839" y="15612"/>
                </a:cubicBezTo>
                <a:cubicBezTo>
                  <a:pt x="54906" y="15645"/>
                  <a:pt x="54973" y="15678"/>
                  <a:pt x="55073" y="15678"/>
                </a:cubicBezTo>
                <a:cubicBezTo>
                  <a:pt x="55106" y="15712"/>
                  <a:pt x="55140" y="15712"/>
                  <a:pt x="55173" y="15745"/>
                </a:cubicBezTo>
                <a:cubicBezTo>
                  <a:pt x="55073" y="15812"/>
                  <a:pt x="55006" y="15845"/>
                  <a:pt x="54973" y="15845"/>
                </a:cubicBezTo>
                <a:lnTo>
                  <a:pt x="54472" y="15845"/>
                </a:lnTo>
                <a:cubicBezTo>
                  <a:pt x="54439" y="15845"/>
                  <a:pt x="54439" y="15812"/>
                  <a:pt x="54439" y="15812"/>
                </a:cubicBezTo>
                <a:cubicBezTo>
                  <a:pt x="54439" y="15779"/>
                  <a:pt x="54472" y="15712"/>
                  <a:pt x="54506" y="15678"/>
                </a:cubicBezTo>
                <a:cubicBezTo>
                  <a:pt x="54575" y="15632"/>
                  <a:pt x="54629" y="15569"/>
                  <a:pt x="54711" y="15569"/>
                </a:cubicBezTo>
                <a:close/>
                <a:moveTo>
                  <a:pt x="55907" y="15545"/>
                </a:moveTo>
                <a:cubicBezTo>
                  <a:pt x="56074" y="15545"/>
                  <a:pt x="56240" y="15612"/>
                  <a:pt x="56407" y="15612"/>
                </a:cubicBezTo>
                <a:cubicBezTo>
                  <a:pt x="56441" y="15612"/>
                  <a:pt x="56441" y="15645"/>
                  <a:pt x="56441" y="15645"/>
                </a:cubicBezTo>
                <a:cubicBezTo>
                  <a:pt x="56474" y="15645"/>
                  <a:pt x="56474" y="15678"/>
                  <a:pt x="56441" y="15678"/>
                </a:cubicBezTo>
                <a:cubicBezTo>
                  <a:pt x="56340" y="15712"/>
                  <a:pt x="56274" y="15845"/>
                  <a:pt x="56174" y="15845"/>
                </a:cubicBezTo>
                <a:lnTo>
                  <a:pt x="55340" y="15845"/>
                </a:lnTo>
                <a:cubicBezTo>
                  <a:pt x="55306" y="15845"/>
                  <a:pt x="55240" y="15712"/>
                  <a:pt x="55273" y="15678"/>
                </a:cubicBezTo>
                <a:cubicBezTo>
                  <a:pt x="55306" y="15645"/>
                  <a:pt x="55306" y="15612"/>
                  <a:pt x="55340" y="15612"/>
                </a:cubicBezTo>
                <a:lnTo>
                  <a:pt x="55907" y="15612"/>
                </a:lnTo>
                <a:lnTo>
                  <a:pt x="55907" y="15545"/>
                </a:lnTo>
                <a:close/>
                <a:moveTo>
                  <a:pt x="57074" y="15545"/>
                </a:moveTo>
                <a:cubicBezTo>
                  <a:pt x="57108" y="15612"/>
                  <a:pt x="57108" y="15645"/>
                  <a:pt x="57074" y="15678"/>
                </a:cubicBezTo>
                <a:lnTo>
                  <a:pt x="56941" y="15945"/>
                </a:lnTo>
                <a:cubicBezTo>
                  <a:pt x="56924" y="15979"/>
                  <a:pt x="56891" y="15987"/>
                  <a:pt x="56853" y="15987"/>
                </a:cubicBezTo>
                <a:cubicBezTo>
                  <a:pt x="56816" y="15987"/>
                  <a:pt x="56774" y="15979"/>
                  <a:pt x="56741" y="15979"/>
                </a:cubicBezTo>
                <a:cubicBezTo>
                  <a:pt x="56641" y="15945"/>
                  <a:pt x="56641" y="15845"/>
                  <a:pt x="56674" y="15779"/>
                </a:cubicBezTo>
                <a:cubicBezTo>
                  <a:pt x="56774" y="15645"/>
                  <a:pt x="56807" y="15545"/>
                  <a:pt x="56974" y="15545"/>
                </a:cubicBezTo>
                <a:close/>
                <a:moveTo>
                  <a:pt x="7873" y="15879"/>
                </a:moveTo>
                <a:cubicBezTo>
                  <a:pt x="7806" y="15979"/>
                  <a:pt x="7906" y="15979"/>
                  <a:pt x="7939" y="16012"/>
                </a:cubicBezTo>
                <a:cubicBezTo>
                  <a:pt x="7906" y="15979"/>
                  <a:pt x="7906" y="15945"/>
                  <a:pt x="7906" y="15879"/>
                </a:cubicBezTo>
                <a:close/>
                <a:moveTo>
                  <a:pt x="58455" y="15127"/>
                </a:moveTo>
                <a:cubicBezTo>
                  <a:pt x="58504" y="15127"/>
                  <a:pt x="58556" y="15133"/>
                  <a:pt x="58609" y="15145"/>
                </a:cubicBezTo>
                <a:cubicBezTo>
                  <a:pt x="58624" y="15143"/>
                  <a:pt x="58640" y="15141"/>
                  <a:pt x="58656" y="15141"/>
                </a:cubicBezTo>
                <a:cubicBezTo>
                  <a:pt x="58858" y="15141"/>
                  <a:pt x="59060" y="15315"/>
                  <a:pt x="59262" y="15315"/>
                </a:cubicBezTo>
                <a:cubicBezTo>
                  <a:pt x="59278" y="15315"/>
                  <a:pt x="59294" y="15314"/>
                  <a:pt x="59309" y="15312"/>
                </a:cubicBezTo>
                <a:cubicBezTo>
                  <a:pt x="59328" y="15305"/>
                  <a:pt x="59344" y="15302"/>
                  <a:pt x="59356" y="15302"/>
                </a:cubicBezTo>
                <a:cubicBezTo>
                  <a:pt x="59407" y="15302"/>
                  <a:pt x="59397" y="15351"/>
                  <a:pt x="59343" y="15378"/>
                </a:cubicBezTo>
                <a:cubicBezTo>
                  <a:pt x="59176" y="15545"/>
                  <a:pt x="59109" y="15712"/>
                  <a:pt x="59076" y="15979"/>
                </a:cubicBezTo>
                <a:cubicBezTo>
                  <a:pt x="59076" y="16002"/>
                  <a:pt x="59026" y="16026"/>
                  <a:pt x="58985" y="16026"/>
                </a:cubicBezTo>
                <a:cubicBezTo>
                  <a:pt x="58968" y="16026"/>
                  <a:pt x="58952" y="16022"/>
                  <a:pt x="58942" y="16012"/>
                </a:cubicBezTo>
                <a:cubicBezTo>
                  <a:pt x="58575" y="15879"/>
                  <a:pt x="58142" y="15779"/>
                  <a:pt x="57808" y="15545"/>
                </a:cubicBezTo>
                <a:cubicBezTo>
                  <a:pt x="57775" y="15512"/>
                  <a:pt x="57775" y="15478"/>
                  <a:pt x="57808" y="15412"/>
                </a:cubicBezTo>
                <a:cubicBezTo>
                  <a:pt x="58028" y="15247"/>
                  <a:pt x="58225" y="15127"/>
                  <a:pt x="58455" y="15127"/>
                </a:cubicBezTo>
                <a:close/>
                <a:moveTo>
                  <a:pt x="15432" y="16004"/>
                </a:moveTo>
                <a:cubicBezTo>
                  <a:pt x="15523" y="16004"/>
                  <a:pt x="15629" y="16068"/>
                  <a:pt x="15711" y="16179"/>
                </a:cubicBezTo>
                <a:cubicBezTo>
                  <a:pt x="15745" y="16212"/>
                  <a:pt x="15778" y="16312"/>
                  <a:pt x="15678" y="16312"/>
                </a:cubicBezTo>
                <a:cubicBezTo>
                  <a:pt x="15496" y="16343"/>
                  <a:pt x="15397" y="16483"/>
                  <a:pt x="15204" y="16483"/>
                </a:cubicBezTo>
                <a:cubicBezTo>
                  <a:pt x="15185" y="16483"/>
                  <a:pt x="15165" y="16482"/>
                  <a:pt x="15144" y="16479"/>
                </a:cubicBezTo>
                <a:cubicBezTo>
                  <a:pt x="15144" y="16512"/>
                  <a:pt x="15144" y="16546"/>
                  <a:pt x="15111" y="16546"/>
                </a:cubicBezTo>
                <a:cubicBezTo>
                  <a:pt x="15101" y="16566"/>
                  <a:pt x="15090" y="16574"/>
                  <a:pt x="15082" y="16574"/>
                </a:cubicBezTo>
                <a:cubicBezTo>
                  <a:pt x="15063" y="16574"/>
                  <a:pt x="15055" y="16535"/>
                  <a:pt x="15078" y="16512"/>
                </a:cubicBezTo>
                <a:cubicBezTo>
                  <a:pt x="15078" y="16479"/>
                  <a:pt x="15111" y="16479"/>
                  <a:pt x="15144" y="16479"/>
                </a:cubicBezTo>
                <a:cubicBezTo>
                  <a:pt x="15111" y="16346"/>
                  <a:pt x="15044" y="16346"/>
                  <a:pt x="14944" y="16312"/>
                </a:cubicBezTo>
                <a:cubicBezTo>
                  <a:pt x="14878" y="16312"/>
                  <a:pt x="14878" y="16212"/>
                  <a:pt x="14911" y="16212"/>
                </a:cubicBezTo>
                <a:cubicBezTo>
                  <a:pt x="15078" y="16145"/>
                  <a:pt x="15211" y="16045"/>
                  <a:pt x="15378" y="16012"/>
                </a:cubicBezTo>
                <a:cubicBezTo>
                  <a:pt x="15395" y="16006"/>
                  <a:pt x="15413" y="16004"/>
                  <a:pt x="15432" y="16004"/>
                </a:cubicBezTo>
                <a:close/>
                <a:moveTo>
                  <a:pt x="12376" y="16979"/>
                </a:moveTo>
                <a:cubicBezTo>
                  <a:pt x="12376" y="17013"/>
                  <a:pt x="12376" y="17046"/>
                  <a:pt x="12309" y="17046"/>
                </a:cubicBezTo>
                <a:cubicBezTo>
                  <a:pt x="12309" y="17056"/>
                  <a:pt x="12306" y="17060"/>
                  <a:pt x="12302" y="17060"/>
                </a:cubicBezTo>
                <a:cubicBezTo>
                  <a:pt x="12292" y="17060"/>
                  <a:pt x="12276" y="17036"/>
                  <a:pt x="12276" y="17013"/>
                </a:cubicBezTo>
                <a:cubicBezTo>
                  <a:pt x="12276" y="16979"/>
                  <a:pt x="12309" y="16979"/>
                  <a:pt x="12376" y="16979"/>
                </a:cubicBezTo>
                <a:close/>
                <a:moveTo>
                  <a:pt x="12197" y="17713"/>
                </a:moveTo>
                <a:cubicBezTo>
                  <a:pt x="12242" y="17797"/>
                  <a:pt x="12242" y="17897"/>
                  <a:pt x="12242" y="18013"/>
                </a:cubicBezTo>
                <a:cubicBezTo>
                  <a:pt x="12242" y="18047"/>
                  <a:pt x="12309" y="18114"/>
                  <a:pt x="12309" y="18114"/>
                </a:cubicBezTo>
                <a:cubicBezTo>
                  <a:pt x="12442" y="18047"/>
                  <a:pt x="12576" y="18013"/>
                  <a:pt x="12643" y="17913"/>
                </a:cubicBezTo>
                <a:cubicBezTo>
                  <a:pt x="12709" y="17913"/>
                  <a:pt x="12709" y="17813"/>
                  <a:pt x="12709" y="17813"/>
                </a:cubicBezTo>
                <a:cubicBezTo>
                  <a:pt x="12648" y="17777"/>
                  <a:pt x="12591" y="17744"/>
                  <a:pt x="12536" y="17713"/>
                </a:cubicBezTo>
                <a:close/>
                <a:moveTo>
                  <a:pt x="11632" y="18032"/>
                </a:moveTo>
                <a:cubicBezTo>
                  <a:pt x="11508" y="18032"/>
                  <a:pt x="11375" y="18047"/>
                  <a:pt x="11242" y="18047"/>
                </a:cubicBezTo>
                <a:lnTo>
                  <a:pt x="11208" y="18114"/>
                </a:lnTo>
                <a:lnTo>
                  <a:pt x="11242" y="18147"/>
                </a:lnTo>
                <a:cubicBezTo>
                  <a:pt x="11442" y="18147"/>
                  <a:pt x="11609" y="18214"/>
                  <a:pt x="11775" y="18314"/>
                </a:cubicBezTo>
                <a:cubicBezTo>
                  <a:pt x="11775" y="18280"/>
                  <a:pt x="11809" y="18214"/>
                  <a:pt x="11809" y="18180"/>
                </a:cubicBezTo>
                <a:cubicBezTo>
                  <a:pt x="11875" y="18147"/>
                  <a:pt x="11942" y="18047"/>
                  <a:pt x="11809" y="18047"/>
                </a:cubicBezTo>
                <a:cubicBezTo>
                  <a:pt x="11753" y="18036"/>
                  <a:pt x="11694" y="18032"/>
                  <a:pt x="11632" y="18032"/>
                </a:cubicBezTo>
                <a:close/>
                <a:moveTo>
                  <a:pt x="36126" y="34"/>
                </a:moveTo>
                <a:cubicBezTo>
                  <a:pt x="35993" y="34"/>
                  <a:pt x="35859" y="34"/>
                  <a:pt x="35759" y="67"/>
                </a:cubicBezTo>
                <a:cubicBezTo>
                  <a:pt x="35626" y="167"/>
                  <a:pt x="35692" y="334"/>
                  <a:pt x="35659" y="401"/>
                </a:cubicBezTo>
                <a:cubicBezTo>
                  <a:pt x="35659" y="534"/>
                  <a:pt x="35592" y="634"/>
                  <a:pt x="35526" y="668"/>
                </a:cubicBezTo>
                <a:cubicBezTo>
                  <a:pt x="35492" y="701"/>
                  <a:pt x="35459" y="701"/>
                  <a:pt x="35426" y="701"/>
                </a:cubicBezTo>
                <a:lnTo>
                  <a:pt x="35359" y="668"/>
                </a:lnTo>
                <a:lnTo>
                  <a:pt x="35359" y="501"/>
                </a:lnTo>
                <a:cubicBezTo>
                  <a:pt x="35339" y="282"/>
                  <a:pt x="35331" y="194"/>
                  <a:pt x="35257" y="194"/>
                </a:cubicBezTo>
                <a:cubicBezTo>
                  <a:pt x="35206" y="194"/>
                  <a:pt x="35126" y="234"/>
                  <a:pt x="34992" y="301"/>
                </a:cubicBezTo>
                <a:cubicBezTo>
                  <a:pt x="34858" y="368"/>
                  <a:pt x="34758" y="401"/>
                  <a:pt x="34625" y="468"/>
                </a:cubicBezTo>
                <a:lnTo>
                  <a:pt x="34625" y="534"/>
                </a:lnTo>
                <a:cubicBezTo>
                  <a:pt x="34514" y="646"/>
                  <a:pt x="34464" y="716"/>
                  <a:pt x="34414" y="716"/>
                </a:cubicBezTo>
                <a:cubicBezTo>
                  <a:pt x="34373" y="716"/>
                  <a:pt x="34332" y="671"/>
                  <a:pt x="34258" y="568"/>
                </a:cubicBezTo>
                <a:cubicBezTo>
                  <a:pt x="34164" y="474"/>
                  <a:pt x="34081" y="433"/>
                  <a:pt x="33996" y="433"/>
                </a:cubicBezTo>
                <a:cubicBezTo>
                  <a:pt x="33930" y="433"/>
                  <a:pt x="33864" y="457"/>
                  <a:pt x="33791" y="501"/>
                </a:cubicBezTo>
                <a:cubicBezTo>
                  <a:pt x="33691" y="534"/>
                  <a:pt x="33591" y="534"/>
                  <a:pt x="33524" y="634"/>
                </a:cubicBezTo>
                <a:cubicBezTo>
                  <a:pt x="33469" y="799"/>
                  <a:pt x="33369" y="919"/>
                  <a:pt x="33205" y="919"/>
                </a:cubicBezTo>
                <a:cubicBezTo>
                  <a:pt x="33170" y="919"/>
                  <a:pt x="33132" y="913"/>
                  <a:pt x="33091" y="901"/>
                </a:cubicBezTo>
                <a:cubicBezTo>
                  <a:pt x="33024" y="901"/>
                  <a:pt x="32990" y="1001"/>
                  <a:pt x="32990" y="1035"/>
                </a:cubicBezTo>
                <a:cubicBezTo>
                  <a:pt x="32990" y="1124"/>
                  <a:pt x="32961" y="1168"/>
                  <a:pt x="32911" y="1168"/>
                </a:cubicBezTo>
                <a:cubicBezTo>
                  <a:pt x="32887" y="1168"/>
                  <a:pt x="32857" y="1157"/>
                  <a:pt x="32824" y="1135"/>
                </a:cubicBezTo>
                <a:cubicBezTo>
                  <a:pt x="32717" y="1028"/>
                  <a:pt x="32623" y="934"/>
                  <a:pt x="32517" y="934"/>
                </a:cubicBezTo>
                <a:cubicBezTo>
                  <a:pt x="32458" y="934"/>
                  <a:pt x="32395" y="963"/>
                  <a:pt x="32323" y="1035"/>
                </a:cubicBezTo>
                <a:cubicBezTo>
                  <a:pt x="32300" y="1058"/>
                  <a:pt x="32198" y="1097"/>
                  <a:pt x="32115" y="1097"/>
                </a:cubicBezTo>
                <a:cubicBezTo>
                  <a:pt x="32077" y="1097"/>
                  <a:pt x="32044" y="1089"/>
                  <a:pt x="32023" y="1068"/>
                </a:cubicBezTo>
                <a:cubicBezTo>
                  <a:pt x="31958" y="989"/>
                  <a:pt x="31892" y="962"/>
                  <a:pt x="31831" y="962"/>
                </a:cubicBezTo>
                <a:cubicBezTo>
                  <a:pt x="31736" y="962"/>
                  <a:pt x="31650" y="1027"/>
                  <a:pt x="31589" y="1068"/>
                </a:cubicBezTo>
                <a:cubicBezTo>
                  <a:pt x="31408" y="1181"/>
                  <a:pt x="31211" y="1248"/>
                  <a:pt x="31031" y="1248"/>
                </a:cubicBezTo>
                <a:cubicBezTo>
                  <a:pt x="30945" y="1248"/>
                  <a:pt x="30864" y="1234"/>
                  <a:pt x="30789" y="1201"/>
                </a:cubicBezTo>
                <a:cubicBezTo>
                  <a:pt x="30522" y="1068"/>
                  <a:pt x="30289" y="1135"/>
                  <a:pt x="30022" y="1068"/>
                </a:cubicBezTo>
                <a:lnTo>
                  <a:pt x="29421" y="1068"/>
                </a:lnTo>
                <a:cubicBezTo>
                  <a:pt x="29321" y="1068"/>
                  <a:pt x="29288" y="1035"/>
                  <a:pt x="29288" y="968"/>
                </a:cubicBezTo>
                <a:cubicBezTo>
                  <a:pt x="29177" y="968"/>
                  <a:pt x="29065" y="938"/>
                  <a:pt x="28964" y="938"/>
                </a:cubicBezTo>
                <a:cubicBezTo>
                  <a:pt x="28913" y="938"/>
                  <a:pt x="28865" y="946"/>
                  <a:pt x="28821" y="968"/>
                </a:cubicBezTo>
                <a:cubicBezTo>
                  <a:pt x="28521" y="1135"/>
                  <a:pt x="28254" y="1068"/>
                  <a:pt x="27954" y="1135"/>
                </a:cubicBezTo>
                <a:cubicBezTo>
                  <a:pt x="27853" y="1135"/>
                  <a:pt x="27787" y="1201"/>
                  <a:pt x="27653" y="1235"/>
                </a:cubicBezTo>
                <a:cubicBezTo>
                  <a:pt x="27620" y="1268"/>
                  <a:pt x="27578" y="1285"/>
                  <a:pt x="27541" y="1285"/>
                </a:cubicBezTo>
                <a:cubicBezTo>
                  <a:pt x="27503" y="1285"/>
                  <a:pt x="27470" y="1268"/>
                  <a:pt x="27453" y="1235"/>
                </a:cubicBezTo>
                <a:cubicBezTo>
                  <a:pt x="27453" y="1235"/>
                  <a:pt x="27487" y="1168"/>
                  <a:pt x="27487" y="1135"/>
                </a:cubicBezTo>
                <a:cubicBezTo>
                  <a:pt x="27520" y="1035"/>
                  <a:pt x="27520" y="901"/>
                  <a:pt x="27520" y="835"/>
                </a:cubicBezTo>
                <a:cubicBezTo>
                  <a:pt x="27520" y="801"/>
                  <a:pt x="27487" y="734"/>
                  <a:pt x="27453" y="701"/>
                </a:cubicBezTo>
                <a:lnTo>
                  <a:pt x="27420" y="734"/>
                </a:lnTo>
                <a:cubicBezTo>
                  <a:pt x="27320" y="1035"/>
                  <a:pt x="27120" y="1135"/>
                  <a:pt x="26819" y="1135"/>
                </a:cubicBezTo>
                <a:cubicBezTo>
                  <a:pt x="26653" y="1135"/>
                  <a:pt x="26519" y="1135"/>
                  <a:pt x="26419" y="1035"/>
                </a:cubicBezTo>
                <a:cubicBezTo>
                  <a:pt x="26386" y="1018"/>
                  <a:pt x="26344" y="1010"/>
                  <a:pt x="26302" y="1010"/>
                </a:cubicBezTo>
                <a:cubicBezTo>
                  <a:pt x="26261" y="1010"/>
                  <a:pt x="26219" y="1018"/>
                  <a:pt x="26186" y="1035"/>
                </a:cubicBezTo>
                <a:cubicBezTo>
                  <a:pt x="26113" y="1107"/>
                  <a:pt x="25972" y="1162"/>
                  <a:pt x="25874" y="1162"/>
                </a:cubicBezTo>
                <a:cubicBezTo>
                  <a:pt x="25836" y="1162"/>
                  <a:pt x="25804" y="1153"/>
                  <a:pt x="25785" y="1135"/>
                </a:cubicBezTo>
                <a:cubicBezTo>
                  <a:pt x="25741" y="1090"/>
                  <a:pt x="25698" y="1074"/>
                  <a:pt x="25659" y="1074"/>
                </a:cubicBezTo>
                <a:cubicBezTo>
                  <a:pt x="25562" y="1074"/>
                  <a:pt x="25483" y="1171"/>
                  <a:pt x="25433" y="1171"/>
                </a:cubicBezTo>
                <a:cubicBezTo>
                  <a:pt x="25428" y="1171"/>
                  <a:pt x="25423" y="1170"/>
                  <a:pt x="25418" y="1168"/>
                </a:cubicBezTo>
                <a:cubicBezTo>
                  <a:pt x="25353" y="1129"/>
                  <a:pt x="25293" y="1115"/>
                  <a:pt x="25233" y="1115"/>
                </a:cubicBezTo>
                <a:cubicBezTo>
                  <a:pt x="25142" y="1115"/>
                  <a:pt x="25053" y="1148"/>
                  <a:pt x="24951" y="1168"/>
                </a:cubicBezTo>
                <a:cubicBezTo>
                  <a:pt x="24896" y="1179"/>
                  <a:pt x="24840" y="1183"/>
                  <a:pt x="24783" y="1183"/>
                </a:cubicBezTo>
                <a:cubicBezTo>
                  <a:pt x="24670" y="1183"/>
                  <a:pt x="24551" y="1168"/>
                  <a:pt x="24418" y="1168"/>
                </a:cubicBezTo>
                <a:cubicBezTo>
                  <a:pt x="24318" y="1168"/>
                  <a:pt x="24318" y="1135"/>
                  <a:pt x="24418" y="1035"/>
                </a:cubicBezTo>
                <a:cubicBezTo>
                  <a:pt x="24451" y="1001"/>
                  <a:pt x="24484" y="901"/>
                  <a:pt x="24484" y="835"/>
                </a:cubicBezTo>
                <a:cubicBezTo>
                  <a:pt x="24473" y="779"/>
                  <a:pt x="24455" y="760"/>
                  <a:pt x="24432" y="760"/>
                </a:cubicBezTo>
                <a:cubicBezTo>
                  <a:pt x="24388" y="760"/>
                  <a:pt x="24329" y="835"/>
                  <a:pt x="24284" y="835"/>
                </a:cubicBezTo>
                <a:cubicBezTo>
                  <a:pt x="24084" y="868"/>
                  <a:pt x="23817" y="801"/>
                  <a:pt x="23617" y="1001"/>
                </a:cubicBezTo>
                <a:cubicBezTo>
                  <a:pt x="23528" y="1001"/>
                  <a:pt x="23426" y="1014"/>
                  <a:pt x="23322" y="1014"/>
                </a:cubicBezTo>
                <a:cubicBezTo>
                  <a:pt x="23193" y="1014"/>
                  <a:pt x="23061" y="994"/>
                  <a:pt x="22950" y="901"/>
                </a:cubicBezTo>
                <a:cubicBezTo>
                  <a:pt x="22850" y="868"/>
                  <a:pt x="22750" y="835"/>
                  <a:pt x="22650" y="835"/>
                </a:cubicBezTo>
                <a:lnTo>
                  <a:pt x="21949" y="835"/>
                </a:lnTo>
                <a:cubicBezTo>
                  <a:pt x="21611" y="835"/>
                  <a:pt x="21329" y="1005"/>
                  <a:pt x="20999" y="1005"/>
                </a:cubicBezTo>
                <a:cubicBezTo>
                  <a:pt x="20971" y="1005"/>
                  <a:pt x="20943" y="1004"/>
                  <a:pt x="20915" y="1001"/>
                </a:cubicBezTo>
                <a:cubicBezTo>
                  <a:pt x="20915" y="1001"/>
                  <a:pt x="20848" y="1001"/>
                  <a:pt x="20815" y="1035"/>
                </a:cubicBezTo>
                <a:lnTo>
                  <a:pt x="20782" y="1068"/>
                </a:lnTo>
                <a:cubicBezTo>
                  <a:pt x="20782" y="1135"/>
                  <a:pt x="20815" y="1135"/>
                  <a:pt x="20815" y="1135"/>
                </a:cubicBezTo>
                <a:cubicBezTo>
                  <a:pt x="20915" y="1135"/>
                  <a:pt x="20982" y="1135"/>
                  <a:pt x="20982" y="1201"/>
                </a:cubicBezTo>
                <a:cubicBezTo>
                  <a:pt x="20982" y="1288"/>
                  <a:pt x="20882" y="1375"/>
                  <a:pt x="20812" y="1375"/>
                </a:cubicBezTo>
                <a:cubicBezTo>
                  <a:pt x="20801" y="1375"/>
                  <a:pt x="20791" y="1373"/>
                  <a:pt x="20782" y="1368"/>
                </a:cubicBezTo>
                <a:cubicBezTo>
                  <a:pt x="20705" y="1349"/>
                  <a:pt x="20661" y="1330"/>
                  <a:pt x="20619" y="1330"/>
                </a:cubicBezTo>
                <a:cubicBezTo>
                  <a:pt x="20588" y="1330"/>
                  <a:pt x="20557" y="1340"/>
                  <a:pt x="20515" y="1368"/>
                </a:cubicBezTo>
                <a:cubicBezTo>
                  <a:pt x="20489" y="1446"/>
                  <a:pt x="20443" y="1523"/>
                  <a:pt x="20377" y="1523"/>
                </a:cubicBezTo>
                <a:cubicBezTo>
                  <a:pt x="20358" y="1523"/>
                  <a:pt x="20337" y="1517"/>
                  <a:pt x="20315" y="1502"/>
                </a:cubicBezTo>
                <a:cubicBezTo>
                  <a:pt x="20281" y="1502"/>
                  <a:pt x="20281" y="1368"/>
                  <a:pt x="20281" y="1302"/>
                </a:cubicBezTo>
                <a:lnTo>
                  <a:pt x="20281" y="1201"/>
                </a:lnTo>
                <a:lnTo>
                  <a:pt x="20181" y="1135"/>
                </a:lnTo>
                <a:cubicBezTo>
                  <a:pt x="20117" y="1177"/>
                  <a:pt x="20039" y="1234"/>
                  <a:pt x="19966" y="1234"/>
                </a:cubicBezTo>
                <a:cubicBezTo>
                  <a:pt x="19924" y="1234"/>
                  <a:pt x="19884" y="1216"/>
                  <a:pt x="19848" y="1168"/>
                </a:cubicBezTo>
                <a:cubicBezTo>
                  <a:pt x="19827" y="1140"/>
                  <a:pt x="19805" y="1130"/>
                  <a:pt x="19785" y="1130"/>
                </a:cubicBezTo>
                <a:cubicBezTo>
                  <a:pt x="19728" y="1130"/>
                  <a:pt x="19673" y="1207"/>
                  <a:pt x="19627" y="1207"/>
                </a:cubicBezTo>
                <a:cubicBezTo>
                  <a:pt x="19611" y="1207"/>
                  <a:pt x="19595" y="1196"/>
                  <a:pt x="19581" y="1168"/>
                </a:cubicBezTo>
                <a:cubicBezTo>
                  <a:pt x="19539" y="1136"/>
                  <a:pt x="19506" y="1125"/>
                  <a:pt x="19479" y="1125"/>
                </a:cubicBezTo>
                <a:cubicBezTo>
                  <a:pt x="19420" y="1125"/>
                  <a:pt x="19382" y="1179"/>
                  <a:pt x="19314" y="1201"/>
                </a:cubicBezTo>
                <a:cubicBezTo>
                  <a:pt x="19181" y="1302"/>
                  <a:pt x="19247" y="1468"/>
                  <a:pt x="19181" y="1535"/>
                </a:cubicBezTo>
                <a:cubicBezTo>
                  <a:pt x="19181" y="1610"/>
                  <a:pt x="19143" y="1648"/>
                  <a:pt x="19082" y="1648"/>
                </a:cubicBezTo>
                <a:cubicBezTo>
                  <a:pt x="19062" y="1648"/>
                  <a:pt x="19039" y="1643"/>
                  <a:pt x="19014" y="1635"/>
                </a:cubicBezTo>
                <a:cubicBezTo>
                  <a:pt x="18980" y="1635"/>
                  <a:pt x="18947" y="1568"/>
                  <a:pt x="18947" y="1535"/>
                </a:cubicBezTo>
                <a:lnTo>
                  <a:pt x="18947" y="1368"/>
                </a:lnTo>
                <a:cubicBezTo>
                  <a:pt x="18947" y="1201"/>
                  <a:pt x="18947" y="1235"/>
                  <a:pt x="18647" y="1135"/>
                </a:cubicBezTo>
                <a:cubicBezTo>
                  <a:pt x="18539" y="1070"/>
                  <a:pt x="18445" y="1033"/>
                  <a:pt x="18365" y="1033"/>
                </a:cubicBezTo>
                <a:cubicBezTo>
                  <a:pt x="18322" y="1033"/>
                  <a:pt x="18282" y="1044"/>
                  <a:pt x="18247" y="1068"/>
                </a:cubicBezTo>
                <a:cubicBezTo>
                  <a:pt x="18113" y="1151"/>
                  <a:pt x="17996" y="1193"/>
                  <a:pt x="17880" y="1193"/>
                </a:cubicBezTo>
                <a:cubicBezTo>
                  <a:pt x="17763" y="1193"/>
                  <a:pt x="17646" y="1151"/>
                  <a:pt x="17513" y="1068"/>
                </a:cubicBezTo>
                <a:cubicBezTo>
                  <a:pt x="17420" y="1105"/>
                  <a:pt x="17316" y="1153"/>
                  <a:pt x="17214" y="1153"/>
                </a:cubicBezTo>
                <a:cubicBezTo>
                  <a:pt x="17133" y="1153"/>
                  <a:pt x="17053" y="1123"/>
                  <a:pt x="16979" y="1035"/>
                </a:cubicBezTo>
                <a:cubicBezTo>
                  <a:pt x="16979" y="1035"/>
                  <a:pt x="16846" y="1035"/>
                  <a:pt x="16846" y="1068"/>
                </a:cubicBezTo>
                <a:cubicBezTo>
                  <a:pt x="16746" y="1201"/>
                  <a:pt x="16579" y="1201"/>
                  <a:pt x="16445" y="1201"/>
                </a:cubicBezTo>
                <a:lnTo>
                  <a:pt x="15812" y="1201"/>
                </a:lnTo>
                <a:cubicBezTo>
                  <a:pt x="15645" y="1201"/>
                  <a:pt x="15578" y="1235"/>
                  <a:pt x="15578" y="1402"/>
                </a:cubicBezTo>
                <a:cubicBezTo>
                  <a:pt x="15578" y="1465"/>
                  <a:pt x="15551" y="1488"/>
                  <a:pt x="15523" y="1488"/>
                </a:cubicBezTo>
                <a:cubicBezTo>
                  <a:pt x="15507" y="1488"/>
                  <a:pt x="15490" y="1481"/>
                  <a:pt x="15478" y="1468"/>
                </a:cubicBezTo>
                <a:cubicBezTo>
                  <a:pt x="15442" y="1433"/>
                  <a:pt x="15397" y="1397"/>
                  <a:pt x="15358" y="1397"/>
                </a:cubicBezTo>
                <a:cubicBezTo>
                  <a:pt x="15323" y="1397"/>
                  <a:pt x="15293" y="1424"/>
                  <a:pt x="15278" y="1502"/>
                </a:cubicBezTo>
                <a:cubicBezTo>
                  <a:pt x="15244" y="1668"/>
                  <a:pt x="15111" y="1802"/>
                  <a:pt x="15111" y="2002"/>
                </a:cubicBezTo>
                <a:cubicBezTo>
                  <a:pt x="15111" y="2048"/>
                  <a:pt x="15046" y="2111"/>
                  <a:pt x="14985" y="2111"/>
                </a:cubicBezTo>
                <a:cubicBezTo>
                  <a:pt x="14958" y="2111"/>
                  <a:pt x="14931" y="2099"/>
                  <a:pt x="14911" y="2069"/>
                </a:cubicBezTo>
                <a:cubicBezTo>
                  <a:pt x="14837" y="2044"/>
                  <a:pt x="14782" y="1965"/>
                  <a:pt x="14718" y="1965"/>
                </a:cubicBezTo>
                <a:cubicBezTo>
                  <a:pt x="14695" y="1965"/>
                  <a:pt x="14670" y="1976"/>
                  <a:pt x="14644" y="2002"/>
                </a:cubicBezTo>
                <a:cubicBezTo>
                  <a:pt x="14477" y="2135"/>
                  <a:pt x="14310" y="2135"/>
                  <a:pt x="14144" y="2169"/>
                </a:cubicBezTo>
                <a:lnTo>
                  <a:pt x="14110" y="2202"/>
                </a:lnTo>
                <a:cubicBezTo>
                  <a:pt x="14144" y="2236"/>
                  <a:pt x="14177" y="2236"/>
                  <a:pt x="14244" y="2302"/>
                </a:cubicBezTo>
                <a:cubicBezTo>
                  <a:pt x="14277" y="2336"/>
                  <a:pt x="14344" y="2336"/>
                  <a:pt x="14344" y="2369"/>
                </a:cubicBezTo>
                <a:cubicBezTo>
                  <a:pt x="14344" y="2478"/>
                  <a:pt x="14188" y="2587"/>
                  <a:pt x="14058" y="2587"/>
                </a:cubicBezTo>
                <a:cubicBezTo>
                  <a:pt x="14029" y="2587"/>
                  <a:pt x="14001" y="2581"/>
                  <a:pt x="13977" y="2569"/>
                </a:cubicBezTo>
                <a:cubicBezTo>
                  <a:pt x="13910" y="2502"/>
                  <a:pt x="13777" y="2469"/>
                  <a:pt x="13777" y="2336"/>
                </a:cubicBezTo>
                <a:lnTo>
                  <a:pt x="13510" y="2469"/>
                </a:lnTo>
                <a:cubicBezTo>
                  <a:pt x="13494" y="2477"/>
                  <a:pt x="13477" y="2481"/>
                  <a:pt x="13458" y="2481"/>
                </a:cubicBezTo>
                <a:cubicBezTo>
                  <a:pt x="13400" y="2481"/>
                  <a:pt x="13335" y="2438"/>
                  <a:pt x="13310" y="2336"/>
                </a:cubicBezTo>
                <a:cubicBezTo>
                  <a:pt x="13112" y="2449"/>
                  <a:pt x="12914" y="2658"/>
                  <a:pt x="12655" y="2658"/>
                </a:cubicBezTo>
                <a:cubicBezTo>
                  <a:pt x="12608" y="2658"/>
                  <a:pt x="12560" y="2651"/>
                  <a:pt x="12509" y="2636"/>
                </a:cubicBezTo>
                <a:cubicBezTo>
                  <a:pt x="12309" y="2836"/>
                  <a:pt x="12009" y="2703"/>
                  <a:pt x="11809" y="2836"/>
                </a:cubicBezTo>
                <a:lnTo>
                  <a:pt x="11075" y="3203"/>
                </a:lnTo>
                <a:lnTo>
                  <a:pt x="10808" y="3336"/>
                </a:lnTo>
                <a:cubicBezTo>
                  <a:pt x="10794" y="3350"/>
                  <a:pt x="10780" y="3358"/>
                  <a:pt x="10764" y="3358"/>
                </a:cubicBezTo>
                <a:cubicBezTo>
                  <a:pt x="10741" y="3358"/>
                  <a:pt x="10714" y="3342"/>
                  <a:pt x="10675" y="3303"/>
                </a:cubicBezTo>
                <a:cubicBezTo>
                  <a:pt x="10574" y="3003"/>
                  <a:pt x="10107" y="3136"/>
                  <a:pt x="10007" y="2803"/>
                </a:cubicBezTo>
                <a:cubicBezTo>
                  <a:pt x="9991" y="2753"/>
                  <a:pt x="9924" y="2728"/>
                  <a:pt x="9853" y="2728"/>
                </a:cubicBezTo>
                <a:cubicBezTo>
                  <a:pt x="9782" y="2728"/>
                  <a:pt x="9707" y="2753"/>
                  <a:pt x="9674" y="2803"/>
                </a:cubicBezTo>
                <a:cubicBezTo>
                  <a:pt x="9607" y="3036"/>
                  <a:pt x="9407" y="3036"/>
                  <a:pt x="9240" y="3069"/>
                </a:cubicBezTo>
                <a:cubicBezTo>
                  <a:pt x="9173" y="3069"/>
                  <a:pt x="9173" y="3203"/>
                  <a:pt x="9173" y="3303"/>
                </a:cubicBezTo>
                <a:cubicBezTo>
                  <a:pt x="9430" y="3335"/>
                  <a:pt x="9471" y="3705"/>
                  <a:pt x="9769" y="3705"/>
                </a:cubicBezTo>
                <a:cubicBezTo>
                  <a:pt x="9781" y="3705"/>
                  <a:pt x="9794" y="3705"/>
                  <a:pt x="9807" y="3703"/>
                </a:cubicBezTo>
                <a:cubicBezTo>
                  <a:pt x="9907" y="3703"/>
                  <a:pt x="9907" y="3737"/>
                  <a:pt x="9841" y="3803"/>
                </a:cubicBezTo>
                <a:cubicBezTo>
                  <a:pt x="9807" y="3837"/>
                  <a:pt x="9741" y="3903"/>
                  <a:pt x="9841" y="3970"/>
                </a:cubicBezTo>
                <a:lnTo>
                  <a:pt x="9941" y="3970"/>
                </a:lnTo>
                <a:cubicBezTo>
                  <a:pt x="10030" y="3970"/>
                  <a:pt x="10119" y="3983"/>
                  <a:pt x="10205" y="3983"/>
                </a:cubicBezTo>
                <a:cubicBezTo>
                  <a:pt x="10312" y="3983"/>
                  <a:pt x="10415" y="3963"/>
                  <a:pt x="10508" y="3870"/>
                </a:cubicBezTo>
                <a:cubicBezTo>
                  <a:pt x="10562" y="3823"/>
                  <a:pt x="10609" y="3806"/>
                  <a:pt x="10653" y="3806"/>
                </a:cubicBezTo>
                <a:cubicBezTo>
                  <a:pt x="10786" y="3806"/>
                  <a:pt x="10883" y="3972"/>
                  <a:pt x="11042" y="3972"/>
                </a:cubicBezTo>
                <a:cubicBezTo>
                  <a:pt x="11053" y="3972"/>
                  <a:pt x="11064" y="3972"/>
                  <a:pt x="11075" y="3970"/>
                </a:cubicBezTo>
                <a:cubicBezTo>
                  <a:pt x="11108" y="3970"/>
                  <a:pt x="11142" y="3903"/>
                  <a:pt x="11175" y="3870"/>
                </a:cubicBezTo>
                <a:cubicBezTo>
                  <a:pt x="11194" y="3860"/>
                  <a:pt x="11211" y="3856"/>
                  <a:pt x="11225" y="3856"/>
                </a:cubicBezTo>
                <a:cubicBezTo>
                  <a:pt x="11258" y="3856"/>
                  <a:pt x="11275" y="3880"/>
                  <a:pt x="11275" y="3903"/>
                </a:cubicBezTo>
                <a:cubicBezTo>
                  <a:pt x="11275" y="3970"/>
                  <a:pt x="11275" y="4037"/>
                  <a:pt x="11242" y="4037"/>
                </a:cubicBezTo>
                <a:cubicBezTo>
                  <a:pt x="10975" y="4137"/>
                  <a:pt x="10675" y="4137"/>
                  <a:pt x="10441" y="4237"/>
                </a:cubicBezTo>
                <a:cubicBezTo>
                  <a:pt x="10420" y="4236"/>
                  <a:pt x="10400" y="4235"/>
                  <a:pt x="10379" y="4235"/>
                </a:cubicBezTo>
                <a:cubicBezTo>
                  <a:pt x="9864" y="4235"/>
                  <a:pt x="9419" y="4585"/>
                  <a:pt x="8937" y="4585"/>
                </a:cubicBezTo>
                <a:cubicBezTo>
                  <a:pt x="8883" y="4585"/>
                  <a:pt x="8828" y="4580"/>
                  <a:pt x="8773" y="4571"/>
                </a:cubicBezTo>
                <a:cubicBezTo>
                  <a:pt x="8773" y="4571"/>
                  <a:pt x="8740" y="4637"/>
                  <a:pt x="8673" y="4637"/>
                </a:cubicBezTo>
                <a:cubicBezTo>
                  <a:pt x="8507" y="4661"/>
                  <a:pt x="8374" y="4855"/>
                  <a:pt x="8190" y="4855"/>
                </a:cubicBezTo>
                <a:cubicBezTo>
                  <a:pt x="8117" y="4855"/>
                  <a:pt x="8035" y="4823"/>
                  <a:pt x="7939" y="4737"/>
                </a:cubicBezTo>
                <a:cubicBezTo>
                  <a:pt x="7806" y="4804"/>
                  <a:pt x="7639" y="4837"/>
                  <a:pt x="7606" y="4904"/>
                </a:cubicBezTo>
                <a:cubicBezTo>
                  <a:pt x="7472" y="5238"/>
                  <a:pt x="7105" y="5204"/>
                  <a:pt x="6838" y="5304"/>
                </a:cubicBezTo>
                <a:cubicBezTo>
                  <a:pt x="6783" y="5320"/>
                  <a:pt x="6724" y="5325"/>
                  <a:pt x="6663" y="5325"/>
                </a:cubicBezTo>
                <a:cubicBezTo>
                  <a:pt x="6579" y="5325"/>
                  <a:pt x="6491" y="5316"/>
                  <a:pt x="6404" y="5316"/>
                </a:cubicBezTo>
                <a:cubicBezTo>
                  <a:pt x="6288" y="5316"/>
                  <a:pt x="6173" y="5332"/>
                  <a:pt x="6071" y="5404"/>
                </a:cubicBezTo>
                <a:cubicBezTo>
                  <a:pt x="6012" y="5321"/>
                  <a:pt x="5952" y="5293"/>
                  <a:pt x="5892" y="5293"/>
                </a:cubicBezTo>
                <a:cubicBezTo>
                  <a:pt x="5785" y="5293"/>
                  <a:pt x="5678" y="5383"/>
                  <a:pt x="5571" y="5404"/>
                </a:cubicBezTo>
                <a:cubicBezTo>
                  <a:pt x="5554" y="5411"/>
                  <a:pt x="5537" y="5414"/>
                  <a:pt x="5520" y="5414"/>
                </a:cubicBezTo>
                <a:cubicBezTo>
                  <a:pt x="5361" y="5414"/>
                  <a:pt x="5180" y="5161"/>
                  <a:pt x="5271" y="5071"/>
                </a:cubicBezTo>
                <a:cubicBezTo>
                  <a:pt x="5437" y="4871"/>
                  <a:pt x="5404" y="4571"/>
                  <a:pt x="5404" y="4337"/>
                </a:cubicBezTo>
                <a:cubicBezTo>
                  <a:pt x="5404" y="4237"/>
                  <a:pt x="5437" y="4204"/>
                  <a:pt x="5504" y="4204"/>
                </a:cubicBezTo>
                <a:cubicBezTo>
                  <a:pt x="5504" y="4070"/>
                  <a:pt x="5604" y="4037"/>
                  <a:pt x="5738" y="4037"/>
                </a:cubicBezTo>
                <a:cubicBezTo>
                  <a:pt x="5838" y="4037"/>
                  <a:pt x="5971" y="4037"/>
                  <a:pt x="6005" y="3870"/>
                </a:cubicBezTo>
                <a:cubicBezTo>
                  <a:pt x="6171" y="3837"/>
                  <a:pt x="6171" y="3703"/>
                  <a:pt x="6138" y="3570"/>
                </a:cubicBezTo>
                <a:cubicBezTo>
                  <a:pt x="6138" y="3470"/>
                  <a:pt x="6071" y="3403"/>
                  <a:pt x="5938" y="3403"/>
                </a:cubicBezTo>
                <a:cubicBezTo>
                  <a:pt x="5804" y="3403"/>
                  <a:pt x="5671" y="3470"/>
                  <a:pt x="5604" y="3570"/>
                </a:cubicBezTo>
                <a:cubicBezTo>
                  <a:pt x="5504" y="3670"/>
                  <a:pt x="5471" y="3803"/>
                  <a:pt x="5437" y="3903"/>
                </a:cubicBezTo>
                <a:cubicBezTo>
                  <a:pt x="5410" y="3986"/>
                  <a:pt x="5315" y="4045"/>
                  <a:pt x="5226" y="4045"/>
                </a:cubicBezTo>
                <a:cubicBezTo>
                  <a:pt x="5207" y="4045"/>
                  <a:pt x="5188" y="4043"/>
                  <a:pt x="5171" y="4037"/>
                </a:cubicBezTo>
                <a:cubicBezTo>
                  <a:pt x="5137" y="4003"/>
                  <a:pt x="5104" y="3903"/>
                  <a:pt x="5071" y="3870"/>
                </a:cubicBezTo>
                <a:lnTo>
                  <a:pt x="5071" y="3703"/>
                </a:lnTo>
                <a:cubicBezTo>
                  <a:pt x="5071" y="3670"/>
                  <a:pt x="4970" y="3637"/>
                  <a:pt x="4937" y="3637"/>
                </a:cubicBezTo>
                <a:cubicBezTo>
                  <a:pt x="4913" y="3620"/>
                  <a:pt x="4891" y="3614"/>
                  <a:pt x="4871" y="3614"/>
                </a:cubicBezTo>
                <a:cubicBezTo>
                  <a:pt x="4809" y="3614"/>
                  <a:pt x="4770" y="3678"/>
                  <a:pt x="4770" y="3703"/>
                </a:cubicBezTo>
                <a:cubicBezTo>
                  <a:pt x="4770" y="3858"/>
                  <a:pt x="4770" y="4040"/>
                  <a:pt x="4532" y="4040"/>
                </a:cubicBezTo>
                <a:cubicBezTo>
                  <a:pt x="4513" y="4040"/>
                  <a:pt x="4492" y="4039"/>
                  <a:pt x="4470" y="4037"/>
                </a:cubicBezTo>
                <a:cubicBezTo>
                  <a:pt x="4437" y="4037"/>
                  <a:pt x="4403" y="4037"/>
                  <a:pt x="4337" y="4070"/>
                </a:cubicBezTo>
                <a:cubicBezTo>
                  <a:pt x="4074" y="4252"/>
                  <a:pt x="3799" y="4373"/>
                  <a:pt x="3511" y="4373"/>
                </a:cubicBezTo>
                <a:cubicBezTo>
                  <a:pt x="3325" y="4373"/>
                  <a:pt x="3133" y="4322"/>
                  <a:pt x="2936" y="4204"/>
                </a:cubicBezTo>
                <a:cubicBezTo>
                  <a:pt x="2906" y="4194"/>
                  <a:pt x="2877" y="4190"/>
                  <a:pt x="2848" y="4190"/>
                </a:cubicBezTo>
                <a:cubicBezTo>
                  <a:pt x="2777" y="4190"/>
                  <a:pt x="2706" y="4213"/>
                  <a:pt x="2635" y="4237"/>
                </a:cubicBezTo>
                <a:cubicBezTo>
                  <a:pt x="2569" y="4304"/>
                  <a:pt x="2502" y="4337"/>
                  <a:pt x="2469" y="4370"/>
                </a:cubicBezTo>
                <a:cubicBezTo>
                  <a:pt x="2397" y="4424"/>
                  <a:pt x="2345" y="4458"/>
                  <a:pt x="2291" y="4458"/>
                </a:cubicBezTo>
                <a:cubicBezTo>
                  <a:pt x="2245" y="4458"/>
                  <a:pt x="2197" y="4432"/>
                  <a:pt x="2135" y="4370"/>
                </a:cubicBezTo>
                <a:cubicBezTo>
                  <a:pt x="2036" y="4252"/>
                  <a:pt x="1938" y="4169"/>
                  <a:pt x="1825" y="4169"/>
                </a:cubicBezTo>
                <a:cubicBezTo>
                  <a:pt x="1748" y="4169"/>
                  <a:pt x="1663" y="4208"/>
                  <a:pt x="1568" y="4304"/>
                </a:cubicBezTo>
                <a:cubicBezTo>
                  <a:pt x="1468" y="4370"/>
                  <a:pt x="1335" y="4404"/>
                  <a:pt x="1234" y="4470"/>
                </a:cubicBezTo>
                <a:cubicBezTo>
                  <a:pt x="1001" y="4537"/>
                  <a:pt x="934" y="4671"/>
                  <a:pt x="901" y="4904"/>
                </a:cubicBezTo>
                <a:cubicBezTo>
                  <a:pt x="901" y="5071"/>
                  <a:pt x="934" y="5238"/>
                  <a:pt x="801" y="5404"/>
                </a:cubicBezTo>
                <a:cubicBezTo>
                  <a:pt x="767" y="5471"/>
                  <a:pt x="834" y="5538"/>
                  <a:pt x="901" y="5571"/>
                </a:cubicBezTo>
                <a:cubicBezTo>
                  <a:pt x="916" y="5616"/>
                  <a:pt x="938" y="5634"/>
                  <a:pt x="963" y="5634"/>
                </a:cubicBezTo>
                <a:cubicBezTo>
                  <a:pt x="994" y="5634"/>
                  <a:pt x="1031" y="5608"/>
                  <a:pt x="1068" y="5571"/>
                </a:cubicBezTo>
                <a:cubicBezTo>
                  <a:pt x="1134" y="5505"/>
                  <a:pt x="1168" y="5404"/>
                  <a:pt x="1168" y="5338"/>
                </a:cubicBezTo>
                <a:lnTo>
                  <a:pt x="1234" y="5304"/>
                </a:lnTo>
                <a:cubicBezTo>
                  <a:pt x="1268" y="5338"/>
                  <a:pt x="1301" y="5338"/>
                  <a:pt x="1301" y="5371"/>
                </a:cubicBezTo>
                <a:cubicBezTo>
                  <a:pt x="1335" y="5805"/>
                  <a:pt x="1335" y="5838"/>
                  <a:pt x="968" y="6038"/>
                </a:cubicBezTo>
                <a:cubicBezTo>
                  <a:pt x="801" y="6138"/>
                  <a:pt x="667" y="6205"/>
                  <a:pt x="501" y="6305"/>
                </a:cubicBezTo>
                <a:cubicBezTo>
                  <a:pt x="467" y="6338"/>
                  <a:pt x="467" y="6372"/>
                  <a:pt x="434" y="6405"/>
                </a:cubicBezTo>
                <a:cubicBezTo>
                  <a:pt x="467" y="6405"/>
                  <a:pt x="501" y="6472"/>
                  <a:pt x="567" y="6472"/>
                </a:cubicBezTo>
                <a:lnTo>
                  <a:pt x="934" y="6472"/>
                </a:lnTo>
                <a:cubicBezTo>
                  <a:pt x="1101" y="6472"/>
                  <a:pt x="1101" y="6472"/>
                  <a:pt x="1134" y="6739"/>
                </a:cubicBezTo>
                <a:cubicBezTo>
                  <a:pt x="1168" y="6739"/>
                  <a:pt x="1234" y="6805"/>
                  <a:pt x="1268" y="6839"/>
                </a:cubicBezTo>
                <a:cubicBezTo>
                  <a:pt x="1301" y="6906"/>
                  <a:pt x="1268" y="7039"/>
                  <a:pt x="1301" y="7139"/>
                </a:cubicBezTo>
                <a:cubicBezTo>
                  <a:pt x="1401" y="7306"/>
                  <a:pt x="1435" y="7373"/>
                  <a:pt x="1268" y="7506"/>
                </a:cubicBezTo>
                <a:lnTo>
                  <a:pt x="1001" y="7739"/>
                </a:lnTo>
                <a:cubicBezTo>
                  <a:pt x="1234" y="8006"/>
                  <a:pt x="968" y="7973"/>
                  <a:pt x="834" y="8006"/>
                </a:cubicBezTo>
                <a:cubicBezTo>
                  <a:pt x="767" y="8006"/>
                  <a:pt x="667" y="8073"/>
                  <a:pt x="601" y="8140"/>
                </a:cubicBezTo>
                <a:cubicBezTo>
                  <a:pt x="434" y="8173"/>
                  <a:pt x="267" y="8340"/>
                  <a:pt x="67" y="8340"/>
                </a:cubicBezTo>
                <a:lnTo>
                  <a:pt x="0" y="8373"/>
                </a:lnTo>
                <a:cubicBezTo>
                  <a:pt x="67" y="8407"/>
                  <a:pt x="67" y="8473"/>
                  <a:pt x="100" y="8473"/>
                </a:cubicBezTo>
                <a:lnTo>
                  <a:pt x="1101" y="8473"/>
                </a:lnTo>
                <a:cubicBezTo>
                  <a:pt x="1134" y="8473"/>
                  <a:pt x="1168" y="8540"/>
                  <a:pt x="1134" y="8540"/>
                </a:cubicBezTo>
                <a:cubicBezTo>
                  <a:pt x="1068" y="8640"/>
                  <a:pt x="934" y="8707"/>
                  <a:pt x="901" y="8840"/>
                </a:cubicBezTo>
                <a:cubicBezTo>
                  <a:pt x="849" y="8997"/>
                  <a:pt x="776" y="9052"/>
                  <a:pt x="666" y="9052"/>
                </a:cubicBezTo>
                <a:cubicBezTo>
                  <a:pt x="636" y="9052"/>
                  <a:pt x="603" y="9048"/>
                  <a:pt x="567" y="9040"/>
                </a:cubicBezTo>
                <a:lnTo>
                  <a:pt x="334" y="9040"/>
                </a:lnTo>
                <a:cubicBezTo>
                  <a:pt x="234" y="9074"/>
                  <a:pt x="334" y="9174"/>
                  <a:pt x="334" y="9207"/>
                </a:cubicBezTo>
                <a:cubicBezTo>
                  <a:pt x="334" y="9241"/>
                  <a:pt x="401" y="9307"/>
                  <a:pt x="401" y="9341"/>
                </a:cubicBezTo>
                <a:cubicBezTo>
                  <a:pt x="467" y="9374"/>
                  <a:pt x="567" y="9474"/>
                  <a:pt x="601" y="9474"/>
                </a:cubicBezTo>
                <a:cubicBezTo>
                  <a:pt x="801" y="9507"/>
                  <a:pt x="834" y="9641"/>
                  <a:pt x="834" y="9808"/>
                </a:cubicBezTo>
                <a:cubicBezTo>
                  <a:pt x="858" y="9811"/>
                  <a:pt x="880" y="9812"/>
                  <a:pt x="902" y="9812"/>
                </a:cubicBezTo>
                <a:cubicBezTo>
                  <a:pt x="1131" y="9812"/>
                  <a:pt x="1285" y="9662"/>
                  <a:pt x="1468" y="9541"/>
                </a:cubicBezTo>
                <a:cubicBezTo>
                  <a:pt x="1562" y="9509"/>
                  <a:pt x="1649" y="9478"/>
                  <a:pt x="1732" y="9478"/>
                </a:cubicBezTo>
                <a:cubicBezTo>
                  <a:pt x="1825" y="9478"/>
                  <a:pt x="1913" y="9517"/>
                  <a:pt x="2002" y="9641"/>
                </a:cubicBezTo>
                <a:cubicBezTo>
                  <a:pt x="2078" y="9692"/>
                  <a:pt x="2175" y="9763"/>
                  <a:pt x="2261" y="9763"/>
                </a:cubicBezTo>
                <a:cubicBezTo>
                  <a:pt x="2287" y="9763"/>
                  <a:pt x="2312" y="9756"/>
                  <a:pt x="2335" y="9741"/>
                </a:cubicBezTo>
                <a:lnTo>
                  <a:pt x="2802" y="9741"/>
                </a:lnTo>
                <a:cubicBezTo>
                  <a:pt x="2969" y="9741"/>
                  <a:pt x="3002" y="9874"/>
                  <a:pt x="3002" y="10008"/>
                </a:cubicBezTo>
                <a:cubicBezTo>
                  <a:pt x="3002" y="10122"/>
                  <a:pt x="3034" y="10173"/>
                  <a:pt x="3085" y="10173"/>
                </a:cubicBezTo>
                <a:cubicBezTo>
                  <a:pt x="3109" y="10173"/>
                  <a:pt x="3137" y="10162"/>
                  <a:pt x="3169" y="10141"/>
                </a:cubicBezTo>
                <a:cubicBezTo>
                  <a:pt x="3403" y="9974"/>
                  <a:pt x="3736" y="10175"/>
                  <a:pt x="3903" y="9908"/>
                </a:cubicBezTo>
                <a:cubicBezTo>
                  <a:pt x="3903" y="9974"/>
                  <a:pt x="3936" y="10008"/>
                  <a:pt x="3936" y="10041"/>
                </a:cubicBezTo>
                <a:cubicBezTo>
                  <a:pt x="3936" y="10141"/>
                  <a:pt x="3903" y="10175"/>
                  <a:pt x="3803" y="10175"/>
                </a:cubicBezTo>
                <a:cubicBezTo>
                  <a:pt x="3770" y="10175"/>
                  <a:pt x="3736" y="10208"/>
                  <a:pt x="3670" y="10241"/>
                </a:cubicBezTo>
                <a:cubicBezTo>
                  <a:pt x="3736" y="10308"/>
                  <a:pt x="3770" y="10341"/>
                  <a:pt x="3803" y="10341"/>
                </a:cubicBezTo>
                <a:lnTo>
                  <a:pt x="4003" y="10341"/>
                </a:lnTo>
                <a:cubicBezTo>
                  <a:pt x="4041" y="10336"/>
                  <a:pt x="4077" y="10333"/>
                  <a:pt x="4111" y="10333"/>
                </a:cubicBezTo>
                <a:cubicBezTo>
                  <a:pt x="4288" y="10333"/>
                  <a:pt x="4414" y="10407"/>
                  <a:pt x="4470" y="10575"/>
                </a:cubicBezTo>
                <a:cubicBezTo>
                  <a:pt x="4483" y="10614"/>
                  <a:pt x="4517" y="10633"/>
                  <a:pt x="4553" y="10633"/>
                </a:cubicBezTo>
                <a:cubicBezTo>
                  <a:pt x="4609" y="10633"/>
                  <a:pt x="4670" y="10589"/>
                  <a:pt x="4670" y="10508"/>
                </a:cubicBezTo>
                <a:lnTo>
                  <a:pt x="4670" y="10308"/>
                </a:lnTo>
                <a:cubicBezTo>
                  <a:pt x="4670" y="10241"/>
                  <a:pt x="4737" y="10241"/>
                  <a:pt x="4770" y="10208"/>
                </a:cubicBezTo>
                <a:lnTo>
                  <a:pt x="4804" y="10241"/>
                </a:lnTo>
                <a:cubicBezTo>
                  <a:pt x="4895" y="10407"/>
                  <a:pt x="4987" y="10481"/>
                  <a:pt x="5074" y="10481"/>
                </a:cubicBezTo>
                <a:cubicBezTo>
                  <a:pt x="5144" y="10481"/>
                  <a:pt x="5211" y="10431"/>
                  <a:pt x="5271" y="10341"/>
                </a:cubicBezTo>
                <a:cubicBezTo>
                  <a:pt x="5337" y="10141"/>
                  <a:pt x="5504" y="10041"/>
                  <a:pt x="5738" y="10041"/>
                </a:cubicBezTo>
                <a:cubicBezTo>
                  <a:pt x="5858" y="10041"/>
                  <a:pt x="5978" y="10077"/>
                  <a:pt x="6091" y="10077"/>
                </a:cubicBezTo>
                <a:cubicBezTo>
                  <a:pt x="6166" y="10077"/>
                  <a:pt x="6238" y="10061"/>
                  <a:pt x="6305" y="10008"/>
                </a:cubicBezTo>
                <a:cubicBezTo>
                  <a:pt x="6360" y="9952"/>
                  <a:pt x="6413" y="9933"/>
                  <a:pt x="6464" y="9933"/>
                </a:cubicBezTo>
                <a:cubicBezTo>
                  <a:pt x="6586" y="9933"/>
                  <a:pt x="6698" y="10044"/>
                  <a:pt x="6808" y="10044"/>
                </a:cubicBezTo>
                <a:cubicBezTo>
                  <a:pt x="6818" y="10044"/>
                  <a:pt x="6828" y="10043"/>
                  <a:pt x="6838" y="10041"/>
                </a:cubicBezTo>
                <a:cubicBezTo>
                  <a:pt x="6939" y="10041"/>
                  <a:pt x="6972" y="10008"/>
                  <a:pt x="7072" y="10008"/>
                </a:cubicBezTo>
                <a:cubicBezTo>
                  <a:pt x="7139" y="9974"/>
                  <a:pt x="7172" y="9974"/>
                  <a:pt x="7272" y="9908"/>
                </a:cubicBezTo>
                <a:cubicBezTo>
                  <a:pt x="7277" y="9905"/>
                  <a:pt x="7283" y="9904"/>
                  <a:pt x="7288" y="9904"/>
                </a:cubicBezTo>
                <a:cubicBezTo>
                  <a:pt x="7344" y="9904"/>
                  <a:pt x="7416" y="10021"/>
                  <a:pt x="7475" y="10021"/>
                </a:cubicBezTo>
                <a:cubicBezTo>
                  <a:pt x="7486" y="10021"/>
                  <a:pt x="7496" y="10017"/>
                  <a:pt x="7506" y="10008"/>
                </a:cubicBezTo>
                <a:cubicBezTo>
                  <a:pt x="7606" y="9908"/>
                  <a:pt x="7739" y="9974"/>
                  <a:pt x="7806" y="9908"/>
                </a:cubicBezTo>
                <a:cubicBezTo>
                  <a:pt x="7973" y="9815"/>
                  <a:pt x="8139" y="9794"/>
                  <a:pt x="8300" y="9794"/>
                </a:cubicBezTo>
                <a:cubicBezTo>
                  <a:pt x="8429" y="9794"/>
                  <a:pt x="8554" y="9808"/>
                  <a:pt x="8673" y="9808"/>
                </a:cubicBezTo>
                <a:lnTo>
                  <a:pt x="9073" y="9808"/>
                </a:lnTo>
                <a:cubicBezTo>
                  <a:pt x="9111" y="9808"/>
                  <a:pt x="9182" y="9786"/>
                  <a:pt x="9242" y="9786"/>
                </a:cubicBezTo>
                <a:cubicBezTo>
                  <a:pt x="9287" y="9786"/>
                  <a:pt x="9326" y="9798"/>
                  <a:pt x="9340" y="9841"/>
                </a:cubicBezTo>
                <a:cubicBezTo>
                  <a:pt x="9340" y="9908"/>
                  <a:pt x="9315" y="9924"/>
                  <a:pt x="9278" y="9924"/>
                </a:cubicBezTo>
                <a:cubicBezTo>
                  <a:pt x="9240" y="9924"/>
                  <a:pt x="9190" y="9908"/>
                  <a:pt x="9140" y="9908"/>
                </a:cubicBezTo>
                <a:cubicBezTo>
                  <a:pt x="8940" y="9974"/>
                  <a:pt x="8807" y="10074"/>
                  <a:pt x="8573" y="10074"/>
                </a:cubicBezTo>
                <a:cubicBezTo>
                  <a:pt x="8340" y="10074"/>
                  <a:pt x="8139" y="10241"/>
                  <a:pt x="7906" y="10241"/>
                </a:cubicBezTo>
                <a:cubicBezTo>
                  <a:pt x="7739" y="10241"/>
                  <a:pt x="7672" y="10341"/>
                  <a:pt x="7806" y="10541"/>
                </a:cubicBezTo>
                <a:cubicBezTo>
                  <a:pt x="7839" y="10675"/>
                  <a:pt x="7806" y="10675"/>
                  <a:pt x="7739" y="10675"/>
                </a:cubicBezTo>
                <a:cubicBezTo>
                  <a:pt x="7606" y="10675"/>
                  <a:pt x="7472" y="10675"/>
                  <a:pt x="7339" y="10708"/>
                </a:cubicBezTo>
                <a:cubicBezTo>
                  <a:pt x="7305" y="10708"/>
                  <a:pt x="7305" y="10742"/>
                  <a:pt x="7305" y="10742"/>
                </a:cubicBezTo>
                <a:cubicBezTo>
                  <a:pt x="7339" y="10808"/>
                  <a:pt x="7339" y="10842"/>
                  <a:pt x="7406" y="10842"/>
                </a:cubicBezTo>
                <a:lnTo>
                  <a:pt x="7606" y="10842"/>
                </a:lnTo>
                <a:lnTo>
                  <a:pt x="7639" y="10875"/>
                </a:lnTo>
                <a:cubicBezTo>
                  <a:pt x="7639" y="10908"/>
                  <a:pt x="7606" y="10975"/>
                  <a:pt x="7572" y="10975"/>
                </a:cubicBezTo>
                <a:lnTo>
                  <a:pt x="7272" y="10975"/>
                </a:lnTo>
                <a:cubicBezTo>
                  <a:pt x="7139" y="10975"/>
                  <a:pt x="7105" y="10908"/>
                  <a:pt x="7072" y="10808"/>
                </a:cubicBezTo>
                <a:cubicBezTo>
                  <a:pt x="6972" y="10475"/>
                  <a:pt x="6905" y="10375"/>
                  <a:pt x="6638" y="10375"/>
                </a:cubicBezTo>
                <a:lnTo>
                  <a:pt x="6105" y="10375"/>
                </a:lnTo>
                <a:lnTo>
                  <a:pt x="5404" y="10575"/>
                </a:lnTo>
                <a:cubicBezTo>
                  <a:pt x="5237" y="10675"/>
                  <a:pt x="5237" y="10875"/>
                  <a:pt x="5104" y="11008"/>
                </a:cubicBezTo>
                <a:cubicBezTo>
                  <a:pt x="5071" y="11042"/>
                  <a:pt x="5071" y="11075"/>
                  <a:pt x="5137" y="11075"/>
                </a:cubicBezTo>
                <a:lnTo>
                  <a:pt x="5504" y="11075"/>
                </a:lnTo>
                <a:cubicBezTo>
                  <a:pt x="5604" y="11075"/>
                  <a:pt x="5638" y="11175"/>
                  <a:pt x="5638" y="11242"/>
                </a:cubicBezTo>
                <a:cubicBezTo>
                  <a:pt x="5404" y="11375"/>
                  <a:pt x="5137" y="11542"/>
                  <a:pt x="4804" y="11576"/>
                </a:cubicBezTo>
                <a:cubicBezTo>
                  <a:pt x="4544" y="11633"/>
                  <a:pt x="4310" y="11716"/>
                  <a:pt x="4058" y="11716"/>
                </a:cubicBezTo>
                <a:cubicBezTo>
                  <a:pt x="4018" y="11716"/>
                  <a:pt x="3977" y="11714"/>
                  <a:pt x="3936" y="11709"/>
                </a:cubicBezTo>
                <a:cubicBezTo>
                  <a:pt x="3881" y="11709"/>
                  <a:pt x="3829" y="11705"/>
                  <a:pt x="3778" y="11705"/>
                </a:cubicBezTo>
                <a:cubicBezTo>
                  <a:pt x="3677" y="11705"/>
                  <a:pt x="3581" y="11720"/>
                  <a:pt x="3469" y="11809"/>
                </a:cubicBezTo>
                <a:cubicBezTo>
                  <a:pt x="3440" y="11827"/>
                  <a:pt x="3413" y="11834"/>
                  <a:pt x="3388" y="11834"/>
                </a:cubicBezTo>
                <a:cubicBezTo>
                  <a:pt x="3285" y="11834"/>
                  <a:pt x="3218" y="11706"/>
                  <a:pt x="3102" y="11706"/>
                </a:cubicBezTo>
                <a:cubicBezTo>
                  <a:pt x="3091" y="11706"/>
                  <a:pt x="3080" y="11707"/>
                  <a:pt x="3069" y="11709"/>
                </a:cubicBezTo>
                <a:cubicBezTo>
                  <a:pt x="3019" y="11726"/>
                  <a:pt x="2961" y="11726"/>
                  <a:pt x="2906" y="11726"/>
                </a:cubicBezTo>
                <a:cubicBezTo>
                  <a:pt x="2852" y="11726"/>
                  <a:pt x="2802" y="11726"/>
                  <a:pt x="2769" y="11742"/>
                </a:cubicBezTo>
                <a:cubicBezTo>
                  <a:pt x="2602" y="11876"/>
                  <a:pt x="2402" y="11842"/>
                  <a:pt x="2168" y="11876"/>
                </a:cubicBezTo>
                <a:lnTo>
                  <a:pt x="1735" y="11876"/>
                </a:lnTo>
                <a:cubicBezTo>
                  <a:pt x="1717" y="11873"/>
                  <a:pt x="1700" y="11872"/>
                  <a:pt x="1684" y="11872"/>
                </a:cubicBezTo>
                <a:cubicBezTo>
                  <a:pt x="1490" y="11872"/>
                  <a:pt x="1419" y="12043"/>
                  <a:pt x="1234" y="12043"/>
                </a:cubicBezTo>
                <a:cubicBezTo>
                  <a:pt x="1001" y="12043"/>
                  <a:pt x="1001" y="12076"/>
                  <a:pt x="1001" y="12343"/>
                </a:cubicBezTo>
                <a:cubicBezTo>
                  <a:pt x="1001" y="12584"/>
                  <a:pt x="1152" y="12696"/>
                  <a:pt x="1350" y="12696"/>
                </a:cubicBezTo>
                <a:cubicBezTo>
                  <a:pt x="1398" y="12696"/>
                  <a:pt x="1449" y="12689"/>
                  <a:pt x="1501" y="12676"/>
                </a:cubicBezTo>
                <a:cubicBezTo>
                  <a:pt x="1607" y="12637"/>
                  <a:pt x="1707" y="12613"/>
                  <a:pt x="1804" y="12613"/>
                </a:cubicBezTo>
                <a:cubicBezTo>
                  <a:pt x="1953" y="12613"/>
                  <a:pt x="2094" y="12669"/>
                  <a:pt x="2235" y="12810"/>
                </a:cubicBezTo>
                <a:cubicBezTo>
                  <a:pt x="2269" y="12843"/>
                  <a:pt x="2335" y="12910"/>
                  <a:pt x="2435" y="12910"/>
                </a:cubicBezTo>
                <a:cubicBezTo>
                  <a:pt x="2599" y="12910"/>
                  <a:pt x="2743" y="12940"/>
                  <a:pt x="2889" y="12940"/>
                </a:cubicBezTo>
                <a:cubicBezTo>
                  <a:pt x="3010" y="12940"/>
                  <a:pt x="3133" y="12919"/>
                  <a:pt x="3269" y="12843"/>
                </a:cubicBezTo>
                <a:cubicBezTo>
                  <a:pt x="3318" y="12806"/>
                  <a:pt x="3372" y="12792"/>
                  <a:pt x="3425" y="12792"/>
                </a:cubicBezTo>
                <a:cubicBezTo>
                  <a:pt x="3516" y="12792"/>
                  <a:pt x="3606" y="12834"/>
                  <a:pt x="3670" y="12876"/>
                </a:cubicBezTo>
                <a:cubicBezTo>
                  <a:pt x="3716" y="12899"/>
                  <a:pt x="3762" y="12938"/>
                  <a:pt x="3786" y="12938"/>
                </a:cubicBezTo>
                <a:cubicBezTo>
                  <a:pt x="3797" y="12938"/>
                  <a:pt x="3803" y="12931"/>
                  <a:pt x="3803" y="12910"/>
                </a:cubicBezTo>
                <a:cubicBezTo>
                  <a:pt x="3881" y="12881"/>
                  <a:pt x="3951" y="12868"/>
                  <a:pt x="4014" y="12868"/>
                </a:cubicBezTo>
                <a:cubicBezTo>
                  <a:pt x="4167" y="12868"/>
                  <a:pt x="4285" y="12939"/>
                  <a:pt x="4403" y="13010"/>
                </a:cubicBezTo>
                <a:cubicBezTo>
                  <a:pt x="4503" y="13043"/>
                  <a:pt x="4604" y="13143"/>
                  <a:pt x="4737" y="13177"/>
                </a:cubicBezTo>
                <a:cubicBezTo>
                  <a:pt x="4937" y="13310"/>
                  <a:pt x="5237" y="13177"/>
                  <a:pt x="5437" y="13343"/>
                </a:cubicBezTo>
                <a:cubicBezTo>
                  <a:pt x="5536" y="13245"/>
                  <a:pt x="5647" y="13216"/>
                  <a:pt x="5762" y="13216"/>
                </a:cubicBezTo>
                <a:cubicBezTo>
                  <a:pt x="5841" y="13216"/>
                  <a:pt x="5923" y="13230"/>
                  <a:pt x="6005" y="13243"/>
                </a:cubicBezTo>
                <a:cubicBezTo>
                  <a:pt x="6062" y="13258"/>
                  <a:pt x="6112" y="13264"/>
                  <a:pt x="6159" y="13264"/>
                </a:cubicBezTo>
                <a:cubicBezTo>
                  <a:pt x="6330" y="13264"/>
                  <a:pt x="6440" y="13174"/>
                  <a:pt x="6572" y="13043"/>
                </a:cubicBezTo>
                <a:cubicBezTo>
                  <a:pt x="6586" y="13015"/>
                  <a:pt x="6606" y="13005"/>
                  <a:pt x="6629" y="13005"/>
                </a:cubicBezTo>
                <a:cubicBezTo>
                  <a:pt x="6661" y="13005"/>
                  <a:pt x="6700" y="13024"/>
                  <a:pt x="6738" y="13043"/>
                </a:cubicBezTo>
                <a:cubicBezTo>
                  <a:pt x="6772" y="13093"/>
                  <a:pt x="6813" y="13118"/>
                  <a:pt x="6859" y="13118"/>
                </a:cubicBezTo>
                <a:cubicBezTo>
                  <a:pt x="6905" y="13118"/>
                  <a:pt x="6955" y="13093"/>
                  <a:pt x="7005" y="13043"/>
                </a:cubicBezTo>
                <a:cubicBezTo>
                  <a:pt x="7105" y="12977"/>
                  <a:pt x="7172" y="12910"/>
                  <a:pt x="7272" y="12843"/>
                </a:cubicBezTo>
                <a:cubicBezTo>
                  <a:pt x="7272" y="12843"/>
                  <a:pt x="7272" y="12876"/>
                  <a:pt x="7305" y="12876"/>
                </a:cubicBezTo>
                <a:cubicBezTo>
                  <a:pt x="7305" y="12876"/>
                  <a:pt x="7339" y="12910"/>
                  <a:pt x="7339" y="12977"/>
                </a:cubicBezTo>
                <a:cubicBezTo>
                  <a:pt x="7305" y="13077"/>
                  <a:pt x="7272" y="13177"/>
                  <a:pt x="7172" y="13310"/>
                </a:cubicBezTo>
                <a:cubicBezTo>
                  <a:pt x="7105" y="13343"/>
                  <a:pt x="7005" y="13377"/>
                  <a:pt x="6972" y="13477"/>
                </a:cubicBezTo>
                <a:cubicBezTo>
                  <a:pt x="6838" y="13644"/>
                  <a:pt x="6905" y="13810"/>
                  <a:pt x="6939" y="13977"/>
                </a:cubicBezTo>
                <a:cubicBezTo>
                  <a:pt x="6939" y="14044"/>
                  <a:pt x="7105" y="14044"/>
                  <a:pt x="7172" y="14044"/>
                </a:cubicBezTo>
                <a:cubicBezTo>
                  <a:pt x="7272" y="14044"/>
                  <a:pt x="7305" y="14077"/>
                  <a:pt x="7406" y="14144"/>
                </a:cubicBezTo>
                <a:cubicBezTo>
                  <a:pt x="7439" y="14177"/>
                  <a:pt x="7472" y="14211"/>
                  <a:pt x="7472" y="14244"/>
                </a:cubicBezTo>
                <a:cubicBezTo>
                  <a:pt x="7472" y="14344"/>
                  <a:pt x="7406" y="14344"/>
                  <a:pt x="7305" y="14344"/>
                </a:cubicBezTo>
                <a:cubicBezTo>
                  <a:pt x="7239" y="14344"/>
                  <a:pt x="7105" y="14344"/>
                  <a:pt x="7072" y="14478"/>
                </a:cubicBezTo>
                <a:cubicBezTo>
                  <a:pt x="7005" y="14578"/>
                  <a:pt x="6972" y="14644"/>
                  <a:pt x="6905" y="14711"/>
                </a:cubicBezTo>
                <a:cubicBezTo>
                  <a:pt x="6805" y="14811"/>
                  <a:pt x="6738" y="14811"/>
                  <a:pt x="6605" y="14811"/>
                </a:cubicBezTo>
                <a:cubicBezTo>
                  <a:pt x="6472" y="14811"/>
                  <a:pt x="6438" y="14744"/>
                  <a:pt x="6405" y="14644"/>
                </a:cubicBezTo>
                <a:cubicBezTo>
                  <a:pt x="6405" y="14581"/>
                  <a:pt x="6365" y="14558"/>
                  <a:pt x="6318" y="14558"/>
                </a:cubicBezTo>
                <a:cubicBezTo>
                  <a:pt x="6291" y="14558"/>
                  <a:pt x="6262" y="14565"/>
                  <a:pt x="6238" y="14578"/>
                </a:cubicBezTo>
                <a:cubicBezTo>
                  <a:pt x="6171" y="14644"/>
                  <a:pt x="6138" y="14711"/>
                  <a:pt x="6071" y="14744"/>
                </a:cubicBezTo>
                <a:cubicBezTo>
                  <a:pt x="6005" y="14811"/>
                  <a:pt x="5938" y="14811"/>
                  <a:pt x="5838" y="14811"/>
                </a:cubicBezTo>
                <a:cubicBezTo>
                  <a:pt x="5786" y="14811"/>
                  <a:pt x="5755" y="14713"/>
                  <a:pt x="5682" y="14713"/>
                </a:cubicBezTo>
                <a:cubicBezTo>
                  <a:pt x="5660" y="14713"/>
                  <a:pt x="5635" y="14721"/>
                  <a:pt x="5604" y="14744"/>
                </a:cubicBezTo>
                <a:cubicBezTo>
                  <a:pt x="5504" y="14845"/>
                  <a:pt x="5337" y="14811"/>
                  <a:pt x="5304" y="14978"/>
                </a:cubicBezTo>
                <a:cubicBezTo>
                  <a:pt x="5304" y="15011"/>
                  <a:pt x="5271" y="15045"/>
                  <a:pt x="5237" y="15078"/>
                </a:cubicBezTo>
                <a:cubicBezTo>
                  <a:pt x="5171" y="15045"/>
                  <a:pt x="5137" y="14978"/>
                  <a:pt x="5137" y="14911"/>
                </a:cubicBezTo>
                <a:cubicBezTo>
                  <a:pt x="5121" y="14878"/>
                  <a:pt x="5104" y="14861"/>
                  <a:pt x="5083" y="14861"/>
                </a:cubicBezTo>
                <a:cubicBezTo>
                  <a:pt x="5062" y="14861"/>
                  <a:pt x="5037" y="14878"/>
                  <a:pt x="5004" y="14911"/>
                </a:cubicBezTo>
                <a:cubicBezTo>
                  <a:pt x="4979" y="15108"/>
                  <a:pt x="4882" y="15160"/>
                  <a:pt x="4752" y="15160"/>
                </a:cubicBezTo>
                <a:cubicBezTo>
                  <a:pt x="4706" y="15160"/>
                  <a:pt x="4656" y="15153"/>
                  <a:pt x="4604" y="15145"/>
                </a:cubicBezTo>
                <a:cubicBezTo>
                  <a:pt x="4303" y="15061"/>
                  <a:pt x="4153" y="15020"/>
                  <a:pt x="4016" y="15020"/>
                </a:cubicBezTo>
                <a:cubicBezTo>
                  <a:pt x="3878" y="15020"/>
                  <a:pt x="3753" y="15061"/>
                  <a:pt x="3503" y="15145"/>
                </a:cubicBezTo>
                <a:cubicBezTo>
                  <a:pt x="3413" y="15160"/>
                  <a:pt x="3324" y="15175"/>
                  <a:pt x="3237" y="15175"/>
                </a:cubicBezTo>
                <a:cubicBezTo>
                  <a:pt x="3130" y="15175"/>
                  <a:pt x="3028" y="15152"/>
                  <a:pt x="2936" y="15078"/>
                </a:cubicBezTo>
                <a:cubicBezTo>
                  <a:pt x="2869" y="15045"/>
                  <a:pt x="2802" y="15028"/>
                  <a:pt x="2740" y="15028"/>
                </a:cubicBezTo>
                <a:cubicBezTo>
                  <a:pt x="2677" y="15028"/>
                  <a:pt x="2619" y="15045"/>
                  <a:pt x="2569" y="15078"/>
                </a:cubicBezTo>
                <a:cubicBezTo>
                  <a:pt x="2435" y="15178"/>
                  <a:pt x="2269" y="15211"/>
                  <a:pt x="2135" y="15211"/>
                </a:cubicBezTo>
                <a:cubicBezTo>
                  <a:pt x="2068" y="15211"/>
                  <a:pt x="1968" y="15345"/>
                  <a:pt x="2068" y="15478"/>
                </a:cubicBezTo>
                <a:cubicBezTo>
                  <a:pt x="2168" y="15645"/>
                  <a:pt x="2168" y="15845"/>
                  <a:pt x="2435" y="15879"/>
                </a:cubicBezTo>
                <a:cubicBezTo>
                  <a:pt x="2602" y="16079"/>
                  <a:pt x="2836" y="16145"/>
                  <a:pt x="3102" y="16145"/>
                </a:cubicBezTo>
                <a:cubicBezTo>
                  <a:pt x="3303" y="16145"/>
                  <a:pt x="3488" y="16116"/>
                  <a:pt x="3668" y="16116"/>
                </a:cubicBezTo>
                <a:cubicBezTo>
                  <a:pt x="3758" y="16116"/>
                  <a:pt x="3847" y="16123"/>
                  <a:pt x="3936" y="16145"/>
                </a:cubicBezTo>
                <a:cubicBezTo>
                  <a:pt x="3952" y="16147"/>
                  <a:pt x="3968" y="16148"/>
                  <a:pt x="3983" y="16148"/>
                </a:cubicBezTo>
                <a:cubicBezTo>
                  <a:pt x="4216" y="16148"/>
                  <a:pt x="4392" y="15958"/>
                  <a:pt x="4613" y="15958"/>
                </a:cubicBezTo>
                <a:cubicBezTo>
                  <a:pt x="4653" y="15958"/>
                  <a:pt x="4694" y="15964"/>
                  <a:pt x="4737" y="15979"/>
                </a:cubicBezTo>
                <a:cubicBezTo>
                  <a:pt x="4746" y="15980"/>
                  <a:pt x="4756" y="15981"/>
                  <a:pt x="4765" y="15981"/>
                </a:cubicBezTo>
                <a:cubicBezTo>
                  <a:pt x="4935" y="15981"/>
                  <a:pt x="5008" y="15709"/>
                  <a:pt x="5205" y="15709"/>
                </a:cubicBezTo>
                <a:cubicBezTo>
                  <a:pt x="5215" y="15709"/>
                  <a:pt x="5226" y="15710"/>
                  <a:pt x="5237" y="15712"/>
                </a:cubicBezTo>
                <a:cubicBezTo>
                  <a:pt x="5373" y="15734"/>
                  <a:pt x="5508" y="15818"/>
                  <a:pt x="5644" y="15818"/>
                </a:cubicBezTo>
                <a:cubicBezTo>
                  <a:pt x="5708" y="15818"/>
                  <a:pt x="5773" y="15799"/>
                  <a:pt x="5838" y="15745"/>
                </a:cubicBezTo>
                <a:cubicBezTo>
                  <a:pt x="5860" y="15734"/>
                  <a:pt x="5878" y="15730"/>
                  <a:pt x="5895" y="15730"/>
                </a:cubicBezTo>
                <a:cubicBezTo>
                  <a:pt x="5927" y="15730"/>
                  <a:pt x="5949" y="15745"/>
                  <a:pt x="5971" y="15745"/>
                </a:cubicBezTo>
                <a:cubicBezTo>
                  <a:pt x="6071" y="15812"/>
                  <a:pt x="6180" y="15845"/>
                  <a:pt x="6288" y="15845"/>
                </a:cubicBezTo>
                <a:cubicBezTo>
                  <a:pt x="6396" y="15845"/>
                  <a:pt x="6505" y="15812"/>
                  <a:pt x="6605" y="15745"/>
                </a:cubicBezTo>
                <a:cubicBezTo>
                  <a:pt x="6630" y="15732"/>
                  <a:pt x="6649" y="15727"/>
                  <a:pt x="6662" y="15727"/>
                </a:cubicBezTo>
                <a:cubicBezTo>
                  <a:pt x="6718" y="15727"/>
                  <a:pt x="6684" y="15825"/>
                  <a:pt x="6738" y="15879"/>
                </a:cubicBezTo>
                <a:cubicBezTo>
                  <a:pt x="6772" y="15912"/>
                  <a:pt x="6805" y="16012"/>
                  <a:pt x="6805" y="16012"/>
                </a:cubicBezTo>
                <a:cubicBezTo>
                  <a:pt x="6972" y="15912"/>
                  <a:pt x="7272" y="15979"/>
                  <a:pt x="7339" y="15712"/>
                </a:cubicBezTo>
                <a:lnTo>
                  <a:pt x="8006" y="15712"/>
                </a:lnTo>
                <a:cubicBezTo>
                  <a:pt x="8173" y="15712"/>
                  <a:pt x="8273" y="15745"/>
                  <a:pt x="8273" y="15912"/>
                </a:cubicBezTo>
                <a:cubicBezTo>
                  <a:pt x="8435" y="16020"/>
                  <a:pt x="8598" y="16173"/>
                  <a:pt x="8796" y="16173"/>
                </a:cubicBezTo>
                <a:cubicBezTo>
                  <a:pt x="8842" y="16173"/>
                  <a:pt x="8890" y="16164"/>
                  <a:pt x="8940" y="16145"/>
                </a:cubicBezTo>
                <a:cubicBezTo>
                  <a:pt x="9140" y="16045"/>
                  <a:pt x="9307" y="16045"/>
                  <a:pt x="9507" y="16012"/>
                </a:cubicBezTo>
                <a:cubicBezTo>
                  <a:pt x="9590" y="16012"/>
                  <a:pt x="9690" y="16020"/>
                  <a:pt x="9782" y="16020"/>
                </a:cubicBezTo>
                <a:cubicBezTo>
                  <a:pt x="9874" y="16020"/>
                  <a:pt x="9957" y="16012"/>
                  <a:pt x="10007" y="15979"/>
                </a:cubicBezTo>
                <a:cubicBezTo>
                  <a:pt x="10185" y="15890"/>
                  <a:pt x="10348" y="15860"/>
                  <a:pt x="10516" y="15860"/>
                </a:cubicBezTo>
                <a:cubicBezTo>
                  <a:pt x="10600" y="15860"/>
                  <a:pt x="10686" y="15868"/>
                  <a:pt x="10775" y="15879"/>
                </a:cubicBezTo>
                <a:cubicBezTo>
                  <a:pt x="10791" y="15881"/>
                  <a:pt x="10806" y="15882"/>
                  <a:pt x="10822" y="15882"/>
                </a:cubicBezTo>
                <a:cubicBezTo>
                  <a:pt x="10977" y="15882"/>
                  <a:pt x="11132" y="15785"/>
                  <a:pt x="11287" y="15785"/>
                </a:cubicBezTo>
                <a:cubicBezTo>
                  <a:pt x="11350" y="15785"/>
                  <a:pt x="11412" y="15801"/>
                  <a:pt x="11475" y="15845"/>
                </a:cubicBezTo>
                <a:cubicBezTo>
                  <a:pt x="11531" y="15873"/>
                  <a:pt x="11600" y="15884"/>
                  <a:pt x="11675" y="15884"/>
                </a:cubicBezTo>
                <a:cubicBezTo>
                  <a:pt x="11778" y="15884"/>
                  <a:pt x="11893" y="15865"/>
                  <a:pt x="12009" y="15845"/>
                </a:cubicBezTo>
                <a:cubicBezTo>
                  <a:pt x="12224" y="15845"/>
                  <a:pt x="12326" y="16016"/>
                  <a:pt x="12524" y="16016"/>
                </a:cubicBezTo>
                <a:cubicBezTo>
                  <a:pt x="12541" y="16016"/>
                  <a:pt x="12558" y="16015"/>
                  <a:pt x="12576" y="16012"/>
                </a:cubicBezTo>
                <a:cubicBezTo>
                  <a:pt x="12576" y="15983"/>
                  <a:pt x="12601" y="15905"/>
                  <a:pt x="12650" y="15905"/>
                </a:cubicBezTo>
                <a:cubicBezTo>
                  <a:pt x="12658" y="15905"/>
                  <a:pt x="12667" y="15907"/>
                  <a:pt x="12676" y="15912"/>
                </a:cubicBezTo>
                <a:cubicBezTo>
                  <a:pt x="12743" y="15912"/>
                  <a:pt x="12743" y="15979"/>
                  <a:pt x="12743" y="16012"/>
                </a:cubicBezTo>
                <a:cubicBezTo>
                  <a:pt x="12776" y="16012"/>
                  <a:pt x="12809" y="16045"/>
                  <a:pt x="12843" y="16045"/>
                </a:cubicBezTo>
                <a:cubicBezTo>
                  <a:pt x="12914" y="16117"/>
                  <a:pt x="12976" y="16150"/>
                  <a:pt x="13034" y="16150"/>
                </a:cubicBezTo>
                <a:cubicBezTo>
                  <a:pt x="13083" y="16150"/>
                  <a:pt x="13130" y="16125"/>
                  <a:pt x="13176" y="16079"/>
                </a:cubicBezTo>
                <a:cubicBezTo>
                  <a:pt x="13276" y="16012"/>
                  <a:pt x="13343" y="15979"/>
                  <a:pt x="13410" y="15879"/>
                </a:cubicBezTo>
                <a:cubicBezTo>
                  <a:pt x="13443" y="15934"/>
                  <a:pt x="13480" y="15953"/>
                  <a:pt x="13520" y="15953"/>
                </a:cubicBezTo>
                <a:cubicBezTo>
                  <a:pt x="13599" y="15953"/>
                  <a:pt x="13688" y="15879"/>
                  <a:pt x="13777" y="15879"/>
                </a:cubicBezTo>
                <a:cubicBezTo>
                  <a:pt x="13785" y="15876"/>
                  <a:pt x="13794" y="15875"/>
                  <a:pt x="13804" y="15875"/>
                </a:cubicBezTo>
                <a:cubicBezTo>
                  <a:pt x="13935" y="15875"/>
                  <a:pt x="14108" y="16088"/>
                  <a:pt x="14077" y="16212"/>
                </a:cubicBezTo>
                <a:cubicBezTo>
                  <a:pt x="14077" y="16246"/>
                  <a:pt x="13977" y="16312"/>
                  <a:pt x="13944" y="16312"/>
                </a:cubicBezTo>
                <a:cubicBezTo>
                  <a:pt x="13877" y="16312"/>
                  <a:pt x="13825" y="16327"/>
                  <a:pt x="13788" y="16327"/>
                </a:cubicBezTo>
                <a:cubicBezTo>
                  <a:pt x="13769" y="16327"/>
                  <a:pt x="13754" y="16323"/>
                  <a:pt x="13743" y="16312"/>
                </a:cubicBezTo>
                <a:cubicBezTo>
                  <a:pt x="13670" y="16254"/>
                  <a:pt x="13610" y="16227"/>
                  <a:pt x="13554" y="16227"/>
                </a:cubicBezTo>
                <a:cubicBezTo>
                  <a:pt x="13482" y="16227"/>
                  <a:pt x="13418" y="16271"/>
                  <a:pt x="13343" y="16346"/>
                </a:cubicBezTo>
                <a:cubicBezTo>
                  <a:pt x="13301" y="16388"/>
                  <a:pt x="13245" y="16430"/>
                  <a:pt x="13193" y="16430"/>
                </a:cubicBezTo>
                <a:cubicBezTo>
                  <a:pt x="13163" y="16430"/>
                  <a:pt x="13134" y="16416"/>
                  <a:pt x="13110" y="16379"/>
                </a:cubicBezTo>
                <a:cubicBezTo>
                  <a:pt x="13093" y="16362"/>
                  <a:pt x="13060" y="16354"/>
                  <a:pt x="13022" y="16354"/>
                </a:cubicBezTo>
                <a:cubicBezTo>
                  <a:pt x="12984" y="16354"/>
                  <a:pt x="12943" y="16362"/>
                  <a:pt x="12909" y="16379"/>
                </a:cubicBezTo>
                <a:cubicBezTo>
                  <a:pt x="12809" y="16412"/>
                  <a:pt x="12843" y="16646"/>
                  <a:pt x="12676" y="16646"/>
                </a:cubicBezTo>
                <a:lnTo>
                  <a:pt x="12242" y="16646"/>
                </a:lnTo>
                <a:cubicBezTo>
                  <a:pt x="12176" y="16729"/>
                  <a:pt x="12134" y="16771"/>
                  <a:pt x="12092" y="16771"/>
                </a:cubicBezTo>
                <a:cubicBezTo>
                  <a:pt x="12050" y="16771"/>
                  <a:pt x="12009" y="16729"/>
                  <a:pt x="11942" y="16646"/>
                </a:cubicBezTo>
                <a:lnTo>
                  <a:pt x="11775" y="16646"/>
                </a:lnTo>
                <a:cubicBezTo>
                  <a:pt x="11742" y="16479"/>
                  <a:pt x="11642" y="16379"/>
                  <a:pt x="11475" y="16346"/>
                </a:cubicBezTo>
                <a:cubicBezTo>
                  <a:pt x="11475" y="16412"/>
                  <a:pt x="11442" y="16479"/>
                  <a:pt x="11342" y="16479"/>
                </a:cubicBezTo>
                <a:lnTo>
                  <a:pt x="11142" y="16479"/>
                </a:lnTo>
                <a:cubicBezTo>
                  <a:pt x="11108" y="16479"/>
                  <a:pt x="11075" y="16512"/>
                  <a:pt x="11075" y="16546"/>
                </a:cubicBezTo>
                <a:cubicBezTo>
                  <a:pt x="11008" y="16646"/>
                  <a:pt x="11075" y="16713"/>
                  <a:pt x="11142" y="16713"/>
                </a:cubicBezTo>
                <a:lnTo>
                  <a:pt x="11342" y="16713"/>
                </a:lnTo>
                <a:cubicBezTo>
                  <a:pt x="11408" y="16713"/>
                  <a:pt x="11408" y="16746"/>
                  <a:pt x="11442" y="16813"/>
                </a:cubicBezTo>
                <a:cubicBezTo>
                  <a:pt x="11308" y="16879"/>
                  <a:pt x="11342" y="17079"/>
                  <a:pt x="11175" y="17146"/>
                </a:cubicBezTo>
                <a:cubicBezTo>
                  <a:pt x="11157" y="17155"/>
                  <a:pt x="11134" y="17159"/>
                  <a:pt x="11109" y="17159"/>
                </a:cubicBezTo>
                <a:cubicBezTo>
                  <a:pt x="11041" y="17159"/>
                  <a:pt x="10957" y="17128"/>
                  <a:pt x="10908" y="17079"/>
                </a:cubicBezTo>
                <a:cubicBezTo>
                  <a:pt x="10791" y="17029"/>
                  <a:pt x="10691" y="17004"/>
                  <a:pt x="10599" y="17004"/>
                </a:cubicBezTo>
                <a:cubicBezTo>
                  <a:pt x="10508" y="17004"/>
                  <a:pt x="10424" y="17029"/>
                  <a:pt x="10341" y="17079"/>
                </a:cubicBezTo>
                <a:cubicBezTo>
                  <a:pt x="10138" y="17225"/>
                  <a:pt x="9884" y="17319"/>
                  <a:pt x="9601" y="17319"/>
                </a:cubicBezTo>
                <a:cubicBezTo>
                  <a:pt x="9559" y="17319"/>
                  <a:pt x="9517" y="17317"/>
                  <a:pt x="9474" y="17313"/>
                </a:cubicBezTo>
                <a:cubicBezTo>
                  <a:pt x="9414" y="17293"/>
                  <a:pt x="9346" y="17288"/>
                  <a:pt x="9275" y="17288"/>
                </a:cubicBezTo>
                <a:cubicBezTo>
                  <a:pt x="9200" y="17288"/>
                  <a:pt x="9121" y="17294"/>
                  <a:pt x="9047" y="17294"/>
                </a:cubicBezTo>
                <a:cubicBezTo>
                  <a:pt x="8956" y="17294"/>
                  <a:pt x="8871" y="17285"/>
                  <a:pt x="8807" y="17246"/>
                </a:cubicBezTo>
                <a:cubicBezTo>
                  <a:pt x="8666" y="17186"/>
                  <a:pt x="8526" y="17138"/>
                  <a:pt x="8386" y="17138"/>
                </a:cubicBezTo>
                <a:cubicBezTo>
                  <a:pt x="8293" y="17138"/>
                  <a:pt x="8199" y="17160"/>
                  <a:pt x="8106" y="17213"/>
                </a:cubicBezTo>
                <a:cubicBezTo>
                  <a:pt x="7906" y="17346"/>
                  <a:pt x="7606" y="17313"/>
                  <a:pt x="7439" y="17546"/>
                </a:cubicBezTo>
                <a:cubicBezTo>
                  <a:pt x="7416" y="17570"/>
                  <a:pt x="7345" y="17608"/>
                  <a:pt x="7293" y="17608"/>
                </a:cubicBezTo>
                <a:cubicBezTo>
                  <a:pt x="7269" y="17608"/>
                  <a:pt x="7249" y="17601"/>
                  <a:pt x="7239" y="17580"/>
                </a:cubicBezTo>
                <a:cubicBezTo>
                  <a:pt x="7183" y="17552"/>
                  <a:pt x="7134" y="17536"/>
                  <a:pt x="7090" y="17536"/>
                </a:cubicBezTo>
                <a:cubicBezTo>
                  <a:pt x="7028" y="17536"/>
                  <a:pt x="6978" y="17568"/>
                  <a:pt x="6939" y="17647"/>
                </a:cubicBezTo>
                <a:cubicBezTo>
                  <a:pt x="6852" y="17712"/>
                  <a:pt x="6793" y="17763"/>
                  <a:pt x="6698" y="17763"/>
                </a:cubicBezTo>
                <a:cubicBezTo>
                  <a:pt x="6647" y="17763"/>
                  <a:pt x="6586" y="17748"/>
                  <a:pt x="6505" y="17713"/>
                </a:cubicBezTo>
                <a:cubicBezTo>
                  <a:pt x="6388" y="17647"/>
                  <a:pt x="6255" y="17613"/>
                  <a:pt x="6121" y="17613"/>
                </a:cubicBezTo>
                <a:cubicBezTo>
                  <a:pt x="5988" y="17613"/>
                  <a:pt x="5854" y="17647"/>
                  <a:pt x="5738" y="17713"/>
                </a:cubicBezTo>
                <a:cubicBezTo>
                  <a:pt x="5660" y="17760"/>
                  <a:pt x="5590" y="17785"/>
                  <a:pt x="5524" y="17785"/>
                </a:cubicBezTo>
                <a:cubicBezTo>
                  <a:pt x="5447" y="17785"/>
                  <a:pt x="5376" y="17751"/>
                  <a:pt x="5304" y="17680"/>
                </a:cubicBezTo>
                <a:cubicBezTo>
                  <a:pt x="5283" y="17648"/>
                  <a:pt x="5262" y="17637"/>
                  <a:pt x="5242" y="17637"/>
                </a:cubicBezTo>
                <a:cubicBezTo>
                  <a:pt x="5198" y="17637"/>
                  <a:pt x="5160" y="17690"/>
                  <a:pt x="5137" y="17713"/>
                </a:cubicBezTo>
                <a:cubicBezTo>
                  <a:pt x="5071" y="17747"/>
                  <a:pt x="4970" y="17747"/>
                  <a:pt x="4837" y="17813"/>
                </a:cubicBezTo>
                <a:cubicBezTo>
                  <a:pt x="4770" y="18013"/>
                  <a:pt x="4570" y="18147"/>
                  <a:pt x="4503" y="18347"/>
                </a:cubicBezTo>
                <a:cubicBezTo>
                  <a:pt x="4503" y="18380"/>
                  <a:pt x="4403" y="18380"/>
                  <a:pt x="4303" y="18380"/>
                </a:cubicBezTo>
                <a:cubicBezTo>
                  <a:pt x="4237" y="18380"/>
                  <a:pt x="4137" y="18314"/>
                  <a:pt x="4003" y="18247"/>
                </a:cubicBezTo>
                <a:cubicBezTo>
                  <a:pt x="3907" y="18228"/>
                  <a:pt x="3799" y="18208"/>
                  <a:pt x="3700" y="18208"/>
                </a:cubicBezTo>
                <a:cubicBezTo>
                  <a:pt x="3627" y="18208"/>
                  <a:pt x="3559" y="18219"/>
                  <a:pt x="3503" y="18247"/>
                </a:cubicBezTo>
                <a:cubicBezTo>
                  <a:pt x="3408" y="18326"/>
                  <a:pt x="3321" y="18360"/>
                  <a:pt x="3238" y="18360"/>
                </a:cubicBezTo>
                <a:cubicBezTo>
                  <a:pt x="3145" y="18360"/>
                  <a:pt x="3057" y="18317"/>
                  <a:pt x="2969" y="18247"/>
                </a:cubicBezTo>
                <a:cubicBezTo>
                  <a:pt x="2960" y="18242"/>
                  <a:pt x="2952" y="18240"/>
                  <a:pt x="2945" y="18240"/>
                </a:cubicBezTo>
                <a:cubicBezTo>
                  <a:pt x="2902" y="18240"/>
                  <a:pt x="2902" y="18323"/>
                  <a:pt x="2902" y="18380"/>
                </a:cubicBezTo>
                <a:cubicBezTo>
                  <a:pt x="2902" y="18514"/>
                  <a:pt x="2902" y="18647"/>
                  <a:pt x="3069" y="18681"/>
                </a:cubicBezTo>
                <a:cubicBezTo>
                  <a:pt x="3136" y="18681"/>
                  <a:pt x="3269" y="18714"/>
                  <a:pt x="3336" y="18747"/>
                </a:cubicBezTo>
                <a:cubicBezTo>
                  <a:pt x="3603" y="18881"/>
                  <a:pt x="3903" y="18814"/>
                  <a:pt x="4137" y="18981"/>
                </a:cubicBezTo>
                <a:cubicBezTo>
                  <a:pt x="4170" y="18992"/>
                  <a:pt x="4211" y="18996"/>
                  <a:pt x="4254" y="18996"/>
                </a:cubicBezTo>
                <a:cubicBezTo>
                  <a:pt x="4340" y="18996"/>
                  <a:pt x="4437" y="18981"/>
                  <a:pt x="4503" y="18981"/>
                </a:cubicBezTo>
                <a:cubicBezTo>
                  <a:pt x="4637" y="18981"/>
                  <a:pt x="4737" y="18914"/>
                  <a:pt x="4770" y="18847"/>
                </a:cubicBezTo>
                <a:cubicBezTo>
                  <a:pt x="4815" y="18758"/>
                  <a:pt x="4889" y="18699"/>
                  <a:pt x="4983" y="18699"/>
                </a:cubicBezTo>
                <a:cubicBezTo>
                  <a:pt x="5030" y="18699"/>
                  <a:pt x="5082" y="18714"/>
                  <a:pt x="5137" y="18747"/>
                </a:cubicBezTo>
                <a:cubicBezTo>
                  <a:pt x="5271" y="18681"/>
                  <a:pt x="5404" y="18647"/>
                  <a:pt x="5504" y="18547"/>
                </a:cubicBezTo>
                <a:cubicBezTo>
                  <a:pt x="5538" y="18531"/>
                  <a:pt x="5563" y="18522"/>
                  <a:pt x="5583" y="18522"/>
                </a:cubicBezTo>
                <a:cubicBezTo>
                  <a:pt x="5604" y="18522"/>
                  <a:pt x="5621" y="18531"/>
                  <a:pt x="5638" y="18547"/>
                </a:cubicBezTo>
                <a:lnTo>
                  <a:pt x="5904" y="18681"/>
                </a:lnTo>
                <a:cubicBezTo>
                  <a:pt x="6138" y="18814"/>
                  <a:pt x="6338" y="18981"/>
                  <a:pt x="6638" y="19048"/>
                </a:cubicBezTo>
                <a:cubicBezTo>
                  <a:pt x="6677" y="19060"/>
                  <a:pt x="6713" y="19066"/>
                  <a:pt x="6748" y="19066"/>
                </a:cubicBezTo>
                <a:cubicBezTo>
                  <a:pt x="6984" y="19066"/>
                  <a:pt x="7144" y="18805"/>
                  <a:pt x="7406" y="18747"/>
                </a:cubicBezTo>
                <a:cubicBezTo>
                  <a:pt x="7472" y="18747"/>
                  <a:pt x="7506" y="18714"/>
                  <a:pt x="7606" y="18714"/>
                </a:cubicBezTo>
                <a:cubicBezTo>
                  <a:pt x="7739" y="18681"/>
                  <a:pt x="7839" y="18647"/>
                  <a:pt x="7906" y="18547"/>
                </a:cubicBezTo>
                <a:cubicBezTo>
                  <a:pt x="7957" y="18445"/>
                  <a:pt x="7969" y="18402"/>
                  <a:pt x="8046" y="18402"/>
                </a:cubicBezTo>
                <a:cubicBezTo>
                  <a:pt x="8070" y="18402"/>
                  <a:pt x="8100" y="18406"/>
                  <a:pt x="8139" y="18414"/>
                </a:cubicBezTo>
                <a:cubicBezTo>
                  <a:pt x="8296" y="18462"/>
                  <a:pt x="8400" y="18488"/>
                  <a:pt x="8504" y="18488"/>
                </a:cubicBezTo>
                <a:cubicBezTo>
                  <a:pt x="8688" y="18488"/>
                  <a:pt x="8871" y="18405"/>
                  <a:pt x="9340" y="18214"/>
                </a:cubicBezTo>
                <a:cubicBezTo>
                  <a:pt x="9395" y="18200"/>
                  <a:pt x="9434" y="18192"/>
                  <a:pt x="9466" y="18192"/>
                </a:cubicBezTo>
                <a:cubicBezTo>
                  <a:pt x="9513" y="18192"/>
                  <a:pt x="9548" y="18208"/>
                  <a:pt x="9607" y="18247"/>
                </a:cubicBezTo>
                <a:cubicBezTo>
                  <a:pt x="9640" y="18297"/>
                  <a:pt x="9682" y="18322"/>
                  <a:pt x="9724" y="18322"/>
                </a:cubicBezTo>
                <a:cubicBezTo>
                  <a:pt x="9766" y="18322"/>
                  <a:pt x="9807" y="18297"/>
                  <a:pt x="9841" y="18247"/>
                </a:cubicBezTo>
                <a:cubicBezTo>
                  <a:pt x="9914" y="18198"/>
                  <a:pt x="10005" y="18167"/>
                  <a:pt x="10088" y="18167"/>
                </a:cubicBezTo>
                <a:cubicBezTo>
                  <a:pt x="10118" y="18167"/>
                  <a:pt x="10147" y="18171"/>
                  <a:pt x="10174" y="18180"/>
                </a:cubicBezTo>
                <a:cubicBezTo>
                  <a:pt x="10203" y="18186"/>
                  <a:pt x="10230" y="18189"/>
                  <a:pt x="10257" y="18189"/>
                </a:cubicBezTo>
                <a:cubicBezTo>
                  <a:pt x="10386" y="18189"/>
                  <a:pt x="10492" y="18124"/>
                  <a:pt x="10574" y="18013"/>
                </a:cubicBezTo>
                <a:cubicBezTo>
                  <a:pt x="10611" y="17952"/>
                  <a:pt x="10648" y="17931"/>
                  <a:pt x="10683" y="17931"/>
                </a:cubicBezTo>
                <a:cubicBezTo>
                  <a:pt x="10744" y="17931"/>
                  <a:pt x="10799" y="17992"/>
                  <a:pt x="10841" y="18013"/>
                </a:cubicBezTo>
                <a:cubicBezTo>
                  <a:pt x="10865" y="18021"/>
                  <a:pt x="10887" y="18026"/>
                  <a:pt x="10907" y="18026"/>
                </a:cubicBezTo>
                <a:cubicBezTo>
                  <a:pt x="10973" y="18026"/>
                  <a:pt x="11024" y="17982"/>
                  <a:pt x="11075" y="17880"/>
                </a:cubicBezTo>
                <a:cubicBezTo>
                  <a:pt x="11125" y="17880"/>
                  <a:pt x="11192" y="17872"/>
                  <a:pt x="11262" y="17872"/>
                </a:cubicBezTo>
                <a:cubicBezTo>
                  <a:pt x="11333" y="17872"/>
                  <a:pt x="11408" y="17880"/>
                  <a:pt x="11475" y="17913"/>
                </a:cubicBezTo>
                <a:cubicBezTo>
                  <a:pt x="11564" y="18002"/>
                  <a:pt x="11668" y="18017"/>
                  <a:pt x="11767" y="18017"/>
                </a:cubicBezTo>
                <a:cubicBezTo>
                  <a:pt x="11816" y="18017"/>
                  <a:pt x="11864" y="18013"/>
                  <a:pt x="11909" y="18013"/>
                </a:cubicBezTo>
                <a:cubicBezTo>
                  <a:pt x="12009" y="18013"/>
                  <a:pt x="12109" y="17980"/>
                  <a:pt x="12109" y="17847"/>
                </a:cubicBezTo>
                <a:cubicBezTo>
                  <a:pt x="12109" y="17813"/>
                  <a:pt x="12142" y="17713"/>
                  <a:pt x="12176" y="17713"/>
                </a:cubicBezTo>
                <a:lnTo>
                  <a:pt x="12197" y="17713"/>
                </a:lnTo>
                <a:cubicBezTo>
                  <a:pt x="12177" y="17677"/>
                  <a:pt x="12149" y="17644"/>
                  <a:pt x="12109" y="17613"/>
                </a:cubicBezTo>
                <a:cubicBezTo>
                  <a:pt x="12133" y="17564"/>
                  <a:pt x="12176" y="17533"/>
                  <a:pt x="12210" y="17533"/>
                </a:cubicBezTo>
                <a:cubicBezTo>
                  <a:pt x="12222" y="17533"/>
                  <a:pt x="12233" y="17538"/>
                  <a:pt x="12242" y="17546"/>
                </a:cubicBezTo>
                <a:cubicBezTo>
                  <a:pt x="12348" y="17610"/>
                  <a:pt x="12440" y="17660"/>
                  <a:pt x="12536" y="17713"/>
                </a:cubicBezTo>
                <a:lnTo>
                  <a:pt x="12943" y="17713"/>
                </a:lnTo>
                <a:cubicBezTo>
                  <a:pt x="12994" y="17795"/>
                  <a:pt x="13042" y="17824"/>
                  <a:pt x="13089" y="17824"/>
                </a:cubicBezTo>
                <a:cubicBezTo>
                  <a:pt x="13195" y="17824"/>
                  <a:pt x="13294" y="17680"/>
                  <a:pt x="13410" y="17680"/>
                </a:cubicBezTo>
                <a:cubicBezTo>
                  <a:pt x="13443" y="17680"/>
                  <a:pt x="13477" y="17580"/>
                  <a:pt x="13443" y="17580"/>
                </a:cubicBezTo>
                <a:cubicBezTo>
                  <a:pt x="13276" y="17513"/>
                  <a:pt x="13110" y="17480"/>
                  <a:pt x="12976" y="17380"/>
                </a:cubicBezTo>
                <a:cubicBezTo>
                  <a:pt x="12943" y="17380"/>
                  <a:pt x="12943" y="17346"/>
                  <a:pt x="12943" y="17346"/>
                </a:cubicBezTo>
                <a:lnTo>
                  <a:pt x="12976" y="17313"/>
                </a:lnTo>
                <a:cubicBezTo>
                  <a:pt x="13118" y="17282"/>
                  <a:pt x="13244" y="17250"/>
                  <a:pt x="13367" y="17250"/>
                </a:cubicBezTo>
                <a:cubicBezTo>
                  <a:pt x="13504" y="17250"/>
                  <a:pt x="13636" y="17290"/>
                  <a:pt x="13777" y="17413"/>
                </a:cubicBezTo>
                <a:cubicBezTo>
                  <a:pt x="13869" y="17528"/>
                  <a:pt x="13977" y="17564"/>
                  <a:pt x="14101" y="17564"/>
                </a:cubicBezTo>
                <a:cubicBezTo>
                  <a:pt x="14157" y="17564"/>
                  <a:pt x="14215" y="17557"/>
                  <a:pt x="14277" y="17546"/>
                </a:cubicBezTo>
                <a:lnTo>
                  <a:pt x="14344" y="17546"/>
                </a:lnTo>
                <a:cubicBezTo>
                  <a:pt x="14411" y="17546"/>
                  <a:pt x="14444" y="17513"/>
                  <a:pt x="14444" y="17513"/>
                </a:cubicBezTo>
                <a:cubicBezTo>
                  <a:pt x="14444" y="17480"/>
                  <a:pt x="14444" y="17413"/>
                  <a:pt x="14411" y="17380"/>
                </a:cubicBezTo>
                <a:cubicBezTo>
                  <a:pt x="14344" y="17346"/>
                  <a:pt x="14310" y="17246"/>
                  <a:pt x="14244" y="17213"/>
                </a:cubicBezTo>
                <a:cubicBezTo>
                  <a:pt x="14177" y="17180"/>
                  <a:pt x="14177" y="17146"/>
                  <a:pt x="14277" y="17079"/>
                </a:cubicBezTo>
                <a:cubicBezTo>
                  <a:pt x="14332" y="17072"/>
                  <a:pt x="14387" y="17067"/>
                  <a:pt x="14442" y="17067"/>
                </a:cubicBezTo>
                <a:cubicBezTo>
                  <a:pt x="14619" y="17067"/>
                  <a:pt x="14791" y="17111"/>
                  <a:pt x="14944" y="17213"/>
                </a:cubicBezTo>
                <a:cubicBezTo>
                  <a:pt x="14978" y="17213"/>
                  <a:pt x="15011" y="17180"/>
                  <a:pt x="15078" y="17180"/>
                </a:cubicBezTo>
                <a:cubicBezTo>
                  <a:pt x="15078" y="17146"/>
                  <a:pt x="15078" y="17079"/>
                  <a:pt x="15011" y="17046"/>
                </a:cubicBezTo>
                <a:cubicBezTo>
                  <a:pt x="14978" y="17013"/>
                  <a:pt x="14978" y="16979"/>
                  <a:pt x="15011" y="16913"/>
                </a:cubicBezTo>
                <a:cubicBezTo>
                  <a:pt x="15038" y="16904"/>
                  <a:pt x="15060" y="16900"/>
                  <a:pt x="15080" y="16900"/>
                </a:cubicBezTo>
                <a:cubicBezTo>
                  <a:pt x="15134" y="16900"/>
                  <a:pt x="15171" y="16931"/>
                  <a:pt x="15244" y="16979"/>
                </a:cubicBezTo>
                <a:cubicBezTo>
                  <a:pt x="15322" y="17005"/>
                  <a:pt x="15369" y="17021"/>
                  <a:pt x="15406" y="17021"/>
                </a:cubicBezTo>
                <a:cubicBezTo>
                  <a:pt x="15465" y="17021"/>
                  <a:pt x="15496" y="16982"/>
                  <a:pt x="15578" y="16879"/>
                </a:cubicBezTo>
                <a:cubicBezTo>
                  <a:pt x="15611" y="16813"/>
                  <a:pt x="15645" y="16746"/>
                  <a:pt x="15745" y="16746"/>
                </a:cubicBezTo>
                <a:cubicBezTo>
                  <a:pt x="15778" y="16746"/>
                  <a:pt x="15812" y="16813"/>
                  <a:pt x="15845" y="16813"/>
                </a:cubicBezTo>
                <a:cubicBezTo>
                  <a:pt x="16021" y="16848"/>
                  <a:pt x="16187" y="16892"/>
                  <a:pt x="16354" y="16892"/>
                </a:cubicBezTo>
                <a:cubicBezTo>
                  <a:pt x="16504" y="16892"/>
                  <a:pt x="16654" y="16856"/>
                  <a:pt x="16812" y="16746"/>
                </a:cubicBezTo>
                <a:cubicBezTo>
                  <a:pt x="16883" y="16722"/>
                  <a:pt x="16937" y="16699"/>
                  <a:pt x="16974" y="16699"/>
                </a:cubicBezTo>
                <a:cubicBezTo>
                  <a:pt x="16990" y="16699"/>
                  <a:pt x="17003" y="16703"/>
                  <a:pt x="17012" y="16713"/>
                </a:cubicBezTo>
                <a:cubicBezTo>
                  <a:pt x="17179" y="16879"/>
                  <a:pt x="17413" y="16813"/>
                  <a:pt x="17579" y="16913"/>
                </a:cubicBezTo>
                <a:cubicBezTo>
                  <a:pt x="17610" y="16958"/>
                  <a:pt x="17653" y="16976"/>
                  <a:pt x="17698" y="16976"/>
                </a:cubicBezTo>
                <a:cubicBezTo>
                  <a:pt x="17753" y="16976"/>
                  <a:pt x="17810" y="16949"/>
                  <a:pt x="17846" y="16913"/>
                </a:cubicBezTo>
                <a:cubicBezTo>
                  <a:pt x="17980" y="16846"/>
                  <a:pt x="18080" y="16713"/>
                  <a:pt x="18180" y="16579"/>
                </a:cubicBezTo>
                <a:cubicBezTo>
                  <a:pt x="18209" y="16560"/>
                  <a:pt x="18233" y="16551"/>
                  <a:pt x="18252" y="16551"/>
                </a:cubicBezTo>
                <a:cubicBezTo>
                  <a:pt x="18299" y="16551"/>
                  <a:pt x="18323" y="16599"/>
                  <a:pt x="18347" y="16646"/>
                </a:cubicBezTo>
                <a:cubicBezTo>
                  <a:pt x="18513" y="16813"/>
                  <a:pt x="18513" y="16879"/>
                  <a:pt x="18313" y="16979"/>
                </a:cubicBezTo>
                <a:cubicBezTo>
                  <a:pt x="18180" y="17046"/>
                  <a:pt x="18147" y="17046"/>
                  <a:pt x="18280" y="17180"/>
                </a:cubicBezTo>
                <a:cubicBezTo>
                  <a:pt x="18303" y="17202"/>
                  <a:pt x="18326" y="17256"/>
                  <a:pt x="18370" y="17256"/>
                </a:cubicBezTo>
                <a:cubicBezTo>
                  <a:pt x="18390" y="17256"/>
                  <a:pt x="18415" y="17245"/>
                  <a:pt x="18447" y="17213"/>
                </a:cubicBezTo>
                <a:cubicBezTo>
                  <a:pt x="18614" y="17079"/>
                  <a:pt x="18680" y="16846"/>
                  <a:pt x="18914" y="16846"/>
                </a:cubicBezTo>
                <a:cubicBezTo>
                  <a:pt x="19096" y="16846"/>
                  <a:pt x="19258" y="16816"/>
                  <a:pt x="19422" y="16816"/>
                </a:cubicBezTo>
                <a:cubicBezTo>
                  <a:pt x="19558" y="16816"/>
                  <a:pt x="19696" y="16837"/>
                  <a:pt x="19848" y="16913"/>
                </a:cubicBezTo>
                <a:cubicBezTo>
                  <a:pt x="19963" y="16970"/>
                  <a:pt x="20090" y="17003"/>
                  <a:pt x="20216" y="17003"/>
                </a:cubicBezTo>
                <a:cubicBezTo>
                  <a:pt x="20383" y="17003"/>
                  <a:pt x="20549" y="16946"/>
                  <a:pt x="20682" y="16813"/>
                </a:cubicBezTo>
                <a:cubicBezTo>
                  <a:pt x="20748" y="16746"/>
                  <a:pt x="20815" y="16713"/>
                  <a:pt x="20915" y="16713"/>
                </a:cubicBezTo>
                <a:lnTo>
                  <a:pt x="21749" y="16713"/>
                </a:lnTo>
                <a:cubicBezTo>
                  <a:pt x="21780" y="16774"/>
                  <a:pt x="21817" y="16795"/>
                  <a:pt x="21856" y="16795"/>
                </a:cubicBezTo>
                <a:cubicBezTo>
                  <a:pt x="21936" y="16795"/>
                  <a:pt x="22027" y="16709"/>
                  <a:pt x="22094" y="16709"/>
                </a:cubicBezTo>
                <a:cubicBezTo>
                  <a:pt x="22102" y="16709"/>
                  <a:pt x="22109" y="16710"/>
                  <a:pt x="22116" y="16713"/>
                </a:cubicBezTo>
                <a:cubicBezTo>
                  <a:pt x="22197" y="16759"/>
                  <a:pt x="22269" y="16777"/>
                  <a:pt x="22340" y="16777"/>
                </a:cubicBezTo>
                <a:cubicBezTo>
                  <a:pt x="22473" y="16777"/>
                  <a:pt x="22597" y="16711"/>
                  <a:pt x="22750" y="16646"/>
                </a:cubicBezTo>
                <a:cubicBezTo>
                  <a:pt x="22800" y="16596"/>
                  <a:pt x="22850" y="16571"/>
                  <a:pt x="22904" y="16571"/>
                </a:cubicBezTo>
                <a:cubicBezTo>
                  <a:pt x="22958" y="16571"/>
                  <a:pt x="23017" y="16596"/>
                  <a:pt x="23083" y="16646"/>
                </a:cubicBezTo>
                <a:cubicBezTo>
                  <a:pt x="23150" y="16679"/>
                  <a:pt x="23284" y="16679"/>
                  <a:pt x="23350" y="16713"/>
                </a:cubicBezTo>
                <a:cubicBezTo>
                  <a:pt x="23484" y="16713"/>
                  <a:pt x="23517" y="16813"/>
                  <a:pt x="23517" y="16913"/>
                </a:cubicBezTo>
                <a:lnTo>
                  <a:pt x="23517" y="17079"/>
                </a:lnTo>
                <a:cubicBezTo>
                  <a:pt x="23517" y="17180"/>
                  <a:pt x="23584" y="17213"/>
                  <a:pt x="23584" y="17313"/>
                </a:cubicBezTo>
                <a:cubicBezTo>
                  <a:pt x="23684" y="17246"/>
                  <a:pt x="23650" y="17146"/>
                  <a:pt x="23650" y="17046"/>
                </a:cubicBezTo>
                <a:lnTo>
                  <a:pt x="23650" y="16879"/>
                </a:lnTo>
                <a:cubicBezTo>
                  <a:pt x="23650" y="16846"/>
                  <a:pt x="23684" y="16813"/>
                  <a:pt x="23684" y="16746"/>
                </a:cubicBezTo>
                <a:cubicBezTo>
                  <a:pt x="23751" y="16713"/>
                  <a:pt x="23784" y="16713"/>
                  <a:pt x="23817" y="16713"/>
                </a:cubicBezTo>
                <a:cubicBezTo>
                  <a:pt x="23917" y="16713"/>
                  <a:pt x="23917" y="16746"/>
                  <a:pt x="23851" y="16846"/>
                </a:cubicBezTo>
                <a:cubicBezTo>
                  <a:pt x="23817" y="16879"/>
                  <a:pt x="23784" y="16913"/>
                  <a:pt x="23784" y="16979"/>
                </a:cubicBezTo>
                <a:cubicBezTo>
                  <a:pt x="23784" y="17046"/>
                  <a:pt x="23784" y="17146"/>
                  <a:pt x="23851" y="17180"/>
                </a:cubicBezTo>
                <a:cubicBezTo>
                  <a:pt x="23890" y="17189"/>
                  <a:pt x="23934" y="17193"/>
                  <a:pt x="23980" y="17193"/>
                </a:cubicBezTo>
                <a:cubicBezTo>
                  <a:pt x="24090" y="17193"/>
                  <a:pt x="24204" y="17170"/>
                  <a:pt x="24251" y="17146"/>
                </a:cubicBezTo>
                <a:cubicBezTo>
                  <a:pt x="24262" y="17113"/>
                  <a:pt x="24266" y="17105"/>
                  <a:pt x="24263" y="17105"/>
                </a:cubicBezTo>
                <a:cubicBezTo>
                  <a:pt x="24261" y="17105"/>
                  <a:pt x="24255" y="17110"/>
                  <a:pt x="24246" y="17110"/>
                </a:cubicBezTo>
                <a:cubicBezTo>
                  <a:pt x="24232" y="17110"/>
                  <a:pt x="24211" y="17100"/>
                  <a:pt x="24184" y="17046"/>
                </a:cubicBezTo>
                <a:cubicBezTo>
                  <a:pt x="24151" y="16979"/>
                  <a:pt x="24117" y="16913"/>
                  <a:pt x="24184" y="16879"/>
                </a:cubicBezTo>
                <a:cubicBezTo>
                  <a:pt x="24418" y="16679"/>
                  <a:pt x="24651" y="16579"/>
                  <a:pt x="24951" y="16579"/>
                </a:cubicBezTo>
                <a:cubicBezTo>
                  <a:pt x="25085" y="16579"/>
                  <a:pt x="25185" y="16646"/>
                  <a:pt x="25185" y="16813"/>
                </a:cubicBezTo>
                <a:cubicBezTo>
                  <a:pt x="25185" y="16852"/>
                  <a:pt x="25208" y="16868"/>
                  <a:pt x="25240" y="16868"/>
                </a:cubicBezTo>
                <a:cubicBezTo>
                  <a:pt x="25263" y="16868"/>
                  <a:pt x="25291" y="16860"/>
                  <a:pt x="25318" y="16846"/>
                </a:cubicBezTo>
                <a:cubicBezTo>
                  <a:pt x="25352" y="16813"/>
                  <a:pt x="25452" y="16746"/>
                  <a:pt x="25452" y="16746"/>
                </a:cubicBezTo>
                <a:cubicBezTo>
                  <a:pt x="25619" y="16846"/>
                  <a:pt x="25919" y="16813"/>
                  <a:pt x="25985" y="17079"/>
                </a:cubicBezTo>
                <a:cubicBezTo>
                  <a:pt x="26001" y="17142"/>
                  <a:pt x="26039" y="17176"/>
                  <a:pt x="26086" y="17176"/>
                </a:cubicBezTo>
                <a:cubicBezTo>
                  <a:pt x="26137" y="17176"/>
                  <a:pt x="26199" y="17134"/>
                  <a:pt x="26252" y="17046"/>
                </a:cubicBezTo>
                <a:cubicBezTo>
                  <a:pt x="26274" y="17003"/>
                  <a:pt x="26295" y="16932"/>
                  <a:pt x="26335" y="16932"/>
                </a:cubicBezTo>
                <a:cubicBezTo>
                  <a:pt x="26357" y="16932"/>
                  <a:pt x="26384" y="16954"/>
                  <a:pt x="26419" y="17013"/>
                </a:cubicBezTo>
                <a:cubicBezTo>
                  <a:pt x="26444" y="17037"/>
                  <a:pt x="26432" y="17116"/>
                  <a:pt x="26464" y="17116"/>
                </a:cubicBezTo>
                <a:cubicBezTo>
                  <a:pt x="26476" y="17116"/>
                  <a:pt x="26493" y="17106"/>
                  <a:pt x="26519" y="17079"/>
                </a:cubicBezTo>
                <a:cubicBezTo>
                  <a:pt x="26653" y="17013"/>
                  <a:pt x="26853" y="17013"/>
                  <a:pt x="26986" y="16813"/>
                </a:cubicBezTo>
                <a:cubicBezTo>
                  <a:pt x="27020" y="16713"/>
                  <a:pt x="27020" y="16646"/>
                  <a:pt x="27086" y="16579"/>
                </a:cubicBezTo>
                <a:cubicBezTo>
                  <a:pt x="27097" y="16575"/>
                  <a:pt x="27108" y="16574"/>
                  <a:pt x="27118" y="16574"/>
                </a:cubicBezTo>
                <a:cubicBezTo>
                  <a:pt x="27201" y="16574"/>
                  <a:pt x="27260" y="16683"/>
                  <a:pt x="27320" y="16713"/>
                </a:cubicBezTo>
                <a:cubicBezTo>
                  <a:pt x="27395" y="16788"/>
                  <a:pt x="27451" y="16825"/>
                  <a:pt x="27531" y="16825"/>
                </a:cubicBezTo>
                <a:cubicBezTo>
                  <a:pt x="27557" y="16825"/>
                  <a:pt x="27587" y="16821"/>
                  <a:pt x="27620" y="16813"/>
                </a:cubicBezTo>
                <a:cubicBezTo>
                  <a:pt x="27779" y="16767"/>
                  <a:pt x="27954" y="16659"/>
                  <a:pt x="28145" y="16659"/>
                </a:cubicBezTo>
                <a:cubicBezTo>
                  <a:pt x="28234" y="16659"/>
                  <a:pt x="28325" y="16682"/>
                  <a:pt x="28421" y="16746"/>
                </a:cubicBezTo>
                <a:cubicBezTo>
                  <a:pt x="28521" y="16646"/>
                  <a:pt x="28646" y="16621"/>
                  <a:pt x="28775" y="16621"/>
                </a:cubicBezTo>
                <a:cubicBezTo>
                  <a:pt x="28904" y="16621"/>
                  <a:pt x="29038" y="16646"/>
                  <a:pt x="29154" y="16646"/>
                </a:cubicBezTo>
                <a:cubicBezTo>
                  <a:pt x="29288" y="16646"/>
                  <a:pt x="29421" y="16633"/>
                  <a:pt x="29546" y="16633"/>
                </a:cubicBezTo>
                <a:cubicBezTo>
                  <a:pt x="29702" y="16633"/>
                  <a:pt x="29844" y="16653"/>
                  <a:pt x="29955" y="16746"/>
                </a:cubicBezTo>
                <a:cubicBezTo>
                  <a:pt x="29987" y="16741"/>
                  <a:pt x="30021" y="16739"/>
                  <a:pt x="30056" y="16739"/>
                </a:cubicBezTo>
                <a:cubicBezTo>
                  <a:pt x="30145" y="16739"/>
                  <a:pt x="30241" y="16751"/>
                  <a:pt x="30335" y="16751"/>
                </a:cubicBezTo>
                <a:cubicBezTo>
                  <a:pt x="30436" y="16751"/>
                  <a:pt x="30535" y="16737"/>
                  <a:pt x="30622" y="16679"/>
                </a:cubicBezTo>
                <a:cubicBezTo>
                  <a:pt x="30655" y="16646"/>
                  <a:pt x="30756" y="16646"/>
                  <a:pt x="30822" y="16646"/>
                </a:cubicBezTo>
                <a:cubicBezTo>
                  <a:pt x="31000" y="16646"/>
                  <a:pt x="31163" y="16616"/>
                  <a:pt x="31331" y="16616"/>
                </a:cubicBezTo>
                <a:cubicBezTo>
                  <a:pt x="31415" y="16616"/>
                  <a:pt x="31500" y="16624"/>
                  <a:pt x="31589" y="16646"/>
                </a:cubicBezTo>
                <a:cubicBezTo>
                  <a:pt x="31614" y="16649"/>
                  <a:pt x="31638" y="16650"/>
                  <a:pt x="31662" y="16650"/>
                </a:cubicBezTo>
                <a:cubicBezTo>
                  <a:pt x="31905" y="16650"/>
                  <a:pt x="32144" y="16512"/>
                  <a:pt x="32357" y="16512"/>
                </a:cubicBezTo>
                <a:lnTo>
                  <a:pt x="33524" y="16512"/>
                </a:lnTo>
                <a:cubicBezTo>
                  <a:pt x="33641" y="16512"/>
                  <a:pt x="33749" y="16504"/>
                  <a:pt x="33854" y="16504"/>
                </a:cubicBezTo>
                <a:cubicBezTo>
                  <a:pt x="33958" y="16504"/>
                  <a:pt x="34058" y="16512"/>
                  <a:pt x="34158" y="16546"/>
                </a:cubicBezTo>
                <a:cubicBezTo>
                  <a:pt x="34265" y="16599"/>
                  <a:pt x="34363" y="16634"/>
                  <a:pt x="34456" y="16634"/>
                </a:cubicBezTo>
                <a:cubicBezTo>
                  <a:pt x="34537" y="16634"/>
                  <a:pt x="34614" y="16608"/>
                  <a:pt x="34692" y="16546"/>
                </a:cubicBezTo>
                <a:cubicBezTo>
                  <a:pt x="34839" y="16636"/>
                  <a:pt x="34983" y="16669"/>
                  <a:pt x="35123" y="16669"/>
                </a:cubicBezTo>
                <a:cubicBezTo>
                  <a:pt x="35397" y="16669"/>
                  <a:pt x="35662" y="16545"/>
                  <a:pt x="35926" y="16479"/>
                </a:cubicBezTo>
                <a:cubicBezTo>
                  <a:pt x="36109" y="16412"/>
                  <a:pt x="36293" y="16379"/>
                  <a:pt x="36476" y="16379"/>
                </a:cubicBezTo>
                <a:cubicBezTo>
                  <a:pt x="36660" y="16379"/>
                  <a:pt x="36843" y="16412"/>
                  <a:pt x="37027" y="16479"/>
                </a:cubicBezTo>
                <a:cubicBezTo>
                  <a:pt x="37160" y="16512"/>
                  <a:pt x="37294" y="16546"/>
                  <a:pt x="37427" y="16546"/>
                </a:cubicBezTo>
                <a:cubicBezTo>
                  <a:pt x="37510" y="16546"/>
                  <a:pt x="37594" y="16537"/>
                  <a:pt x="37669" y="16537"/>
                </a:cubicBezTo>
                <a:cubicBezTo>
                  <a:pt x="37744" y="16537"/>
                  <a:pt x="37811" y="16546"/>
                  <a:pt x="37861" y="16579"/>
                </a:cubicBezTo>
                <a:cubicBezTo>
                  <a:pt x="37931" y="16629"/>
                  <a:pt x="37989" y="16646"/>
                  <a:pt x="38041" y="16646"/>
                </a:cubicBezTo>
                <a:cubicBezTo>
                  <a:pt x="38147" y="16646"/>
                  <a:pt x="38225" y="16575"/>
                  <a:pt x="38322" y="16575"/>
                </a:cubicBezTo>
                <a:cubicBezTo>
                  <a:pt x="38335" y="16575"/>
                  <a:pt x="38348" y="16576"/>
                  <a:pt x="38361" y="16579"/>
                </a:cubicBezTo>
                <a:lnTo>
                  <a:pt x="38528" y="16579"/>
                </a:lnTo>
                <a:cubicBezTo>
                  <a:pt x="38810" y="16673"/>
                  <a:pt x="38933" y="16714"/>
                  <a:pt x="39094" y="16714"/>
                </a:cubicBezTo>
                <a:cubicBezTo>
                  <a:pt x="39219" y="16714"/>
                  <a:pt x="39366" y="16690"/>
                  <a:pt x="39629" y="16646"/>
                </a:cubicBezTo>
                <a:cubicBezTo>
                  <a:pt x="39674" y="16684"/>
                  <a:pt x="39720" y="16698"/>
                  <a:pt x="39767" y="16698"/>
                </a:cubicBezTo>
                <a:cubicBezTo>
                  <a:pt x="39883" y="16698"/>
                  <a:pt x="40003" y="16611"/>
                  <a:pt x="40131" y="16611"/>
                </a:cubicBezTo>
                <a:cubicBezTo>
                  <a:pt x="40174" y="16611"/>
                  <a:pt x="40217" y="16620"/>
                  <a:pt x="40262" y="16646"/>
                </a:cubicBezTo>
                <a:cubicBezTo>
                  <a:pt x="40312" y="16679"/>
                  <a:pt x="40362" y="16688"/>
                  <a:pt x="40417" y="16688"/>
                </a:cubicBezTo>
                <a:cubicBezTo>
                  <a:pt x="40471" y="16688"/>
                  <a:pt x="40529" y="16679"/>
                  <a:pt x="40596" y="16679"/>
                </a:cubicBezTo>
                <a:cubicBezTo>
                  <a:pt x="40778" y="16661"/>
                  <a:pt x="40971" y="16633"/>
                  <a:pt x="41162" y="16633"/>
                </a:cubicBezTo>
                <a:cubicBezTo>
                  <a:pt x="41321" y="16633"/>
                  <a:pt x="41479" y="16652"/>
                  <a:pt x="41630" y="16713"/>
                </a:cubicBezTo>
                <a:cubicBezTo>
                  <a:pt x="41747" y="16779"/>
                  <a:pt x="41888" y="16813"/>
                  <a:pt x="42034" y="16813"/>
                </a:cubicBezTo>
                <a:cubicBezTo>
                  <a:pt x="42180" y="16813"/>
                  <a:pt x="42330" y="16779"/>
                  <a:pt x="42464" y="16713"/>
                </a:cubicBezTo>
                <a:cubicBezTo>
                  <a:pt x="42631" y="16646"/>
                  <a:pt x="42797" y="16646"/>
                  <a:pt x="42964" y="16646"/>
                </a:cubicBezTo>
                <a:cubicBezTo>
                  <a:pt x="43131" y="16646"/>
                  <a:pt x="43306" y="16621"/>
                  <a:pt x="43481" y="16621"/>
                </a:cubicBezTo>
                <a:cubicBezTo>
                  <a:pt x="43656" y="16621"/>
                  <a:pt x="43832" y="16646"/>
                  <a:pt x="43998" y="16746"/>
                </a:cubicBezTo>
                <a:lnTo>
                  <a:pt x="44098" y="16746"/>
                </a:lnTo>
                <a:cubicBezTo>
                  <a:pt x="44215" y="16646"/>
                  <a:pt x="44357" y="16638"/>
                  <a:pt x="44494" y="16638"/>
                </a:cubicBezTo>
                <a:cubicBezTo>
                  <a:pt x="44522" y="16638"/>
                  <a:pt x="44549" y="16638"/>
                  <a:pt x="44576" y="16638"/>
                </a:cubicBezTo>
                <a:cubicBezTo>
                  <a:pt x="44684" y="16638"/>
                  <a:pt x="44786" y="16633"/>
                  <a:pt x="44866" y="16579"/>
                </a:cubicBezTo>
                <a:cubicBezTo>
                  <a:pt x="45016" y="16496"/>
                  <a:pt x="45157" y="16479"/>
                  <a:pt x="45295" y="16479"/>
                </a:cubicBezTo>
                <a:cubicBezTo>
                  <a:pt x="45387" y="16479"/>
                  <a:pt x="45477" y="16486"/>
                  <a:pt x="45566" y="16486"/>
                </a:cubicBezTo>
                <a:cubicBezTo>
                  <a:pt x="45611" y="16486"/>
                  <a:pt x="45655" y="16485"/>
                  <a:pt x="45700" y="16479"/>
                </a:cubicBezTo>
                <a:lnTo>
                  <a:pt x="46533" y="16479"/>
                </a:lnTo>
                <a:cubicBezTo>
                  <a:pt x="46592" y="16561"/>
                  <a:pt x="46663" y="16586"/>
                  <a:pt x="46738" y="16586"/>
                </a:cubicBezTo>
                <a:cubicBezTo>
                  <a:pt x="46847" y="16586"/>
                  <a:pt x="46964" y="16533"/>
                  <a:pt x="47062" y="16533"/>
                </a:cubicBezTo>
                <a:cubicBezTo>
                  <a:pt x="47087" y="16533"/>
                  <a:pt x="47112" y="16537"/>
                  <a:pt x="47134" y="16546"/>
                </a:cubicBezTo>
                <a:cubicBezTo>
                  <a:pt x="47367" y="16646"/>
                  <a:pt x="47634" y="16579"/>
                  <a:pt x="47868" y="16646"/>
                </a:cubicBezTo>
                <a:cubicBezTo>
                  <a:pt x="47968" y="16646"/>
                  <a:pt x="48101" y="16679"/>
                  <a:pt x="48168" y="16713"/>
                </a:cubicBezTo>
                <a:cubicBezTo>
                  <a:pt x="48275" y="16766"/>
                  <a:pt x="48392" y="16801"/>
                  <a:pt x="48513" y="16801"/>
                </a:cubicBezTo>
                <a:cubicBezTo>
                  <a:pt x="48618" y="16801"/>
                  <a:pt x="48727" y="16775"/>
                  <a:pt x="48835" y="16713"/>
                </a:cubicBezTo>
                <a:cubicBezTo>
                  <a:pt x="49035" y="16579"/>
                  <a:pt x="49335" y="16713"/>
                  <a:pt x="49536" y="16512"/>
                </a:cubicBezTo>
                <a:cubicBezTo>
                  <a:pt x="49569" y="16496"/>
                  <a:pt x="49611" y="16487"/>
                  <a:pt x="49652" y="16487"/>
                </a:cubicBezTo>
                <a:cubicBezTo>
                  <a:pt x="49694" y="16487"/>
                  <a:pt x="49736" y="16496"/>
                  <a:pt x="49769" y="16512"/>
                </a:cubicBezTo>
                <a:cubicBezTo>
                  <a:pt x="49912" y="16632"/>
                  <a:pt x="50055" y="16649"/>
                  <a:pt x="50222" y="16649"/>
                </a:cubicBezTo>
                <a:cubicBezTo>
                  <a:pt x="50289" y="16649"/>
                  <a:pt x="50360" y="16646"/>
                  <a:pt x="50436" y="16646"/>
                </a:cubicBezTo>
                <a:cubicBezTo>
                  <a:pt x="50481" y="16650"/>
                  <a:pt x="50526" y="16652"/>
                  <a:pt x="50571" y="16652"/>
                </a:cubicBezTo>
                <a:cubicBezTo>
                  <a:pt x="50726" y="16652"/>
                  <a:pt x="50881" y="16633"/>
                  <a:pt x="51035" y="16633"/>
                </a:cubicBezTo>
                <a:cubicBezTo>
                  <a:pt x="51202" y="16633"/>
                  <a:pt x="51370" y="16655"/>
                  <a:pt x="51537" y="16746"/>
                </a:cubicBezTo>
                <a:cubicBezTo>
                  <a:pt x="51754" y="16746"/>
                  <a:pt x="51979" y="16771"/>
                  <a:pt x="52196" y="16771"/>
                </a:cubicBezTo>
                <a:cubicBezTo>
                  <a:pt x="52413" y="16771"/>
                  <a:pt x="52621" y="16746"/>
                  <a:pt x="52805" y="16646"/>
                </a:cubicBezTo>
                <a:cubicBezTo>
                  <a:pt x="52820" y="16648"/>
                  <a:pt x="52834" y="16650"/>
                  <a:pt x="52847" y="16650"/>
                </a:cubicBezTo>
                <a:cubicBezTo>
                  <a:pt x="53010" y="16650"/>
                  <a:pt x="53048" y="16469"/>
                  <a:pt x="53172" y="16346"/>
                </a:cubicBezTo>
                <a:cubicBezTo>
                  <a:pt x="53338" y="16479"/>
                  <a:pt x="53538" y="16479"/>
                  <a:pt x="53772" y="16479"/>
                </a:cubicBezTo>
                <a:cubicBezTo>
                  <a:pt x="53814" y="16471"/>
                  <a:pt x="53854" y="16467"/>
                  <a:pt x="53893" y="16467"/>
                </a:cubicBezTo>
                <a:cubicBezTo>
                  <a:pt x="54165" y="16467"/>
                  <a:pt x="54377" y="16646"/>
                  <a:pt x="54639" y="16646"/>
                </a:cubicBezTo>
                <a:lnTo>
                  <a:pt x="56174" y="16646"/>
                </a:lnTo>
                <a:cubicBezTo>
                  <a:pt x="56307" y="16646"/>
                  <a:pt x="56441" y="16579"/>
                  <a:pt x="56507" y="16512"/>
                </a:cubicBezTo>
                <a:cubicBezTo>
                  <a:pt x="56607" y="16412"/>
                  <a:pt x="56707" y="16379"/>
                  <a:pt x="56841" y="16312"/>
                </a:cubicBezTo>
                <a:cubicBezTo>
                  <a:pt x="56924" y="16246"/>
                  <a:pt x="56999" y="16212"/>
                  <a:pt x="57074" y="16212"/>
                </a:cubicBezTo>
                <a:cubicBezTo>
                  <a:pt x="57149" y="16212"/>
                  <a:pt x="57224" y="16246"/>
                  <a:pt x="57308" y="16312"/>
                </a:cubicBezTo>
                <a:cubicBezTo>
                  <a:pt x="57361" y="16333"/>
                  <a:pt x="57413" y="16344"/>
                  <a:pt x="57465" y="16344"/>
                </a:cubicBezTo>
                <a:cubicBezTo>
                  <a:pt x="57577" y="16344"/>
                  <a:pt x="57684" y="16293"/>
                  <a:pt x="57775" y="16179"/>
                </a:cubicBezTo>
                <a:cubicBezTo>
                  <a:pt x="57843" y="16065"/>
                  <a:pt x="57974" y="16013"/>
                  <a:pt x="58082" y="16013"/>
                </a:cubicBezTo>
                <a:cubicBezTo>
                  <a:pt x="58132" y="16013"/>
                  <a:pt x="58177" y="16024"/>
                  <a:pt x="58208" y="16045"/>
                </a:cubicBezTo>
                <a:cubicBezTo>
                  <a:pt x="58475" y="16145"/>
                  <a:pt x="58776" y="16179"/>
                  <a:pt x="59009" y="16246"/>
                </a:cubicBezTo>
                <a:cubicBezTo>
                  <a:pt x="59273" y="16316"/>
                  <a:pt x="59472" y="16358"/>
                  <a:pt x="59684" y="16358"/>
                </a:cubicBezTo>
                <a:cubicBezTo>
                  <a:pt x="59874" y="16358"/>
                  <a:pt x="60075" y="16324"/>
                  <a:pt x="60343" y="16246"/>
                </a:cubicBezTo>
                <a:cubicBezTo>
                  <a:pt x="60393" y="16229"/>
                  <a:pt x="60427" y="16221"/>
                  <a:pt x="60456" y="16221"/>
                </a:cubicBezTo>
                <a:cubicBezTo>
                  <a:pt x="60485" y="16221"/>
                  <a:pt x="60510" y="16229"/>
                  <a:pt x="60543" y="16246"/>
                </a:cubicBezTo>
                <a:cubicBezTo>
                  <a:pt x="60673" y="16346"/>
                  <a:pt x="60802" y="16372"/>
                  <a:pt x="60932" y="16372"/>
                </a:cubicBezTo>
                <a:cubicBezTo>
                  <a:pt x="61073" y="16372"/>
                  <a:pt x="61215" y="16341"/>
                  <a:pt x="61356" y="16341"/>
                </a:cubicBezTo>
                <a:cubicBezTo>
                  <a:pt x="61385" y="16341"/>
                  <a:pt x="61415" y="16342"/>
                  <a:pt x="61444" y="16346"/>
                </a:cubicBezTo>
                <a:cubicBezTo>
                  <a:pt x="61611" y="16346"/>
                  <a:pt x="61711" y="16346"/>
                  <a:pt x="61844" y="16246"/>
                </a:cubicBezTo>
                <a:cubicBezTo>
                  <a:pt x="61894" y="16212"/>
                  <a:pt x="61969" y="16196"/>
                  <a:pt x="62036" y="16196"/>
                </a:cubicBezTo>
                <a:cubicBezTo>
                  <a:pt x="62103" y="16196"/>
                  <a:pt x="62161" y="16212"/>
                  <a:pt x="62178" y="16246"/>
                </a:cubicBezTo>
                <a:cubicBezTo>
                  <a:pt x="62258" y="16426"/>
                  <a:pt x="62362" y="16498"/>
                  <a:pt x="62476" y="16498"/>
                </a:cubicBezTo>
                <a:cubicBezTo>
                  <a:pt x="62552" y="16498"/>
                  <a:pt x="62632" y="16466"/>
                  <a:pt x="62712" y="16412"/>
                </a:cubicBezTo>
                <a:cubicBezTo>
                  <a:pt x="62738" y="16399"/>
                  <a:pt x="62760" y="16394"/>
                  <a:pt x="62777" y="16394"/>
                </a:cubicBezTo>
                <a:cubicBezTo>
                  <a:pt x="62846" y="16394"/>
                  <a:pt x="62852" y="16479"/>
                  <a:pt x="62878" y="16479"/>
                </a:cubicBezTo>
                <a:cubicBezTo>
                  <a:pt x="62955" y="16498"/>
                  <a:pt x="63033" y="16518"/>
                  <a:pt x="63110" y="16518"/>
                </a:cubicBezTo>
                <a:cubicBezTo>
                  <a:pt x="63166" y="16518"/>
                  <a:pt x="63222" y="16507"/>
                  <a:pt x="63279" y="16479"/>
                </a:cubicBezTo>
                <a:cubicBezTo>
                  <a:pt x="63345" y="16412"/>
                  <a:pt x="63112" y="16312"/>
                  <a:pt x="63279" y="16246"/>
                </a:cubicBezTo>
                <a:cubicBezTo>
                  <a:pt x="63312" y="16229"/>
                  <a:pt x="63362" y="16229"/>
                  <a:pt x="63412" y="16229"/>
                </a:cubicBezTo>
                <a:cubicBezTo>
                  <a:pt x="63462" y="16229"/>
                  <a:pt x="63512" y="16229"/>
                  <a:pt x="63546" y="16212"/>
                </a:cubicBezTo>
                <a:cubicBezTo>
                  <a:pt x="63812" y="16012"/>
                  <a:pt x="64013" y="15812"/>
                  <a:pt x="64213" y="15578"/>
                </a:cubicBezTo>
                <a:cubicBezTo>
                  <a:pt x="64179" y="15478"/>
                  <a:pt x="64146" y="15378"/>
                  <a:pt x="64113" y="15245"/>
                </a:cubicBezTo>
                <a:cubicBezTo>
                  <a:pt x="64053" y="15155"/>
                  <a:pt x="64153" y="15039"/>
                  <a:pt x="64270" y="15039"/>
                </a:cubicBezTo>
                <a:cubicBezTo>
                  <a:pt x="64284" y="15039"/>
                  <a:pt x="64299" y="15041"/>
                  <a:pt x="64313" y="15045"/>
                </a:cubicBezTo>
                <a:cubicBezTo>
                  <a:pt x="64546" y="15078"/>
                  <a:pt x="64780" y="15211"/>
                  <a:pt x="65013" y="15211"/>
                </a:cubicBezTo>
                <a:lnTo>
                  <a:pt x="65047" y="15245"/>
                </a:lnTo>
                <a:cubicBezTo>
                  <a:pt x="65113" y="15312"/>
                  <a:pt x="65047" y="15345"/>
                  <a:pt x="65013" y="15345"/>
                </a:cubicBezTo>
                <a:cubicBezTo>
                  <a:pt x="64813" y="15345"/>
                  <a:pt x="64847" y="15645"/>
                  <a:pt x="64680" y="15678"/>
                </a:cubicBezTo>
                <a:lnTo>
                  <a:pt x="64680" y="15879"/>
                </a:lnTo>
                <a:cubicBezTo>
                  <a:pt x="64680" y="15934"/>
                  <a:pt x="64670" y="15958"/>
                  <a:pt x="64644" y="15958"/>
                </a:cubicBezTo>
                <a:cubicBezTo>
                  <a:pt x="64623" y="15958"/>
                  <a:pt x="64591" y="15942"/>
                  <a:pt x="64546" y="15912"/>
                </a:cubicBezTo>
                <a:cubicBezTo>
                  <a:pt x="64526" y="15892"/>
                  <a:pt x="64493" y="15859"/>
                  <a:pt x="64456" y="15859"/>
                </a:cubicBezTo>
                <a:cubicBezTo>
                  <a:pt x="64432" y="15859"/>
                  <a:pt x="64406" y="15873"/>
                  <a:pt x="64380" y="15912"/>
                </a:cubicBezTo>
                <a:cubicBezTo>
                  <a:pt x="64346" y="16045"/>
                  <a:pt x="64279" y="16145"/>
                  <a:pt x="64213" y="16246"/>
                </a:cubicBezTo>
                <a:cubicBezTo>
                  <a:pt x="64179" y="16346"/>
                  <a:pt x="64279" y="16412"/>
                  <a:pt x="64313" y="16412"/>
                </a:cubicBezTo>
                <a:cubicBezTo>
                  <a:pt x="64480" y="16479"/>
                  <a:pt x="64613" y="16479"/>
                  <a:pt x="64780" y="16479"/>
                </a:cubicBezTo>
                <a:cubicBezTo>
                  <a:pt x="64847" y="16479"/>
                  <a:pt x="64947" y="16546"/>
                  <a:pt x="65047" y="16546"/>
                </a:cubicBezTo>
                <a:cubicBezTo>
                  <a:pt x="65070" y="16552"/>
                  <a:pt x="65093" y="16554"/>
                  <a:pt x="65114" y="16554"/>
                </a:cubicBezTo>
                <a:cubicBezTo>
                  <a:pt x="65212" y="16554"/>
                  <a:pt x="65280" y="16495"/>
                  <a:pt x="65280" y="16412"/>
                </a:cubicBezTo>
                <a:lnTo>
                  <a:pt x="65280" y="16045"/>
                </a:lnTo>
                <a:cubicBezTo>
                  <a:pt x="65280" y="15879"/>
                  <a:pt x="65180" y="15845"/>
                  <a:pt x="65047" y="15812"/>
                </a:cubicBezTo>
                <a:cubicBezTo>
                  <a:pt x="64980" y="15812"/>
                  <a:pt x="64980" y="15712"/>
                  <a:pt x="65013" y="15712"/>
                </a:cubicBezTo>
                <a:cubicBezTo>
                  <a:pt x="65147" y="15645"/>
                  <a:pt x="65280" y="15645"/>
                  <a:pt x="65347" y="15512"/>
                </a:cubicBezTo>
                <a:cubicBezTo>
                  <a:pt x="65406" y="15438"/>
                  <a:pt x="65464" y="15410"/>
                  <a:pt x="65520" y="15410"/>
                </a:cubicBezTo>
                <a:cubicBezTo>
                  <a:pt x="65591" y="15410"/>
                  <a:pt x="65658" y="15456"/>
                  <a:pt x="65714" y="15512"/>
                </a:cubicBezTo>
                <a:cubicBezTo>
                  <a:pt x="65732" y="15518"/>
                  <a:pt x="65747" y="15520"/>
                  <a:pt x="65761" y="15520"/>
                </a:cubicBezTo>
                <a:cubicBezTo>
                  <a:pt x="65825" y="15520"/>
                  <a:pt x="65847" y="15461"/>
                  <a:pt x="65847" y="15378"/>
                </a:cubicBezTo>
                <a:cubicBezTo>
                  <a:pt x="65847" y="15345"/>
                  <a:pt x="65714" y="15312"/>
                  <a:pt x="65847" y="15211"/>
                </a:cubicBezTo>
                <a:cubicBezTo>
                  <a:pt x="66147" y="15011"/>
                  <a:pt x="66548" y="15078"/>
                  <a:pt x="66848" y="14911"/>
                </a:cubicBezTo>
                <a:cubicBezTo>
                  <a:pt x="66852" y="14908"/>
                  <a:pt x="66857" y="14906"/>
                  <a:pt x="66863" y="14906"/>
                </a:cubicBezTo>
                <a:cubicBezTo>
                  <a:pt x="66911" y="14906"/>
                  <a:pt x="67026" y="15011"/>
                  <a:pt x="67115" y="15011"/>
                </a:cubicBezTo>
                <a:cubicBezTo>
                  <a:pt x="67215" y="14978"/>
                  <a:pt x="67348" y="14878"/>
                  <a:pt x="67482" y="14811"/>
                </a:cubicBezTo>
                <a:cubicBezTo>
                  <a:pt x="67590" y="14730"/>
                  <a:pt x="67611" y="14582"/>
                  <a:pt x="67542" y="14476"/>
                </a:cubicBezTo>
                <a:lnTo>
                  <a:pt x="67542" y="14476"/>
                </a:lnTo>
                <a:cubicBezTo>
                  <a:pt x="67567" y="14477"/>
                  <a:pt x="67591" y="14478"/>
                  <a:pt x="67615" y="14478"/>
                </a:cubicBezTo>
                <a:cubicBezTo>
                  <a:pt x="67625" y="14478"/>
                  <a:pt x="67634" y="14478"/>
                  <a:pt x="67644" y="14479"/>
                </a:cubicBezTo>
                <a:lnTo>
                  <a:pt x="67644" y="14479"/>
                </a:lnTo>
                <a:cubicBezTo>
                  <a:pt x="67599" y="14461"/>
                  <a:pt x="67546" y="14439"/>
                  <a:pt x="67482" y="14411"/>
                </a:cubicBezTo>
                <a:lnTo>
                  <a:pt x="67482" y="14411"/>
                </a:lnTo>
                <a:cubicBezTo>
                  <a:pt x="67507" y="14430"/>
                  <a:pt x="67527" y="14452"/>
                  <a:pt x="67542" y="14476"/>
                </a:cubicBezTo>
                <a:lnTo>
                  <a:pt x="67542" y="14476"/>
                </a:lnTo>
                <a:cubicBezTo>
                  <a:pt x="67456" y="14472"/>
                  <a:pt x="67371" y="14463"/>
                  <a:pt x="67291" y="14463"/>
                </a:cubicBezTo>
                <a:cubicBezTo>
                  <a:pt x="67241" y="14463"/>
                  <a:pt x="67193" y="14467"/>
                  <a:pt x="67148" y="14478"/>
                </a:cubicBezTo>
                <a:cubicBezTo>
                  <a:pt x="66915" y="14611"/>
                  <a:pt x="66614" y="14544"/>
                  <a:pt x="66348" y="14678"/>
                </a:cubicBezTo>
                <a:cubicBezTo>
                  <a:pt x="66181" y="14778"/>
                  <a:pt x="65981" y="14778"/>
                  <a:pt x="65781" y="14845"/>
                </a:cubicBezTo>
                <a:cubicBezTo>
                  <a:pt x="65712" y="14879"/>
                  <a:pt x="65649" y="14896"/>
                  <a:pt x="65593" y="14896"/>
                </a:cubicBezTo>
                <a:cubicBezTo>
                  <a:pt x="65430" y="14896"/>
                  <a:pt x="65312" y="14758"/>
                  <a:pt x="65213" y="14511"/>
                </a:cubicBezTo>
                <a:cubicBezTo>
                  <a:pt x="65164" y="14387"/>
                  <a:pt x="65059" y="14319"/>
                  <a:pt x="64941" y="14319"/>
                </a:cubicBezTo>
                <a:cubicBezTo>
                  <a:pt x="64899" y="14319"/>
                  <a:pt x="64856" y="14327"/>
                  <a:pt x="64813" y="14344"/>
                </a:cubicBezTo>
                <a:cubicBezTo>
                  <a:pt x="64746" y="14378"/>
                  <a:pt x="64680" y="14411"/>
                  <a:pt x="64613" y="14411"/>
                </a:cubicBezTo>
                <a:lnTo>
                  <a:pt x="62979" y="14411"/>
                </a:lnTo>
                <a:cubicBezTo>
                  <a:pt x="62794" y="14411"/>
                  <a:pt x="62666" y="14240"/>
                  <a:pt x="62437" y="14240"/>
                </a:cubicBezTo>
                <a:cubicBezTo>
                  <a:pt x="62418" y="14240"/>
                  <a:pt x="62399" y="14242"/>
                  <a:pt x="62378" y="14244"/>
                </a:cubicBezTo>
                <a:cubicBezTo>
                  <a:pt x="62311" y="14177"/>
                  <a:pt x="62278" y="14044"/>
                  <a:pt x="62178" y="13977"/>
                </a:cubicBezTo>
                <a:cubicBezTo>
                  <a:pt x="62151" y="13895"/>
                  <a:pt x="62055" y="13835"/>
                  <a:pt x="61985" y="13835"/>
                </a:cubicBezTo>
                <a:cubicBezTo>
                  <a:pt x="61970" y="13835"/>
                  <a:pt x="61956" y="13838"/>
                  <a:pt x="61944" y="13844"/>
                </a:cubicBezTo>
                <a:cubicBezTo>
                  <a:pt x="61778" y="13961"/>
                  <a:pt x="61586" y="13961"/>
                  <a:pt x="61394" y="13961"/>
                </a:cubicBezTo>
                <a:cubicBezTo>
                  <a:pt x="61202" y="13961"/>
                  <a:pt x="61010" y="13961"/>
                  <a:pt x="60844" y="14077"/>
                </a:cubicBezTo>
                <a:cubicBezTo>
                  <a:pt x="60844" y="14077"/>
                  <a:pt x="60710" y="14011"/>
                  <a:pt x="60677" y="13977"/>
                </a:cubicBezTo>
                <a:cubicBezTo>
                  <a:pt x="60610" y="13877"/>
                  <a:pt x="60710" y="13844"/>
                  <a:pt x="60710" y="13810"/>
                </a:cubicBezTo>
                <a:cubicBezTo>
                  <a:pt x="60810" y="13710"/>
                  <a:pt x="60877" y="13677"/>
                  <a:pt x="60977" y="13677"/>
                </a:cubicBezTo>
                <a:cubicBezTo>
                  <a:pt x="61144" y="13677"/>
                  <a:pt x="61277" y="13677"/>
                  <a:pt x="61444" y="13644"/>
                </a:cubicBezTo>
                <a:cubicBezTo>
                  <a:pt x="61477" y="13644"/>
                  <a:pt x="61477" y="13577"/>
                  <a:pt x="61444" y="13510"/>
                </a:cubicBezTo>
                <a:cubicBezTo>
                  <a:pt x="61377" y="13410"/>
                  <a:pt x="61377" y="13377"/>
                  <a:pt x="61477" y="13343"/>
                </a:cubicBezTo>
                <a:cubicBezTo>
                  <a:pt x="61511" y="13343"/>
                  <a:pt x="61611" y="13310"/>
                  <a:pt x="61611" y="13310"/>
                </a:cubicBezTo>
                <a:cubicBezTo>
                  <a:pt x="61611" y="13210"/>
                  <a:pt x="61511" y="13210"/>
                  <a:pt x="61477" y="13210"/>
                </a:cubicBezTo>
                <a:cubicBezTo>
                  <a:pt x="61277" y="13210"/>
                  <a:pt x="61010" y="13210"/>
                  <a:pt x="60810" y="13077"/>
                </a:cubicBezTo>
                <a:cubicBezTo>
                  <a:pt x="60636" y="12980"/>
                  <a:pt x="60463" y="12906"/>
                  <a:pt x="60282" y="12906"/>
                </a:cubicBezTo>
                <a:cubicBezTo>
                  <a:pt x="60151" y="12906"/>
                  <a:pt x="60017" y="12945"/>
                  <a:pt x="59876" y="13043"/>
                </a:cubicBezTo>
                <a:cubicBezTo>
                  <a:pt x="59865" y="13054"/>
                  <a:pt x="59843" y="13058"/>
                  <a:pt x="59817" y="13058"/>
                </a:cubicBezTo>
                <a:cubicBezTo>
                  <a:pt x="59765" y="13058"/>
                  <a:pt x="59698" y="13043"/>
                  <a:pt x="59676" y="13043"/>
                </a:cubicBezTo>
                <a:lnTo>
                  <a:pt x="58942" y="13043"/>
                </a:lnTo>
                <a:cubicBezTo>
                  <a:pt x="58709" y="13043"/>
                  <a:pt x="58509" y="13043"/>
                  <a:pt x="58342" y="12910"/>
                </a:cubicBezTo>
                <a:cubicBezTo>
                  <a:pt x="58065" y="12910"/>
                  <a:pt x="57873" y="12739"/>
                  <a:pt x="57609" y="12739"/>
                </a:cubicBezTo>
                <a:cubicBezTo>
                  <a:pt x="57587" y="12739"/>
                  <a:pt x="57564" y="12740"/>
                  <a:pt x="57541" y="12743"/>
                </a:cubicBezTo>
                <a:cubicBezTo>
                  <a:pt x="57452" y="12765"/>
                  <a:pt x="57356" y="12773"/>
                  <a:pt x="57256" y="12773"/>
                </a:cubicBezTo>
                <a:cubicBezTo>
                  <a:pt x="57056" y="12773"/>
                  <a:pt x="56841" y="12743"/>
                  <a:pt x="56641" y="12743"/>
                </a:cubicBezTo>
                <a:cubicBezTo>
                  <a:pt x="56461" y="12869"/>
                  <a:pt x="56252" y="12898"/>
                  <a:pt x="56041" y="12898"/>
                </a:cubicBezTo>
                <a:cubicBezTo>
                  <a:pt x="55859" y="12898"/>
                  <a:pt x="55676" y="12876"/>
                  <a:pt x="55507" y="12876"/>
                </a:cubicBezTo>
                <a:cubicBezTo>
                  <a:pt x="55306" y="12876"/>
                  <a:pt x="55106" y="12876"/>
                  <a:pt x="54973" y="12676"/>
                </a:cubicBezTo>
                <a:cubicBezTo>
                  <a:pt x="54873" y="12543"/>
                  <a:pt x="54773" y="12543"/>
                  <a:pt x="54639" y="12543"/>
                </a:cubicBezTo>
                <a:lnTo>
                  <a:pt x="54339" y="12543"/>
                </a:lnTo>
                <a:cubicBezTo>
                  <a:pt x="54339" y="12476"/>
                  <a:pt x="54372" y="12409"/>
                  <a:pt x="54472" y="12409"/>
                </a:cubicBezTo>
                <a:lnTo>
                  <a:pt x="57942" y="12409"/>
                </a:lnTo>
                <a:cubicBezTo>
                  <a:pt x="58008" y="12409"/>
                  <a:pt x="58108" y="12476"/>
                  <a:pt x="58142" y="12510"/>
                </a:cubicBezTo>
                <a:cubicBezTo>
                  <a:pt x="58193" y="12535"/>
                  <a:pt x="58229" y="12546"/>
                  <a:pt x="58258" y="12546"/>
                </a:cubicBezTo>
                <a:cubicBezTo>
                  <a:pt x="58306" y="12546"/>
                  <a:pt x="58334" y="12517"/>
                  <a:pt x="58375" y="12476"/>
                </a:cubicBezTo>
                <a:cubicBezTo>
                  <a:pt x="58440" y="12411"/>
                  <a:pt x="58491" y="12360"/>
                  <a:pt x="58556" y="12360"/>
                </a:cubicBezTo>
                <a:cubicBezTo>
                  <a:pt x="58591" y="12360"/>
                  <a:pt x="58629" y="12375"/>
                  <a:pt x="58675" y="12409"/>
                </a:cubicBezTo>
                <a:cubicBezTo>
                  <a:pt x="58709" y="12476"/>
                  <a:pt x="58809" y="12476"/>
                  <a:pt x="58876" y="12476"/>
                </a:cubicBezTo>
                <a:cubicBezTo>
                  <a:pt x="58929" y="12480"/>
                  <a:pt x="58982" y="12482"/>
                  <a:pt x="59036" y="12482"/>
                </a:cubicBezTo>
                <a:cubicBezTo>
                  <a:pt x="59222" y="12482"/>
                  <a:pt x="59410" y="12463"/>
                  <a:pt x="59592" y="12463"/>
                </a:cubicBezTo>
                <a:cubicBezTo>
                  <a:pt x="59788" y="12463"/>
                  <a:pt x="59976" y="12485"/>
                  <a:pt x="60143" y="12576"/>
                </a:cubicBezTo>
                <a:lnTo>
                  <a:pt x="61678" y="12576"/>
                </a:lnTo>
                <a:cubicBezTo>
                  <a:pt x="61778" y="12576"/>
                  <a:pt x="61844" y="12576"/>
                  <a:pt x="61878" y="12543"/>
                </a:cubicBezTo>
                <a:cubicBezTo>
                  <a:pt x="61972" y="12496"/>
                  <a:pt x="62083" y="12449"/>
                  <a:pt x="62187" y="12449"/>
                </a:cubicBezTo>
                <a:cubicBezTo>
                  <a:pt x="62230" y="12449"/>
                  <a:pt x="62272" y="12457"/>
                  <a:pt x="62311" y="12476"/>
                </a:cubicBezTo>
                <a:cubicBezTo>
                  <a:pt x="62612" y="12476"/>
                  <a:pt x="62812" y="12376"/>
                  <a:pt x="62878" y="12076"/>
                </a:cubicBezTo>
                <a:cubicBezTo>
                  <a:pt x="62878" y="12043"/>
                  <a:pt x="62979" y="12009"/>
                  <a:pt x="62979" y="11976"/>
                </a:cubicBezTo>
                <a:cubicBezTo>
                  <a:pt x="62997" y="11939"/>
                  <a:pt x="63005" y="11913"/>
                  <a:pt x="63042" y="11913"/>
                </a:cubicBezTo>
                <a:cubicBezTo>
                  <a:pt x="63072" y="11913"/>
                  <a:pt x="63122" y="11931"/>
                  <a:pt x="63212" y="11976"/>
                </a:cubicBezTo>
                <a:cubicBezTo>
                  <a:pt x="63262" y="11993"/>
                  <a:pt x="63304" y="12001"/>
                  <a:pt x="63341" y="12001"/>
                </a:cubicBezTo>
                <a:cubicBezTo>
                  <a:pt x="63379" y="12001"/>
                  <a:pt x="63412" y="11993"/>
                  <a:pt x="63446" y="11976"/>
                </a:cubicBezTo>
                <a:cubicBezTo>
                  <a:pt x="63473" y="11934"/>
                  <a:pt x="63507" y="11915"/>
                  <a:pt x="63542" y="11915"/>
                </a:cubicBezTo>
                <a:cubicBezTo>
                  <a:pt x="63590" y="11915"/>
                  <a:pt x="63640" y="11951"/>
                  <a:pt x="63679" y="12009"/>
                </a:cubicBezTo>
                <a:cubicBezTo>
                  <a:pt x="63812" y="12143"/>
                  <a:pt x="63712" y="12176"/>
                  <a:pt x="63646" y="12243"/>
                </a:cubicBezTo>
                <a:cubicBezTo>
                  <a:pt x="63612" y="12309"/>
                  <a:pt x="63612" y="12343"/>
                  <a:pt x="63646" y="12376"/>
                </a:cubicBezTo>
                <a:cubicBezTo>
                  <a:pt x="63658" y="12426"/>
                  <a:pt x="63680" y="12444"/>
                  <a:pt x="63705" y="12444"/>
                </a:cubicBezTo>
                <a:cubicBezTo>
                  <a:pt x="63745" y="12444"/>
                  <a:pt x="63792" y="12397"/>
                  <a:pt x="63812" y="12376"/>
                </a:cubicBezTo>
                <a:cubicBezTo>
                  <a:pt x="63879" y="12343"/>
                  <a:pt x="63946" y="12343"/>
                  <a:pt x="64013" y="12343"/>
                </a:cubicBezTo>
                <a:lnTo>
                  <a:pt x="64613" y="12376"/>
                </a:lnTo>
                <a:cubicBezTo>
                  <a:pt x="64634" y="12355"/>
                  <a:pt x="64658" y="12348"/>
                  <a:pt x="64684" y="12348"/>
                </a:cubicBezTo>
                <a:cubicBezTo>
                  <a:pt x="64742" y="12348"/>
                  <a:pt x="64811" y="12386"/>
                  <a:pt x="64880" y="12409"/>
                </a:cubicBezTo>
                <a:cubicBezTo>
                  <a:pt x="64902" y="12424"/>
                  <a:pt x="64927" y="12431"/>
                  <a:pt x="64953" y="12431"/>
                </a:cubicBezTo>
                <a:cubicBezTo>
                  <a:pt x="65047" y="12431"/>
                  <a:pt x="65154" y="12347"/>
                  <a:pt x="65180" y="12243"/>
                </a:cubicBezTo>
                <a:cubicBezTo>
                  <a:pt x="65213" y="12176"/>
                  <a:pt x="65180" y="12043"/>
                  <a:pt x="65047" y="12043"/>
                </a:cubicBezTo>
                <a:cubicBezTo>
                  <a:pt x="65013" y="12043"/>
                  <a:pt x="65013" y="12043"/>
                  <a:pt x="64980" y="12009"/>
                </a:cubicBezTo>
                <a:cubicBezTo>
                  <a:pt x="64947" y="12009"/>
                  <a:pt x="64947" y="11976"/>
                  <a:pt x="64947" y="11976"/>
                </a:cubicBezTo>
                <a:lnTo>
                  <a:pt x="64980" y="11909"/>
                </a:lnTo>
                <a:cubicBezTo>
                  <a:pt x="65180" y="11909"/>
                  <a:pt x="65380" y="11876"/>
                  <a:pt x="65547" y="11876"/>
                </a:cubicBezTo>
                <a:cubicBezTo>
                  <a:pt x="65624" y="11876"/>
                  <a:pt x="65662" y="11777"/>
                  <a:pt x="65735" y="11777"/>
                </a:cubicBezTo>
                <a:cubicBezTo>
                  <a:pt x="65758" y="11777"/>
                  <a:pt x="65783" y="11786"/>
                  <a:pt x="65814" y="11809"/>
                </a:cubicBezTo>
                <a:cubicBezTo>
                  <a:pt x="65877" y="11872"/>
                  <a:pt x="65950" y="11888"/>
                  <a:pt x="66026" y="11888"/>
                </a:cubicBezTo>
                <a:cubicBezTo>
                  <a:pt x="66095" y="11888"/>
                  <a:pt x="66167" y="11875"/>
                  <a:pt x="66235" y="11875"/>
                </a:cubicBezTo>
                <a:cubicBezTo>
                  <a:pt x="66286" y="11875"/>
                  <a:pt x="66336" y="11882"/>
                  <a:pt x="66381" y="11909"/>
                </a:cubicBezTo>
                <a:cubicBezTo>
                  <a:pt x="66448" y="11976"/>
                  <a:pt x="66481" y="12009"/>
                  <a:pt x="66514" y="12009"/>
                </a:cubicBezTo>
                <a:cubicBezTo>
                  <a:pt x="66681" y="11909"/>
                  <a:pt x="66815" y="11842"/>
                  <a:pt x="66981" y="11742"/>
                </a:cubicBezTo>
                <a:cubicBezTo>
                  <a:pt x="67038" y="11799"/>
                  <a:pt x="67082" y="11819"/>
                  <a:pt x="67125" y="11819"/>
                </a:cubicBezTo>
                <a:cubicBezTo>
                  <a:pt x="67183" y="11819"/>
                  <a:pt x="67238" y="11781"/>
                  <a:pt x="67315" y="11742"/>
                </a:cubicBezTo>
                <a:cubicBezTo>
                  <a:pt x="67382" y="11726"/>
                  <a:pt x="67440" y="11726"/>
                  <a:pt x="67498" y="11726"/>
                </a:cubicBezTo>
                <a:cubicBezTo>
                  <a:pt x="67557" y="11726"/>
                  <a:pt x="67615" y="11726"/>
                  <a:pt x="67682" y="11709"/>
                </a:cubicBezTo>
                <a:cubicBezTo>
                  <a:pt x="67715" y="11709"/>
                  <a:pt x="67782" y="11676"/>
                  <a:pt x="67782" y="11642"/>
                </a:cubicBezTo>
                <a:lnTo>
                  <a:pt x="67715" y="11576"/>
                </a:lnTo>
                <a:cubicBezTo>
                  <a:pt x="67670" y="11560"/>
                  <a:pt x="67623" y="11556"/>
                  <a:pt x="67574" y="11556"/>
                </a:cubicBezTo>
                <a:cubicBezTo>
                  <a:pt x="67488" y="11556"/>
                  <a:pt x="67398" y="11571"/>
                  <a:pt x="67305" y="11571"/>
                </a:cubicBezTo>
                <a:cubicBezTo>
                  <a:pt x="67221" y="11571"/>
                  <a:pt x="67134" y="11558"/>
                  <a:pt x="67048" y="11509"/>
                </a:cubicBezTo>
                <a:cubicBezTo>
                  <a:pt x="66961" y="11451"/>
                  <a:pt x="66868" y="11437"/>
                  <a:pt x="66772" y="11437"/>
                </a:cubicBezTo>
                <a:cubicBezTo>
                  <a:pt x="66681" y="11437"/>
                  <a:pt x="66588" y="11449"/>
                  <a:pt x="66493" y="11449"/>
                </a:cubicBezTo>
                <a:cubicBezTo>
                  <a:pt x="66456" y="11449"/>
                  <a:pt x="66418" y="11447"/>
                  <a:pt x="66381" y="11442"/>
                </a:cubicBezTo>
                <a:lnTo>
                  <a:pt x="66214" y="11442"/>
                </a:lnTo>
                <a:cubicBezTo>
                  <a:pt x="66088" y="11316"/>
                  <a:pt x="65943" y="11287"/>
                  <a:pt x="65800" y="11287"/>
                </a:cubicBezTo>
                <a:cubicBezTo>
                  <a:pt x="65677" y="11287"/>
                  <a:pt x="65555" y="11309"/>
                  <a:pt x="65447" y="11309"/>
                </a:cubicBezTo>
                <a:lnTo>
                  <a:pt x="62778" y="11309"/>
                </a:lnTo>
                <a:cubicBezTo>
                  <a:pt x="62712" y="11309"/>
                  <a:pt x="62612" y="11309"/>
                  <a:pt x="62678" y="11175"/>
                </a:cubicBezTo>
                <a:cubicBezTo>
                  <a:pt x="62712" y="11075"/>
                  <a:pt x="62778" y="11008"/>
                  <a:pt x="62778" y="10875"/>
                </a:cubicBezTo>
                <a:cubicBezTo>
                  <a:pt x="62778" y="10742"/>
                  <a:pt x="62812" y="10708"/>
                  <a:pt x="62945" y="10708"/>
                </a:cubicBezTo>
                <a:lnTo>
                  <a:pt x="63546" y="10708"/>
                </a:lnTo>
                <a:cubicBezTo>
                  <a:pt x="63612" y="10708"/>
                  <a:pt x="63679" y="10675"/>
                  <a:pt x="63679" y="10642"/>
                </a:cubicBezTo>
                <a:cubicBezTo>
                  <a:pt x="63679" y="10541"/>
                  <a:pt x="63646" y="10508"/>
                  <a:pt x="63612" y="10408"/>
                </a:cubicBezTo>
                <a:lnTo>
                  <a:pt x="63512" y="10408"/>
                </a:lnTo>
                <a:cubicBezTo>
                  <a:pt x="63512" y="10408"/>
                  <a:pt x="63579" y="10375"/>
                  <a:pt x="63579" y="10341"/>
                </a:cubicBezTo>
                <a:cubicBezTo>
                  <a:pt x="63534" y="10341"/>
                  <a:pt x="63503" y="10341"/>
                  <a:pt x="63485" y="10347"/>
                </a:cubicBezTo>
                <a:lnTo>
                  <a:pt x="63485" y="10347"/>
                </a:lnTo>
                <a:cubicBezTo>
                  <a:pt x="63495" y="10365"/>
                  <a:pt x="63504" y="10385"/>
                  <a:pt x="63512" y="10408"/>
                </a:cubicBezTo>
                <a:lnTo>
                  <a:pt x="63479" y="10408"/>
                </a:lnTo>
                <a:cubicBezTo>
                  <a:pt x="63460" y="10371"/>
                  <a:pt x="63462" y="10355"/>
                  <a:pt x="63485" y="10347"/>
                </a:cubicBezTo>
                <a:lnTo>
                  <a:pt x="63485" y="10347"/>
                </a:lnTo>
                <a:cubicBezTo>
                  <a:pt x="63445" y="10281"/>
                  <a:pt x="63389" y="10256"/>
                  <a:pt x="63327" y="10256"/>
                </a:cubicBezTo>
                <a:cubicBezTo>
                  <a:pt x="63267" y="10256"/>
                  <a:pt x="63203" y="10279"/>
                  <a:pt x="63145" y="10308"/>
                </a:cubicBezTo>
                <a:cubicBezTo>
                  <a:pt x="63064" y="10328"/>
                  <a:pt x="63008" y="10361"/>
                  <a:pt x="62946" y="10361"/>
                </a:cubicBezTo>
                <a:cubicBezTo>
                  <a:pt x="62906" y="10361"/>
                  <a:pt x="62864" y="10347"/>
                  <a:pt x="62812" y="10308"/>
                </a:cubicBezTo>
                <a:cubicBezTo>
                  <a:pt x="62778" y="10208"/>
                  <a:pt x="62645" y="10175"/>
                  <a:pt x="62545" y="10141"/>
                </a:cubicBezTo>
                <a:cubicBezTo>
                  <a:pt x="62378" y="10041"/>
                  <a:pt x="62378" y="10041"/>
                  <a:pt x="62545" y="9974"/>
                </a:cubicBezTo>
                <a:cubicBezTo>
                  <a:pt x="62645" y="9908"/>
                  <a:pt x="62712" y="9841"/>
                  <a:pt x="62812" y="9808"/>
                </a:cubicBezTo>
                <a:lnTo>
                  <a:pt x="63212" y="9541"/>
                </a:lnTo>
                <a:cubicBezTo>
                  <a:pt x="63276" y="9515"/>
                  <a:pt x="63335" y="9504"/>
                  <a:pt x="63390" y="9504"/>
                </a:cubicBezTo>
                <a:cubicBezTo>
                  <a:pt x="63481" y="9504"/>
                  <a:pt x="63563" y="9533"/>
                  <a:pt x="63646" y="9574"/>
                </a:cubicBezTo>
                <a:cubicBezTo>
                  <a:pt x="63695" y="9623"/>
                  <a:pt x="63779" y="9654"/>
                  <a:pt x="63860" y="9654"/>
                </a:cubicBezTo>
                <a:cubicBezTo>
                  <a:pt x="63890" y="9654"/>
                  <a:pt x="63919" y="9650"/>
                  <a:pt x="63946" y="9641"/>
                </a:cubicBezTo>
                <a:cubicBezTo>
                  <a:pt x="64146" y="9507"/>
                  <a:pt x="64446" y="9541"/>
                  <a:pt x="64646" y="9474"/>
                </a:cubicBezTo>
                <a:cubicBezTo>
                  <a:pt x="64680" y="9474"/>
                  <a:pt x="64680" y="9374"/>
                  <a:pt x="64680" y="9341"/>
                </a:cubicBezTo>
                <a:cubicBezTo>
                  <a:pt x="64680" y="9307"/>
                  <a:pt x="64646" y="9207"/>
                  <a:pt x="64613" y="9207"/>
                </a:cubicBezTo>
                <a:cubicBezTo>
                  <a:pt x="64446" y="9174"/>
                  <a:pt x="64313" y="9174"/>
                  <a:pt x="64146" y="9174"/>
                </a:cubicBezTo>
                <a:cubicBezTo>
                  <a:pt x="64113" y="9174"/>
                  <a:pt x="64113" y="9140"/>
                  <a:pt x="64146" y="9040"/>
                </a:cubicBezTo>
                <a:cubicBezTo>
                  <a:pt x="64179" y="9007"/>
                  <a:pt x="64179" y="8974"/>
                  <a:pt x="64146" y="8907"/>
                </a:cubicBezTo>
                <a:cubicBezTo>
                  <a:pt x="64098" y="8883"/>
                  <a:pt x="64046" y="8876"/>
                  <a:pt x="63992" y="8876"/>
                </a:cubicBezTo>
                <a:cubicBezTo>
                  <a:pt x="63925" y="8876"/>
                  <a:pt x="63856" y="8887"/>
                  <a:pt x="63788" y="8887"/>
                </a:cubicBezTo>
                <a:cubicBezTo>
                  <a:pt x="63686" y="8887"/>
                  <a:pt x="63589" y="8862"/>
                  <a:pt x="63512" y="8740"/>
                </a:cubicBezTo>
                <a:cubicBezTo>
                  <a:pt x="63446" y="8840"/>
                  <a:pt x="63345" y="8874"/>
                  <a:pt x="63312" y="8974"/>
                </a:cubicBezTo>
                <a:cubicBezTo>
                  <a:pt x="63253" y="9013"/>
                  <a:pt x="63206" y="9029"/>
                  <a:pt x="63150" y="9029"/>
                </a:cubicBezTo>
                <a:cubicBezTo>
                  <a:pt x="63111" y="9029"/>
                  <a:pt x="63067" y="9021"/>
                  <a:pt x="63012" y="9007"/>
                </a:cubicBezTo>
                <a:cubicBezTo>
                  <a:pt x="62878" y="9007"/>
                  <a:pt x="62878" y="8840"/>
                  <a:pt x="62845" y="8807"/>
                </a:cubicBezTo>
                <a:cubicBezTo>
                  <a:pt x="62645" y="8673"/>
                  <a:pt x="62945" y="8407"/>
                  <a:pt x="62712" y="8307"/>
                </a:cubicBezTo>
                <a:cubicBezTo>
                  <a:pt x="62678" y="8240"/>
                  <a:pt x="62712" y="8140"/>
                  <a:pt x="62712" y="8073"/>
                </a:cubicBezTo>
                <a:lnTo>
                  <a:pt x="62778" y="8040"/>
                </a:lnTo>
                <a:cubicBezTo>
                  <a:pt x="62788" y="8030"/>
                  <a:pt x="62798" y="8026"/>
                  <a:pt x="62807" y="8026"/>
                </a:cubicBezTo>
                <a:cubicBezTo>
                  <a:pt x="62828" y="8026"/>
                  <a:pt x="62845" y="8049"/>
                  <a:pt x="62845" y="8073"/>
                </a:cubicBezTo>
                <a:cubicBezTo>
                  <a:pt x="62845" y="8140"/>
                  <a:pt x="62845" y="8206"/>
                  <a:pt x="62878" y="8206"/>
                </a:cubicBezTo>
                <a:cubicBezTo>
                  <a:pt x="62902" y="8212"/>
                  <a:pt x="62920" y="8215"/>
                  <a:pt x="62935" y="8215"/>
                </a:cubicBezTo>
                <a:cubicBezTo>
                  <a:pt x="63002" y="8215"/>
                  <a:pt x="62984" y="8155"/>
                  <a:pt x="63012" y="8073"/>
                </a:cubicBezTo>
                <a:cubicBezTo>
                  <a:pt x="63045" y="7973"/>
                  <a:pt x="63145" y="7973"/>
                  <a:pt x="63279" y="7906"/>
                </a:cubicBezTo>
                <a:lnTo>
                  <a:pt x="64113" y="7906"/>
                </a:lnTo>
                <a:cubicBezTo>
                  <a:pt x="64179" y="7906"/>
                  <a:pt x="64279" y="7806"/>
                  <a:pt x="64213" y="7706"/>
                </a:cubicBezTo>
                <a:cubicBezTo>
                  <a:pt x="64213" y="7573"/>
                  <a:pt x="64179" y="7506"/>
                  <a:pt x="64046" y="7506"/>
                </a:cubicBezTo>
                <a:cubicBezTo>
                  <a:pt x="63979" y="7506"/>
                  <a:pt x="63946" y="7473"/>
                  <a:pt x="63946" y="7339"/>
                </a:cubicBezTo>
                <a:cubicBezTo>
                  <a:pt x="63946" y="7239"/>
                  <a:pt x="63979" y="7172"/>
                  <a:pt x="64146" y="7172"/>
                </a:cubicBezTo>
                <a:cubicBezTo>
                  <a:pt x="64169" y="7176"/>
                  <a:pt x="64193" y="7177"/>
                  <a:pt x="64218" y="7177"/>
                </a:cubicBezTo>
                <a:cubicBezTo>
                  <a:pt x="64327" y="7177"/>
                  <a:pt x="64451" y="7151"/>
                  <a:pt x="64574" y="7151"/>
                </a:cubicBezTo>
                <a:cubicBezTo>
                  <a:pt x="64707" y="7151"/>
                  <a:pt x="64838" y="7181"/>
                  <a:pt x="64947" y="7306"/>
                </a:cubicBezTo>
                <a:cubicBezTo>
                  <a:pt x="65030" y="7306"/>
                  <a:pt x="65115" y="7308"/>
                  <a:pt x="65202" y="7308"/>
                </a:cubicBezTo>
                <a:cubicBezTo>
                  <a:pt x="65462" y="7308"/>
                  <a:pt x="65730" y="7289"/>
                  <a:pt x="65981" y="7139"/>
                </a:cubicBezTo>
                <a:cubicBezTo>
                  <a:pt x="66047" y="7072"/>
                  <a:pt x="66047" y="7006"/>
                  <a:pt x="66047" y="6906"/>
                </a:cubicBezTo>
                <a:cubicBezTo>
                  <a:pt x="66047" y="6872"/>
                  <a:pt x="65981" y="6839"/>
                  <a:pt x="65981" y="6839"/>
                </a:cubicBezTo>
                <a:cubicBezTo>
                  <a:pt x="65814" y="6839"/>
                  <a:pt x="65680" y="6805"/>
                  <a:pt x="65547" y="6705"/>
                </a:cubicBezTo>
                <a:cubicBezTo>
                  <a:pt x="65535" y="6698"/>
                  <a:pt x="65523" y="6694"/>
                  <a:pt x="65510" y="6694"/>
                </a:cubicBezTo>
                <a:cubicBezTo>
                  <a:pt x="65441" y="6694"/>
                  <a:pt x="65350" y="6781"/>
                  <a:pt x="65253" y="6781"/>
                </a:cubicBezTo>
                <a:cubicBezTo>
                  <a:pt x="65208" y="6781"/>
                  <a:pt x="65161" y="6762"/>
                  <a:pt x="65113" y="6705"/>
                </a:cubicBezTo>
                <a:cubicBezTo>
                  <a:pt x="64847" y="6805"/>
                  <a:pt x="64546" y="6805"/>
                  <a:pt x="64313" y="6872"/>
                </a:cubicBezTo>
                <a:cubicBezTo>
                  <a:pt x="64079" y="6972"/>
                  <a:pt x="63846" y="6997"/>
                  <a:pt x="63621" y="6997"/>
                </a:cubicBezTo>
                <a:cubicBezTo>
                  <a:pt x="63395" y="6997"/>
                  <a:pt x="63179" y="6972"/>
                  <a:pt x="62979" y="6972"/>
                </a:cubicBezTo>
                <a:cubicBezTo>
                  <a:pt x="62945" y="6972"/>
                  <a:pt x="62878" y="6839"/>
                  <a:pt x="62878" y="6739"/>
                </a:cubicBezTo>
                <a:cubicBezTo>
                  <a:pt x="62878" y="6672"/>
                  <a:pt x="62845" y="6572"/>
                  <a:pt x="62945" y="6539"/>
                </a:cubicBezTo>
                <a:lnTo>
                  <a:pt x="63479" y="6405"/>
                </a:lnTo>
                <a:cubicBezTo>
                  <a:pt x="63511" y="6438"/>
                  <a:pt x="63542" y="6448"/>
                  <a:pt x="63572" y="6448"/>
                </a:cubicBezTo>
                <a:cubicBezTo>
                  <a:pt x="63628" y="6448"/>
                  <a:pt x="63681" y="6409"/>
                  <a:pt x="63737" y="6409"/>
                </a:cubicBezTo>
                <a:cubicBezTo>
                  <a:pt x="63772" y="6409"/>
                  <a:pt x="63807" y="6424"/>
                  <a:pt x="63846" y="6472"/>
                </a:cubicBezTo>
                <a:lnTo>
                  <a:pt x="64346" y="6338"/>
                </a:lnTo>
                <a:cubicBezTo>
                  <a:pt x="64380" y="6338"/>
                  <a:pt x="64380" y="6305"/>
                  <a:pt x="64380" y="6305"/>
                </a:cubicBezTo>
                <a:lnTo>
                  <a:pt x="64346" y="6238"/>
                </a:lnTo>
                <a:cubicBezTo>
                  <a:pt x="64313" y="6238"/>
                  <a:pt x="64279" y="6205"/>
                  <a:pt x="64213" y="6205"/>
                </a:cubicBezTo>
                <a:cubicBezTo>
                  <a:pt x="64113" y="6205"/>
                  <a:pt x="63979" y="6205"/>
                  <a:pt x="64113" y="6005"/>
                </a:cubicBezTo>
                <a:cubicBezTo>
                  <a:pt x="64146" y="5905"/>
                  <a:pt x="64013" y="5905"/>
                  <a:pt x="63979" y="5905"/>
                </a:cubicBezTo>
                <a:lnTo>
                  <a:pt x="61144" y="5905"/>
                </a:lnTo>
                <a:cubicBezTo>
                  <a:pt x="60944" y="5905"/>
                  <a:pt x="60977" y="5838"/>
                  <a:pt x="61044" y="5705"/>
                </a:cubicBezTo>
                <a:cubicBezTo>
                  <a:pt x="61044" y="5671"/>
                  <a:pt x="60977" y="5571"/>
                  <a:pt x="60977" y="5505"/>
                </a:cubicBezTo>
                <a:cubicBezTo>
                  <a:pt x="60877" y="5238"/>
                  <a:pt x="60710" y="5138"/>
                  <a:pt x="60477" y="5138"/>
                </a:cubicBezTo>
                <a:lnTo>
                  <a:pt x="60010" y="5138"/>
                </a:lnTo>
                <a:cubicBezTo>
                  <a:pt x="59926" y="5121"/>
                  <a:pt x="59841" y="5117"/>
                  <a:pt x="59754" y="5117"/>
                </a:cubicBezTo>
                <a:cubicBezTo>
                  <a:pt x="59668" y="5117"/>
                  <a:pt x="59580" y="5121"/>
                  <a:pt x="59493" y="5121"/>
                </a:cubicBezTo>
                <a:cubicBezTo>
                  <a:pt x="59318" y="5121"/>
                  <a:pt x="59142" y="5104"/>
                  <a:pt x="58976" y="5004"/>
                </a:cubicBezTo>
                <a:cubicBezTo>
                  <a:pt x="58969" y="4998"/>
                  <a:pt x="58960" y="4995"/>
                  <a:pt x="58950" y="4995"/>
                </a:cubicBezTo>
                <a:cubicBezTo>
                  <a:pt x="58905" y="4995"/>
                  <a:pt x="58830" y="5044"/>
                  <a:pt x="58776" y="5071"/>
                </a:cubicBezTo>
                <a:cubicBezTo>
                  <a:pt x="58725" y="5104"/>
                  <a:pt x="58692" y="5121"/>
                  <a:pt x="58659" y="5121"/>
                </a:cubicBezTo>
                <a:cubicBezTo>
                  <a:pt x="58625" y="5121"/>
                  <a:pt x="58592" y="5104"/>
                  <a:pt x="58542" y="5071"/>
                </a:cubicBezTo>
                <a:cubicBezTo>
                  <a:pt x="58475" y="5038"/>
                  <a:pt x="58509" y="4971"/>
                  <a:pt x="58509" y="4871"/>
                </a:cubicBezTo>
                <a:cubicBezTo>
                  <a:pt x="58609" y="4704"/>
                  <a:pt x="58675" y="4537"/>
                  <a:pt x="58776" y="4337"/>
                </a:cubicBezTo>
                <a:cubicBezTo>
                  <a:pt x="58475" y="4304"/>
                  <a:pt x="58475" y="4304"/>
                  <a:pt x="58542" y="4003"/>
                </a:cubicBezTo>
                <a:cubicBezTo>
                  <a:pt x="58609" y="3870"/>
                  <a:pt x="58509" y="3870"/>
                  <a:pt x="58475" y="3870"/>
                </a:cubicBezTo>
                <a:cubicBezTo>
                  <a:pt x="58309" y="3803"/>
                  <a:pt x="58309" y="3737"/>
                  <a:pt x="58342" y="3570"/>
                </a:cubicBezTo>
                <a:cubicBezTo>
                  <a:pt x="58342" y="3536"/>
                  <a:pt x="58375" y="3503"/>
                  <a:pt x="58442" y="3470"/>
                </a:cubicBezTo>
                <a:cubicBezTo>
                  <a:pt x="58375" y="3470"/>
                  <a:pt x="58342" y="3403"/>
                  <a:pt x="58309" y="3403"/>
                </a:cubicBezTo>
                <a:cubicBezTo>
                  <a:pt x="58220" y="3403"/>
                  <a:pt x="58157" y="3508"/>
                  <a:pt x="58121" y="3508"/>
                </a:cubicBezTo>
                <a:cubicBezTo>
                  <a:pt x="58116" y="3508"/>
                  <a:pt x="58112" y="3507"/>
                  <a:pt x="58108" y="3503"/>
                </a:cubicBezTo>
                <a:cubicBezTo>
                  <a:pt x="58022" y="3438"/>
                  <a:pt x="57946" y="3415"/>
                  <a:pt x="57876" y="3415"/>
                </a:cubicBezTo>
                <a:cubicBezTo>
                  <a:pt x="57730" y="3415"/>
                  <a:pt x="57610" y="3514"/>
                  <a:pt x="57475" y="3536"/>
                </a:cubicBezTo>
                <a:cubicBezTo>
                  <a:pt x="57386" y="3536"/>
                  <a:pt x="57323" y="3642"/>
                  <a:pt x="57310" y="3642"/>
                </a:cubicBezTo>
                <a:cubicBezTo>
                  <a:pt x="57309" y="3642"/>
                  <a:pt x="57308" y="3640"/>
                  <a:pt x="57308" y="3637"/>
                </a:cubicBezTo>
                <a:cubicBezTo>
                  <a:pt x="57041" y="3470"/>
                  <a:pt x="56707" y="3570"/>
                  <a:pt x="56474" y="3370"/>
                </a:cubicBezTo>
                <a:cubicBezTo>
                  <a:pt x="56507" y="3170"/>
                  <a:pt x="56641" y="3069"/>
                  <a:pt x="56841" y="3036"/>
                </a:cubicBezTo>
                <a:cubicBezTo>
                  <a:pt x="57041" y="3036"/>
                  <a:pt x="57208" y="3036"/>
                  <a:pt x="57441" y="3136"/>
                </a:cubicBezTo>
                <a:cubicBezTo>
                  <a:pt x="57561" y="3191"/>
                  <a:pt x="57656" y="3217"/>
                  <a:pt x="57735" y="3217"/>
                </a:cubicBezTo>
                <a:cubicBezTo>
                  <a:pt x="57899" y="3217"/>
                  <a:pt x="57996" y="3105"/>
                  <a:pt x="58108" y="2903"/>
                </a:cubicBezTo>
                <a:cubicBezTo>
                  <a:pt x="58142" y="2836"/>
                  <a:pt x="58142" y="2803"/>
                  <a:pt x="58042" y="2703"/>
                </a:cubicBezTo>
                <a:cubicBezTo>
                  <a:pt x="57996" y="2657"/>
                  <a:pt x="57918" y="2579"/>
                  <a:pt x="57830" y="2579"/>
                </a:cubicBezTo>
                <a:cubicBezTo>
                  <a:pt x="57791" y="2579"/>
                  <a:pt x="57749" y="2594"/>
                  <a:pt x="57708" y="2636"/>
                </a:cubicBezTo>
                <a:cubicBezTo>
                  <a:pt x="57638" y="2682"/>
                  <a:pt x="57553" y="2745"/>
                  <a:pt x="57473" y="2745"/>
                </a:cubicBezTo>
                <a:cubicBezTo>
                  <a:pt x="57438" y="2745"/>
                  <a:pt x="57405" y="2733"/>
                  <a:pt x="57375" y="2703"/>
                </a:cubicBezTo>
                <a:cubicBezTo>
                  <a:pt x="57141" y="2536"/>
                  <a:pt x="56841" y="2569"/>
                  <a:pt x="56607" y="2536"/>
                </a:cubicBezTo>
                <a:cubicBezTo>
                  <a:pt x="56541" y="2536"/>
                  <a:pt x="56541" y="2502"/>
                  <a:pt x="56507" y="2469"/>
                </a:cubicBezTo>
                <a:lnTo>
                  <a:pt x="56541" y="2402"/>
                </a:lnTo>
                <a:cubicBezTo>
                  <a:pt x="56774" y="2402"/>
                  <a:pt x="56974" y="2369"/>
                  <a:pt x="57141" y="2369"/>
                </a:cubicBezTo>
                <a:lnTo>
                  <a:pt x="57174" y="2336"/>
                </a:lnTo>
                <a:lnTo>
                  <a:pt x="57141" y="2302"/>
                </a:lnTo>
                <a:cubicBezTo>
                  <a:pt x="56969" y="2302"/>
                  <a:pt x="56798" y="2259"/>
                  <a:pt x="56633" y="2259"/>
                </a:cubicBezTo>
                <a:cubicBezTo>
                  <a:pt x="56509" y="2259"/>
                  <a:pt x="56388" y="2283"/>
                  <a:pt x="56274" y="2369"/>
                </a:cubicBezTo>
                <a:cubicBezTo>
                  <a:pt x="56207" y="2369"/>
                  <a:pt x="56174" y="2369"/>
                  <a:pt x="56140" y="2336"/>
                </a:cubicBezTo>
                <a:cubicBezTo>
                  <a:pt x="56074" y="2286"/>
                  <a:pt x="56024" y="2261"/>
                  <a:pt x="55974" y="2261"/>
                </a:cubicBezTo>
                <a:cubicBezTo>
                  <a:pt x="55923" y="2261"/>
                  <a:pt x="55873" y="2286"/>
                  <a:pt x="55807" y="2336"/>
                </a:cubicBezTo>
                <a:cubicBezTo>
                  <a:pt x="55762" y="2366"/>
                  <a:pt x="55717" y="2382"/>
                  <a:pt x="55675" y="2382"/>
                </a:cubicBezTo>
                <a:cubicBezTo>
                  <a:pt x="55623" y="2382"/>
                  <a:pt x="55577" y="2357"/>
                  <a:pt x="55540" y="2302"/>
                </a:cubicBezTo>
                <a:cubicBezTo>
                  <a:pt x="55519" y="2200"/>
                  <a:pt x="55499" y="2160"/>
                  <a:pt x="55448" y="2160"/>
                </a:cubicBezTo>
                <a:cubicBezTo>
                  <a:pt x="55416" y="2160"/>
                  <a:pt x="55371" y="2176"/>
                  <a:pt x="55306" y="2202"/>
                </a:cubicBezTo>
                <a:cubicBezTo>
                  <a:pt x="55230" y="2240"/>
                  <a:pt x="55174" y="2264"/>
                  <a:pt x="55123" y="2264"/>
                </a:cubicBezTo>
                <a:cubicBezTo>
                  <a:pt x="55041" y="2264"/>
                  <a:pt x="54976" y="2201"/>
                  <a:pt x="54873" y="2035"/>
                </a:cubicBezTo>
                <a:cubicBezTo>
                  <a:pt x="54845" y="2007"/>
                  <a:pt x="54822" y="1997"/>
                  <a:pt x="54801" y="1997"/>
                </a:cubicBezTo>
                <a:cubicBezTo>
                  <a:pt x="54772" y="1997"/>
                  <a:pt x="54744" y="2016"/>
                  <a:pt x="54706" y="2035"/>
                </a:cubicBezTo>
                <a:cubicBezTo>
                  <a:pt x="54637" y="2105"/>
                  <a:pt x="54567" y="2206"/>
                  <a:pt x="54475" y="2206"/>
                </a:cubicBezTo>
                <a:cubicBezTo>
                  <a:pt x="54435" y="2206"/>
                  <a:pt x="54390" y="2187"/>
                  <a:pt x="54339" y="2135"/>
                </a:cubicBezTo>
                <a:cubicBezTo>
                  <a:pt x="54322" y="2102"/>
                  <a:pt x="54289" y="2085"/>
                  <a:pt x="54260" y="2085"/>
                </a:cubicBezTo>
                <a:cubicBezTo>
                  <a:pt x="54231" y="2085"/>
                  <a:pt x="54206" y="2102"/>
                  <a:pt x="54206" y="2135"/>
                </a:cubicBezTo>
                <a:cubicBezTo>
                  <a:pt x="54055" y="2232"/>
                  <a:pt x="53903" y="2260"/>
                  <a:pt x="53752" y="2260"/>
                </a:cubicBezTo>
                <a:cubicBezTo>
                  <a:pt x="53536" y="2260"/>
                  <a:pt x="53321" y="2202"/>
                  <a:pt x="53105" y="2202"/>
                </a:cubicBezTo>
                <a:cubicBezTo>
                  <a:pt x="53046" y="2143"/>
                  <a:pt x="52991" y="2122"/>
                  <a:pt x="52937" y="2122"/>
                </a:cubicBezTo>
                <a:cubicBezTo>
                  <a:pt x="52839" y="2122"/>
                  <a:pt x="52745" y="2192"/>
                  <a:pt x="52638" y="2236"/>
                </a:cubicBezTo>
                <a:cubicBezTo>
                  <a:pt x="52609" y="2250"/>
                  <a:pt x="52579" y="2257"/>
                  <a:pt x="52551" y="2257"/>
                </a:cubicBezTo>
                <a:cubicBezTo>
                  <a:pt x="52449" y="2257"/>
                  <a:pt x="52356" y="2173"/>
                  <a:pt x="52304" y="2069"/>
                </a:cubicBezTo>
                <a:cubicBezTo>
                  <a:pt x="52204" y="2002"/>
                  <a:pt x="52137" y="1835"/>
                  <a:pt x="52037" y="1835"/>
                </a:cubicBezTo>
                <a:cubicBezTo>
                  <a:pt x="51837" y="1802"/>
                  <a:pt x="51604" y="1835"/>
                  <a:pt x="51370" y="1668"/>
                </a:cubicBezTo>
                <a:cubicBezTo>
                  <a:pt x="51364" y="1662"/>
                  <a:pt x="51356" y="1659"/>
                  <a:pt x="51347" y="1659"/>
                </a:cubicBezTo>
                <a:cubicBezTo>
                  <a:pt x="51310" y="1659"/>
                  <a:pt x="51251" y="1708"/>
                  <a:pt x="51170" y="1735"/>
                </a:cubicBezTo>
                <a:cubicBezTo>
                  <a:pt x="51103" y="1802"/>
                  <a:pt x="51003" y="1802"/>
                  <a:pt x="50870" y="1835"/>
                </a:cubicBezTo>
                <a:cubicBezTo>
                  <a:pt x="50870" y="1902"/>
                  <a:pt x="50837" y="1969"/>
                  <a:pt x="50770" y="1969"/>
                </a:cubicBezTo>
                <a:cubicBezTo>
                  <a:pt x="50683" y="1975"/>
                  <a:pt x="50599" y="1979"/>
                  <a:pt x="50517" y="1979"/>
                </a:cubicBezTo>
                <a:cubicBezTo>
                  <a:pt x="50189" y="1979"/>
                  <a:pt x="49896" y="1915"/>
                  <a:pt x="49602" y="1702"/>
                </a:cubicBezTo>
                <a:cubicBezTo>
                  <a:pt x="49560" y="1681"/>
                  <a:pt x="49521" y="1670"/>
                  <a:pt x="49487" y="1670"/>
                </a:cubicBezTo>
                <a:cubicBezTo>
                  <a:pt x="49412" y="1670"/>
                  <a:pt x="49358" y="1721"/>
                  <a:pt x="49335" y="1835"/>
                </a:cubicBezTo>
                <a:cubicBezTo>
                  <a:pt x="49335" y="1882"/>
                  <a:pt x="49302" y="1930"/>
                  <a:pt x="49247" y="1930"/>
                </a:cubicBezTo>
                <a:cubicBezTo>
                  <a:pt x="49224" y="1930"/>
                  <a:pt x="49198" y="1921"/>
                  <a:pt x="49169" y="1902"/>
                </a:cubicBezTo>
                <a:cubicBezTo>
                  <a:pt x="49035" y="1869"/>
                  <a:pt x="48935" y="1835"/>
                  <a:pt x="48835" y="1735"/>
                </a:cubicBezTo>
                <a:cubicBezTo>
                  <a:pt x="48768" y="1702"/>
                  <a:pt x="48768" y="1668"/>
                  <a:pt x="48802" y="1635"/>
                </a:cubicBezTo>
                <a:lnTo>
                  <a:pt x="49035" y="1502"/>
                </a:lnTo>
                <a:lnTo>
                  <a:pt x="49302" y="1368"/>
                </a:lnTo>
                <a:cubicBezTo>
                  <a:pt x="49202" y="1302"/>
                  <a:pt x="49135" y="1302"/>
                  <a:pt x="49002" y="1302"/>
                </a:cubicBezTo>
                <a:cubicBezTo>
                  <a:pt x="48935" y="1302"/>
                  <a:pt x="48868" y="1235"/>
                  <a:pt x="48835" y="1168"/>
                </a:cubicBezTo>
                <a:cubicBezTo>
                  <a:pt x="48742" y="1057"/>
                  <a:pt x="48691" y="987"/>
                  <a:pt x="48646" y="987"/>
                </a:cubicBezTo>
                <a:cubicBezTo>
                  <a:pt x="48611" y="987"/>
                  <a:pt x="48579" y="1031"/>
                  <a:pt x="48535" y="1135"/>
                </a:cubicBezTo>
                <a:cubicBezTo>
                  <a:pt x="48435" y="1468"/>
                  <a:pt x="48135" y="1502"/>
                  <a:pt x="47834" y="1568"/>
                </a:cubicBezTo>
                <a:cubicBezTo>
                  <a:pt x="47801" y="1568"/>
                  <a:pt x="47701" y="1535"/>
                  <a:pt x="47634" y="1502"/>
                </a:cubicBezTo>
                <a:cubicBezTo>
                  <a:pt x="47601" y="1468"/>
                  <a:pt x="47668" y="1335"/>
                  <a:pt x="47768" y="1302"/>
                </a:cubicBezTo>
                <a:cubicBezTo>
                  <a:pt x="47801" y="1235"/>
                  <a:pt x="47834" y="1235"/>
                  <a:pt x="47868" y="1201"/>
                </a:cubicBezTo>
                <a:cubicBezTo>
                  <a:pt x="47934" y="1168"/>
                  <a:pt x="47934" y="1035"/>
                  <a:pt x="47834" y="1001"/>
                </a:cubicBezTo>
                <a:cubicBezTo>
                  <a:pt x="47617" y="880"/>
                  <a:pt x="47417" y="795"/>
                  <a:pt x="47171" y="795"/>
                </a:cubicBezTo>
                <a:cubicBezTo>
                  <a:pt x="47077" y="795"/>
                  <a:pt x="46977" y="807"/>
                  <a:pt x="46867" y="835"/>
                </a:cubicBezTo>
                <a:cubicBezTo>
                  <a:pt x="46834" y="835"/>
                  <a:pt x="46834" y="901"/>
                  <a:pt x="46800" y="968"/>
                </a:cubicBezTo>
                <a:cubicBezTo>
                  <a:pt x="46767" y="1001"/>
                  <a:pt x="46800" y="1068"/>
                  <a:pt x="46834" y="1068"/>
                </a:cubicBezTo>
                <a:cubicBezTo>
                  <a:pt x="46967" y="1068"/>
                  <a:pt x="47101" y="1135"/>
                  <a:pt x="47201" y="1135"/>
                </a:cubicBezTo>
                <a:cubicBezTo>
                  <a:pt x="47301" y="1135"/>
                  <a:pt x="47367" y="1168"/>
                  <a:pt x="47367" y="1235"/>
                </a:cubicBezTo>
                <a:cubicBezTo>
                  <a:pt x="47367" y="1335"/>
                  <a:pt x="47334" y="1402"/>
                  <a:pt x="47301" y="1468"/>
                </a:cubicBezTo>
                <a:cubicBezTo>
                  <a:pt x="47134" y="1635"/>
                  <a:pt x="46867" y="1735"/>
                  <a:pt x="46634" y="1735"/>
                </a:cubicBezTo>
                <a:cubicBezTo>
                  <a:pt x="46557" y="1735"/>
                  <a:pt x="46484" y="1732"/>
                  <a:pt x="46413" y="1732"/>
                </a:cubicBezTo>
                <a:cubicBezTo>
                  <a:pt x="46236" y="1732"/>
                  <a:pt x="46076" y="1749"/>
                  <a:pt x="45933" y="1869"/>
                </a:cubicBezTo>
                <a:cubicBezTo>
                  <a:pt x="45866" y="1869"/>
                  <a:pt x="45833" y="1869"/>
                  <a:pt x="45800" y="1835"/>
                </a:cubicBezTo>
                <a:cubicBezTo>
                  <a:pt x="45800" y="1802"/>
                  <a:pt x="45800" y="1735"/>
                  <a:pt x="45833" y="1702"/>
                </a:cubicBezTo>
                <a:cubicBezTo>
                  <a:pt x="45933" y="1568"/>
                  <a:pt x="45933" y="1402"/>
                  <a:pt x="46133" y="1368"/>
                </a:cubicBezTo>
                <a:cubicBezTo>
                  <a:pt x="46167" y="1368"/>
                  <a:pt x="46267" y="1302"/>
                  <a:pt x="46300" y="1235"/>
                </a:cubicBezTo>
                <a:lnTo>
                  <a:pt x="46333" y="1201"/>
                </a:lnTo>
                <a:cubicBezTo>
                  <a:pt x="46300" y="1168"/>
                  <a:pt x="46267" y="1135"/>
                  <a:pt x="46200" y="1135"/>
                </a:cubicBezTo>
                <a:cubicBezTo>
                  <a:pt x="46160" y="1115"/>
                  <a:pt x="46125" y="1107"/>
                  <a:pt x="46094" y="1107"/>
                </a:cubicBezTo>
                <a:cubicBezTo>
                  <a:pt x="45969" y="1107"/>
                  <a:pt x="45900" y="1235"/>
                  <a:pt x="45766" y="1235"/>
                </a:cubicBezTo>
                <a:cubicBezTo>
                  <a:pt x="45766" y="1135"/>
                  <a:pt x="45766" y="968"/>
                  <a:pt x="45533" y="968"/>
                </a:cubicBezTo>
                <a:lnTo>
                  <a:pt x="45366" y="968"/>
                </a:lnTo>
                <a:cubicBezTo>
                  <a:pt x="45319" y="905"/>
                  <a:pt x="45264" y="872"/>
                  <a:pt x="45205" y="872"/>
                </a:cubicBezTo>
                <a:cubicBezTo>
                  <a:pt x="45140" y="872"/>
                  <a:pt x="45069" y="913"/>
                  <a:pt x="44999" y="1001"/>
                </a:cubicBezTo>
                <a:cubicBezTo>
                  <a:pt x="44961" y="1040"/>
                  <a:pt x="44911" y="1078"/>
                  <a:pt x="44863" y="1078"/>
                </a:cubicBezTo>
                <a:cubicBezTo>
                  <a:pt x="44828" y="1078"/>
                  <a:pt x="44794" y="1058"/>
                  <a:pt x="44766" y="1001"/>
                </a:cubicBezTo>
                <a:cubicBezTo>
                  <a:pt x="44734" y="970"/>
                  <a:pt x="44705" y="958"/>
                  <a:pt x="44678" y="958"/>
                </a:cubicBezTo>
                <a:cubicBezTo>
                  <a:pt x="44620" y="958"/>
                  <a:pt x="44567" y="1012"/>
                  <a:pt x="44499" y="1035"/>
                </a:cubicBezTo>
                <a:cubicBezTo>
                  <a:pt x="44399" y="1101"/>
                  <a:pt x="44299" y="1135"/>
                  <a:pt x="44194" y="1135"/>
                </a:cubicBezTo>
                <a:cubicBezTo>
                  <a:pt x="44090" y="1135"/>
                  <a:pt x="43982" y="1101"/>
                  <a:pt x="43865" y="1035"/>
                </a:cubicBezTo>
                <a:cubicBezTo>
                  <a:pt x="43760" y="951"/>
                  <a:pt x="43643" y="881"/>
                  <a:pt x="43520" y="881"/>
                </a:cubicBezTo>
                <a:cubicBezTo>
                  <a:pt x="43447" y="881"/>
                  <a:pt x="43373" y="906"/>
                  <a:pt x="43298" y="968"/>
                </a:cubicBezTo>
                <a:cubicBezTo>
                  <a:pt x="43264" y="968"/>
                  <a:pt x="43198" y="968"/>
                  <a:pt x="43164" y="901"/>
                </a:cubicBezTo>
                <a:cubicBezTo>
                  <a:pt x="43064" y="851"/>
                  <a:pt x="42964" y="826"/>
                  <a:pt x="42860" y="826"/>
                </a:cubicBezTo>
                <a:cubicBezTo>
                  <a:pt x="42756" y="826"/>
                  <a:pt x="42647" y="851"/>
                  <a:pt x="42531" y="901"/>
                </a:cubicBezTo>
                <a:cubicBezTo>
                  <a:pt x="42415" y="982"/>
                  <a:pt x="42296" y="999"/>
                  <a:pt x="42177" y="999"/>
                </a:cubicBezTo>
                <a:cubicBezTo>
                  <a:pt x="42091" y="999"/>
                  <a:pt x="42005" y="990"/>
                  <a:pt x="41920" y="990"/>
                </a:cubicBezTo>
                <a:cubicBezTo>
                  <a:pt x="41784" y="990"/>
                  <a:pt x="41651" y="1013"/>
                  <a:pt x="41530" y="1135"/>
                </a:cubicBezTo>
                <a:cubicBezTo>
                  <a:pt x="41463" y="1035"/>
                  <a:pt x="41330" y="968"/>
                  <a:pt x="41296" y="835"/>
                </a:cubicBezTo>
                <a:lnTo>
                  <a:pt x="40496" y="835"/>
                </a:lnTo>
                <a:cubicBezTo>
                  <a:pt x="40429" y="835"/>
                  <a:pt x="40429" y="801"/>
                  <a:pt x="40462" y="701"/>
                </a:cubicBezTo>
                <a:cubicBezTo>
                  <a:pt x="40529" y="634"/>
                  <a:pt x="40529" y="534"/>
                  <a:pt x="40362" y="534"/>
                </a:cubicBezTo>
                <a:cubicBezTo>
                  <a:pt x="40162" y="534"/>
                  <a:pt x="39995" y="668"/>
                  <a:pt x="39829" y="734"/>
                </a:cubicBezTo>
                <a:cubicBezTo>
                  <a:pt x="39862" y="835"/>
                  <a:pt x="39929" y="868"/>
                  <a:pt x="39929" y="901"/>
                </a:cubicBezTo>
                <a:cubicBezTo>
                  <a:pt x="39895" y="951"/>
                  <a:pt x="39812" y="976"/>
                  <a:pt x="39724" y="976"/>
                </a:cubicBezTo>
                <a:cubicBezTo>
                  <a:pt x="39637" y="976"/>
                  <a:pt x="39545" y="951"/>
                  <a:pt x="39495" y="901"/>
                </a:cubicBezTo>
                <a:cubicBezTo>
                  <a:pt x="39494" y="899"/>
                  <a:pt x="39493" y="898"/>
                  <a:pt x="39493" y="896"/>
                </a:cubicBezTo>
                <a:lnTo>
                  <a:pt x="39493" y="896"/>
                </a:lnTo>
                <a:cubicBezTo>
                  <a:pt x="39493" y="897"/>
                  <a:pt x="39494" y="897"/>
                  <a:pt x="39495" y="897"/>
                </a:cubicBezTo>
                <a:cubicBezTo>
                  <a:pt x="39504" y="897"/>
                  <a:pt x="39516" y="884"/>
                  <a:pt x="39528" y="835"/>
                </a:cubicBezTo>
                <a:cubicBezTo>
                  <a:pt x="39595" y="734"/>
                  <a:pt x="39595" y="701"/>
                  <a:pt x="39495" y="668"/>
                </a:cubicBezTo>
                <a:lnTo>
                  <a:pt x="38661" y="668"/>
                </a:lnTo>
                <a:cubicBezTo>
                  <a:pt x="38606" y="668"/>
                  <a:pt x="38554" y="671"/>
                  <a:pt x="38503" y="671"/>
                </a:cubicBezTo>
                <a:cubicBezTo>
                  <a:pt x="38402" y="671"/>
                  <a:pt x="38305" y="657"/>
                  <a:pt x="38194" y="568"/>
                </a:cubicBezTo>
                <a:cubicBezTo>
                  <a:pt x="38180" y="558"/>
                  <a:pt x="38165" y="554"/>
                  <a:pt x="38149" y="554"/>
                </a:cubicBezTo>
                <a:cubicBezTo>
                  <a:pt x="38063" y="554"/>
                  <a:pt x="37958" y="672"/>
                  <a:pt x="37832" y="672"/>
                </a:cubicBezTo>
                <a:cubicBezTo>
                  <a:pt x="37820" y="672"/>
                  <a:pt x="37807" y="670"/>
                  <a:pt x="37794" y="668"/>
                </a:cubicBezTo>
                <a:lnTo>
                  <a:pt x="37694" y="668"/>
                </a:lnTo>
                <a:cubicBezTo>
                  <a:pt x="37627" y="634"/>
                  <a:pt x="37594" y="568"/>
                  <a:pt x="37594" y="501"/>
                </a:cubicBezTo>
                <a:cubicBezTo>
                  <a:pt x="37627" y="201"/>
                  <a:pt x="37627" y="201"/>
                  <a:pt x="37427" y="201"/>
                </a:cubicBezTo>
                <a:cubicBezTo>
                  <a:pt x="37344" y="201"/>
                  <a:pt x="37243" y="209"/>
                  <a:pt x="37143" y="209"/>
                </a:cubicBezTo>
                <a:cubicBezTo>
                  <a:pt x="37043" y="209"/>
                  <a:pt x="36943" y="201"/>
                  <a:pt x="36860" y="167"/>
                </a:cubicBezTo>
                <a:cubicBezTo>
                  <a:pt x="36626" y="1"/>
                  <a:pt x="36360" y="67"/>
                  <a:pt x="36126" y="34"/>
                </a:cubicBezTo>
                <a:close/>
              </a:path>
            </a:pathLst>
          </a:custGeom>
          <a:solidFill>
            <a:srgbClr val="925C9E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ĐƠN CHẤT</a:t>
            </a:r>
            <a:endParaRPr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3" name="Google Shape;3434;p43">
            <a:extLst>
              <a:ext uri="{FF2B5EF4-FFF2-40B4-BE49-F238E27FC236}">
                <a16:creationId xmlns:a16="http://schemas.microsoft.com/office/drawing/2014/main" id="{9DC9D026-DDFE-6FC9-7D13-6C0D550410F2}"/>
              </a:ext>
            </a:extLst>
          </p:cNvPr>
          <p:cNvGrpSpPr/>
          <p:nvPr/>
        </p:nvGrpSpPr>
        <p:grpSpPr>
          <a:xfrm>
            <a:off x="-419491" y="4652211"/>
            <a:ext cx="1689483" cy="2205789"/>
            <a:chOff x="4627075" y="1583225"/>
            <a:chExt cx="1587300" cy="2548550"/>
          </a:xfrm>
        </p:grpSpPr>
        <p:sp>
          <p:nvSpPr>
            <p:cNvPr id="204" name="Google Shape;3435;p43">
              <a:extLst>
                <a:ext uri="{FF2B5EF4-FFF2-40B4-BE49-F238E27FC236}">
                  <a16:creationId xmlns:a16="http://schemas.microsoft.com/office/drawing/2014/main" id="{2CEDD228-BBE8-67FA-0C7D-89118037EC09}"/>
                </a:ext>
              </a:extLst>
            </p:cNvPr>
            <p:cNvSpPr/>
            <p:nvPr/>
          </p:nvSpPr>
          <p:spPr>
            <a:xfrm>
              <a:off x="5084400" y="3145300"/>
              <a:ext cx="650775" cy="986475"/>
            </a:xfrm>
            <a:custGeom>
              <a:avLst/>
              <a:gdLst/>
              <a:ahLst/>
              <a:cxnLst/>
              <a:rect l="l" t="t" r="r" b="b"/>
              <a:pathLst>
                <a:path w="26031" h="39459" extrusionOk="0">
                  <a:moveTo>
                    <a:pt x="22533" y="0"/>
                  </a:moveTo>
                  <a:cubicBezTo>
                    <a:pt x="21602" y="0"/>
                    <a:pt x="20662" y="189"/>
                    <a:pt x="19731" y="189"/>
                  </a:cubicBezTo>
                  <a:lnTo>
                    <a:pt x="6216" y="189"/>
                  </a:lnTo>
                  <a:cubicBezTo>
                    <a:pt x="5778" y="189"/>
                    <a:pt x="5131" y="252"/>
                    <a:pt x="4693" y="272"/>
                  </a:cubicBezTo>
                  <a:cubicBezTo>
                    <a:pt x="4642" y="275"/>
                    <a:pt x="4590" y="276"/>
                    <a:pt x="4537" y="276"/>
                  </a:cubicBezTo>
                  <a:cubicBezTo>
                    <a:pt x="4001" y="276"/>
                    <a:pt x="3352" y="166"/>
                    <a:pt x="2718" y="166"/>
                  </a:cubicBezTo>
                  <a:cubicBezTo>
                    <a:pt x="1763" y="166"/>
                    <a:pt x="843" y="416"/>
                    <a:pt x="396" y="1670"/>
                  </a:cubicBezTo>
                  <a:cubicBezTo>
                    <a:pt x="0" y="2817"/>
                    <a:pt x="188" y="4799"/>
                    <a:pt x="188" y="6050"/>
                  </a:cubicBezTo>
                  <a:cubicBezTo>
                    <a:pt x="167" y="7447"/>
                    <a:pt x="167" y="8845"/>
                    <a:pt x="209" y="10242"/>
                  </a:cubicBezTo>
                  <a:cubicBezTo>
                    <a:pt x="230" y="10597"/>
                    <a:pt x="250" y="10952"/>
                    <a:pt x="250" y="11327"/>
                  </a:cubicBezTo>
                  <a:cubicBezTo>
                    <a:pt x="376" y="15624"/>
                    <a:pt x="772" y="19920"/>
                    <a:pt x="1418" y="24175"/>
                  </a:cubicBezTo>
                  <a:cubicBezTo>
                    <a:pt x="2002" y="28055"/>
                    <a:pt x="2795" y="32038"/>
                    <a:pt x="4693" y="35125"/>
                  </a:cubicBezTo>
                  <a:cubicBezTo>
                    <a:pt x="5569" y="36544"/>
                    <a:pt x="6695" y="37691"/>
                    <a:pt x="7968" y="38275"/>
                  </a:cubicBezTo>
                  <a:cubicBezTo>
                    <a:pt x="8510" y="38525"/>
                    <a:pt x="8948" y="38901"/>
                    <a:pt x="9532" y="39067"/>
                  </a:cubicBezTo>
                  <a:cubicBezTo>
                    <a:pt x="10262" y="39255"/>
                    <a:pt x="10992" y="39380"/>
                    <a:pt x="11743" y="39422"/>
                  </a:cubicBezTo>
                  <a:cubicBezTo>
                    <a:pt x="12187" y="39446"/>
                    <a:pt x="12633" y="39458"/>
                    <a:pt x="13080" y="39458"/>
                  </a:cubicBezTo>
                  <a:cubicBezTo>
                    <a:pt x="14165" y="39458"/>
                    <a:pt x="15253" y="39388"/>
                    <a:pt x="16332" y="39255"/>
                  </a:cubicBezTo>
                  <a:cubicBezTo>
                    <a:pt x="17959" y="39088"/>
                    <a:pt x="19231" y="38755"/>
                    <a:pt x="20503" y="37232"/>
                  </a:cubicBezTo>
                  <a:cubicBezTo>
                    <a:pt x="21171" y="36419"/>
                    <a:pt x="21546" y="35522"/>
                    <a:pt x="22005" y="34750"/>
                  </a:cubicBezTo>
                  <a:cubicBezTo>
                    <a:pt x="22818" y="33352"/>
                    <a:pt x="23402" y="31600"/>
                    <a:pt x="23861" y="29932"/>
                  </a:cubicBezTo>
                  <a:cubicBezTo>
                    <a:pt x="24800" y="26532"/>
                    <a:pt x="25238" y="22903"/>
                    <a:pt x="25488" y="19295"/>
                  </a:cubicBezTo>
                  <a:cubicBezTo>
                    <a:pt x="25676" y="16228"/>
                    <a:pt x="25759" y="13162"/>
                    <a:pt x="25738" y="10117"/>
                  </a:cubicBezTo>
                  <a:cubicBezTo>
                    <a:pt x="25738" y="9012"/>
                    <a:pt x="25697" y="7906"/>
                    <a:pt x="25655" y="6801"/>
                  </a:cubicBezTo>
                  <a:cubicBezTo>
                    <a:pt x="25572" y="4381"/>
                    <a:pt x="26031" y="856"/>
                    <a:pt x="23986" y="210"/>
                  </a:cubicBezTo>
                  <a:cubicBezTo>
                    <a:pt x="23506" y="52"/>
                    <a:pt x="23021" y="0"/>
                    <a:pt x="22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Google Shape;3436;p43">
              <a:extLst>
                <a:ext uri="{FF2B5EF4-FFF2-40B4-BE49-F238E27FC236}">
                  <a16:creationId xmlns:a16="http://schemas.microsoft.com/office/drawing/2014/main" id="{23084417-837C-D020-E9D1-3F2C56F00177}"/>
                </a:ext>
              </a:extLst>
            </p:cNvPr>
            <p:cNvSpPr/>
            <p:nvPr/>
          </p:nvSpPr>
          <p:spPr>
            <a:xfrm>
              <a:off x="5083875" y="3145300"/>
              <a:ext cx="650775" cy="318500"/>
            </a:xfrm>
            <a:custGeom>
              <a:avLst/>
              <a:gdLst/>
              <a:ahLst/>
              <a:cxnLst/>
              <a:rect l="l" t="t" r="r" b="b"/>
              <a:pathLst>
                <a:path w="26031" h="12740" extrusionOk="0">
                  <a:moveTo>
                    <a:pt x="22533" y="0"/>
                  </a:moveTo>
                  <a:cubicBezTo>
                    <a:pt x="21602" y="0"/>
                    <a:pt x="20662" y="189"/>
                    <a:pt x="19732" y="189"/>
                  </a:cubicBezTo>
                  <a:lnTo>
                    <a:pt x="6216" y="189"/>
                  </a:lnTo>
                  <a:cubicBezTo>
                    <a:pt x="5778" y="189"/>
                    <a:pt x="5131" y="252"/>
                    <a:pt x="4693" y="272"/>
                  </a:cubicBezTo>
                  <a:cubicBezTo>
                    <a:pt x="4641" y="275"/>
                    <a:pt x="4588" y="276"/>
                    <a:pt x="4533" y="276"/>
                  </a:cubicBezTo>
                  <a:cubicBezTo>
                    <a:pt x="4004" y="276"/>
                    <a:pt x="3365" y="172"/>
                    <a:pt x="2740" y="172"/>
                  </a:cubicBezTo>
                  <a:cubicBezTo>
                    <a:pt x="1777" y="172"/>
                    <a:pt x="846" y="418"/>
                    <a:pt x="397" y="1670"/>
                  </a:cubicBezTo>
                  <a:cubicBezTo>
                    <a:pt x="0" y="2817"/>
                    <a:pt x="188" y="4799"/>
                    <a:pt x="188" y="6050"/>
                  </a:cubicBezTo>
                  <a:cubicBezTo>
                    <a:pt x="167" y="7447"/>
                    <a:pt x="167" y="8845"/>
                    <a:pt x="209" y="10242"/>
                  </a:cubicBezTo>
                  <a:lnTo>
                    <a:pt x="355" y="10326"/>
                  </a:lnTo>
                  <a:cubicBezTo>
                    <a:pt x="3953" y="12229"/>
                    <a:pt x="8298" y="12740"/>
                    <a:pt x="12281" y="12740"/>
                  </a:cubicBezTo>
                  <a:cubicBezTo>
                    <a:pt x="13101" y="12740"/>
                    <a:pt x="13905" y="12718"/>
                    <a:pt x="14684" y="12683"/>
                  </a:cubicBezTo>
                  <a:cubicBezTo>
                    <a:pt x="17479" y="12537"/>
                    <a:pt x="20253" y="12078"/>
                    <a:pt x="22944" y="11285"/>
                  </a:cubicBezTo>
                  <a:cubicBezTo>
                    <a:pt x="23924" y="10993"/>
                    <a:pt x="24863" y="10597"/>
                    <a:pt x="25759" y="10096"/>
                  </a:cubicBezTo>
                  <a:cubicBezTo>
                    <a:pt x="25739" y="9012"/>
                    <a:pt x="25697" y="7906"/>
                    <a:pt x="25655" y="6801"/>
                  </a:cubicBezTo>
                  <a:cubicBezTo>
                    <a:pt x="25572" y="4381"/>
                    <a:pt x="26031" y="877"/>
                    <a:pt x="23987" y="210"/>
                  </a:cubicBezTo>
                  <a:cubicBezTo>
                    <a:pt x="23506" y="52"/>
                    <a:pt x="23021" y="0"/>
                    <a:pt x="22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Google Shape;3437;p43">
              <a:extLst>
                <a:ext uri="{FF2B5EF4-FFF2-40B4-BE49-F238E27FC236}">
                  <a16:creationId xmlns:a16="http://schemas.microsoft.com/office/drawing/2014/main" id="{0C7E30C7-2031-FC6A-1DE9-D6AE3CF3FDD6}"/>
                </a:ext>
              </a:extLst>
            </p:cNvPr>
            <p:cNvSpPr/>
            <p:nvPr/>
          </p:nvSpPr>
          <p:spPr>
            <a:xfrm>
              <a:off x="5533875" y="3157325"/>
              <a:ext cx="53725" cy="26075"/>
            </a:xfrm>
            <a:custGeom>
              <a:avLst/>
              <a:gdLst/>
              <a:ahLst/>
              <a:cxnLst/>
              <a:rect l="l" t="t" r="r" b="b"/>
              <a:pathLst>
                <a:path w="2149" h="1043" extrusionOk="0">
                  <a:moveTo>
                    <a:pt x="1481" y="0"/>
                  </a:moveTo>
                  <a:cubicBezTo>
                    <a:pt x="1377" y="0"/>
                    <a:pt x="1294" y="0"/>
                    <a:pt x="1189" y="21"/>
                  </a:cubicBezTo>
                  <a:lnTo>
                    <a:pt x="918" y="63"/>
                  </a:lnTo>
                  <a:lnTo>
                    <a:pt x="772" y="83"/>
                  </a:lnTo>
                  <a:cubicBezTo>
                    <a:pt x="689" y="83"/>
                    <a:pt x="605" y="104"/>
                    <a:pt x="522" y="125"/>
                  </a:cubicBezTo>
                  <a:cubicBezTo>
                    <a:pt x="397" y="146"/>
                    <a:pt x="292" y="209"/>
                    <a:pt x="188" y="292"/>
                  </a:cubicBezTo>
                  <a:cubicBezTo>
                    <a:pt x="63" y="355"/>
                    <a:pt x="0" y="501"/>
                    <a:pt x="21" y="647"/>
                  </a:cubicBezTo>
                  <a:cubicBezTo>
                    <a:pt x="42" y="793"/>
                    <a:pt x="146" y="918"/>
                    <a:pt x="292" y="960"/>
                  </a:cubicBezTo>
                  <a:cubicBezTo>
                    <a:pt x="397" y="1001"/>
                    <a:pt x="522" y="1043"/>
                    <a:pt x="647" y="1043"/>
                  </a:cubicBezTo>
                  <a:cubicBezTo>
                    <a:pt x="751" y="1043"/>
                    <a:pt x="835" y="1022"/>
                    <a:pt x="939" y="1001"/>
                  </a:cubicBezTo>
                  <a:lnTo>
                    <a:pt x="1210" y="980"/>
                  </a:lnTo>
                  <a:cubicBezTo>
                    <a:pt x="1335" y="980"/>
                    <a:pt x="1481" y="960"/>
                    <a:pt x="1606" y="918"/>
                  </a:cubicBezTo>
                  <a:cubicBezTo>
                    <a:pt x="2149" y="793"/>
                    <a:pt x="2044" y="0"/>
                    <a:pt x="1481" y="0"/>
                  </a:cubicBezTo>
                  <a:close/>
                </a:path>
              </a:pathLst>
            </a:custGeom>
            <a:solidFill>
              <a:srgbClr val="EFC0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Google Shape;3438;p43">
              <a:extLst>
                <a:ext uri="{FF2B5EF4-FFF2-40B4-BE49-F238E27FC236}">
                  <a16:creationId xmlns:a16="http://schemas.microsoft.com/office/drawing/2014/main" id="{88400219-6177-E836-915A-A5FD84372D2E}"/>
                </a:ext>
              </a:extLst>
            </p:cNvPr>
            <p:cNvSpPr/>
            <p:nvPr/>
          </p:nvSpPr>
          <p:spPr>
            <a:xfrm>
              <a:off x="5100550" y="3113525"/>
              <a:ext cx="616375" cy="130900"/>
            </a:xfrm>
            <a:custGeom>
              <a:avLst/>
              <a:gdLst/>
              <a:ahLst/>
              <a:cxnLst/>
              <a:rect l="l" t="t" r="r" b="b"/>
              <a:pathLst>
                <a:path w="24655" h="5236" extrusionOk="0">
                  <a:moveTo>
                    <a:pt x="12328" y="0"/>
                  </a:moveTo>
                  <a:cubicBezTo>
                    <a:pt x="5528" y="0"/>
                    <a:pt x="1" y="1168"/>
                    <a:pt x="1" y="2607"/>
                  </a:cubicBezTo>
                  <a:cubicBezTo>
                    <a:pt x="1" y="4067"/>
                    <a:pt x="5528" y="5235"/>
                    <a:pt x="12328" y="5235"/>
                  </a:cubicBezTo>
                  <a:cubicBezTo>
                    <a:pt x="19127" y="5235"/>
                    <a:pt x="24654" y="4067"/>
                    <a:pt x="24654" y="2607"/>
                  </a:cubicBezTo>
                  <a:cubicBezTo>
                    <a:pt x="24654" y="1168"/>
                    <a:pt x="19127" y="0"/>
                    <a:pt x="12328" y="0"/>
                  </a:cubicBezTo>
                  <a:close/>
                </a:path>
              </a:pathLst>
            </a:custGeom>
            <a:solidFill>
              <a:srgbClr val="9965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Google Shape;3439;p43">
              <a:extLst>
                <a:ext uri="{FF2B5EF4-FFF2-40B4-BE49-F238E27FC236}">
                  <a16:creationId xmlns:a16="http://schemas.microsoft.com/office/drawing/2014/main" id="{6A1B9A04-8017-34BF-71AD-1D950DF57709}"/>
                </a:ext>
              </a:extLst>
            </p:cNvPr>
            <p:cNvSpPr/>
            <p:nvPr/>
          </p:nvSpPr>
          <p:spPr>
            <a:xfrm>
              <a:off x="5100550" y="3114025"/>
              <a:ext cx="616375" cy="129875"/>
            </a:xfrm>
            <a:custGeom>
              <a:avLst/>
              <a:gdLst/>
              <a:ahLst/>
              <a:cxnLst/>
              <a:rect l="l" t="t" r="r" b="b"/>
              <a:pathLst>
                <a:path w="24655" h="5195" extrusionOk="0">
                  <a:moveTo>
                    <a:pt x="11681" y="1"/>
                  </a:moveTo>
                  <a:cubicBezTo>
                    <a:pt x="11306" y="1"/>
                    <a:pt x="10909" y="22"/>
                    <a:pt x="10555" y="22"/>
                  </a:cubicBezTo>
                  <a:cubicBezTo>
                    <a:pt x="10523" y="11"/>
                    <a:pt x="10492" y="6"/>
                    <a:pt x="10461" y="6"/>
                  </a:cubicBezTo>
                  <a:cubicBezTo>
                    <a:pt x="10430" y="6"/>
                    <a:pt x="10398" y="11"/>
                    <a:pt x="10367" y="22"/>
                  </a:cubicBezTo>
                  <a:cubicBezTo>
                    <a:pt x="9971" y="22"/>
                    <a:pt x="9574" y="43"/>
                    <a:pt x="9199" y="63"/>
                  </a:cubicBezTo>
                  <a:cubicBezTo>
                    <a:pt x="8844" y="84"/>
                    <a:pt x="8469" y="105"/>
                    <a:pt x="8114" y="126"/>
                  </a:cubicBezTo>
                  <a:cubicBezTo>
                    <a:pt x="7655" y="168"/>
                    <a:pt x="7197" y="209"/>
                    <a:pt x="6759" y="251"/>
                  </a:cubicBezTo>
                  <a:cubicBezTo>
                    <a:pt x="2754" y="689"/>
                    <a:pt x="1" y="1586"/>
                    <a:pt x="1" y="2608"/>
                  </a:cubicBezTo>
                  <a:cubicBezTo>
                    <a:pt x="1" y="3672"/>
                    <a:pt x="3046" y="4590"/>
                    <a:pt x="7405" y="5007"/>
                  </a:cubicBezTo>
                  <a:cubicBezTo>
                    <a:pt x="7864" y="5048"/>
                    <a:pt x="8323" y="5090"/>
                    <a:pt x="8803" y="5111"/>
                  </a:cubicBezTo>
                  <a:lnTo>
                    <a:pt x="9866" y="5174"/>
                  </a:lnTo>
                  <a:lnTo>
                    <a:pt x="10784" y="5194"/>
                  </a:lnTo>
                  <a:lnTo>
                    <a:pt x="14163" y="5194"/>
                  </a:lnTo>
                  <a:lnTo>
                    <a:pt x="14664" y="5174"/>
                  </a:lnTo>
                  <a:cubicBezTo>
                    <a:pt x="20358" y="4944"/>
                    <a:pt x="24654" y="3880"/>
                    <a:pt x="24654" y="2587"/>
                  </a:cubicBezTo>
                  <a:cubicBezTo>
                    <a:pt x="24654" y="1357"/>
                    <a:pt x="20420" y="272"/>
                    <a:pt x="14789" y="22"/>
                  </a:cubicBezTo>
                  <a:cubicBezTo>
                    <a:pt x="14622" y="22"/>
                    <a:pt x="14434" y="1"/>
                    <a:pt x="14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Google Shape;3440;p43">
              <a:extLst>
                <a:ext uri="{FF2B5EF4-FFF2-40B4-BE49-F238E27FC236}">
                  <a16:creationId xmlns:a16="http://schemas.microsoft.com/office/drawing/2014/main" id="{6312F357-AD77-BD23-A421-9E766CEBEB93}"/>
                </a:ext>
              </a:extLst>
            </p:cNvPr>
            <p:cNvSpPr/>
            <p:nvPr/>
          </p:nvSpPr>
          <p:spPr>
            <a:xfrm>
              <a:off x="5326925" y="1670750"/>
              <a:ext cx="262775" cy="1572625"/>
            </a:xfrm>
            <a:custGeom>
              <a:avLst/>
              <a:gdLst/>
              <a:ahLst/>
              <a:cxnLst/>
              <a:rect l="l" t="t" r="r" b="b"/>
              <a:pathLst>
                <a:path w="10511" h="62905" extrusionOk="0">
                  <a:moveTo>
                    <a:pt x="4235" y="0"/>
                  </a:moveTo>
                  <a:cubicBezTo>
                    <a:pt x="2610" y="0"/>
                    <a:pt x="1007" y="987"/>
                    <a:pt x="144" y="2960"/>
                  </a:cubicBezTo>
                  <a:cubicBezTo>
                    <a:pt x="1" y="3289"/>
                    <a:pt x="290" y="3599"/>
                    <a:pt x="560" y="3599"/>
                  </a:cubicBezTo>
                  <a:cubicBezTo>
                    <a:pt x="683" y="3599"/>
                    <a:pt x="802" y="3534"/>
                    <a:pt x="874" y="3377"/>
                  </a:cubicBezTo>
                  <a:cubicBezTo>
                    <a:pt x="1488" y="2037"/>
                    <a:pt x="2683" y="797"/>
                    <a:pt x="4208" y="797"/>
                  </a:cubicBezTo>
                  <a:cubicBezTo>
                    <a:pt x="4392" y="797"/>
                    <a:pt x="4581" y="815"/>
                    <a:pt x="4774" y="854"/>
                  </a:cubicBezTo>
                  <a:cubicBezTo>
                    <a:pt x="6339" y="1166"/>
                    <a:pt x="7340" y="2689"/>
                    <a:pt x="7840" y="4086"/>
                  </a:cubicBezTo>
                  <a:cubicBezTo>
                    <a:pt x="8862" y="6860"/>
                    <a:pt x="8487" y="10114"/>
                    <a:pt x="7840" y="12930"/>
                  </a:cubicBezTo>
                  <a:cubicBezTo>
                    <a:pt x="6506" y="18728"/>
                    <a:pt x="3648" y="24026"/>
                    <a:pt x="2626" y="29950"/>
                  </a:cubicBezTo>
                  <a:cubicBezTo>
                    <a:pt x="1917" y="34371"/>
                    <a:pt x="1583" y="38835"/>
                    <a:pt x="1646" y="43319"/>
                  </a:cubicBezTo>
                  <a:lnTo>
                    <a:pt x="1646" y="44195"/>
                  </a:lnTo>
                  <a:cubicBezTo>
                    <a:pt x="1708" y="49389"/>
                    <a:pt x="2105" y="54603"/>
                    <a:pt x="2438" y="59776"/>
                  </a:cubicBezTo>
                  <a:cubicBezTo>
                    <a:pt x="2480" y="60631"/>
                    <a:pt x="2543" y="61465"/>
                    <a:pt x="2584" y="62321"/>
                  </a:cubicBezTo>
                  <a:cubicBezTo>
                    <a:pt x="2605" y="62508"/>
                    <a:pt x="2626" y="62717"/>
                    <a:pt x="2626" y="62905"/>
                  </a:cubicBezTo>
                  <a:lnTo>
                    <a:pt x="3481" y="62905"/>
                  </a:lnTo>
                  <a:cubicBezTo>
                    <a:pt x="3439" y="61841"/>
                    <a:pt x="3419" y="60798"/>
                    <a:pt x="3398" y="59755"/>
                  </a:cubicBezTo>
                  <a:cubicBezTo>
                    <a:pt x="3273" y="56001"/>
                    <a:pt x="3189" y="52246"/>
                    <a:pt x="3043" y="48492"/>
                  </a:cubicBezTo>
                  <a:cubicBezTo>
                    <a:pt x="3001" y="47428"/>
                    <a:pt x="2960" y="46365"/>
                    <a:pt x="2939" y="45301"/>
                  </a:cubicBezTo>
                  <a:cubicBezTo>
                    <a:pt x="2918" y="44925"/>
                    <a:pt x="2918" y="44529"/>
                    <a:pt x="2918" y="44154"/>
                  </a:cubicBezTo>
                  <a:cubicBezTo>
                    <a:pt x="2835" y="40045"/>
                    <a:pt x="2918" y="35915"/>
                    <a:pt x="3481" y="31827"/>
                  </a:cubicBezTo>
                  <a:cubicBezTo>
                    <a:pt x="4253" y="26300"/>
                    <a:pt x="6443" y="21315"/>
                    <a:pt x="8112" y="16038"/>
                  </a:cubicBezTo>
                  <a:cubicBezTo>
                    <a:pt x="9405" y="11908"/>
                    <a:pt x="10510" y="6589"/>
                    <a:pt x="8258" y="2585"/>
                  </a:cubicBezTo>
                  <a:cubicBezTo>
                    <a:pt x="7290" y="862"/>
                    <a:pt x="5754" y="0"/>
                    <a:pt x="4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Google Shape;3441;p43">
              <a:extLst>
                <a:ext uri="{FF2B5EF4-FFF2-40B4-BE49-F238E27FC236}">
                  <a16:creationId xmlns:a16="http://schemas.microsoft.com/office/drawing/2014/main" id="{19CDFF3D-A2E7-94FF-220C-B46F310523F9}"/>
                </a:ext>
              </a:extLst>
            </p:cNvPr>
            <p:cNvSpPr/>
            <p:nvPr/>
          </p:nvSpPr>
          <p:spPr>
            <a:xfrm>
              <a:off x="5446275" y="2178125"/>
              <a:ext cx="212575" cy="1064725"/>
            </a:xfrm>
            <a:custGeom>
              <a:avLst/>
              <a:gdLst/>
              <a:ahLst/>
              <a:cxnLst/>
              <a:rect l="l" t="t" r="r" b="b"/>
              <a:pathLst>
                <a:path w="8503" h="42589" extrusionOk="0">
                  <a:moveTo>
                    <a:pt x="7477" y="1"/>
                  </a:moveTo>
                  <a:cubicBezTo>
                    <a:pt x="3669" y="1"/>
                    <a:pt x="1465" y="17195"/>
                    <a:pt x="1210" y="19604"/>
                  </a:cubicBezTo>
                  <a:cubicBezTo>
                    <a:pt x="939" y="22545"/>
                    <a:pt x="751" y="25506"/>
                    <a:pt x="605" y="28468"/>
                  </a:cubicBezTo>
                  <a:cubicBezTo>
                    <a:pt x="522" y="29970"/>
                    <a:pt x="459" y="31451"/>
                    <a:pt x="418" y="32953"/>
                  </a:cubicBezTo>
                  <a:cubicBezTo>
                    <a:pt x="334" y="35017"/>
                    <a:pt x="251" y="37082"/>
                    <a:pt x="167" y="39126"/>
                  </a:cubicBezTo>
                  <a:lnTo>
                    <a:pt x="167" y="39439"/>
                  </a:lnTo>
                  <a:cubicBezTo>
                    <a:pt x="126" y="40482"/>
                    <a:pt x="42" y="41546"/>
                    <a:pt x="0" y="42589"/>
                  </a:cubicBezTo>
                  <a:lnTo>
                    <a:pt x="1127" y="42589"/>
                  </a:lnTo>
                  <a:cubicBezTo>
                    <a:pt x="1210" y="41567"/>
                    <a:pt x="1231" y="40524"/>
                    <a:pt x="1231" y="39481"/>
                  </a:cubicBezTo>
                  <a:cubicBezTo>
                    <a:pt x="1252" y="38167"/>
                    <a:pt x="1252" y="36853"/>
                    <a:pt x="1294" y="35581"/>
                  </a:cubicBezTo>
                  <a:cubicBezTo>
                    <a:pt x="1440" y="31951"/>
                    <a:pt x="1586" y="28322"/>
                    <a:pt x="1794" y="24693"/>
                  </a:cubicBezTo>
                  <a:cubicBezTo>
                    <a:pt x="1982" y="20709"/>
                    <a:pt x="2399" y="16767"/>
                    <a:pt x="3046" y="12846"/>
                  </a:cubicBezTo>
                  <a:cubicBezTo>
                    <a:pt x="3326" y="11284"/>
                    <a:pt x="5316" y="712"/>
                    <a:pt x="7725" y="712"/>
                  </a:cubicBezTo>
                  <a:cubicBezTo>
                    <a:pt x="7826" y="712"/>
                    <a:pt x="7928" y="731"/>
                    <a:pt x="8031" y="769"/>
                  </a:cubicBezTo>
                  <a:cubicBezTo>
                    <a:pt x="8061" y="779"/>
                    <a:pt x="8090" y="784"/>
                    <a:pt x="8117" y="784"/>
                  </a:cubicBezTo>
                  <a:cubicBezTo>
                    <a:pt x="8375" y="784"/>
                    <a:pt x="8503" y="378"/>
                    <a:pt x="8239" y="227"/>
                  </a:cubicBezTo>
                  <a:cubicBezTo>
                    <a:pt x="7978" y="73"/>
                    <a:pt x="7724" y="1"/>
                    <a:pt x="7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Google Shape;3442;p43">
              <a:extLst>
                <a:ext uri="{FF2B5EF4-FFF2-40B4-BE49-F238E27FC236}">
                  <a16:creationId xmlns:a16="http://schemas.microsoft.com/office/drawing/2014/main" id="{7125F6B1-699E-7ED3-A59F-E9A2B2C61D67}"/>
                </a:ext>
              </a:extLst>
            </p:cNvPr>
            <p:cNvSpPr/>
            <p:nvPr/>
          </p:nvSpPr>
          <p:spPr>
            <a:xfrm>
              <a:off x="4997475" y="2780325"/>
              <a:ext cx="353400" cy="461475"/>
            </a:xfrm>
            <a:custGeom>
              <a:avLst/>
              <a:gdLst/>
              <a:ahLst/>
              <a:cxnLst/>
              <a:rect l="l" t="t" r="r" b="b"/>
              <a:pathLst>
                <a:path w="14136" h="18459" extrusionOk="0">
                  <a:moveTo>
                    <a:pt x="4270" y="0"/>
                  </a:moveTo>
                  <a:cubicBezTo>
                    <a:pt x="2539" y="104"/>
                    <a:pt x="912" y="939"/>
                    <a:pt x="77" y="2795"/>
                  </a:cubicBezTo>
                  <a:cubicBezTo>
                    <a:pt x="1" y="2963"/>
                    <a:pt x="149" y="3109"/>
                    <a:pt x="299" y="3109"/>
                  </a:cubicBezTo>
                  <a:cubicBezTo>
                    <a:pt x="353" y="3109"/>
                    <a:pt x="408" y="3090"/>
                    <a:pt x="453" y="3045"/>
                  </a:cubicBezTo>
                  <a:cubicBezTo>
                    <a:pt x="1621" y="1940"/>
                    <a:pt x="2997" y="1043"/>
                    <a:pt x="4499" y="876"/>
                  </a:cubicBezTo>
                  <a:cubicBezTo>
                    <a:pt x="4656" y="855"/>
                    <a:pt x="4812" y="845"/>
                    <a:pt x="4968" y="845"/>
                  </a:cubicBezTo>
                  <a:cubicBezTo>
                    <a:pt x="5125" y="845"/>
                    <a:pt x="5281" y="855"/>
                    <a:pt x="5438" y="876"/>
                  </a:cubicBezTo>
                  <a:cubicBezTo>
                    <a:pt x="5792" y="918"/>
                    <a:pt x="6147" y="980"/>
                    <a:pt x="6481" y="1106"/>
                  </a:cubicBezTo>
                  <a:cubicBezTo>
                    <a:pt x="6585" y="1126"/>
                    <a:pt x="6689" y="1168"/>
                    <a:pt x="6794" y="1210"/>
                  </a:cubicBezTo>
                  <a:cubicBezTo>
                    <a:pt x="7232" y="1398"/>
                    <a:pt x="7628" y="1627"/>
                    <a:pt x="7982" y="1919"/>
                  </a:cubicBezTo>
                  <a:cubicBezTo>
                    <a:pt x="9422" y="3087"/>
                    <a:pt x="10193" y="4985"/>
                    <a:pt x="10694" y="6737"/>
                  </a:cubicBezTo>
                  <a:cubicBezTo>
                    <a:pt x="11507" y="9595"/>
                    <a:pt x="11924" y="12577"/>
                    <a:pt x="12425" y="15539"/>
                  </a:cubicBezTo>
                  <a:cubicBezTo>
                    <a:pt x="12425" y="15601"/>
                    <a:pt x="12446" y="15664"/>
                    <a:pt x="12446" y="15748"/>
                  </a:cubicBezTo>
                  <a:cubicBezTo>
                    <a:pt x="12613" y="16624"/>
                    <a:pt x="12780" y="17520"/>
                    <a:pt x="12967" y="18396"/>
                  </a:cubicBezTo>
                  <a:cubicBezTo>
                    <a:pt x="13343" y="18417"/>
                    <a:pt x="13739" y="18438"/>
                    <a:pt x="14135" y="18459"/>
                  </a:cubicBezTo>
                  <a:cubicBezTo>
                    <a:pt x="13969" y="17479"/>
                    <a:pt x="13781" y="16498"/>
                    <a:pt x="13572" y="15497"/>
                  </a:cubicBezTo>
                  <a:cubicBezTo>
                    <a:pt x="13572" y="15497"/>
                    <a:pt x="13572" y="15476"/>
                    <a:pt x="13572" y="15455"/>
                  </a:cubicBezTo>
                  <a:cubicBezTo>
                    <a:pt x="13239" y="13808"/>
                    <a:pt x="12863" y="12181"/>
                    <a:pt x="12550" y="10554"/>
                  </a:cubicBezTo>
                  <a:cubicBezTo>
                    <a:pt x="12175" y="8635"/>
                    <a:pt x="11862" y="6633"/>
                    <a:pt x="11111" y="4797"/>
                  </a:cubicBezTo>
                  <a:cubicBezTo>
                    <a:pt x="10840" y="4088"/>
                    <a:pt x="10485" y="3421"/>
                    <a:pt x="10047" y="2795"/>
                  </a:cubicBezTo>
                  <a:cubicBezTo>
                    <a:pt x="9442" y="1961"/>
                    <a:pt x="8650" y="1252"/>
                    <a:pt x="7732" y="793"/>
                  </a:cubicBezTo>
                  <a:cubicBezTo>
                    <a:pt x="7273" y="563"/>
                    <a:pt x="6794" y="376"/>
                    <a:pt x="6314" y="230"/>
                  </a:cubicBezTo>
                  <a:cubicBezTo>
                    <a:pt x="5938" y="146"/>
                    <a:pt x="5584" y="63"/>
                    <a:pt x="5208" y="42"/>
                  </a:cubicBezTo>
                  <a:cubicBezTo>
                    <a:pt x="4895" y="0"/>
                    <a:pt x="4583" y="0"/>
                    <a:pt x="4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Google Shape;3443;p43">
              <a:extLst>
                <a:ext uri="{FF2B5EF4-FFF2-40B4-BE49-F238E27FC236}">
                  <a16:creationId xmlns:a16="http://schemas.microsoft.com/office/drawing/2014/main" id="{A3F58BE8-72CD-18C0-1C5D-CC856CFA8E6C}"/>
                </a:ext>
              </a:extLst>
            </p:cNvPr>
            <p:cNvSpPr/>
            <p:nvPr/>
          </p:nvSpPr>
          <p:spPr>
            <a:xfrm>
              <a:off x="5105175" y="2187225"/>
              <a:ext cx="287925" cy="1056150"/>
            </a:xfrm>
            <a:custGeom>
              <a:avLst/>
              <a:gdLst/>
              <a:ahLst/>
              <a:cxnLst/>
              <a:rect l="l" t="t" r="r" b="b"/>
              <a:pathLst>
                <a:path w="11517" h="42246" extrusionOk="0">
                  <a:moveTo>
                    <a:pt x="2711" y="0"/>
                  </a:moveTo>
                  <a:cubicBezTo>
                    <a:pt x="1873" y="0"/>
                    <a:pt x="1022" y="177"/>
                    <a:pt x="212" y="551"/>
                  </a:cubicBezTo>
                  <a:cubicBezTo>
                    <a:pt x="0" y="648"/>
                    <a:pt x="109" y="976"/>
                    <a:pt x="324" y="976"/>
                  </a:cubicBezTo>
                  <a:cubicBezTo>
                    <a:pt x="341" y="976"/>
                    <a:pt x="360" y="973"/>
                    <a:pt x="379" y="969"/>
                  </a:cubicBezTo>
                  <a:cubicBezTo>
                    <a:pt x="1021" y="759"/>
                    <a:pt x="1692" y="652"/>
                    <a:pt x="2358" y="652"/>
                  </a:cubicBezTo>
                  <a:cubicBezTo>
                    <a:pt x="4008" y="652"/>
                    <a:pt x="5629" y="1306"/>
                    <a:pt x="6699" y="2658"/>
                  </a:cubicBezTo>
                  <a:cubicBezTo>
                    <a:pt x="8075" y="4410"/>
                    <a:pt x="8201" y="6746"/>
                    <a:pt x="8221" y="8894"/>
                  </a:cubicBezTo>
                  <a:cubicBezTo>
                    <a:pt x="8263" y="12690"/>
                    <a:pt x="8305" y="16487"/>
                    <a:pt x="8493" y="20283"/>
                  </a:cubicBezTo>
                  <a:cubicBezTo>
                    <a:pt x="8513" y="20867"/>
                    <a:pt x="8534" y="21430"/>
                    <a:pt x="8576" y="21993"/>
                  </a:cubicBezTo>
                  <a:lnTo>
                    <a:pt x="8639" y="22890"/>
                  </a:lnTo>
                  <a:cubicBezTo>
                    <a:pt x="8805" y="26123"/>
                    <a:pt x="9077" y="29335"/>
                    <a:pt x="9410" y="32568"/>
                  </a:cubicBezTo>
                  <a:cubicBezTo>
                    <a:pt x="9640" y="34737"/>
                    <a:pt x="9848" y="36948"/>
                    <a:pt x="10161" y="39138"/>
                  </a:cubicBezTo>
                  <a:cubicBezTo>
                    <a:pt x="10328" y="40181"/>
                    <a:pt x="10516" y="41203"/>
                    <a:pt x="10724" y="42225"/>
                  </a:cubicBezTo>
                  <a:lnTo>
                    <a:pt x="11496" y="42246"/>
                  </a:lnTo>
                  <a:lnTo>
                    <a:pt x="11517" y="42246"/>
                  </a:lnTo>
                  <a:cubicBezTo>
                    <a:pt x="11496" y="42037"/>
                    <a:pt x="11475" y="41849"/>
                    <a:pt x="11475" y="41641"/>
                  </a:cubicBezTo>
                  <a:cubicBezTo>
                    <a:pt x="11371" y="40786"/>
                    <a:pt x="11267" y="39951"/>
                    <a:pt x="11141" y="39117"/>
                  </a:cubicBezTo>
                  <a:cubicBezTo>
                    <a:pt x="10766" y="36134"/>
                    <a:pt x="10328" y="33173"/>
                    <a:pt x="10057" y="30190"/>
                  </a:cubicBezTo>
                  <a:cubicBezTo>
                    <a:pt x="9848" y="27812"/>
                    <a:pt x="9681" y="25455"/>
                    <a:pt x="9535" y="23078"/>
                  </a:cubicBezTo>
                  <a:cubicBezTo>
                    <a:pt x="9515" y="22786"/>
                    <a:pt x="9494" y="22514"/>
                    <a:pt x="9494" y="22222"/>
                  </a:cubicBezTo>
                  <a:cubicBezTo>
                    <a:pt x="9369" y="20032"/>
                    <a:pt x="9285" y="17842"/>
                    <a:pt x="9223" y="15652"/>
                  </a:cubicBezTo>
                  <a:cubicBezTo>
                    <a:pt x="9118" y="11835"/>
                    <a:pt x="9869" y="7101"/>
                    <a:pt x="8201" y="3534"/>
                  </a:cubicBezTo>
                  <a:cubicBezTo>
                    <a:pt x="7193" y="1320"/>
                    <a:pt x="5000" y="0"/>
                    <a:pt x="2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Google Shape;3444;p43">
              <a:extLst>
                <a:ext uri="{FF2B5EF4-FFF2-40B4-BE49-F238E27FC236}">
                  <a16:creationId xmlns:a16="http://schemas.microsoft.com/office/drawing/2014/main" id="{72D39E67-BB07-2E58-8A04-D92059BD4FD6}"/>
                </a:ext>
              </a:extLst>
            </p:cNvPr>
            <p:cNvSpPr/>
            <p:nvPr/>
          </p:nvSpPr>
          <p:spPr>
            <a:xfrm>
              <a:off x="4627075" y="2064850"/>
              <a:ext cx="633075" cy="586950"/>
            </a:xfrm>
            <a:custGeom>
              <a:avLst/>
              <a:gdLst/>
              <a:ahLst/>
              <a:cxnLst/>
              <a:rect l="l" t="t" r="r" b="b"/>
              <a:pathLst>
                <a:path w="25323" h="23478" extrusionOk="0">
                  <a:moveTo>
                    <a:pt x="11524" y="1"/>
                  </a:moveTo>
                  <a:cubicBezTo>
                    <a:pt x="11297" y="1"/>
                    <a:pt x="11077" y="15"/>
                    <a:pt x="10868" y="44"/>
                  </a:cubicBezTo>
                  <a:cubicBezTo>
                    <a:pt x="8886" y="274"/>
                    <a:pt x="7030" y="1066"/>
                    <a:pt x="5487" y="2339"/>
                  </a:cubicBezTo>
                  <a:cubicBezTo>
                    <a:pt x="5636" y="2325"/>
                    <a:pt x="5785" y="2318"/>
                    <a:pt x="5933" y="2318"/>
                  </a:cubicBezTo>
                  <a:cubicBezTo>
                    <a:pt x="6673" y="2318"/>
                    <a:pt x="7392" y="2492"/>
                    <a:pt x="8052" y="2839"/>
                  </a:cubicBezTo>
                  <a:cubicBezTo>
                    <a:pt x="7813" y="2829"/>
                    <a:pt x="7573" y="2819"/>
                    <a:pt x="7333" y="2819"/>
                  </a:cubicBezTo>
                  <a:cubicBezTo>
                    <a:pt x="6632" y="2819"/>
                    <a:pt x="5936" y="2899"/>
                    <a:pt x="5299" y="3256"/>
                  </a:cubicBezTo>
                  <a:cubicBezTo>
                    <a:pt x="4569" y="3674"/>
                    <a:pt x="4026" y="4445"/>
                    <a:pt x="3526" y="5092"/>
                  </a:cubicBezTo>
                  <a:cubicBezTo>
                    <a:pt x="1711" y="7428"/>
                    <a:pt x="585" y="10223"/>
                    <a:pt x="293" y="13164"/>
                  </a:cubicBezTo>
                  <a:cubicBezTo>
                    <a:pt x="585" y="12872"/>
                    <a:pt x="940" y="12621"/>
                    <a:pt x="1315" y="12434"/>
                  </a:cubicBezTo>
                  <a:cubicBezTo>
                    <a:pt x="1628" y="12309"/>
                    <a:pt x="2274" y="12329"/>
                    <a:pt x="2525" y="12142"/>
                  </a:cubicBezTo>
                  <a:lnTo>
                    <a:pt x="2525" y="12142"/>
                  </a:lnTo>
                  <a:cubicBezTo>
                    <a:pt x="1816" y="12684"/>
                    <a:pt x="1211" y="13331"/>
                    <a:pt x="773" y="14102"/>
                  </a:cubicBezTo>
                  <a:cubicBezTo>
                    <a:pt x="272" y="14937"/>
                    <a:pt x="189" y="15667"/>
                    <a:pt x="105" y="16605"/>
                  </a:cubicBezTo>
                  <a:cubicBezTo>
                    <a:pt x="1" y="17919"/>
                    <a:pt x="189" y="18941"/>
                    <a:pt x="481" y="20214"/>
                  </a:cubicBezTo>
                  <a:cubicBezTo>
                    <a:pt x="668" y="21048"/>
                    <a:pt x="960" y="22362"/>
                    <a:pt x="1482" y="23071"/>
                  </a:cubicBezTo>
                  <a:cubicBezTo>
                    <a:pt x="1691" y="23361"/>
                    <a:pt x="1847" y="23477"/>
                    <a:pt x="1976" y="23477"/>
                  </a:cubicBezTo>
                  <a:cubicBezTo>
                    <a:pt x="2310" y="23477"/>
                    <a:pt x="2464" y="22701"/>
                    <a:pt x="2900" y="22174"/>
                  </a:cubicBezTo>
                  <a:cubicBezTo>
                    <a:pt x="3547" y="21361"/>
                    <a:pt x="4256" y="20610"/>
                    <a:pt x="5049" y="19922"/>
                  </a:cubicBezTo>
                  <a:cubicBezTo>
                    <a:pt x="5424" y="19567"/>
                    <a:pt x="5820" y="19254"/>
                    <a:pt x="6237" y="18941"/>
                  </a:cubicBezTo>
                  <a:cubicBezTo>
                    <a:pt x="6655" y="18628"/>
                    <a:pt x="6759" y="18211"/>
                    <a:pt x="6967" y="17711"/>
                  </a:cubicBezTo>
                  <a:cubicBezTo>
                    <a:pt x="7218" y="17001"/>
                    <a:pt x="7551" y="16355"/>
                    <a:pt x="7989" y="15750"/>
                  </a:cubicBezTo>
                  <a:lnTo>
                    <a:pt x="7989" y="15750"/>
                  </a:lnTo>
                  <a:lnTo>
                    <a:pt x="7489" y="18858"/>
                  </a:lnTo>
                  <a:cubicBezTo>
                    <a:pt x="8198" y="18357"/>
                    <a:pt x="8970" y="17919"/>
                    <a:pt x="9783" y="17585"/>
                  </a:cubicBezTo>
                  <a:cubicBezTo>
                    <a:pt x="10242" y="17419"/>
                    <a:pt x="10701" y="17273"/>
                    <a:pt x="11181" y="17127"/>
                  </a:cubicBezTo>
                  <a:cubicBezTo>
                    <a:pt x="11556" y="17022"/>
                    <a:pt x="12098" y="16751"/>
                    <a:pt x="12474" y="16751"/>
                  </a:cubicBezTo>
                  <a:cubicBezTo>
                    <a:pt x="13558" y="16438"/>
                    <a:pt x="14685" y="16230"/>
                    <a:pt x="15707" y="15729"/>
                  </a:cubicBezTo>
                  <a:cubicBezTo>
                    <a:pt x="16666" y="15249"/>
                    <a:pt x="17000" y="13727"/>
                    <a:pt x="17104" y="12747"/>
                  </a:cubicBezTo>
                  <a:lnTo>
                    <a:pt x="17104" y="12747"/>
                  </a:lnTo>
                  <a:cubicBezTo>
                    <a:pt x="17083" y="13039"/>
                    <a:pt x="17292" y="13456"/>
                    <a:pt x="17292" y="13748"/>
                  </a:cubicBezTo>
                  <a:cubicBezTo>
                    <a:pt x="17313" y="14165"/>
                    <a:pt x="17250" y="14561"/>
                    <a:pt x="17104" y="14937"/>
                  </a:cubicBezTo>
                  <a:cubicBezTo>
                    <a:pt x="16896" y="15521"/>
                    <a:pt x="16312" y="15771"/>
                    <a:pt x="15999" y="16313"/>
                  </a:cubicBezTo>
                  <a:cubicBezTo>
                    <a:pt x="16875" y="16313"/>
                    <a:pt x="17772" y="16251"/>
                    <a:pt x="18648" y="16105"/>
                  </a:cubicBezTo>
                  <a:cubicBezTo>
                    <a:pt x="19649" y="16000"/>
                    <a:pt x="20629" y="15750"/>
                    <a:pt x="21547" y="15354"/>
                  </a:cubicBezTo>
                  <a:cubicBezTo>
                    <a:pt x="22214" y="14999"/>
                    <a:pt x="22798" y="14561"/>
                    <a:pt x="23320" y="14040"/>
                  </a:cubicBezTo>
                  <a:cubicBezTo>
                    <a:pt x="24425" y="12955"/>
                    <a:pt x="25322" y="11537"/>
                    <a:pt x="25322" y="9993"/>
                  </a:cubicBezTo>
                  <a:cubicBezTo>
                    <a:pt x="25301" y="8429"/>
                    <a:pt x="24154" y="6865"/>
                    <a:pt x="22590" y="6823"/>
                  </a:cubicBezTo>
                  <a:cubicBezTo>
                    <a:pt x="22131" y="6823"/>
                    <a:pt x="21672" y="6906"/>
                    <a:pt x="21234" y="7073"/>
                  </a:cubicBezTo>
                  <a:cubicBezTo>
                    <a:pt x="20066" y="7511"/>
                    <a:pt x="19002" y="8200"/>
                    <a:pt x="18126" y="9096"/>
                  </a:cubicBezTo>
                  <a:cubicBezTo>
                    <a:pt x="18189" y="6260"/>
                    <a:pt x="17897" y="2985"/>
                    <a:pt x="15603" y="1275"/>
                  </a:cubicBezTo>
                  <a:cubicBezTo>
                    <a:pt x="14563" y="522"/>
                    <a:pt x="12909" y="1"/>
                    <a:pt x="11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Google Shape;3445;p43">
              <a:extLst>
                <a:ext uri="{FF2B5EF4-FFF2-40B4-BE49-F238E27FC236}">
                  <a16:creationId xmlns:a16="http://schemas.microsoft.com/office/drawing/2014/main" id="{9FB89111-749D-8BBD-C648-59AD96004E46}"/>
                </a:ext>
              </a:extLst>
            </p:cNvPr>
            <p:cNvSpPr/>
            <p:nvPr/>
          </p:nvSpPr>
          <p:spPr>
            <a:xfrm>
              <a:off x="4667250" y="2289650"/>
              <a:ext cx="404650" cy="300375"/>
            </a:xfrm>
            <a:custGeom>
              <a:avLst/>
              <a:gdLst/>
              <a:ahLst/>
              <a:cxnLst/>
              <a:rect l="l" t="t" r="r" b="b"/>
              <a:pathLst>
                <a:path w="16186" h="12015" extrusionOk="0">
                  <a:moveTo>
                    <a:pt x="15977" y="0"/>
                  </a:moveTo>
                  <a:cubicBezTo>
                    <a:pt x="15622" y="0"/>
                    <a:pt x="15268" y="0"/>
                    <a:pt x="14934" y="42"/>
                  </a:cubicBezTo>
                  <a:cubicBezTo>
                    <a:pt x="14600" y="84"/>
                    <a:pt x="14267" y="125"/>
                    <a:pt x="13954" y="167"/>
                  </a:cubicBezTo>
                  <a:cubicBezTo>
                    <a:pt x="13307" y="292"/>
                    <a:pt x="12681" y="438"/>
                    <a:pt x="12077" y="626"/>
                  </a:cubicBezTo>
                  <a:cubicBezTo>
                    <a:pt x="10825" y="1001"/>
                    <a:pt x="9636" y="1544"/>
                    <a:pt x="8510" y="2190"/>
                  </a:cubicBezTo>
                  <a:cubicBezTo>
                    <a:pt x="6257" y="3504"/>
                    <a:pt x="4276" y="5235"/>
                    <a:pt x="2712" y="7342"/>
                  </a:cubicBezTo>
                  <a:cubicBezTo>
                    <a:pt x="1669" y="8739"/>
                    <a:pt x="772" y="10220"/>
                    <a:pt x="0" y="11806"/>
                  </a:cubicBezTo>
                  <a:cubicBezTo>
                    <a:pt x="104" y="11889"/>
                    <a:pt x="229" y="11952"/>
                    <a:pt x="334" y="12014"/>
                  </a:cubicBezTo>
                  <a:cubicBezTo>
                    <a:pt x="1189" y="10700"/>
                    <a:pt x="1940" y="9303"/>
                    <a:pt x="2858" y="8030"/>
                  </a:cubicBezTo>
                  <a:cubicBezTo>
                    <a:pt x="3608" y="6946"/>
                    <a:pt x="4484" y="5965"/>
                    <a:pt x="5465" y="5069"/>
                  </a:cubicBezTo>
                  <a:cubicBezTo>
                    <a:pt x="7342" y="3275"/>
                    <a:pt x="9574" y="1898"/>
                    <a:pt x="12035" y="1022"/>
                  </a:cubicBezTo>
                  <a:cubicBezTo>
                    <a:pt x="12702" y="793"/>
                    <a:pt x="13411" y="605"/>
                    <a:pt x="14100" y="459"/>
                  </a:cubicBezTo>
                  <a:cubicBezTo>
                    <a:pt x="14454" y="376"/>
                    <a:pt x="14809" y="313"/>
                    <a:pt x="15143" y="271"/>
                  </a:cubicBezTo>
                  <a:cubicBezTo>
                    <a:pt x="15497" y="209"/>
                    <a:pt x="15831" y="146"/>
                    <a:pt x="16186" y="125"/>
                  </a:cubicBezTo>
                  <a:cubicBezTo>
                    <a:pt x="16123" y="125"/>
                    <a:pt x="16060" y="0"/>
                    <a:pt x="159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Google Shape;3446;p43">
              <a:extLst>
                <a:ext uri="{FF2B5EF4-FFF2-40B4-BE49-F238E27FC236}">
                  <a16:creationId xmlns:a16="http://schemas.microsoft.com/office/drawing/2014/main" id="{9E07C1F1-DB22-957F-D639-CAE5F5F07581}"/>
                </a:ext>
              </a:extLst>
            </p:cNvPr>
            <p:cNvSpPr/>
            <p:nvPr/>
          </p:nvSpPr>
          <p:spPr>
            <a:xfrm>
              <a:off x="5049450" y="2286525"/>
              <a:ext cx="43300" cy="163950"/>
            </a:xfrm>
            <a:custGeom>
              <a:avLst/>
              <a:gdLst/>
              <a:ahLst/>
              <a:cxnLst/>
              <a:rect l="l" t="t" r="r" b="b"/>
              <a:pathLst>
                <a:path w="1732" h="6558" extrusionOk="0">
                  <a:moveTo>
                    <a:pt x="42" y="0"/>
                  </a:moveTo>
                  <a:cubicBezTo>
                    <a:pt x="1" y="0"/>
                    <a:pt x="1" y="0"/>
                    <a:pt x="22" y="42"/>
                  </a:cubicBezTo>
                  <a:cubicBezTo>
                    <a:pt x="1315" y="1377"/>
                    <a:pt x="1690" y="3337"/>
                    <a:pt x="1002" y="5068"/>
                  </a:cubicBezTo>
                  <a:cubicBezTo>
                    <a:pt x="898" y="5298"/>
                    <a:pt x="793" y="5527"/>
                    <a:pt x="647" y="5757"/>
                  </a:cubicBezTo>
                  <a:cubicBezTo>
                    <a:pt x="585" y="5861"/>
                    <a:pt x="522" y="5965"/>
                    <a:pt x="439" y="6070"/>
                  </a:cubicBezTo>
                  <a:cubicBezTo>
                    <a:pt x="355" y="6174"/>
                    <a:pt x="272" y="6278"/>
                    <a:pt x="209" y="6403"/>
                  </a:cubicBezTo>
                  <a:cubicBezTo>
                    <a:pt x="191" y="6457"/>
                    <a:pt x="359" y="6558"/>
                    <a:pt x="433" y="6558"/>
                  </a:cubicBezTo>
                  <a:cubicBezTo>
                    <a:pt x="444" y="6558"/>
                    <a:pt x="454" y="6555"/>
                    <a:pt x="460" y="6549"/>
                  </a:cubicBezTo>
                  <a:cubicBezTo>
                    <a:pt x="647" y="6403"/>
                    <a:pt x="793" y="6216"/>
                    <a:pt x="898" y="6007"/>
                  </a:cubicBezTo>
                  <a:cubicBezTo>
                    <a:pt x="1044" y="5819"/>
                    <a:pt x="1148" y="5590"/>
                    <a:pt x="1252" y="5381"/>
                  </a:cubicBezTo>
                  <a:cubicBezTo>
                    <a:pt x="1440" y="4943"/>
                    <a:pt x="1565" y="4484"/>
                    <a:pt x="1628" y="4005"/>
                  </a:cubicBezTo>
                  <a:cubicBezTo>
                    <a:pt x="1732" y="3108"/>
                    <a:pt x="1565" y="2169"/>
                    <a:pt x="1148" y="1356"/>
                  </a:cubicBezTo>
                  <a:cubicBezTo>
                    <a:pt x="898" y="876"/>
                    <a:pt x="564" y="459"/>
                    <a:pt x="188" y="83"/>
                  </a:cubicBezTo>
                  <a:cubicBezTo>
                    <a:pt x="168" y="63"/>
                    <a:pt x="105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Google Shape;3447;p43">
              <a:extLst>
                <a:ext uri="{FF2B5EF4-FFF2-40B4-BE49-F238E27FC236}">
                  <a16:creationId xmlns:a16="http://schemas.microsoft.com/office/drawing/2014/main" id="{C0771866-F646-905F-E1D5-F4F74876377F}"/>
                </a:ext>
              </a:extLst>
            </p:cNvPr>
            <p:cNvSpPr/>
            <p:nvPr/>
          </p:nvSpPr>
          <p:spPr>
            <a:xfrm>
              <a:off x="4818450" y="2330825"/>
              <a:ext cx="91800" cy="187750"/>
            </a:xfrm>
            <a:custGeom>
              <a:avLst/>
              <a:gdLst/>
              <a:ahLst/>
              <a:cxnLst/>
              <a:rect l="l" t="t" r="r" b="b"/>
              <a:pathLst>
                <a:path w="3672" h="7510" extrusionOk="0">
                  <a:moveTo>
                    <a:pt x="3484" y="1"/>
                  </a:moveTo>
                  <a:cubicBezTo>
                    <a:pt x="3484" y="19"/>
                    <a:pt x="3500" y="37"/>
                    <a:pt x="3522" y="55"/>
                  </a:cubicBezTo>
                  <a:lnTo>
                    <a:pt x="3522" y="55"/>
                  </a:lnTo>
                  <a:cubicBezTo>
                    <a:pt x="3523" y="44"/>
                    <a:pt x="3524" y="33"/>
                    <a:pt x="3526" y="22"/>
                  </a:cubicBezTo>
                  <a:lnTo>
                    <a:pt x="3484" y="1"/>
                  </a:lnTo>
                  <a:close/>
                  <a:moveTo>
                    <a:pt x="3522" y="55"/>
                  </a:moveTo>
                  <a:cubicBezTo>
                    <a:pt x="3460" y="565"/>
                    <a:pt x="3377" y="1076"/>
                    <a:pt x="3255" y="1586"/>
                  </a:cubicBezTo>
                  <a:cubicBezTo>
                    <a:pt x="3129" y="2128"/>
                    <a:pt x="2983" y="2650"/>
                    <a:pt x="2796" y="3150"/>
                  </a:cubicBezTo>
                  <a:cubicBezTo>
                    <a:pt x="2399" y="4172"/>
                    <a:pt x="1878" y="5111"/>
                    <a:pt x="1210" y="5966"/>
                  </a:cubicBezTo>
                  <a:cubicBezTo>
                    <a:pt x="1023" y="6196"/>
                    <a:pt x="814" y="6425"/>
                    <a:pt x="606" y="6654"/>
                  </a:cubicBezTo>
                  <a:cubicBezTo>
                    <a:pt x="397" y="6884"/>
                    <a:pt x="209" y="7113"/>
                    <a:pt x="1" y="7364"/>
                  </a:cubicBezTo>
                  <a:cubicBezTo>
                    <a:pt x="42" y="7426"/>
                    <a:pt x="84" y="7468"/>
                    <a:pt x="126" y="7510"/>
                  </a:cubicBezTo>
                  <a:cubicBezTo>
                    <a:pt x="376" y="7364"/>
                    <a:pt x="585" y="7197"/>
                    <a:pt x="793" y="6988"/>
                  </a:cubicBezTo>
                  <a:cubicBezTo>
                    <a:pt x="981" y="6800"/>
                    <a:pt x="1148" y="6592"/>
                    <a:pt x="1315" y="6383"/>
                  </a:cubicBezTo>
                  <a:cubicBezTo>
                    <a:pt x="2337" y="5132"/>
                    <a:pt x="3088" y="3651"/>
                    <a:pt x="3442" y="2066"/>
                  </a:cubicBezTo>
                  <a:cubicBezTo>
                    <a:pt x="3526" y="1753"/>
                    <a:pt x="3567" y="1461"/>
                    <a:pt x="3609" y="1169"/>
                  </a:cubicBezTo>
                  <a:cubicBezTo>
                    <a:pt x="3651" y="835"/>
                    <a:pt x="3672" y="522"/>
                    <a:pt x="3672" y="189"/>
                  </a:cubicBezTo>
                  <a:cubicBezTo>
                    <a:pt x="3672" y="144"/>
                    <a:pt x="3576" y="100"/>
                    <a:pt x="3522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Google Shape;3448;p43">
              <a:extLst>
                <a:ext uri="{FF2B5EF4-FFF2-40B4-BE49-F238E27FC236}">
                  <a16:creationId xmlns:a16="http://schemas.microsoft.com/office/drawing/2014/main" id="{067E2C58-EF8E-B98D-4E0F-EF1BDE57339F}"/>
                </a:ext>
              </a:extLst>
            </p:cNvPr>
            <p:cNvSpPr/>
            <p:nvPr/>
          </p:nvSpPr>
          <p:spPr>
            <a:xfrm>
              <a:off x="4787700" y="2125775"/>
              <a:ext cx="239875" cy="164350"/>
            </a:xfrm>
            <a:custGeom>
              <a:avLst/>
              <a:gdLst/>
              <a:ahLst/>
              <a:cxnLst/>
              <a:rect l="l" t="t" r="r" b="b"/>
              <a:pathLst>
                <a:path w="9595" h="6574" extrusionOk="0">
                  <a:moveTo>
                    <a:pt x="1874" y="1"/>
                  </a:moveTo>
                  <a:cubicBezTo>
                    <a:pt x="1792" y="1"/>
                    <a:pt x="1709" y="2"/>
                    <a:pt x="1627" y="6"/>
                  </a:cubicBezTo>
                  <a:cubicBezTo>
                    <a:pt x="1147" y="6"/>
                    <a:pt x="668" y="48"/>
                    <a:pt x="188" y="152"/>
                  </a:cubicBezTo>
                  <a:cubicBezTo>
                    <a:pt x="0" y="215"/>
                    <a:pt x="250" y="235"/>
                    <a:pt x="334" y="235"/>
                  </a:cubicBezTo>
                  <a:cubicBezTo>
                    <a:pt x="751" y="152"/>
                    <a:pt x="1168" y="110"/>
                    <a:pt x="1585" y="110"/>
                  </a:cubicBezTo>
                  <a:cubicBezTo>
                    <a:pt x="1684" y="105"/>
                    <a:pt x="1782" y="103"/>
                    <a:pt x="1881" y="103"/>
                  </a:cubicBezTo>
                  <a:cubicBezTo>
                    <a:pt x="2199" y="103"/>
                    <a:pt x="2518" y="130"/>
                    <a:pt x="2837" y="194"/>
                  </a:cubicBezTo>
                  <a:cubicBezTo>
                    <a:pt x="3650" y="298"/>
                    <a:pt x="4464" y="569"/>
                    <a:pt x="5194" y="945"/>
                  </a:cubicBezTo>
                  <a:cubicBezTo>
                    <a:pt x="6612" y="1654"/>
                    <a:pt x="7759" y="2780"/>
                    <a:pt x="8531" y="4157"/>
                  </a:cubicBezTo>
                  <a:cubicBezTo>
                    <a:pt x="8948" y="4907"/>
                    <a:pt x="9282" y="5721"/>
                    <a:pt x="9470" y="6555"/>
                  </a:cubicBezTo>
                  <a:cubicBezTo>
                    <a:pt x="9470" y="6569"/>
                    <a:pt x="9483" y="6574"/>
                    <a:pt x="9502" y="6574"/>
                  </a:cubicBezTo>
                  <a:cubicBezTo>
                    <a:pt x="9539" y="6574"/>
                    <a:pt x="9595" y="6555"/>
                    <a:pt x="9595" y="6555"/>
                  </a:cubicBezTo>
                  <a:cubicBezTo>
                    <a:pt x="9490" y="5763"/>
                    <a:pt x="9240" y="4970"/>
                    <a:pt x="8885" y="4240"/>
                  </a:cubicBezTo>
                  <a:cubicBezTo>
                    <a:pt x="8531" y="3531"/>
                    <a:pt x="8051" y="2884"/>
                    <a:pt x="7488" y="2321"/>
                  </a:cubicBezTo>
                  <a:cubicBezTo>
                    <a:pt x="6278" y="1132"/>
                    <a:pt x="4735" y="340"/>
                    <a:pt x="3045" y="110"/>
                  </a:cubicBezTo>
                  <a:cubicBezTo>
                    <a:pt x="2665" y="41"/>
                    <a:pt x="2271" y="1"/>
                    <a:pt x="18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8" name="Google Shape;3449;p43">
              <a:extLst>
                <a:ext uri="{FF2B5EF4-FFF2-40B4-BE49-F238E27FC236}">
                  <a16:creationId xmlns:a16="http://schemas.microsoft.com/office/drawing/2014/main" id="{36067C18-2F4A-5305-F2D8-9C527625A5D8}"/>
                </a:ext>
              </a:extLst>
            </p:cNvPr>
            <p:cNvSpPr/>
            <p:nvPr/>
          </p:nvSpPr>
          <p:spPr>
            <a:xfrm>
              <a:off x="4642200" y="2320850"/>
              <a:ext cx="228425" cy="62350"/>
            </a:xfrm>
            <a:custGeom>
              <a:avLst/>
              <a:gdLst/>
              <a:ahLst/>
              <a:cxnLst/>
              <a:rect l="l" t="t" r="r" b="b"/>
              <a:pathLst>
                <a:path w="9137" h="2494" extrusionOk="0">
                  <a:moveTo>
                    <a:pt x="5514" y="1"/>
                  </a:moveTo>
                  <a:cubicBezTo>
                    <a:pt x="5449" y="1"/>
                    <a:pt x="5384" y="2"/>
                    <a:pt x="5320" y="4"/>
                  </a:cubicBezTo>
                  <a:cubicBezTo>
                    <a:pt x="5277" y="3"/>
                    <a:pt x="5235" y="3"/>
                    <a:pt x="5192" y="3"/>
                  </a:cubicBezTo>
                  <a:cubicBezTo>
                    <a:pt x="3880" y="3"/>
                    <a:pt x="2591" y="315"/>
                    <a:pt x="1419" y="921"/>
                  </a:cubicBezTo>
                  <a:cubicBezTo>
                    <a:pt x="1085" y="1088"/>
                    <a:pt x="793" y="1297"/>
                    <a:pt x="543" y="1547"/>
                  </a:cubicBezTo>
                  <a:cubicBezTo>
                    <a:pt x="314" y="1756"/>
                    <a:pt x="1" y="2089"/>
                    <a:pt x="43" y="2423"/>
                  </a:cubicBezTo>
                  <a:cubicBezTo>
                    <a:pt x="43" y="2470"/>
                    <a:pt x="160" y="2494"/>
                    <a:pt x="236" y="2494"/>
                  </a:cubicBezTo>
                  <a:cubicBezTo>
                    <a:pt x="262" y="2494"/>
                    <a:pt x="282" y="2491"/>
                    <a:pt x="293" y="2486"/>
                  </a:cubicBezTo>
                  <a:cubicBezTo>
                    <a:pt x="522" y="2277"/>
                    <a:pt x="647" y="2006"/>
                    <a:pt x="856" y="1777"/>
                  </a:cubicBezTo>
                  <a:cubicBezTo>
                    <a:pt x="1065" y="1568"/>
                    <a:pt x="1294" y="1380"/>
                    <a:pt x="1544" y="1234"/>
                  </a:cubicBezTo>
                  <a:cubicBezTo>
                    <a:pt x="2045" y="901"/>
                    <a:pt x="2608" y="671"/>
                    <a:pt x="3192" y="504"/>
                  </a:cubicBezTo>
                  <a:cubicBezTo>
                    <a:pt x="3953" y="268"/>
                    <a:pt x="4738" y="148"/>
                    <a:pt x="5522" y="148"/>
                  </a:cubicBezTo>
                  <a:cubicBezTo>
                    <a:pt x="5985" y="148"/>
                    <a:pt x="6448" y="190"/>
                    <a:pt x="6905" y="275"/>
                  </a:cubicBezTo>
                  <a:cubicBezTo>
                    <a:pt x="7614" y="442"/>
                    <a:pt x="8302" y="713"/>
                    <a:pt x="8928" y="1130"/>
                  </a:cubicBezTo>
                  <a:cubicBezTo>
                    <a:pt x="8949" y="1140"/>
                    <a:pt x="9006" y="1146"/>
                    <a:pt x="9053" y="1146"/>
                  </a:cubicBezTo>
                  <a:cubicBezTo>
                    <a:pt x="9100" y="1146"/>
                    <a:pt x="9136" y="1140"/>
                    <a:pt x="9116" y="1130"/>
                  </a:cubicBezTo>
                  <a:cubicBezTo>
                    <a:pt x="8063" y="395"/>
                    <a:pt x="6802" y="1"/>
                    <a:pt x="5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Google Shape;3450;p43">
              <a:extLst>
                <a:ext uri="{FF2B5EF4-FFF2-40B4-BE49-F238E27FC236}">
                  <a16:creationId xmlns:a16="http://schemas.microsoft.com/office/drawing/2014/main" id="{E31323E1-22EC-76A6-6AF0-D767F1D9BFA7}"/>
                </a:ext>
              </a:extLst>
            </p:cNvPr>
            <p:cNvSpPr/>
            <p:nvPr/>
          </p:nvSpPr>
          <p:spPr>
            <a:xfrm>
              <a:off x="4788525" y="2219800"/>
              <a:ext cx="155100" cy="96975"/>
            </a:xfrm>
            <a:custGeom>
              <a:avLst/>
              <a:gdLst/>
              <a:ahLst/>
              <a:cxnLst/>
              <a:rect l="l" t="t" r="r" b="b"/>
              <a:pathLst>
                <a:path w="6204" h="3879" extrusionOk="0">
                  <a:moveTo>
                    <a:pt x="1406" y="1"/>
                  </a:moveTo>
                  <a:cubicBezTo>
                    <a:pt x="980" y="1"/>
                    <a:pt x="547" y="65"/>
                    <a:pt x="134" y="208"/>
                  </a:cubicBezTo>
                  <a:cubicBezTo>
                    <a:pt x="95" y="208"/>
                    <a:pt x="0" y="356"/>
                    <a:pt x="6" y="356"/>
                  </a:cubicBezTo>
                  <a:cubicBezTo>
                    <a:pt x="7" y="356"/>
                    <a:pt x="8" y="355"/>
                    <a:pt x="9" y="354"/>
                  </a:cubicBezTo>
                  <a:cubicBezTo>
                    <a:pt x="330" y="303"/>
                    <a:pt x="653" y="277"/>
                    <a:pt x="974" y="277"/>
                  </a:cubicBezTo>
                  <a:cubicBezTo>
                    <a:pt x="1698" y="277"/>
                    <a:pt x="2417" y="407"/>
                    <a:pt x="3096" y="667"/>
                  </a:cubicBezTo>
                  <a:cubicBezTo>
                    <a:pt x="3993" y="1042"/>
                    <a:pt x="4764" y="1647"/>
                    <a:pt x="5328" y="2440"/>
                  </a:cubicBezTo>
                  <a:cubicBezTo>
                    <a:pt x="5640" y="2878"/>
                    <a:pt x="5870" y="3378"/>
                    <a:pt x="6058" y="3879"/>
                  </a:cubicBezTo>
                  <a:cubicBezTo>
                    <a:pt x="6058" y="3879"/>
                    <a:pt x="6204" y="3774"/>
                    <a:pt x="6204" y="3733"/>
                  </a:cubicBezTo>
                  <a:cubicBezTo>
                    <a:pt x="5682" y="1751"/>
                    <a:pt x="4014" y="291"/>
                    <a:pt x="1990" y="41"/>
                  </a:cubicBezTo>
                  <a:cubicBezTo>
                    <a:pt x="1799" y="15"/>
                    <a:pt x="1603" y="1"/>
                    <a:pt x="1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Google Shape;3451;p43">
              <a:extLst>
                <a:ext uri="{FF2B5EF4-FFF2-40B4-BE49-F238E27FC236}">
                  <a16:creationId xmlns:a16="http://schemas.microsoft.com/office/drawing/2014/main" id="{1BF5CA5A-D59E-D272-B316-806D2BDF7CA2}"/>
                </a:ext>
              </a:extLst>
            </p:cNvPr>
            <p:cNvSpPr/>
            <p:nvPr/>
          </p:nvSpPr>
          <p:spPr>
            <a:xfrm>
              <a:off x="5090650" y="2292250"/>
              <a:ext cx="85550" cy="105875"/>
            </a:xfrm>
            <a:custGeom>
              <a:avLst/>
              <a:gdLst/>
              <a:ahLst/>
              <a:cxnLst/>
              <a:rect l="l" t="t" r="r" b="b"/>
              <a:pathLst>
                <a:path w="3422" h="4235" extrusionOk="0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lnTo>
                    <a:pt x="3" y="1"/>
                  </a:lnTo>
                  <a:cubicBezTo>
                    <a:pt x="2" y="1"/>
                    <a:pt x="1" y="0"/>
                    <a:pt x="0" y="0"/>
                  </a:cubicBezTo>
                  <a:close/>
                  <a:moveTo>
                    <a:pt x="3" y="1"/>
                  </a:moveTo>
                  <a:cubicBezTo>
                    <a:pt x="64" y="6"/>
                    <a:pt x="106" y="188"/>
                    <a:pt x="167" y="188"/>
                  </a:cubicBezTo>
                  <a:cubicBezTo>
                    <a:pt x="647" y="230"/>
                    <a:pt x="1127" y="376"/>
                    <a:pt x="1586" y="564"/>
                  </a:cubicBezTo>
                  <a:cubicBezTo>
                    <a:pt x="1794" y="668"/>
                    <a:pt x="2003" y="772"/>
                    <a:pt x="2211" y="918"/>
                  </a:cubicBezTo>
                  <a:cubicBezTo>
                    <a:pt x="2316" y="1002"/>
                    <a:pt x="2420" y="1085"/>
                    <a:pt x="2503" y="1169"/>
                  </a:cubicBezTo>
                  <a:cubicBezTo>
                    <a:pt x="2608" y="1252"/>
                    <a:pt x="2670" y="1335"/>
                    <a:pt x="2733" y="1419"/>
                  </a:cubicBezTo>
                  <a:cubicBezTo>
                    <a:pt x="3004" y="1815"/>
                    <a:pt x="3171" y="2274"/>
                    <a:pt x="3213" y="2754"/>
                  </a:cubicBezTo>
                  <a:cubicBezTo>
                    <a:pt x="3233" y="3233"/>
                    <a:pt x="3150" y="3692"/>
                    <a:pt x="2941" y="4130"/>
                  </a:cubicBezTo>
                  <a:cubicBezTo>
                    <a:pt x="2941" y="4130"/>
                    <a:pt x="3046" y="4235"/>
                    <a:pt x="3046" y="4235"/>
                  </a:cubicBezTo>
                  <a:cubicBezTo>
                    <a:pt x="3296" y="3901"/>
                    <a:pt x="3421" y="3505"/>
                    <a:pt x="3400" y="3087"/>
                  </a:cubicBezTo>
                  <a:cubicBezTo>
                    <a:pt x="3400" y="2670"/>
                    <a:pt x="3296" y="2274"/>
                    <a:pt x="3087" y="1899"/>
                  </a:cubicBezTo>
                  <a:cubicBezTo>
                    <a:pt x="2712" y="1210"/>
                    <a:pt x="2128" y="668"/>
                    <a:pt x="1419" y="334"/>
                  </a:cubicBezTo>
                  <a:cubicBezTo>
                    <a:pt x="982" y="147"/>
                    <a:pt x="503" y="22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Google Shape;3452;p43">
              <a:extLst>
                <a:ext uri="{FF2B5EF4-FFF2-40B4-BE49-F238E27FC236}">
                  <a16:creationId xmlns:a16="http://schemas.microsoft.com/office/drawing/2014/main" id="{2C0872EB-C097-CFDA-1036-DBE7C944C76C}"/>
                </a:ext>
              </a:extLst>
            </p:cNvPr>
            <p:cNvSpPr/>
            <p:nvPr/>
          </p:nvSpPr>
          <p:spPr>
            <a:xfrm>
              <a:off x="5140700" y="2406300"/>
              <a:ext cx="20800" cy="22600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794" y="1"/>
                  </a:moveTo>
                  <a:cubicBezTo>
                    <a:pt x="788" y="1"/>
                    <a:pt x="780" y="2"/>
                    <a:pt x="773" y="6"/>
                  </a:cubicBezTo>
                  <a:cubicBezTo>
                    <a:pt x="710" y="27"/>
                    <a:pt x="668" y="69"/>
                    <a:pt x="626" y="131"/>
                  </a:cubicBezTo>
                  <a:cubicBezTo>
                    <a:pt x="585" y="194"/>
                    <a:pt x="543" y="257"/>
                    <a:pt x="480" y="340"/>
                  </a:cubicBezTo>
                  <a:lnTo>
                    <a:pt x="418" y="423"/>
                  </a:lnTo>
                  <a:lnTo>
                    <a:pt x="397" y="444"/>
                  </a:lnTo>
                  <a:lnTo>
                    <a:pt x="355" y="486"/>
                  </a:lnTo>
                  <a:lnTo>
                    <a:pt x="209" y="674"/>
                  </a:lnTo>
                  <a:cubicBezTo>
                    <a:pt x="168" y="695"/>
                    <a:pt x="147" y="736"/>
                    <a:pt x="126" y="757"/>
                  </a:cubicBezTo>
                  <a:cubicBezTo>
                    <a:pt x="105" y="778"/>
                    <a:pt x="105" y="778"/>
                    <a:pt x="84" y="799"/>
                  </a:cubicBezTo>
                  <a:cubicBezTo>
                    <a:pt x="84" y="799"/>
                    <a:pt x="63" y="841"/>
                    <a:pt x="42" y="841"/>
                  </a:cubicBezTo>
                  <a:cubicBezTo>
                    <a:pt x="42" y="841"/>
                    <a:pt x="1" y="882"/>
                    <a:pt x="22" y="903"/>
                  </a:cubicBezTo>
                  <a:cubicBezTo>
                    <a:pt x="42" y="903"/>
                    <a:pt x="63" y="882"/>
                    <a:pt x="84" y="882"/>
                  </a:cubicBezTo>
                  <a:cubicBezTo>
                    <a:pt x="230" y="757"/>
                    <a:pt x="355" y="632"/>
                    <a:pt x="480" y="507"/>
                  </a:cubicBezTo>
                  <a:cubicBezTo>
                    <a:pt x="606" y="361"/>
                    <a:pt x="710" y="215"/>
                    <a:pt x="814" y="48"/>
                  </a:cubicBezTo>
                  <a:cubicBezTo>
                    <a:pt x="831" y="31"/>
                    <a:pt x="821" y="1"/>
                    <a:pt x="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Google Shape;3453;p43">
              <a:extLst>
                <a:ext uri="{FF2B5EF4-FFF2-40B4-BE49-F238E27FC236}">
                  <a16:creationId xmlns:a16="http://schemas.microsoft.com/office/drawing/2014/main" id="{85EC7F15-826B-0B29-CD8B-20DEC56CD251}"/>
                </a:ext>
              </a:extLst>
            </p:cNvPr>
            <p:cNvSpPr/>
            <p:nvPr/>
          </p:nvSpPr>
          <p:spPr>
            <a:xfrm>
              <a:off x="4858600" y="2142075"/>
              <a:ext cx="153325" cy="131425"/>
            </a:xfrm>
            <a:custGeom>
              <a:avLst/>
              <a:gdLst/>
              <a:ahLst/>
              <a:cxnLst/>
              <a:rect l="l" t="t" r="r" b="b"/>
              <a:pathLst>
                <a:path w="6133" h="5257" extrusionOk="0">
                  <a:moveTo>
                    <a:pt x="1" y="1"/>
                  </a:moveTo>
                  <a:cubicBezTo>
                    <a:pt x="3" y="1"/>
                    <a:pt x="6" y="1"/>
                    <a:pt x="9" y="2"/>
                  </a:cubicBezTo>
                  <a:lnTo>
                    <a:pt x="9" y="2"/>
                  </a:lnTo>
                  <a:cubicBezTo>
                    <a:pt x="6" y="1"/>
                    <a:pt x="3" y="1"/>
                    <a:pt x="1" y="1"/>
                  </a:cubicBezTo>
                  <a:close/>
                  <a:moveTo>
                    <a:pt x="9" y="2"/>
                  </a:moveTo>
                  <a:cubicBezTo>
                    <a:pt x="50" y="13"/>
                    <a:pt x="109" y="106"/>
                    <a:pt x="168" y="126"/>
                  </a:cubicBezTo>
                  <a:cubicBezTo>
                    <a:pt x="647" y="293"/>
                    <a:pt x="1148" y="418"/>
                    <a:pt x="1628" y="626"/>
                  </a:cubicBezTo>
                  <a:cubicBezTo>
                    <a:pt x="2107" y="835"/>
                    <a:pt x="2566" y="1085"/>
                    <a:pt x="2983" y="1377"/>
                  </a:cubicBezTo>
                  <a:cubicBezTo>
                    <a:pt x="3880" y="2003"/>
                    <a:pt x="4631" y="2775"/>
                    <a:pt x="5236" y="3692"/>
                  </a:cubicBezTo>
                  <a:cubicBezTo>
                    <a:pt x="5549" y="4151"/>
                    <a:pt x="5820" y="4673"/>
                    <a:pt x="6049" y="5194"/>
                  </a:cubicBezTo>
                  <a:cubicBezTo>
                    <a:pt x="6049" y="5215"/>
                    <a:pt x="6112" y="5236"/>
                    <a:pt x="6133" y="5257"/>
                  </a:cubicBezTo>
                  <a:cubicBezTo>
                    <a:pt x="5278" y="3213"/>
                    <a:pt x="3713" y="1565"/>
                    <a:pt x="1732" y="605"/>
                  </a:cubicBezTo>
                  <a:cubicBezTo>
                    <a:pt x="1461" y="480"/>
                    <a:pt x="1169" y="355"/>
                    <a:pt x="877" y="251"/>
                  </a:cubicBezTo>
                  <a:cubicBezTo>
                    <a:pt x="608" y="127"/>
                    <a:pt x="298" y="44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Google Shape;3454;p43">
              <a:extLst>
                <a:ext uri="{FF2B5EF4-FFF2-40B4-BE49-F238E27FC236}">
                  <a16:creationId xmlns:a16="http://schemas.microsoft.com/office/drawing/2014/main" id="{8FC6A164-7409-24AE-49FF-6A420519E1F3}"/>
                </a:ext>
              </a:extLst>
            </p:cNvPr>
            <p:cNvSpPr/>
            <p:nvPr/>
          </p:nvSpPr>
          <p:spPr>
            <a:xfrm>
              <a:off x="4825750" y="2135825"/>
              <a:ext cx="19950" cy="6375"/>
            </a:xfrm>
            <a:custGeom>
              <a:avLst/>
              <a:gdLst/>
              <a:ahLst/>
              <a:cxnLst/>
              <a:rect l="l" t="t" r="r" b="b"/>
              <a:pathLst>
                <a:path w="798" h="255" extrusionOk="0">
                  <a:moveTo>
                    <a:pt x="147" y="0"/>
                  </a:moveTo>
                  <a:cubicBezTo>
                    <a:pt x="105" y="0"/>
                    <a:pt x="84" y="21"/>
                    <a:pt x="63" y="21"/>
                  </a:cubicBezTo>
                  <a:lnTo>
                    <a:pt x="22" y="42"/>
                  </a:lnTo>
                  <a:cubicBezTo>
                    <a:pt x="1" y="42"/>
                    <a:pt x="1" y="42"/>
                    <a:pt x="1" y="63"/>
                  </a:cubicBezTo>
                  <a:cubicBezTo>
                    <a:pt x="1" y="105"/>
                    <a:pt x="42" y="125"/>
                    <a:pt x="42" y="125"/>
                  </a:cubicBezTo>
                  <a:cubicBezTo>
                    <a:pt x="63" y="146"/>
                    <a:pt x="84" y="167"/>
                    <a:pt x="105" y="188"/>
                  </a:cubicBezTo>
                  <a:lnTo>
                    <a:pt x="460" y="188"/>
                  </a:lnTo>
                  <a:cubicBezTo>
                    <a:pt x="564" y="188"/>
                    <a:pt x="668" y="209"/>
                    <a:pt x="752" y="251"/>
                  </a:cubicBezTo>
                  <a:cubicBezTo>
                    <a:pt x="761" y="254"/>
                    <a:pt x="767" y="255"/>
                    <a:pt x="771" y="255"/>
                  </a:cubicBezTo>
                  <a:cubicBezTo>
                    <a:pt x="798" y="255"/>
                    <a:pt x="752" y="209"/>
                    <a:pt x="752" y="209"/>
                  </a:cubicBezTo>
                  <a:cubicBezTo>
                    <a:pt x="752" y="167"/>
                    <a:pt x="731" y="146"/>
                    <a:pt x="710" y="125"/>
                  </a:cubicBezTo>
                  <a:cubicBezTo>
                    <a:pt x="689" y="105"/>
                    <a:pt x="668" y="105"/>
                    <a:pt x="647" y="84"/>
                  </a:cubicBezTo>
                  <a:lnTo>
                    <a:pt x="647" y="105"/>
                  </a:lnTo>
                  <a:cubicBezTo>
                    <a:pt x="543" y="42"/>
                    <a:pt x="418" y="21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" name="Google Shape;3455;p43">
              <a:extLst>
                <a:ext uri="{FF2B5EF4-FFF2-40B4-BE49-F238E27FC236}">
                  <a16:creationId xmlns:a16="http://schemas.microsoft.com/office/drawing/2014/main" id="{31242321-CBFF-2515-7A82-7CD7C91E1950}"/>
                </a:ext>
              </a:extLst>
            </p:cNvPr>
            <p:cNvSpPr/>
            <p:nvPr/>
          </p:nvSpPr>
          <p:spPr>
            <a:xfrm>
              <a:off x="5050500" y="2361600"/>
              <a:ext cx="22975" cy="75625"/>
            </a:xfrm>
            <a:custGeom>
              <a:avLst/>
              <a:gdLst/>
              <a:ahLst/>
              <a:cxnLst/>
              <a:rect l="l" t="t" r="r" b="b"/>
              <a:pathLst>
                <a:path w="919" h="3025" extrusionOk="0">
                  <a:moveTo>
                    <a:pt x="584" y="1"/>
                  </a:moveTo>
                  <a:cubicBezTo>
                    <a:pt x="564" y="1"/>
                    <a:pt x="459" y="63"/>
                    <a:pt x="459" y="84"/>
                  </a:cubicBezTo>
                  <a:cubicBezTo>
                    <a:pt x="480" y="209"/>
                    <a:pt x="501" y="334"/>
                    <a:pt x="543" y="459"/>
                  </a:cubicBezTo>
                  <a:cubicBezTo>
                    <a:pt x="564" y="585"/>
                    <a:pt x="584" y="689"/>
                    <a:pt x="605" y="814"/>
                  </a:cubicBezTo>
                  <a:cubicBezTo>
                    <a:pt x="626" y="1043"/>
                    <a:pt x="626" y="1294"/>
                    <a:pt x="564" y="1523"/>
                  </a:cubicBezTo>
                  <a:cubicBezTo>
                    <a:pt x="439" y="2043"/>
                    <a:pt x="252" y="2542"/>
                    <a:pt x="3" y="3020"/>
                  </a:cubicBezTo>
                  <a:lnTo>
                    <a:pt x="3" y="3020"/>
                  </a:lnTo>
                  <a:cubicBezTo>
                    <a:pt x="24" y="2998"/>
                    <a:pt x="170" y="2959"/>
                    <a:pt x="209" y="2921"/>
                  </a:cubicBezTo>
                  <a:cubicBezTo>
                    <a:pt x="480" y="2441"/>
                    <a:pt x="710" y="1940"/>
                    <a:pt x="856" y="1419"/>
                  </a:cubicBezTo>
                  <a:cubicBezTo>
                    <a:pt x="897" y="1169"/>
                    <a:pt x="918" y="918"/>
                    <a:pt x="897" y="689"/>
                  </a:cubicBezTo>
                  <a:cubicBezTo>
                    <a:pt x="897" y="418"/>
                    <a:pt x="772" y="167"/>
                    <a:pt x="584" y="1"/>
                  </a:cubicBezTo>
                  <a:close/>
                  <a:moveTo>
                    <a:pt x="3" y="3020"/>
                  </a:moveTo>
                  <a:lnTo>
                    <a:pt x="3" y="3020"/>
                  </a:lnTo>
                  <a:cubicBezTo>
                    <a:pt x="1" y="3022"/>
                    <a:pt x="0" y="3023"/>
                    <a:pt x="0" y="3025"/>
                  </a:cubicBezTo>
                  <a:cubicBezTo>
                    <a:pt x="1" y="3023"/>
                    <a:pt x="2" y="3022"/>
                    <a:pt x="3" y="30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Google Shape;3456;p43">
              <a:extLst>
                <a:ext uri="{FF2B5EF4-FFF2-40B4-BE49-F238E27FC236}">
                  <a16:creationId xmlns:a16="http://schemas.microsoft.com/office/drawing/2014/main" id="{A368FA67-35DE-D079-1077-7F3E767AB11F}"/>
                </a:ext>
              </a:extLst>
            </p:cNvPr>
            <p:cNvSpPr/>
            <p:nvPr/>
          </p:nvSpPr>
          <p:spPr>
            <a:xfrm>
              <a:off x="5131850" y="2295900"/>
              <a:ext cx="56850" cy="59625"/>
            </a:xfrm>
            <a:custGeom>
              <a:avLst/>
              <a:gdLst/>
              <a:ahLst/>
              <a:cxnLst/>
              <a:rect l="l" t="t" r="r" b="b"/>
              <a:pathLst>
                <a:path w="2274" h="2385" extrusionOk="0">
                  <a:moveTo>
                    <a:pt x="209" y="0"/>
                  </a:moveTo>
                  <a:cubicBezTo>
                    <a:pt x="167" y="0"/>
                    <a:pt x="0" y="146"/>
                    <a:pt x="21" y="188"/>
                  </a:cubicBezTo>
                  <a:cubicBezTo>
                    <a:pt x="230" y="376"/>
                    <a:pt x="459" y="522"/>
                    <a:pt x="709" y="647"/>
                  </a:cubicBezTo>
                  <a:cubicBezTo>
                    <a:pt x="939" y="814"/>
                    <a:pt x="1168" y="960"/>
                    <a:pt x="1398" y="1148"/>
                  </a:cubicBezTo>
                  <a:cubicBezTo>
                    <a:pt x="1773" y="1440"/>
                    <a:pt x="2190" y="1857"/>
                    <a:pt x="2086" y="2378"/>
                  </a:cubicBezTo>
                  <a:cubicBezTo>
                    <a:pt x="2086" y="2382"/>
                    <a:pt x="2088" y="2384"/>
                    <a:pt x="2092" y="2384"/>
                  </a:cubicBezTo>
                  <a:cubicBezTo>
                    <a:pt x="2108" y="2384"/>
                    <a:pt x="2149" y="2357"/>
                    <a:pt x="2149" y="2357"/>
                  </a:cubicBezTo>
                  <a:cubicBezTo>
                    <a:pt x="2169" y="2337"/>
                    <a:pt x="2190" y="2295"/>
                    <a:pt x="2211" y="2274"/>
                  </a:cubicBezTo>
                  <a:cubicBezTo>
                    <a:pt x="2274" y="2003"/>
                    <a:pt x="2253" y="1732"/>
                    <a:pt x="2149" y="1502"/>
                  </a:cubicBezTo>
                  <a:cubicBezTo>
                    <a:pt x="2023" y="1273"/>
                    <a:pt x="1857" y="1064"/>
                    <a:pt x="1669" y="918"/>
                  </a:cubicBezTo>
                  <a:cubicBezTo>
                    <a:pt x="1439" y="730"/>
                    <a:pt x="1231" y="564"/>
                    <a:pt x="1001" y="418"/>
                  </a:cubicBezTo>
                  <a:cubicBezTo>
                    <a:pt x="772" y="209"/>
                    <a:pt x="501" y="84"/>
                    <a:pt x="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" name="Google Shape;3457;p43">
              <a:extLst>
                <a:ext uri="{FF2B5EF4-FFF2-40B4-BE49-F238E27FC236}">
                  <a16:creationId xmlns:a16="http://schemas.microsoft.com/office/drawing/2014/main" id="{C15476ED-8608-8DBB-A2C5-798EF7BE20AF}"/>
                </a:ext>
              </a:extLst>
            </p:cNvPr>
            <p:cNvSpPr/>
            <p:nvPr/>
          </p:nvSpPr>
          <p:spPr>
            <a:xfrm>
              <a:off x="4776225" y="2306025"/>
              <a:ext cx="74075" cy="18625"/>
            </a:xfrm>
            <a:custGeom>
              <a:avLst/>
              <a:gdLst/>
              <a:ahLst/>
              <a:cxnLst/>
              <a:rect l="l" t="t" r="r" b="b"/>
              <a:pathLst>
                <a:path w="2963" h="745" extrusionOk="0">
                  <a:moveTo>
                    <a:pt x="1016" y="1"/>
                  </a:moveTo>
                  <a:cubicBezTo>
                    <a:pt x="747" y="1"/>
                    <a:pt x="476" y="32"/>
                    <a:pt x="209" y="96"/>
                  </a:cubicBezTo>
                  <a:cubicBezTo>
                    <a:pt x="146" y="117"/>
                    <a:pt x="63" y="179"/>
                    <a:pt x="0" y="179"/>
                  </a:cubicBezTo>
                  <a:cubicBezTo>
                    <a:pt x="167" y="179"/>
                    <a:pt x="334" y="153"/>
                    <a:pt x="501" y="153"/>
                  </a:cubicBezTo>
                  <a:cubicBezTo>
                    <a:pt x="543" y="153"/>
                    <a:pt x="584" y="154"/>
                    <a:pt x="626" y="159"/>
                  </a:cubicBezTo>
                  <a:cubicBezTo>
                    <a:pt x="855" y="159"/>
                    <a:pt x="1085" y="179"/>
                    <a:pt x="1314" y="221"/>
                  </a:cubicBezTo>
                  <a:cubicBezTo>
                    <a:pt x="1815" y="305"/>
                    <a:pt x="2274" y="492"/>
                    <a:pt x="2691" y="743"/>
                  </a:cubicBezTo>
                  <a:cubicBezTo>
                    <a:pt x="2694" y="744"/>
                    <a:pt x="2697" y="745"/>
                    <a:pt x="2701" y="745"/>
                  </a:cubicBezTo>
                  <a:cubicBezTo>
                    <a:pt x="2751" y="745"/>
                    <a:pt x="2883" y="636"/>
                    <a:pt x="2948" y="636"/>
                  </a:cubicBezTo>
                  <a:cubicBezTo>
                    <a:pt x="2953" y="636"/>
                    <a:pt x="2958" y="637"/>
                    <a:pt x="2962" y="638"/>
                  </a:cubicBezTo>
                  <a:lnTo>
                    <a:pt x="2962" y="618"/>
                  </a:lnTo>
                  <a:cubicBezTo>
                    <a:pt x="2391" y="211"/>
                    <a:pt x="1710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Google Shape;3458;p43">
              <a:extLst>
                <a:ext uri="{FF2B5EF4-FFF2-40B4-BE49-F238E27FC236}">
                  <a16:creationId xmlns:a16="http://schemas.microsoft.com/office/drawing/2014/main" id="{62D6A987-09CD-3C0B-F32F-A758E7732F3F}"/>
                </a:ext>
              </a:extLst>
            </p:cNvPr>
            <p:cNvSpPr/>
            <p:nvPr/>
          </p:nvSpPr>
          <p:spPr>
            <a:xfrm>
              <a:off x="4861225" y="2382250"/>
              <a:ext cx="54775" cy="108325"/>
            </a:xfrm>
            <a:custGeom>
              <a:avLst/>
              <a:gdLst/>
              <a:ahLst/>
              <a:cxnLst/>
              <a:rect l="l" t="t" r="r" b="b"/>
              <a:pathLst>
                <a:path w="2191" h="4333" extrusionOk="0">
                  <a:moveTo>
                    <a:pt x="2107" y="0"/>
                  </a:moveTo>
                  <a:cubicBezTo>
                    <a:pt x="2095" y="0"/>
                    <a:pt x="2086" y="3"/>
                    <a:pt x="2086" y="9"/>
                  </a:cubicBezTo>
                  <a:cubicBezTo>
                    <a:pt x="1961" y="801"/>
                    <a:pt x="1710" y="1594"/>
                    <a:pt x="1377" y="2324"/>
                  </a:cubicBezTo>
                  <a:cubicBezTo>
                    <a:pt x="1189" y="2679"/>
                    <a:pt x="980" y="3033"/>
                    <a:pt x="751" y="3367"/>
                  </a:cubicBezTo>
                  <a:cubicBezTo>
                    <a:pt x="522" y="3701"/>
                    <a:pt x="250" y="3993"/>
                    <a:pt x="0" y="4305"/>
                  </a:cubicBezTo>
                  <a:cubicBezTo>
                    <a:pt x="0" y="4305"/>
                    <a:pt x="40" y="4332"/>
                    <a:pt x="67" y="4332"/>
                  </a:cubicBezTo>
                  <a:cubicBezTo>
                    <a:pt x="73" y="4332"/>
                    <a:pt x="79" y="4331"/>
                    <a:pt x="83" y="4326"/>
                  </a:cubicBezTo>
                  <a:cubicBezTo>
                    <a:pt x="709" y="3805"/>
                    <a:pt x="1189" y="3137"/>
                    <a:pt x="1544" y="2387"/>
                  </a:cubicBezTo>
                  <a:cubicBezTo>
                    <a:pt x="1898" y="1657"/>
                    <a:pt x="2128" y="843"/>
                    <a:pt x="2190" y="30"/>
                  </a:cubicBezTo>
                  <a:cubicBezTo>
                    <a:pt x="2190" y="15"/>
                    <a:pt x="2138" y="0"/>
                    <a:pt x="2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Google Shape;3459;p43">
              <a:extLst>
                <a:ext uri="{FF2B5EF4-FFF2-40B4-BE49-F238E27FC236}">
                  <a16:creationId xmlns:a16="http://schemas.microsoft.com/office/drawing/2014/main" id="{A9DE6F40-F14C-A941-0290-CEA3F66A824F}"/>
                </a:ext>
              </a:extLst>
            </p:cNvPr>
            <p:cNvSpPr/>
            <p:nvPr/>
          </p:nvSpPr>
          <p:spPr>
            <a:xfrm>
              <a:off x="4864875" y="2222900"/>
              <a:ext cx="70400" cy="49550"/>
            </a:xfrm>
            <a:custGeom>
              <a:avLst/>
              <a:gdLst/>
              <a:ahLst/>
              <a:cxnLst/>
              <a:rect l="l" t="t" r="r" b="b"/>
              <a:pathLst>
                <a:path w="2816" h="1982" extrusionOk="0">
                  <a:moveTo>
                    <a:pt x="125" y="0"/>
                  </a:moveTo>
                  <a:cubicBezTo>
                    <a:pt x="104" y="0"/>
                    <a:pt x="0" y="84"/>
                    <a:pt x="0" y="84"/>
                  </a:cubicBezTo>
                  <a:cubicBezTo>
                    <a:pt x="250" y="209"/>
                    <a:pt x="522" y="251"/>
                    <a:pt x="793" y="355"/>
                  </a:cubicBezTo>
                  <a:cubicBezTo>
                    <a:pt x="1043" y="459"/>
                    <a:pt x="1293" y="584"/>
                    <a:pt x="1544" y="751"/>
                  </a:cubicBezTo>
                  <a:cubicBezTo>
                    <a:pt x="2002" y="1085"/>
                    <a:pt x="2399" y="1502"/>
                    <a:pt x="2691" y="1982"/>
                  </a:cubicBezTo>
                  <a:cubicBezTo>
                    <a:pt x="2691" y="1982"/>
                    <a:pt x="2816" y="1940"/>
                    <a:pt x="2816" y="1919"/>
                  </a:cubicBezTo>
                  <a:lnTo>
                    <a:pt x="2795" y="1919"/>
                  </a:lnTo>
                  <a:cubicBezTo>
                    <a:pt x="2524" y="1419"/>
                    <a:pt x="2148" y="981"/>
                    <a:pt x="1690" y="647"/>
                  </a:cubicBezTo>
                  <a:cubicBezTo>
                    <a:pt x="1231" y="272"/>
                    <a:pt x="688" y="63"/>
                    <a:pt x="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3460;p43">
              <a:extLst>
                <a:ext uri="{FF2B5EF4-FFF2-40B4-BE49-F238E27FC236}">
                  <a16:creationId xmlns:a16="http://schemas.microsoft.com/office/drawing/2014/main" id="{E13439F8-4B1C-2C1A-7C82-A034E84E1865}"/>
                </a:ext>
              </a:extLst>
            </p:cNvPr>
            <p:cNvSpPr/>
            <p:nvPr/>
          </p:nvSpPr>
          <p:spPr>
            <a:xfrm>
              <a:off x="5029650" y="2122250"/>
              <a:ext cx="30775" cy="60000"/>
            </a:xfrm>
            <a:custGeom>
              <a:avLst/>
              <a:gdLst/>
              <a:ahLst/>
              <a:cxnLst/>
              <a:rect l="l" t="t" r="r" b="b"/>
              <a:pathLst>
                <a:path w="1231" h="2400" extrusionOk="0">
                  <a:moveTo>
                    <a:pt x="146" y="1"/>
                  </a:moveTo>
                  <a:cubicBezTo>
                    <a:pt x="125" y="1"/>
                    <a:pt x="0" y="22"/>
                    <a:pt x="0" y="43"/>
                  </a:cubicBezTo>
                  <a:cubicBezTo>
                    <a:pt x="63" y="126"/>
                    <a:pt x="125" y="210"/>
                    <a:pt x="209" y="293"/>
                  </a:cubicBezTo>
                  <a:cubicBezTo>
                    <a:pt x="271" y="376"/>
                    <a:pt x="334" y="460"/>
                    <a:pt x="396" y="543"/>
                  </a:cubicBezTo>
                  <a:cubicBezTo>
                    <a:pt x="522" y="731"/>
                    <a:pt x="647" y="919"/>
                    <a:pt x="730" y="1127"/>
                  </a:cubicBezTo>
                  <a:cubicBezTo>
                    <a:pt x="918" y="1524"/>
                    <a:pt x="1022" y="1962"/>
                    <a:pt x="1022" y="2400"/>
                  </a:cubicBezTo>
                  <a:cubicBezTo>
                    <a:pt x="1022" y="2400"/>
                    <a:pt x="1189" y="2400"/>
                    <a:pt x="1210" y="2358"/>
                  </a:cubicBezTo>
                  <a:lnTo>
                    <a:pt x="1210" y="2337"/>
                  </a:lnTo>
                  <a:cubicBezTo>
                    <a:pt x="1231" y="1899"/>
                    <a:pt x="1147" y="1440"/>
                    <a:pt x="980" y="1023"/>
                  </a:cubicBezTo>
                  <a:cubicBezTo>
                    <a:pt x="814" y="606"/>
                    <a:pt x="522" y="230"/>
                    <a:pt x="146" y="1"/>
                  </a:cubicBezTo>
                  <a:close/>
                </a:path>
              </a:pathLst>
            </a:custGeom>
            <a:solidFill>
              <a:srgbClr val="7483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3461;p43">
              <a:extLst>
                <a:ext uri="{FF2B5EF4-FFF2-40B4-BE49-F238E27FC236}">
                  <a16:creationId xmlns:a16="http://schemas.microsoft.com/office/drawing/2014/main" id="{6A00F069-C516-56C9-DD4E-5617A00E06D4}"/>
                </a:ext>
              </a:extLst>
            </p:cNvPr>
            <p:cNvSpPr/>
            <p:nvPr/>
          </p:nvSpPr>
          <p:spPr>
            <a:xfrm>
              <a:off x="5222575" y="2269300"/>
              <a:ext cx="32350" cy="86600"/>
            </a:xfrm>
            <a:custGeom>
              <a:avLst/>
              <a:gdLst/>
              <a:ahLst/>
              <a:cxnLst/>
              <a:rect l="l" t="t" r="r" b="b"/>
              <a:pathLst>
                <a:path w="1294" h="3464" extrusionOk="0">
                  <a:moveTo>
                    <a:pt x="146" y="1"/>
                  </a:moveTo>
                  <a:cubicBezTo>
                    <a:pt x="105" y="1"/>
                    <a:pt x="0" y="63"/>
                    <a:pt x="0" y="63"/>
                  </a:cubicBezTo>
                  <a:cubicBezTo>
                    <a:pt x="251" y="168"/>
                    <a:pt x="438" y="355"/>
                    <a:pt x="584" y="606"/>
                  </a:cubicBezTo>
                  <a:cubicBezTo>
                    <a:pt x="730" y="835"/>
                    <a:pt x="814" y="1127"/>
                    <a:pt x="856" y="1398"/>
                  </a:cubicBezTo>
                  <a:cubicBezTo>
                    <a:pt x="918" y="1753"/>
                    <a:pt x="918" y="2107"/>
                    <a:pt x="856" y="2441"/>
                  </a:cubicBezTo>
                  <a:cubicBezTo>
                    <a:pt x="793" y="2796"/>
                    <a:pt x="689" y="3129"/>
                    <a:pt x="584" y="3463"/>
                  </a:cubicBezTo>
                  <a:cubicBezTo>
                    <a:pt x="584" y="3463"/>
                    <a:pt x="730" y="3442"/>
                    <a:pt x="751" y="3421"/>
                  </a:cubicBezTo>
                  <a:cubicBezTo>
                    <a:pt x="1148" y="2796"/>
                    <a:pt x="1294" y="2024"/>
                    <a:pt x="1168" y="1294"/>
                  </a:cubicBezTo>
                  <a:cubicBezTo>
                    <a:pt x="1127" y="1002"/>
                    <a:pt x="1022" y="731"/>
                    <a:pt x="856" y="501"/>
                  </a:cubicBezTo>
                  <a:cubicBezTo>
                    <a:pt x="689" y="251"/>
                    <a:pt x="438" y="84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3462;p43">
              <a:extLst>
                <a:ext uri="{FF2B5EF4-FFF2-40B4-BE49-F238E27FC236}">
                  <a16:creationId xmlns:a16="http://schemas.microsoft.com/office/drawing/2014/main" id="{4F6DE50C-8FD6-62D9-54FB-7E7F87DFE572}"/>
                </a:ext>
              </a:extLst>
            </p:cNvPr>
            <p:cNvSpPr/>
            <p:nvPr/>
          </p:nvSpPr>
          <p:spPr>
            <a:xfrm>
              <a:off x="5405075" y="1904850"/>
              <a:ext cx="809300" cy="774375"/>
            </a:xfrm>
            <a:custGeom>
              <a:avLst/>
              <a:gdLst/>
              <a:ahLst/>
              <a:cxnLst/>
              <a:rect l="l" t="t" r="r" b="b"/>
              <a:pathLst>
                <a:path w="32372" h="30975" extrusionOk="0">
                  <a:moveTo>
                    <a:pt x="18236" y="0"/>
                  </a:moveTo>
                  <a:cubicBezTo>
                    <a:pt x="16526" y="0"/>
                    <a:pt x="14554" y="548"/>
                    <a:pt x="13266" y="1418"/>
                  </a:cubicBezTo>
                  <a:cubicBezTo>
                    <a:pt x="10179" y="3462"/>
                    <a:pt x="9595" y="7675"/>
                    <a:pt x="9491" y="11367"/>
                  </a:cubicBezTo>
                  <a:cubicBezTo>
                    <a:pt x="8406" y="10136"/>
                    <a:pt x="7092" y="9156"/>
                    <a:pt x="5590" y="8530"/>
                  </a:cubicBezTo>
                  <a:cubicBezTo>
                    <a:pt x="5048" y="8280"/>
                    <a:pt x="4443" y="8134"/>
                    <a:pt x="3838" y="8113"/>
                  </a:cubicBezTo>
                  <a:cubicBezTo>
                    <a:pt x="3818" y="8113"/>
                    <a:pt x="3797" y="8112"/>
                    <a:pt x="3777" y="8112"/>
                  </a:cubicBezTo>
                  <a:cubicBezTo>
                    <a:pt x="1803" y="8112"/>
                    <a:pt x="229" y="10094"/>
                    <a:pt x="105" y="12076"/>
                  </a:cubicBezTo>
                  <a:cubicBezTo>
                    <a:pt x="1" y="14078"/>
                    <a:pt x="1085" y="15976"/>
                    <a:pt x="2441" y="17436"/>
                  </a:cubicBezTo>
                  <a:cubicBezTo>
                    <a:pt x="3088" y="18145"/>
                    <a:pt x="3818" y="18750"/>
                    <a:pt x="4652" y="19230"/>
                  </a:cubicBezTo>
                  <a:cubicBezTo>
                    <a:pt x="5778" y="19856"/>
                    <a:pt x="7071" y="20148"/>
                    <a:pt x="8365" y="20377"/>
                  </a:cubicBezTo>
                  <a:cubicBezTo>
                    <a:pt x="9309" y="20547"/>
                    <a:pt x="10391" y="20803"/>
                    <a:pt x="11377" y="20803"/>
                  </a:cubicBezTo>
                  <a:cubicBezTo>
                    <a:pt x="11480" y="20803"/>
                    <a:pt x="11581" y="20800"/>
                    <a:pt x="11681" y="20794"/>
                  </a:cubicBezTo>
                  <a:cubicBezTo>
                    <a:pt x="11472" y="20294"/>
                    <a:pt x="10555" y="19835"/>
                    <a:pt x="10158" y="19334"/>
                  </a:cubicBezTo>
                  <a:cubicBezTo>
                    <a:pt x="9679" y="18709"/>
                    <a:pt x="9324" y="17979"/>
                    <a:pt x="9178" y="17207"/>
                  </a:cubicBezTo>
                  <a:lnTo>
                    <a:pt x="9178" y="17207"/>
                  </a:lnTo>
                  <a:cubicBezTo>
                    <a:pt x="10263" y="19856"/>
                    <a:pt x="13892" y="20794"/>
                    <a:pt x="16290" y="21608"/>
                  </a:cubicBezTo>
                  <a:cubicBezTo>
                    <a:pt x="18647" y="22379"/>
                    <a:pt x="20900" y="23401"/>
                    <a:pt x="23027" y="24653"/>
                  </a:cubicBezTo>
                  <a:cubicBezTo>
                    <a:pt x="22861" y="23589"/>
                    <a:pt x="22110" y="22400"/>
                    <a:pt x="21672" y="21399"/>
                  </a:cubicBezTo>
                  <a:lnTo>
                    <a:pt x="21672" y="21399"/>
                  </a:lnTo>
                  <a:cubicBezTo>
                    <a:pt x="22339" y="21879"/>
                    <a:pt x="22944" y="22442"/>
                    <a:pt x="23465" y="23089"/>
                  </a:cubicBezTo>
                  <a:cubicBezTo>
                    <a:pt x="23757" y="23485"/>
                    <a:pt x="24049" y="23902"/>
                    <a:pt x="24321" y="24319"/>
                  </a:cubicBezTo>
                  <a:cubicBezTo>
                    <a:pt x="24926" y="25237"/>
                    <a:pt x="25447" y="26342"/>
                    <a:pt x="26302" y="27072"/>
                  </a:cubicBezTo>
                  <a:cubicBezTo>
                    <a:pt x="27074" y="27698"/>
                    <a:pt x="27762" y="28428"/>
                    <a:pt x="28346" y="29221"/>
                  </a:cubicBezTo>
                  <a:cubicBezTo>
                    <a:pt x="28892" y="29949"/>
                    <a:pt x="29041" y="30975"/>
                    <a:pt x="29483" y="30975"/>
                  </a:cubicBezTo>
                  <a:cubicBezTo>
                    <a:pt x="29649" y="30975"/>
                    <a:pt x="29856" y="30831"/>
                    <a:pt x="30140" y="30472"/>
                  </a:cubicBezTo>
                  <a:cubicBezTo>
                    <a:pt x="30849" y="29575"/>
                    <a:pt x="31308" y="27907"/>
                    <a:pt x="31600" y="26822"/>
                  </a:cubicBezTo>
                  <a:cubicBezTo>
                    <a:pt x="32059" y="25216"/>
                    <a:pt x="32372" y="23902"/>
                    <a:pt x="32309" y="22192"/>
                  </a:cubicBezTo>
                  <a:cubicBezTo>
                    <a:pt x="32267" y="20773"/>
                    <a:pt x="32267" y="19313"/>
                    <a:pt x="31433" y="18145"/>
                  </a:cubicBezTo>
                  <a:cubicBezTo>
                    <a:pt x="30557" y="16873"/>
                    <a:pt x="29493" y="15726"/>
                    <a:pt x="28304" y="14746"/>
                  </a:cubicBezTo>
                  <a:lnTo>
                    <a:pt x="28304" y="14746"/>
                  </a:lnTo>
                  <a:cubicBezTo>
                    <a:pt x="29764" y="15580"/>
                    <a:pt x="31266" y="16456"/>
                    <a:pt x="32205" y="17833"/>
                  </a:cubicBezTo>
                  <a:cubicBezTo>
                    <a:pt x="31996" y="13932"/>
                    <a:pt x="30912" y="10303"/>
                    <a:pt x="28638" y="7091"/>
                  </a:cubicBezTo>
                  <a:cubicBezTo>
                    <a:pt x="28033" y="6215"/>
                    <a:pt x="27595" y="5422"/>
                    <a:pt x="26615" y="4922"/>
                  </a:cubicBezTo>
                  <a:cubicBezTo>
                    <a:pt x="25927" y="4588"/>
                    <a:pt x="25218" y="4359"/>
                    <a:pt x="24467" y="4233"/>
                  </a:cubicBezTo>
                  <a:cubicBezTo>
                    <a:pt x="23653" y="4087"/>
                    <a:pt x="22861" y="3941"/>
                    <a:pt x="22047" y="3858"/>
                  </a:cubicBezTo>
                  <a:cubicBezTo>
                    <a:pt x="22722" y="3602"/>
                    <a:pt x="23430" y="3475"/>
                    <a:pt x="24141" y="3475"/>
                  </a:cubicBezTo>
                  <a:cubicBezTo>
                    <a:pt x="24242" y="3475"/>
                    <a:pt x="24344" y="3477"/>
                    <a:pt x="24446" y="3483"/>
                  </a:cubicBezTo>
                  <a:cubicBezTo>
                    <a:pt x="24834" y="3509"/>
                    <a:pt x="25205" y="3622"/>
                    <a:pt x="25576" y="3622"/>
                  </a:cubicBezTo>
                  <a:cubicBezTo>
                    <a:pt x="25782" y="3622"/>
                    <a:pt x="25989" y="3587"/>
                    <a:pt x="26198" y="3483"/>
                  </a:cubicBezTo>
                  <a:cubicBezTo>
                    <a:pt x="24446" y="1564"/>
                    <a:pt x="21943" y="583"/>
                    <a:pt x="19440" y="104"/>
                  </a:cubicBezTo>
                  <a:cubicBezTo>
                    <a:pt x="19064" y="33"/>
                    <a:pt x="18658" y="0"/>
                    <a:pt x="18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3463;p43">
              <a:extLst>
                <a:ext uri="{FF2B5EF4-FFF2-40B4-BE49-F238E27FC236}">
                  <a16:creationId xmlns:a16="http://schemas.microsoft.com/office/drawing/2014/main" id="{6BE90365-F021-83D0-7035-590618BF4E68}"/>
                </a:ext>
              </a:extLst>
            </p:cNvPr>
            <p:cNvSpPr/>
            <p:nvPr/>
          </p:nvSpPr>
          <p:spPr>
            <a:xfrm>
              <a:off x="5637125" y="2222825"/>
              <a:ext cx="37550" cy="133075"/>
            </a:xfrm>
            <a:custGeom>
              <a:avLst/>
              <a:gdLst/>
              <a:ahLst/>
              <a:cxnLst/>
              <a:rect l="l" t="t" r="r" b="b"/>
              <a:pathLst>
                <a:path w="1502" h="5323" extrusionOk="0">
                  <a:moveTo>
                    <a:pt x="958" y="1"/>
                  </a:moveTo>
                  <a:cubicBezTo>
                    <a:pt x="954" y="1"/>
                    <a:pt x="946" y="8"/>
                    <a:pt x="936" y="18"/>
                  </a:cubicBezTo>
                  <a:lnTo>
                    <a:pt x="936" y="18"/>
                  </a:lnTo>
                  <a:cubicBezTo>
                    <a:pt x="944" y="13"/>
                    <a:pt x="952" y="8"/>
                    <a:pt x="960" y="3"/>
                  </a:cubicBezTo>
                  <a:cubicBezTo>
                    <a:pt x="960" y="2"/>
                    <a:pt x="959" y="1"/>
                    <a:pt x="958" y="1"/>
                  </a:cubicBezTo>
                  <a:close/>
                  <a:moveTo>
                    <a:pt x="936" y="18"/>
                  </a:moveTo>
                  <a:cubicBezTo>
                    <a:pt x="633" y="206"/>
                    <a:pt x="372" y="492"/>
                    <a:pt x="230" y="817"/>
                  </a:cubicBezTo>
                  <a:cubicBezTo>
                    <a:pt x="42" y="1297"/>
                    <a:pt x="0" y="1839"/>
                    <a:pt x="146" y="2339"/>
                  </a:cubicBezTo>
                  <a:cubicBezTo>
                    <a:pt x="251" y="2882"/>
                    <a:pt x="438" y="3382"/>
                    <a:pt x="668" y="3883"/>
                  </a:cubicBezTo>
                  <a:cubicBezTo>
                    <a:pt x="855" y="4404"/>
                    <a:pt x="1127" y="4884"/>
                    <a:pt x="1439" y="5322"/>
                  </a:cubicBezTo>
                  <a:cubicBezTo>
                    <a:pt x="1439" y="5322"/>
                    <a:pt x="1502" y="5280"/>
                    <a:pt x="1481" y="5280"/>
                  </a:cubicBezTo>
                  <a:cubicBezTo>
                    <a:pt x="1022" y="4509"/>
                    <a:pt x="647" y="3674"/>
                    <a:pt x="397" y="2819"/>
                  </a:cubicBezTo>
                  <a:cubicBezTo>
                    <a:pt x="251" y="2339"/>
                    <a:pt x="188" y="1860"/>
                    <a:pt x="209" y="1359"/>
                  </a:cubicBezTo>
                  <a:cubicBezTo>
                    <a:pt x="230" y="859"/>
                    <a:pt x="459" y="400"/>
                    <a:pt x="855" y="108"/>
                  </a:cubicBezTo>
                  <a:cubicBezTo>
                    <a:pt x="869" y="94"/>
                    <a:pt x="910" y="45"/>
                    <a:pt x="936" y="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3464;p43">
              <a:extLst>
                <a:ext uri="{FF2B5EF4-FFF2-40B4-BE49-F238E27FC236}">
                  <a16:creationId xmlns:a16="http://schemas.microsoft.com/office/drawing/2014/main" id="{AB6CB65E-C031-5430-9396-AC1F52642822}"/>
                </a:ext>
              </a:extLst>
            </p:cNvPr>
            <p:cNvSpPr/>
            <p:nvPr/>
          </p:nvSpPr>
          <p:spPr>
            <a:xfrm>
              <a:off x="5485375" y="2213350"/>
              <a:ext cx="145500" cy="139050"/>
            </a:xfrm>
            <a:custGeom>
              <a:avLst/>
              <a:gdLst/>
              <a:ahLst/>
              <a:cxnLst/>
              <a:rect l="l" t="t" r="r" b="b"/>
              <a:pathLst>
                <a:path w="5820" h="5562" extrusionOk="0">
                  <a:moveTo>
                    <a:pt x="5182" y="1"/>
                  </a:moveTo>
                  <a:cubicBezTo>
                    <a:pt x="4043" y="1"/>
                    <a:pt x="2926" y="318"/>
                    <a:pt x="1961" y="925"/>
                  </a:cubicBezTo>
                  <a:cubicBezTo>
                    <a:pt x="981" y="1530"/>
                    <a:pt x="126" y="2531"/>
                    <a:pt x="63" y="3740"/>
                  </a:cubicBezTo>
                  <a:cubicBezTo>
                    <a:pt x="1" y="4387"/>
                    <a:pt x="230" y="5034"/>
                    <a:pt x="668" y="5513"/>
                  </a:cubicBezTo>
                  <a:cubicBezTo>
                    <a:pt x="668" y="5528"/>
                    <a:pt x="727" y="5561"/>
                    <a:pt x="750" y="5561"/>
                  </a:cubicBezTo>
                  <a:cubicBezTo>
                    <a:pt x="761" y="5561"/>
                    <a:pt x="765" y="5554"/>
                    <a:pt x="752" y="5534"/>
                  </a:cubicBezTo>
                  <a:cubicBezTo>
                    <a:pt x="42" y="4596"/>
                    <a:pt x="188" y="3302"/>
                    <a:pt x="814" y="2364"/>
                  </a:cubicBezTo>
                  <a:cubicBezTo>
                    <a:pt x="1544" y="1363"/>
                    <a:pt x="2566" y="654"/>
                    <a:pt x="3755" y="362"/>
                  </a:cubicBezTo>
                  <a:cubicBezTo>
                    <a:pt x="4356" y="174"/>
                    <a:pt x="4975" y="87"/>
                    <a:pt x="5610" y="87"/>
                  </a:cubicBezTo>
                  <a:cubicBezTo>
                    <a:pt x="5680" y="87"/>
                    <a:pt x="5750" y="88"/>
                    <a:pt x="5820" y="90"/>
                  </a:cubicBezTo>
                  <a:cubicBezTo>
                    <a:pt x="5820" y="90"/>
                    <a:pt x="5778" y="28"/>
                    <a:pt x="5757" y="28"/>
                  </a:cubicBezTo>
                  <a:cubicBezTo>
                    <a:pt x="5565" y="10"/>
                    <a:pt x="5373" y="1"/>
                    <a:pt x="5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3465;p43">
              <a:extLst>
                <a:ext uri="{FF2B5EF4-FFF2-40B4-BE49-F238E27FC236}">
                  <a16:creationId xmlns:a16="http://schemas.microsoft.com/office/drawing/2014/main" id="{0C19BBE0-A180-1B36-E8C5-1F85A944C806}"/>
                </a:ext>
              </a:extLst>
            </p:cNvPr>
            <p:cNvSpPr/>
            <p:nvPr/>
          </p:nvSpPr>
          <p:spPr>
            <a:xfrm>
              <a:off x="5696575" y="2125400"/>
              <a:ext cx="302450" cy="66350"/>
            </a:xfrm>
            <a:custGeom>
              <a:avLst/>
              <a:gdLst/>
              <a:ahLst/>
              <a:cxnLst/>
              <a:rect l="l" t="t" r="r" b="b"/>
              <a:pathLst>
                <a:path w="12098" h="2654" extrusionOk="0">
                  <a:moveTo>
                    <a:pt x="7321" y="0"/>
                  </a:moveTo>
                  <a:cubicBezTo>
                    <a:pt x="5611" y="0"/>
                    <a:pt x="3900" y="355"/>
                    <a:pt x="2357" y="1085"/>
                  </a:cubicBezTo>
                  <a:cubicBezTo>
                    <a:pt x="1481" y="1460"/>
                    <a:pt x="688" y="1982"/>
                    <a:pt x="0" y="2607"/>
                  </a:cubicBezTo>
                  <a:cubicBezTo>
                    <a:pt x="0" y="2607"/>
                    <a:pt x="77" y="2653"/>
                    <a:pt x="112" y="2653"/>
                  </a:cubicBezTo>
                  <a:cubicBezTo>
                    <a:pt x="118" y="2653"/>
                    <a:pt x="122" y="2652"/>
                    <a:pt x="125" y="2649"/>
                  </a:cubicBezTo>
                  <a:cubicBezTo>
                    <a:pt x="793" y="2190"/>
                    <a:pt x="1481" y="1752"/>
                    <a:pt x="2190" y="1377"/>
                  </a:cubicBezTo>
                  <a:cubicBezTo>
                    <a:pt x="2920" y="1001"/>
                    <a:pt x="3671" y="730"/>
                    <a:pt x="4443" y="501"/>
                  </a:cubicBezTo>
                  <a:cubicBezTo>
                    <a:pt x="5430" y="234"/>
                    <a:pt x="6451" y="95"/>
                    <a:pt x="7473" y="95"/>
                  </a:cubicBezTo>
                  <a:cubicBezTo>
                    <a:pt x="8050" y="95"/>
                    <a:pt x="8627" y="139"/>
                    <a:pt x="9198" y="230"/>
                  </a:cubicBezTo>
                  <a:cubicBezTo>
                    <a:pt x="10199" y="355"/>
                    <a:pt x="11159" y="751"/>
                    <a:pt x="11972" y="1356"/>
                  </a:cubicBezTo>
                  <a:cubicBezTo>
                    <a:pt x="11993" y="1377"/>
                    <a:pt x="12097" y="1377"/>
                    <a:pt x="12097" y="1377"/>
                  </a:cubicBezTo>
                  <a:cubicBezTo>
                    <a:pt x="11451" y="855"/>
                    <a:pt x="10679" y="480"/>
                    <a:pt x="9866" y="313"/>
                  </a:cubicBezTo>
                  <a:cubicBezTo>
                    <a:pt x="9031" y="104"/>
                    <a:pt x="8176" y="0"/>
                    <a:pt x="7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3466;p43">
              <a:extLst>
                <a:ext uri="{FF2B5EF4-FFF2-40B4-BE49-F238E27FC236}">
                  <a16:creationId xmlns:a16="http://schemas.microsoft.com/office/drawing/2014/main" id="{D7C059F2-C18B-378F-2999-220D84D1AFFF}"/>
                </a:ext>
              </a:extLst>
            </p:cNvPr>
            <p:cNvSpPr/>
            <p:nvPr/>
          </p:nvSpPr>
          <p:spPr>
            <a:xfrm>
              <a:off x="5693425" y="1967400"/>
              <a:ext cx="218000" cy="201825"/>
            </a:xfrm>
            <a:custGeom>
              <a:avLst/>
              <a:gdLst/>
              <a:ahLst/>
              <a:cxnLst/>
              <a:rect l="l" t="t" r="r" b="b"/>
              <a:pathLst>
                <a:path w="8720" h="8073" extrusionOk="0">
                  <a:moveTo>
                    <a:pt x="8573" y="0"/>
                  </a:moveTo>
                  <a:cubicBezTo>
                    <a:pt x="8115" y="84"/>
                    <a:pt x="7656" y="188"/>
                    <a:pt x="7197" y="334"/>
                  </a:cubicBezTo>
                  <a:lnTo>
                    <a:pt x="5841" y="709"/>
                  </a:lnTo>
                  <a:cubicBezTo>
                    <a:pt x="5069" y="897"/>
                    <a:pt x="4318" y="1168"/>
                    <a:pt x="3588" y="1502"/>
                  </a:cubicBezTo>
                  <a:cubicBezTo>
                    <a:pt x="2858" y="1857"/>
                    <a:pt x="2254" y="2420"/>
                    <a:pt x="1795" y="3087"/>
                  </a:cubicBezTo>
                  <a:cubicBezTo>
                    <a:pt x="1336" y="3775"/>
                    <a:pt x="919" y="4505"/>
                    <a:pt x="585" y="5256"/>
                  </a:cubicBezTo>
                  <a:cubicBezTo>
                    <a:pt x="189" y="6112"/>
                    <a:pt x="1" y="7071"/>
                    <a:pt x="22" y="8010"/>
                  </a:cubicBezTo>
                  <a:cubicBezTo>
                    <a:pt x="22" y="8030"/>
                    <a:pt x="147" y="8072"/>
                    <a:pt x="147" y="8072"/>
                  </a:cubicBezTo>
                  <a:cubicBezTo>
                    <a:pt x="209" y="6404"/>
                    <a:pt x="981" y="4839"/>
                    <a:pt x="1878" y="3463"/>
                  </a:cubicBezTo>
                  <a:cubicBezTo>
                    <a:pt x="2316" y="2774"/>
                    <a:pt x="2879" y="2190"/>
                    <a:pt x="3588" y="1773"/>
                  </a:cubicBezTo>
                  <a:cubicBezTo>
                    <a:pt x="4277" y="1419"/>
                    <a:pt x="5028" y="1127"/>
                    <a:pt x="5799" y="939"/>
                  </a:cubicBezTo>
                  <a:lnTo>
                    <a:pt x="7239" y="543"/>
                  </a:lnTo>
                  <a:cubicBezTo>
                    <a:pt x="7489" y="480"/>
                    <a:pt x="7739" y="397"/>
                    <a:pt x="7969" y="334"/>
                  </a:cubicBezTo>
                  <a:cubicBezTo>
                    <a:pt x="8219" y="271"/>
                    <a:pt x="8469" y="167"/>
                    <a:pt x="8719" y="63"/>
                  </a:cubicBezTo>
                  <a:cubicBezTo>
                    <a:pt x="8699" y="63"/>
                    <a:pt x="8615" y="0"/>
                    <a:pt x="8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3467;p43">
              <a:extLst>
                <a:ext uri="{FF2B5EF4-FFF2-40B4-BE49-F238E27FC236}">
                  <a16:creationId xmlns:a16="http://schemas.microsoft.com/office/drawing/2014/main" id="{AA4F6350-EFEF-7E51-EF02-27D59781C5FE}"/>
                </a:ext>
              </a:extLst>
            </p:cNvPr>
            <p:cNvSpPr/>
            <p:nvPr/>
          </p:nvSpPr>
          <p:spPr>
            <a:xfrm>
              <a:off x="5667375" y="2207250"/>
              <a:ext cx="382225" cy="218500"/>
            </a:xfrm>
            <a:custGeom>
              <a:avLst/>
              <a:gdLst/>
              <a:ahLst/>
              <a:cxnLst/>
              <a:rect l="l" t="t" r="r" b="b"/>
              <a:pathLst>
                <a:path w="15289" h="8740" extrusionOk="0">
                  <a:moveTo>
                    <a:pt x="83" y="1"/>
                  </a:moveTo>
                  <a:cubicBezTo>
                    <a:pt x="63" y="1"/>
                    <a:pt x="0" y="84"/>
                    <a:pt x="0" y="84"/>
                  </a:cubicBezTo>
                  <a:cubicBezTo>
                    <a:pt x="480" y="418"/>
                    <a:pt x="1043" y="647"/>
                    <a:pt x="1627" y="752"/>
                  </a:cubicBezTo>
                  <a:cubicBezTo>
                    <a:pt x="2211" y="898"/>
                    <a:pt x="2816" y="1002"/>
                    <a:pt x="3421" y="1106"/>
                  </a:cubicBezTo>
                  <a:cubicBezTo>
                    <a:pt x="4610" y="1315"/>
                    <a:pt x="5757" y="1648"/>
                    <a:pt x="6862" y="2086"/>
                  </a:cubicBezTo>
                  <a:cubicBezTo>
                    <a:pt x="9073" y="2921"/>
                    <a:pt x="11138" y="4151"/>
                    <a:pt x="12932" y="5716"/>
                  </a:cubicBezTo>
                  <a:cubicBezTo>
                    <a:pt x="13891" y="6550"/>
                    <a:pt x="14726" y="7530"/>
                    <a:pt x="15143" y="8740"/>
                  </a:cubicBezTo>
                  <a:cubicBezTo>
                    <a:pt x="15143" y="8740"/>
                    <a:pt x="15289" y="8657"/>
                    <a:pt x="15289" y="8636"/>
                  </a:cubicBezTo>
                  <a:cubicBezTo>
                    <a:pt x="14934" y="7551"/>
                    <a:pt x="14204" y="6654"/>
                    <a:pt x="13411" y="5883"/>
                  </a:cubicBezTo>
                  <a:cubicBezTo>
                    <a:pt x="12535" y="5069"/>
                    <a:pt x="11597" y="4360"/>
                    <a:pt x="10596" y="3734"/>
                  </a:cubicBezTo>
                  <a:cubicBezTo>
                    <a:pt x="8573" y="2483"/>
                    <a:pt x="6341" y="1586"/>
                    <a:pt x="4005" y="1085"/>
                  </a:cubicBezTo>
                  <a:cubicBezTo>
                    <a:pt x="3337" y="960"/>
                    <a:pt x="2691" y="835"/>
                    <a:pt x="2023" y="689"/>
                  </a:cubicBezTo>
                  <a:cubicBezTo>
                    <a:pt x="1356" y="501"/>
                    <a:pt x="709" y="27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3468;p43">
              <a:extLst>
                <a:ext uri="{FF2B5EF4-FFF2-40B4-BE49-F238E27FC236}">
                  <a16:creationId xmlns:a16="http://schemas.microsoft.com/office/drawing/2014/main" id="{4AE2F037-A95C-226A-601C-58BC6C1B8E3F}"/>
                </a:ext>
              </a:extLst>
            </p:cNvPr>
            <p:cNvSpPr/>
            <p:nvPr/>
          </p:nvSpPr>
          <p:spPr>
            <a:xfrm>
              <a:off x="5425425" y="2143200"/>
              <a:ext cx="68325" cy="27050"/>
            </a:xfrm>
            <a:custGeom>
              <a:avLst/>
              <a:gdLst/>
              <a:ahLst/>
              <a:cxnLst/>
              <a:rect l="l" t="t" r="r" b="b"/>
              <a:pathLst>
                <a:path w="2733" h="1082" extrusionOk="0">
                  <a:moveTo>
                    <a:pt x="2730" y="122"/>
                  </a:moveTo>
                  <a:cubicBezTo>
                    <a:pt x="2731" y="122"/>
                    <a:pt x="2731" y="122"/>
                    <a:pt x="2732" y="122"/>
                  </a:cubicBezTo>
                  <a:cubicBezTo>
                    <a:pt x="2731" y="122"/>
                    <a:pt x="2731" y="122"/>
                    <a:pt x="2730" y="122"/>
                  </a:cubicBezTo>
                  <a:close/>
                  <a:moveTo>
                    <a:pt x="2041" y="0"/>
                  </a:moveTo>
                  <a:cubicBezTo>
                    <a:pt x="1751" y="0"/>
                    <a:pt x="1463" y="48"/>
                    <a:pt x="1189" y="143"/>
                  </a:cubicBezTo>
                  <a:cubicBezTo>
                    <a:pt x="709" y="310"/>
                    <a:pt x="313" y="602"/>
                    <a:pt x="0" y="998"/>
                  </a:cubicBezTo>
                  <a:lnTo>
                    <a:pt x="83" y="1061"/>
                  </a:lnTo>
                  <a:lnTo>
                    <a:pt x="83" y="1082"/>
                  </a:lnTo>
                  <a:cubicBezTo>
                    <a:pt x="417" y="706"/>
                    <a:pt x="855" y="435"/>
                    <a:pt x="1335" y="289"/>
                  </a:cubicBezTo>
                  <a:cubicBezTo>
                    <a:pt x="1684" y="173"/>
                    <a:pt x="2059" y="110"/>
                    <a:pt x="2439" y="110"/>
                  </a:cubicBezTo>
                  <a:cubicBezTo>
                    <a:pt x="2536" y="110"/>
                    <a:pt x="2633" y="114"/>
                    <a:pt x="2730" y="122"/>
                  </a:cubicBezTo>
                  <a:lnTo>
                    <a:pt x="2730" y="122"/>
                  </a:lnTo>
                  <a:cubicBezTo>
                    <a:pt x="2710" y="119"/>
                    <a:pt x="2691" y="81"/>
                    <a:pt x="2691" y="81"/>
                  </a:cubicBezTo>
                  <a:cubicBezTo>
                    <a:pt x="2476" y="27"/>
                    <a:pt x="2258" y="0"/>
                    <a:pt x="2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3469;p43">
              <a:extLst>
                <a:ext uri="{FF2B5EF4-FFF2-40B4-BE49-F238E27FC236}">
                  <a16:creationId xmlns:a16="http://schemas.microsoft.com/office/drawing/2014/main" id="{A6F7F614-359E-F620-96E1-66DECC5A4283}"/>
                </a:ext>
              </a:extLst>
            </p:cNvPr>
            <p:cNvSpPr/>
            <p:nvPr/>
          </p:nvSpPr>
          <p:spPr>
            <a:xfrm>
              <a:off x="5701775" y="2239075"/>
              <a:ext cx="300900" cy="140875"/>
            </a:xfrm>
            <a:custGeom>
              <a:avLst/>
              <a:gdLst/>
              <a:ahLst/>
              <a:cxnLst/>
              <a:rect l="l" t="t" r="r" b="b"/>
              <a:pathLst>
                <a:path w="12036" h="5635" extrusionOk="0">
                  <a:moveTo>
                    <a:pt x="105" y="0"/>
                  </a:moveTo>
                  <a:cubicBezTo>
                    <a:pt x="84" y="0"/>
                    <a:pt x="1" y="63"/>
                    <a:pt x="21" y="83"/>
                  </a:cubicBezTo>
                  <a:cubicBezTo>
                    <a:pt x="1857" y="605"/>
                    <a:pt x="3755" y="939"/>
                    <a:pt x="5570" y="1523"/>
                  </a:cubicBezTo>
                  <a:cubicBezTo>
                    <a:pt x="7134" y="2023"/>
                    <a:pt x="8594" y="2774"/>
                    <a:pt x="9866" y="3775"/>
                  </a:cubicBezTo>
                  <a:cubicBezTo>
                    <a:pt x="10596" y="4338"/>
                    <a:pt x="11264" y="4964"/>
                    <a:pt x="11889" y="5632"/>
                  </a:cubicBezTo>
                  <a:cubicBezTo>
                    <a:pt x="11892" y="5634"/>
                    <a:pt x="11895" y="5635"/>
                    <a:pt x="11900" y="5635"/>
                  </a:cubicBezTo>
                  <a:cubicBezTo>
                    <a:pt x="11936" y="5635"/>
                    <a:pt x="12035" y="5567"/>
                    <a:pt x="12035" y="5548"/>
                  </a:cubicBezTo>
                  <a:cubicBezTo>
                    <a:pt x="11013" y="4297"/>
                    <a:pt x="9741" y="3254"/>
                    <a:pt x="8323" y="2482"/>
                  </a:cubicBezTo>
                  <a:cubicBezTo>
                    <a:pt x="7614" y="2086"/>
                    <a:pt x="6884" y="1752"/>
                    <a:pt x="6112" y="1502"/>
                  </a:cubicBezTo>
                  <a:cubicBezTo>
                    <a:pt x="5215" y="1189"/>
                    <a:pt x="4276" y="980"/>
                    <a:pt x="3359" y="751"/>
                  </a:cubicBezTo>
                  <a:cubicBezTo>
                    <a:pt x="2274" y="501"/>
                    <a:pt x="1190" y="229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3470;p43">
              <a:extLst>
                <a:ext uri="{FF2B5EF4-FFF2-40B4-BE49-F238E27FC236}">
                  <a16:creationId xmlns:a16="http://schemas.microsoft.com/office/drawing/2014/main" id="{C698EC4B-32DF-7A15-5BD2-6E9B1506579A}"/>
                </a:ext>
              </a:extLst>
            </p:cNvPr>
            <p:cNvSpPr/>
            <p:nvPr/>
          </p:nvSpPr>
          <p:spPr>
            <a:xfrm>
              <a:off x="5614175" y="2222375"/>
              <a:ext cx="54250" cy="149150"/>
            </a:xfrm>
            <a:custGeom>
              <a:avLst/>
              <a:gdLst/>
              <a:ahLst/>
              <a:cxnLst/>
              <a:rect l="l" t="t" r="r" b="b"/>
              <a:pathLst>
                <a:path w="2170" h="5966" extrusionOk="0">
                  <a:moveTo>
                    <a:pt x="1023" y="1"/>
                  </a:moveTo>
                  <a:cubicBezTo>
                    <a:pt x="1002" y="21"/>
                    <a:pt x="897" y="21"/>
                    <a:pt x="856" y="63"/>
                  </a:cubicBezTo>
                  <a:cubicBezTo>
                    <a:pt x="293" y="647"/>
                    <a:pt x="1" y="1461"/>
                    <a:pt x="63" y="2274"/>
                  </a:cubicBezTo>
                  <a:cubicBezTo>
                    <a:pt x="126" y="3150"/>
                    <a:pt x="418" y="4005"/>
                    <a:pt x="960" y="4735"/>
                  </a:cubicBezTo>
                  <a:cubicBezTo>
                    <a:pt x="1106" y="4965"/>
                    <a:pt x="1273" y="5173"/>
                    <a:pt x="1440" y="5382"/>
                  </a:cubicBezTo>
                  <a:cubicBezTo>
                    <a:pt x="1607" y="5611"/>
                    <a:pt x="1794" y="5799"/>
                    <a:pt x="2024" y="5966"/>
                  </a:cubicBezTo>
                  <a:cubicBezTo>
                    <a:pt x="2086" y="5966"/>
                    <a:pt x="2128" y="5945"/>
                    <a:pt x="2170" y="5924"/>
                  </a:cubicBezTo>
                  <a:cubicBezTo>
                    <a:pt x="2107" y="5778"/>
                    <a:pt x="2024" y="5653"/>
                    <a:pt x="1919" y="5570"/>
                  </a:cubicBezTo>
                  <a:lnTo>
                    <a:pt x="1648" y="5215"/>
                  </a:lnTo>
                  <a:cubicBezTo>
                    <a:pt x="1481" y="4965"/>
                    <a:pt x="1294" y="4735"/>
                    <a:pt x="1127" y="4485"/>
                  </a:cubicBezTo>
                  <a:cubicBezTo>
                    <a:pt x="814" y="4005"/>
                    <a:pt x="564" y="3463"/>
                    <a:pt x="418" y="2900"/>
                  </a:cubicBezTo>
                  <a:cubicBezTo>
                    <a:pt x="188" y="1919"/>
                    <a:pt x="293" y="772"/>
                    <a:pt x="1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Google Shape;3471;p43">
              <a:extLst>
                <a:ext uri="{FF2B5EF4-FFF2-40B4-BE49-F238E27FC236}">
                  <a16:creationId xmlns:a16="http://schemas.microsoft.com/office/drawing/2014/main" id="{53029FAD-4BA7-574B-846A-F1E1081B8532}"/>
                </a:ext>
              </a:extLst>
            </p:cNvPr>
            <p:cNvSpPr/>
            <p:nvPr/>
          </p:nvSpPr>
          <p:spPr>
            <a:xfrm>
              <a:off x="5466075" y="2180475"/>
              <a:ext cx="130400" cy="113800"/>
            </a:xfrm>
            <a:custGeom>
              <a:avLst/>
              <a:gdLst/>
              <a:ahLst/>
              <a:cxnLst/>
              <a:rect l="l" t="t" r="r" b="b"/>
              <a:pathLst>
                <a:path w="5216" h="4552" extrusionOk="0">
                  <a:moveTo>
                    <a:pt x="4798" y="0"/>
                  </a:moveTo>
                  <a:cubicBezTo>
                    <a:pt x="4493" y="0"/>
                    <a:pt x="4169" y="132"/>
                    <a:pt x="3901" y="217"/>
                  </a:cubicBezTo>
                  <a:cubicBezTo>
                    <a:pt x="3401" y="363"/>
                    <a:pt x="2921" y="571"/>
                    <a:pt x="2462" y="821"/>
                  </a:cubicBezTo>
                  <a:cubicBezTo>
                    <a:pt x="1544" y="1280"/>
                    <a:pt x="814" y="2010"/>
                    <a:pt x="376" y="2928"/>
                  </a:cubicBezTo>
                  <a:cubicBezTo>
                    <a:pt x="168" y="3429"/>
                    <a:pt x="1" y="4033"/>
                    <a:pt x="210" y="4534"/>
                  </a:cubicBezTo>
                  <a:cubicBezTo>
                    <a:pt x="216" y="4546"/>
                    <a:pt x="238" y="4551"/>
                    <a:pt x="266" y="4551"/>
                  </a:cubicBezTo>
                  <a:cubicBezTo>
                    <a:pt x="335" y="4551"/>
                    <a:pt x="439" y="4522"/>
                    <a:pt x="439" y="4492"/>
                  </a:cubicBezTo>
                  <a:cubicBezTo>
                    <a:pt x="460" y="4221"/>
                    <a:pt x="460" y="3950"/>
                    <a:pt x="481" y="3658"/>
                  </a:cubicBezTo>
                  <a:cubicBezTo>
                    <a:pt x="543" y="3387"/>
                    <a:pt x="606" y="3095"/>
                    <a:pt x="731" y="2845"/>
                  </a:cubicBezTo>
                  <a:cubicBezTo>
                    <a:pt x="960" y="2344"/>
                    <a:pt x="1273" y="1906"/>
                    <a:pt x="1670" y="1531"/>
                  </a:cubicBezTo>
                  <a:cubicBezTo>
                    <a:pt x="2128" y="1155"/>
                    <a:pt x="2629" y="821"/>
                    <a:pt x="3171" y="592"/>
                  </a:cubicBezTo>
                  <a:cubicBezTo>
                    <a:pt x="3422" y="467"/>
                    <a:pt x="3714" y="363"/>
                    <a:pt x="4006" y="258"/>
                  </a:cubicBezTo>
                  <a:cubicBezTo>
                    <a:pt x="4239" y="171"/>
                    <a:pt x="4482" y="63"/>
                    <a:pt x="4722" y="63"/>
                  </a:cubicBezTo>
                  <a:cubicBezTo>
                    <a:pt x="4825" y="63"/>
                    <a:pt x="4927" y="83"/>
                    <a:pt x="5028" y="133"/>
                  </a:cubicBezTo>
                  <a:cubicBezTo>
                    <a:pt x="5044" y="139"/>
                    <a:pt x="5061" y="141"/>
                    <a:pt x="5078" y="141"/>
                  </a:cubicBezTo>
                  <a:cubicBezTo>
                    <a:pt x="5120" y="141"/>
                    <a:pt x="5159" y="124"/>
                    <a:pt x="5189" y="97"/>
                  </a:cubicBezTo>
                  <a:lnTo>
                    <a:pt x="5189" y="97"/>
                  </a:lnTo>
                  <a:cubicBezTo>
                    <a:pt x="5198" y="102"/>
                    <a:pt x="5207" y="107"/>
                    <a:pt x="5215" y="112"/>
                  </a:cubicBezTo>
                  <a:lnTo>
                    <a:pt x="5195" y="91"/>
                  </a:lnTo>
                  <a:cubicBezTo>
                    <a:pt x="5193" y="93"/>
                    <a:pt x="5191" y="95"/>
                    <a:pt x="5189" y="97"/>
                  </a:cubicBezTo>
                  <a:lnTo>
                    <a:pt x="5189" y="97"/>
                  </a:lnTo>
                  <a:cubicBezTo>
                    <a:pt x="5067" y="27"/>
                    <a:pt x="4934" y="0"/>
                    <a:pt x="4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Google Shape;3472;p43">
              <a:extLst>
                <a:ext uri="{FF2B5EF4-FFF2-40B4-BE49-F238E27FC236}">
                  <a16:creationId xmlns:a16="http://schemas.microsoft.com/office/drawing/2014/main" id="{340E8BB5-253D-E20C-62D8-79F826756796}"/>
                </a:ext>
              </a:extLst>
            </p:cNvPr>
            <p:cNvSpPr/>
            <p:nvPr/>
          </p:nvSpPr>
          <p:spPr>
            <a:xfrm>
              <a:off x="5753400" y="2094725"/>
              <a:ext cx="273775" cy="46950"/>
            </a:xfrm>
            <a:custGeom>
              <a:avLst/>
              <a:gdLst/>
              <a:ahLst/>
              <a:cxnLst/>
              <a:rect l="l" t="t" r="r" b="b"/>
              <a:pathLst>
                <a:path w="10951" h="1878" extrusionOk="0">
                  <a:moveTo>
                    <a:pt x="5908" y="0"/>
                  </a:moveTo>
                  <a:cubicBezTo>
                    <a:pt x="4791" y="0"/>
                    <a:pt x="3683" y="168"/>
                    <a:pt x="2608" y="497"/>
                  </a:cubicBezTo>
                  <a:cubicBezTo>
                    <a:pt x="1732" y="727"/>
                    <a:pt x="856" y="1039"/>
                    <a:pt x="21" y="1415"/>
                  </a:cubicBezTo>
                  <a:cubicBezTo>
                    <a:pt x="1" y="1422"/>
                    <a:pt x="1" y="1424"/>
                    <a:pt x="11" y="1424"/>
                  </a:cubicBezTo>
                  <a:cubicBezTo>
                    <a:pt x="31" y="1424"/>
                    <a:pt x="91" y="1415"/>
                    <a:pt x="105" y="1415"/>
                  </a:cubicBezTo>
                  <a:cubicBezTo>
                    <a:pt x="1607" y="873"/>
                    <a:pt x="3129" y="309"/>
                    <a:pt x="4714" y="142"/>
                  </a:cubicBezTo>
                  <a:cubicBezTo>
                    <a:pt x="5048" y="103"/>
                    <a:pt x="5381" y="83"/>
                    <a:pt x="5713" y="83"/>
                  </a:cubicBezTo>
                  <a:cubicBezTo>
                    <a:pt x="6773" y="83"/>
                    <a:pt x="7818" y="283"/>
                    <a:pt x="8802" y="664"/>
                  </a:cubicBezTo>
                  <a:cubicBezTo>
                    <a:pt x="9157" y="810"/>
                    <a:pt x="9491" y="998"/>
                    <a:pt x="9804" y="1185"/>
                  </a:cubicBezTo>
                  <a:cubicBezTo>
                    <a:pt x="10137" y="1394"/>
                    <a:pt x="10429" y="1644"/>
                    <a:pt x="10742" y="1874"/>
                  </a:cubicBezTo>
                  <a:cubicBezTo>
                    <a:pt x="10745" y="1877"/>
                    <a:pt x="10752" y="1878"/>
                    <a:pt x="10760" y="1878"/>
                  </a:cubicBezTo>
                  <a:cubicBezTo>
                    <a:pt x="10813" y="1878"/>
                    <a:pt x="10951" y="1832"/>
                    <a:pt x="10951" y="1832"/>
                  </a:cubicBezTo>
                  <a:cubicBezTo>
                    <a:pt x="10721" y="1561"/>
                    <a:pt x="10471" y="1352"/>
                    <a:pt x="10179" y="1165"/>
                  </a:cubicBezTo>
                  <a:cubicBezTo>
                    <a:pt x="9887" y="956"/>
                    <a:pt x="9574" y="789"/>
                    <a:pt x="9240" y="643"/>
                  </a:cubicBezTo>
                  <a:cubicBezTo>
                    <a:pt x="8594" y="351"/>
                    <a:pt x="7926" y="163"/>
                    <a:pt x="7238" y="80"/>
                  </a:cubicBezTo>
                  <a:cubicBezTo>
                    <a:pt x="6794" y="27"/>
                    <a:pt x="6350" y="0"/>
                    <a:pt x="5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3473;p43">
              <a:extLst>
                <a:ext uri="{FF2B5EF4-FFF2-40B4-BE49-F238E27FC236}">
                  <a16:creationId xmlns:a16="http://schemas.microsoft.com/office/drawing/2014/main" id="{F825825B-2A90-8B1C-667E-04C39DD1F695}"/>
                </a:ext>
              </a:extLst>
            </p:cNvPr>
            <p:cNvSpPr/>
            <p:nvPr/>
          </p:nvSpPr>
          <p:spPr>
            <a:xfrm>
              <a:off x="5745700" y="1942350"/>
              <a:ext cx="182400" cy="72175"/>
            </a:xfrm>
            <a:custGeom>
              <a:avLst/>
              <a:gdLst/>
              <a:ahLst/>
              <a:cxnLst/>
              <a:rect l="l" t="t" r="r" b="b"/>
              <a:pathLst>
                <a:path w="7296" h="2887" extrusionOk="0">
                  <a:moveTo>
                    <a:pt x="6434" y="0"/>
                  </a:moveTo>
                  <a:cubicBezTo>
                    <a:pt x="5693" y="0"/>
                    <a:pt x="4940" y="167"/>
                    <a:pt x="4251" y="377"/>
                  </a:cubicBezTo>
                  <a:cubicBezTo>
                    <a:pt x="3229" y="648"/>
                    <a:pt x="2290" y="1107"/>
                    <a:pt x="1414" y="1691"/>
                  </a:cubicBezTo>
                  <a:cubicBezTo>
                    <a:pt x="955" y="2024"/>
                    <a:pt x="496" y="2379"/>
                    <a:pt x="79" y="2796"/>
                  </a:cubicBezTo>
                  <a:cubicBezTo>
                    <a:pt x="63" y="2812"/>
                    <a:pt x="0" y="2887"/>
                    <a:pt x="6" y="2887"/>
                  </a:cubicBezTo>
                  <a:cubicBezTo>
                    <a:pt x="8" y="2887"/>
                    <a:pt x="17" y="2879"/>
                    <a:pt x="37" y="2859"/>
                  </a:cubicBezTo>
                  <a:cubicBezTo>
                    <a:pt x="1518" y="1461"/>
                    <a:pt x="3416" y="585"/>
                    <a:pt x="5419" y="335"/>
                  </a:cubicBezTo>
                  <a:cubicBezTo>
                    <a:pt x="6003" y="251"/>
                    <a:pt x="6587" y="231"/>
                    <a:pt x="7171" y="189"/>
                  </a:cubicBezTo>
                  <a:cubicBezTo>
                    <a:pt x="7208" y="189"/>
                    <a:pt x="7261" y="91"/>
                    <a:pt x="7287" y="83"/>
                  </a:cubicBezTo>
                  <a:lnTo>
                    <a:pt x="7287" y="83"/>
                  </a:lnTo>
                  <a:cubicBezTo>
                    <a:pt x="7290" y="83"/>
                    <a:pt x="7293" y="84"/>
                    <a:pt x="7296" y="85"/>
                  </a:cubicBezTo>
                  <a:cubicBezTo>
                    <a:pt x="7294" y="83"/>
                    <a:pt x="7292" y="82"/>
                    <a:pt x="7290" y="82"/>
                  </a:cubicBezTo>
                  <a:cubicBezTo>
                    <a:pt x="7289" y="82"/>
                    <a:pt x="7288" y="82"/>
                    <a:pt x="7287" y="83"/>
                  </a:cubicBezTo>
                  <a:lnTo>
                    <a:pt x="7287" y="83"/>
                  </a:lnTo>
                  <a:cubicBezTo>
                    <a:pt x="7008" y="25"/>
                    <a:pt x="6722" y="0"/>
                    <a:pt x="6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3474;p43">
              <a:extLst>
                <a:ext uri="{FF2B5EF4-FFF2-40B4-BE49-F238E27FC236}">
                  <a16:creationId xmlns:a16="http://schemas.microsoft.com/office/drawing/2014/main" id="{12B5CA33-634C-E341-8436-78FABFAAF40A}"/>
                </a:ext>
              </a:extLst>
            </p:cNvPr>
            <p:cNvSpPr/>
            <p:nvPr/>
          </p:nvSpPr>
          <p:spPr>
            <a:xfrm>
              <a:off x="5468700" y="2122775"/>
              <a:ext cx="78750" cy="22450"/>
            </a:xfrm>
            <a:custGeom>
              <a:avLst/>
              <a:gdLst/>
              <a:ahLst/>
              <a:cxnLst/>
              <a:rect l="l" t="t" r="r" b="b"/>
              <a:pathLst>
                <a:path w="3150" h="898" extrusionOk="0">
                  <a:moveTo>
                    <a:pt x="851" y="0"/>
                  </a:moveTo>
                  <a:cubicBezTo>
                    <a:pt x="602" y="0"/>
                    <a:pt x="353" y="27"/>
                    <a:pt x="105" y="84"/>
                  </a:cubicBezTo>
                  <a:cubicBezTo>
                    <a:pt x="84" y="84"/>
                    <a:pt x="0" y="189"/>
                    <a:pt x="21" y="189"/>
                  </a:cubicBezTo>
                  <a:cubicBezTo>
                    <a:pt x="522" y="189"/>
                    <a:pt x="1001" y="230"/>
                    <a:pt x="1502" y="335"/>
                  </a:cubicBezTo>
                  <a:cubicBezTo>
                    <a:pt x="1752" y="376"/>
                    <a:pt x="2023" y="460"/>
                    <a:pt x="2253" y="585"/>
                  </a:cubicBezTo>
                  <a:cubicBezTo>
                    <a:pt x="2503" y="668"/>
                    <a:pt x="2712" y="835"/>
                    <a:pt x="2962" y="898"/>
                  </a:cubicBezTo>
                  <a:cubicBezTo>
                    <a:pt x="3004" y="898"/>
                    <a:pt x="3150" y="793"/>
                    <a:pt x="3129" y="773"/>
                  </a:cubicBezTo>
                  <a:cubicBezTo>
                    <a:pt x="2941" y="564"/>
                    <a:pt x="2712" y="439"/>
                    <a:pt x="2441" y="355"/>
                  </a:cubicBezTo>
                  <a:cubicBezTo>
                    <a:pt x="2211" y="251"/>
                    <a:pt x="1961" y="168"/>
                    <a:pt x="1731" y="105"/>
                  </a:cubicBezTo>
                  <a:cubicBezTo>
                    <a:pt x="1438" y="37"/>
                    <a:pt x="1144" y="0"/>
                    <a:pt x="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Google Shape;3475;p43">
              <a:extLst>
                <a:ext uri="{FF2B5EF4-FFF2-40B4-BE49-F238E27FC236}">
                  <a16:creationId xmlns:a16="http://schemas.microsoft.com/office/drawing/2014/main" id="{6B6ED2EB-209A-D199-184D-E0311055ED57}"/>
                </a:ext>
              </a:extLst>
            </p:cNvPr>
            <p:cNvSpPr/>
            <p:nvPr/>
          </p:nvSpPr>
          <p:spPr>
            <a:xfrm>
              <a:off x="5835800" y="2242725"/>
              <a:ext cx="314975" cy="428125"/>
            </a:xfrm>
            <a:custGeom>
              <a:avLst/>
              <a:gdLst/>
              <a:ahLst/>
              <a:cxnLst/>
              <a:rect l="l" t="t" r="r" b="b"/>
              <a:pathLst>
                <a:path w="12599" h="17125" extrusionOk="0">
                  <a:moveTo>
                    <a:pt x="0" y="0"/>
                  </a:moveTo>
                  <a:cubicBezTo>
                    <a:pt x="3" y="0"/>
                    <a:pt x="6" y="1"/>
                    <a:pt x="8" y="1"/>
                  </a:cubicBezTo>
                  <a:lnTo>
                    <a:pt x="8" y="1"/>
                  </a:lnTo>
                  <a:cubicBezTo>
                    <a:pt x="6" y="1"/>
                    <a:pt x="3" y="0"/>
                    <a:pt x="0" y="0"/>
                  </a:cubicBezTo>
                  <a:close/>
                  <a:moveTo>
                    <a:pt x="8" y="1"/>
                  </a:moveTo>
                  <a:lnTo>
                    <a:pt x="8" y="1"/>
                  </a:lnTo>
                  <a:cubicBezTo>
                    <a:pt x="45" y="14"/>
                    <a:pt x="66" y="104"/>
                    <a:pt x="104" y="104"/>
                  </a:cubicBezTo>
                  <a:cubicBezTo>
                    <a:pt x="1460" y="438"/>
                    <a:pt x="2858" y="688"/>
                    <a:pt x="4130" y="1293"/>
                  </a:cubicBezTo>
                  <a:cubicBezTo>
                    <a:pt x="5465" y="1919"/>
                    <a:pt x="6528" y="2941"/>
                    <a:pt x="7488" y="4046"/>
                  </a:cubicBezTo>
                  <a:cubicBezTo>
                    <a:pt x="8447" y="5110"/>
                    <a:pt x="9261" y="6299"/>
                    <a:pt x="9907" y="7571"/>
                  </a:cubicBezTo>
                  <a:cubicBezTo>
                    <a:pt x="10575" y="8927"/>
                    <a:pt x="10950" y="10408"/>
                    <a:pt x="11367" y="11847"/>
                  </a:cubicBezTo>
                  <a:cubicBezTo>
                    <a:pt x="11597" y="12681"/>
                    <a:pt x="11826" y="13516"/>
                    <a:pt x="12014" y="14350"/>
                  </a:cubicBezTo>
                  <a:cubicBezTo>
                    <a:pt x="12223" y="15247"/>
                    <a:pt x="12348" y="16123"/>
                    <a:pt x="12494" y="17020"/>
                  </a:cubicBezTo>
                  <a:cubicBezTo>
                    <a:pt x="12494" y="17061"/>
                    <a:pt x="12596" y="17102"/>
                    <a:pt x="12598" y="17123"/>
                  </a:cubicBezTo>
                  <a:lnTo>
                    <a:pt x="12598" y="17123"/>
                  </a:lnTo>
                  <a:cubicBezTo>
                    <a:pt x="12556" y="16310"/>
                    <a:pt x="12431" y="15518"/>
                    <a:pt x="12243" y="14725"/>
                  </a:cubicBezTo>
                  <a:cubicBezTo>
                    <a:pt x="12056" y="13912"/>
                    <a:pt x="11847" y="13119"/>
                    <a:pt x="11618" y="12306"/>
                  </a:cubicBezTo>
                  <a:cubicBezTo>
                    <a:pt x="11201" y="10783"/>
                    <a:pt x="10804" y="9219"/>
                    <a:pt x="10095" y="7801"/>
                  </a:cubicBezTo>
                  <a:cubicBezTo>
                    <a:pt x="9469" y="6549"/>
                    <a:pt x="8698" y="5381"/>
                    <a:pt x="7759" y="4338"/>
                  </a:cubicBezTo>
                  <a:cubicBezTo>
                    <a:pt x="7321" y="3817"/>
                    <a:pt x="6841" y="3296"/>
                    <a:pt x="6341" y="2816"/>
                  </a:cubicBezTo>
                  <a:cubicBezTo>
                    <a:pt x="5819" y="2294"/>
                    <a:pt x="5256" y="1835"/>
                    <a:pt x="4630" y="1439"/>
                  </a:cubicBezTo>
                  <a:cubicBezTo>
                    <a:pt x="3235" y="627"/>
                    <a:pt x="1591" y="272"/>
                    <a:pt x="8" y="1"/>
                  </a:cubicBezTo>
                  <a:close/>
                  <a:moveTo>
                    <a:pt x="12598" y="17123"/>
                  </a:moveTo>
                  <a:cubicBezTo>
                    <a:pt x="12598" y="17124"/>
                    <a:pt x="12598" y="17124"/>
                    <a:pt x="12598" y="17124"/>
                  </a:cubicBezTo>
                  <a:cubicBezTo>
                    <a:pt x="12598" y="17124"/>
                    <a:pt x="12598" y="17124"/>
                    <a:pt x="12598" y="17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Google Shape;3476;p43">
              <a:extLst>
                <a:ext uri="{FF2B5EF4-FFF2-40B4-BE49-F238E27FC236}">
                  <a16:creationId xmlns:a16="http://schemas.microsoft.com/office/drawing/2014/main" id="{C3707414-C0B2-5C8B-735D-1F7A9A0E4653}"/>
                </a:ext>
              </a:extLst>
            </p:cNvPr>
            <p:cNvSpPr/>
            <p:nvPr/>
          </p:nvSpPr>
          <p:spPr>
            <a:xfrm>
              <a:off x="5396225" y="2466600"/>
              <a:ext cx="587150" cy="766875"/>
            </a:xfrm>
            <a:custGeom>
              <a:avLst/>
              <a:gdLst/>
              <a:ahLst/>
              <a:cxnLst/>
              <a:rect l="l" t="t" r="r" b="b"/>
              <a:pathLst>
                <a:path w="23486" h="30675" extrusionOk="0">
                  <a:moveTo>
                    <a:pt x="8844" y="21329"/>
                  </a:moveTo>
                  <a:lnTo>
                    <a:pt x="8844" y="21329"/>
                  </a:lnTo>
                  <a:cubicBezTo>
                    <a:pt x="8844" y="21329"/>
                    <a:pt x="8844" y="21330"/>
                    <a:pt x="8844" y="21330"/>
                  </a:cubicBezTo>
                  <a:cubicBezTo>
                    <a:pt x="8844" y="21330"/>
                    <a:pt x="8844" y="21329"/>
                    <a:pt x="8844" y="21329"/>
                  </a:cubicBezTo>
                  <a:close/>
                  <a:moveTo>
                    <a:pt x="11846" y="1"/>
                  </a:moveTo>
                  <a:cubicBezTo>
                    <a:pt x="11573" y="1"/>
                    <a:pt x="11337" y="13"/>
                    <a:pt x="11159" y="35"/>
                  </a:cubicBezTo>
                  <a:cubicBezTo>
                    <a:pt x="10867" y="55"/>
                    <a:pt x="10596" y="139"/>
                    <a:pt x="10325" y="222"/>
                  </a:cubicBezTo>
                  <a:cubicBezTo>
                    <a:pt x="8990" y="723"/>
                    <a:pt x="8135" y="1286"/>
                    <a:pt x="7571" y="2684"/>
                  </a:cubicBezTo>
                  <a:cubicBezTo>
                    <a:pt x="7321" y="3247"/>
                    <a:pt x="6654" y="6104"/>
                    <a:pt x="7488" y="6480"/>
                  </a:cubicBezTo>
                  <a:cubicBezTo>
                    <a:pt x="7121" y="6321"/>
                    <a:pt x="6658" y="6255"/>
                    <a:pt x="6157" y="6255"/>
                  </a:cubicBezTo>
                  <a:cubicBezTo>
                    <a:pt x="4946" y="6255"/>
                    <a:pt x="3510" y="6638"/>
                    <a:pt x="2670" y="7022"/>
                  </a:cubicBezTo>
                  <a:cubicBezTo>
                    <a:pt x="1502" y="7564"/>
                    <a:pt x="584" y="8544"/>
                    <a:pt x="313" y="9838"/>
                  </a:cubicBezTo>
                  <a:cubicBezTo>
                    <a:pt x="125" y="10901"/>
                    <a:pt x="0" y="12403"/>
                    <a:pt x="897" y="13154"/>
                  </a:cubicBezTo>
                  <a:cubicBezTo>
                    <a:pt x="1272" y="12403"/>
                    <a:pt x="1794" y="11757"/>
                    <a:pt x="2399" y="11193"/>
                  </a:cubicBezTo>
                  <a:lnTo>
                    <a:pt x="2399" y="11193"/>
                  </a:lnTo>
                  <a:cubicBezTo>
                    <a:pt x="2128" y="11882"/>
                    <a:pt x="1919" y="12591"/>
                    <a:pt x="1752" y="13321"/>
                  </a:cubicBezTo>
                  <a:cubicBezTo>
                    <a:pt x="1564" y="14197"/>
                    <a:pt x="1502" y="15240"/>
                    <a:pt x="2128" y="15886"/>
                  </a:cubicBezTo>
                  <a:cubicBezTo>
                    <a:pt x="3004" y="16825"/>
                    <a:pt x="4172" y="17659"/>
                    <a:pt x="5110" y="18556"/>
                  </a:cubicBezTo>
                  <a:cubicBezTo>
                    <a:pt x="5673" y="19119"/>
                    <a:pt x="6278" y="19620"/>
                    <a:pt x="6904" y="20100"/>
                  </a:cubicBezTo>
                  <a:cubicBezTo>
                    <a:pt x="7112" y="20266"/>
                    <a:pt x="8833" y="21179"/>
                    <a:pt x="8844" y="21329"/>
                  </a:cubicBezTo>
                  <a:lnTo>
                    <a:pt x="8844" y="21329"/>
                  </a:lnTo>
                  <a:cubicBezTo>
                    <a:pt x="8781" y="19577"/>
                    <a:pt x="8823" y="18326"/>
                    <a:pt x="9824" y="16741"/>
                  </a:cubicBezTo>
                  <a:lnTo>
                    <a:pt x="9824" y="16741"/>
                  </a:lnTo>
                  <a:cubicBezTo>
                    <a:pt x="9407" y="17805"/>
                    <a:pt x="9177" y="18952"/>
                    <a:pt x="9094" y="20100"/>
                  </a:cubicBezTo>
                  <a:cubicBezTo>
                    <a:pt x="9052" y="20454"/>
                    <a:pt x="9094" y="20809"/>
                    <a:pt x="9240" y="21142"/>
                  </a:cubicBezTo>
                  <a:cubicBezTo>
                    <a:pt x="9386" y="21351"/>
                    <a:pt x="9553" y="21518"/>
                    <a:pt x="9741" y="21664"/>
                  </a:cubicBezTo>
                  <a:cubicBezTo>
                    <a:pt x="10742" y="22456"/>
                    <a:pt x="11785" y="23145"/>
                    <a:pt x="12911" y="23750"/>
                  </a:cubicBezTo>
                  <a:cubicBezTo>
                    <a:pt x="13280" y="23963"/>
                    <a:pt x="14842" y="25189"/>
                    <a:pt x="15359" y="25189"/>
                  </a:cubicBezTo>
                  <a:cubicBezTo>
                    <a:pt x="15397" y="25189"/>
                    <a:pt x="15430" y="25182"/>
                    <a:pt x="15456" y="25168"/>
                  </a:cubicBezTo>
                  <a:cubicBezTo>
                    <a:pt x="15581" y="25084"/>
                    <a:pt x="15685" y="24959"/>
                    <a:pt x="15727" y="24813"/>
                  </a:cubicBezTo>
                  <a:cubicBezTo>
                    <a:pt x="15873" y="24396"/>
                    <a:pt x="15998" y="23958"/>
                    <a:pt x="16081" y="23520"/>
                  </a:cubicBezTo>
                  <a:lnTo>
                    <a:pt x="16415" y="21998"/>
                  </a:lnTo>
                  <a:cubicBezTo>
                    <a:pt x="16415" y="23270"/>
                    <a:pt x="16540" y="24500"/>
                    <a:pt x="16478" y="25814"/>
                  </a:cubicBezTo>
                  <a:cubicBezTo>
                    <a:pt x="16394" y="26148"/>
                    <a:pt x="16582" y="26482"/>
                    <a:pt x="16916" y="26586"/>
                  </a:cubicBezTo>
                  <a:cubicBezTo>
                    <a:pt x="18770" y="27566"/>
                    <a:pt x="20334" y="28670"/>
                    <a:pt x="21231" y="30669"/>
                  </a:cubicBezTo>
                  <a:lnTo>
                    <a:pt x="21231" y="30669"/>
                  </a:lnTo>
                  <a:cubicBezTo>
                    <a:pt x="21008" y="30162"/>
                    <a:pt x="21734" y="28336"/>
                    <a:pt x="21859" y="27775"/>
                  </a:cubicBezTo>
                  <a:cubicBezTo>
                    <a:pt x="22213" y="26086"/>
                    <a:pt x="22318" y="24438"/>
                    <a:pt x="21859" y="22769"/>
                  </a:cubicBezTo>
                  <a:cubicBezTo>
                    <a:pt x="21546" y="21539"/>
                    <a:pt x="21045" y="20350"/>
                    <a:pt x="20733" y="19119"/>
                  </a:cubicBezTo>
                  <a:lnTo>
                    <a:pt x="20733" y="19119"/>
                  </a:lnTo>
                  <a:cubicBezTo>
                    <a:pt x="21483" y="19787"/>
                    <a:pt x="22109" y="20579"/>
                    <a:pt x="22589" y="21455"/>
                  </a:cubicBezTo>
                  <a:cubicBezTo>
                    <a:pt x="23486" y="18848"/>
                    <a:pt x="23131" y="15657"/>
                    <a:pt x="22485" y="13029"/>
                  </a:cubicBezTo>
                  <a:cubicBezTo>
                    <a:pt x="22213" y="11965"/>
                    <a:pt x="22047" y="11506"/>
                    <a:pt x="21129" y="10880"/>
                  </a:cubicBezTo>
                  <a:cubicBezTo>
                    <a:pt x="20378" y="10338"/>
                    <a:pt x="19565" y="9921"/>
                    <a:pt x="18688" y="9608"/>
                  </a:cubicBezTo>
                  <a:lnTo>
                    <a:pt x="18688" y="9608"/>
                  </a:lnTo>
                  <a:cubicBezTo>
                    <a:pt x="20107" y="9671"/>
                    <a:pt x="21483" y="9942"/>
                    <a:pt x="22818" y="10380"/>
                  </a:cubicBezTo>
                  <a:cubicBezTo>
                    <a:pt x="22193" y="9379"/>
                    <a:pt x="22067" y="8190"/>
                    <a:pt x="21567" y="7147"/>
                  </a:cubicBezTo>
                  <a:cubicBezTo>
                    <a:pt x="20649" y="5291"/>
                    <a:pt x="19189" y="2600"/>
                    <a:pt x="16957" y="2266"/>
                  </a:cubicBezTo>
                  <a:cubicBezTo>
                    <a:pt x="16446" y="2193"/>
                    <a:pt x="15930" y="2188"/>
                    <a:pt x="15414" y="2188"/>
                  </a:cubicBezTo>
                  <a:cubicBezTo>
                    <a:pt x="15328" y="2188"/>
                    <a:pt x="15242" y="2188"/>
                    <a:pt x="15156" y="2188"/>
                  </a:cubicBezTo>
                  <a:cubicBezTo>
                    <a:pt x="14726" y="2188"/>
                    <a:pt x="14296" y="2185"/>
                    <a:pt x="13870" y="2141"/>
                  </a:cubicBezTo>
                  <a:cubicBezTo>
                    <a:pt x="14434" y="1724"/>
                    <a:pt x="15038" y="1390"/>
                    <a:pt x="15685" y="1140"/>
                  </a:cubicBezTo>
                  <a:cubicBezTo>
                    <a:pt x="15254" y="278"/>
                    <a:pt x="13143" y="1"/>
                    <a:pt x="11846" y="1"/>
                  </a:cubicBezTo>
                  <a:close/>
                  <a:moveTo>
                    <a:pt x="21231" y="30669"/>
                  </a:moveTo>
                  <a:cubicBezTo>
                    <a:pt x="21232" y="30671"/>
                    <a:pt x="21232" y="30673"/>
                    <a:pt x="21233" y="30674"/>
                  </a:cubicBezTo>
                  <a:cubicBezTo>
                    <a:pt x="21232" y="30673"/>
                    <a:pt x="21232" y="30671"/>
                    <a:pt x="21231" y="306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3477;p43">
              <a:extLst>
                <a:ext uri="{FF2B5EF4-FFF2-40B4-BE49-F238E27FC236}">
                  <a16:creationId xmlns:a16="http://schemas.microsoft.com/office/drawing/2014/main" id="{976301DB-C427-0E85-1353-9742DA782F9D}"/>
                </a:ext>
              </a:extLst>
            </p:cNvPr>
            <p:cNvSpPr/>
            <p:nvPr/>
          </p:nvSpPr>
          <p:spPr>
            <a:xfrm>
              <a:off x="5591225" y="2632600"/>
              <a:ext cx="333750" cy="550800"/>
            </a:xfrm>
            <a:custGeom>
              <a:avLst/>
              <a:gdLst/>
              <a:ahLst/>
              <a:cxnLst/>
              <a:rect l="l" t="t" r="r" b="b"/>
              <a:pathLst>
                <a:path w="13350" h="22032" extrusionOk="0">
                  <a:moveTo>
                    <a:pt x="88" y="1"/>
                  </a:moveTo>
                  <a:cubicBezTo>
                    <a:pt x="61" y="1"/>
                    <a:pt x="17" y="27"/>
                    <a:pt x="1" y="27"/>
                  </a:cubicBezTo>
                  <a:cubicBezTo>
                    <a:pt x="1211" y="841"/>
                    <a:pt x="2316" y="1800"/>
                    <a:pt x="3275" y="2885"/>
                  </a:cubicBezTo>
                  <a:cubicBezTo>
                    <a:pt x="4402" y="4094"/>
                    <a:pt x="5445" y="5388"/>
                    <a:pt x="6383" y="6764"/>
                  </a:cubicBezTo>
                  <a:cubicBezTo>
                    <a:pt x="7322" y="8099"/>
                    <a:pt x="8177" y="9497"/>
                    <a:pt x="8949" y="10936"/>
                  </a:cubicBezTo>
                  <a:cubicBezTo>
                    <a:pt x="9720" y="12396"/>
                    <a:pt x="10409" y="13918"/>
                    <a:pt x="10993" y="15462"/>
                  </a:cubicBezTo>
                  <a:cubicBezTo>
                    <a:pt x="11848" y="17610"/>
                    <a:pt x="12620" y="19800"/>
                    <a:pt x="13245" y="22032"/>
                  </a:cubicBezTo>
                  <a:lnTo>
                    <a:pt x="13350" y="22032"/>
                  </a:lnTo>
                  <a:cubicBezTo>
                    <a:pt x="12787" y="20030"/>
                    <a:pt x="12140" y="18069"/>
                    <a:pt x="11431" y="16129"/>
                  </a:cubicBezTo>
                  <a:cubicBezTo>
                    <a:pt x="10826" y="14523"/>
                    <a:pt x="10158" y="12938"/>
                    <a:pt x="9387" y="11395"/>
                  </a:cubicBezTo>
                  <a:cubicBezTo>
                    <a:pt x="7906" y="8454"/>
                    <a:pt x="6070" y="5742"/>
                    <a:pt x="3901" y="3281"/>
                  </a:cubicBezTo>
                  <a:cubicBezTo>
                    <a:pt x="2817" y="2009"/>
                    <a:pt x="1523" y="903"/>
                    <a:pt x="105" y="6"/>
                  </a:cubicBezTo>
                  <a:cubicBezTo>
                    <a:pt x="101" y="2"/>
                    <a:pt x="95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Google Shape;3478;p43">
              <a:extLst>
                <a:ext uri="{FF2B5EF4-FFF2-40B4-BE49-F238E27FC236}">
                  <a16:creationId xmlns:a16="http://schemas.microsoft.com/office/drawing/2014/main" id="{6B1FDCF7-F06B-46FA-BC6E-06CBFCD13FFB}"/>
                </a:ext>
              </a:extLst>
            </p:cNvPr>
            <p:cNvSpPr/>
            <p:nvPr/>
          </p:nvSpPr>
          <p:spPr>
            <a:xfrm>
              <a:off x="5579250" y="2735475"/>
              <a:ext cx="46425" cy="227375"/>
            </a:xfrm>
            <a:custGeom>
              <a:avLst/>
              <a:gdLst/>
              <a:ahLst/>
              <a:cxnLst/>
              <a:rect l="l" t="t" r="r" b="b"/>
              <a:pathLst>
                <a:path w="1857" h="9095" extrusionOk="0">
                  <a:moveTo>
                    <a:pt x="1794" y="0"/>
                  </a:moveTo>
                  <a:cubicBezTo>
                    <a:pt x="1544" y="543"/>
                    <a:pt x="1252" y="1064"/>
                    <a:pt x="897" y="1565"/>
                  </a:cubicBezTo>
                  <a:cubicBezTo>
                    <a:pt x="563" y="2044"/>
                    <a:pt x="313" y="2608"/>
                    <a:pt x="167" y="3192"/>
                  </a:cubicBezTo>
                  <a:cubicBezTo>
                    <a:pt x="21" y="3796"/>
                    <a:pt x="0" y="4401"/>
                    <a:pt x="125" y="5027"/>
                  </a:cubicBezTo>
                  <a:cubicBezTo>
                    <a:pt x="167" y="5319"/>
                    <a:pt x="250" y="5611"/>
                    <a:pt x="355" y="5882"/>
                  </a:cubicBezTo>
                  <a:cubicBezTo>
                    <a:pt x="480" y="6195"/>
                    <a:pt x="626" y="6487"/>
                    <a:pt x="751" y="6800"/>
                  </a:cubicBezTo>
                  <a:cubicBezTo>
                    <a:pt x="1022" y="7530"/>
                    <a:pt x="897" y="8260"/>
                    <a:pt x="814" y="9011"/>
                  </a:cubicBezTo>
                  <a:cubicBezTo>
                    <a:pt x="814" y="9053"/>
                    <a:pt x="980" y="9094"/>
                    <a:pt x="980" y="9094"/>
                  </a:cubicBezTo>
                  <a:cubicBezTo>
                    <a:pt x="1106" y="8448"/>
                    <a:pt x="1085" y="7759"/>
                    <a:pt x="939" y="7113"/>
                  </a:cubicBezTo>
                  <a:cubicBezTo>
                    <a:pt x="772" y="6487"/>
                    <a:pt x="417" y="5945"/>
                    <a:pt x="271" y="5319"/>
                  </a:cubicBezTo>
                  <a:cubicBezTo>
                    <a:pt x="0" y="4109"/>
                    <a:pt x="209" y="2858"/>
                    <a:pt x="855" y="1815"/>
                  </a:cubicBezTo>
                  <a:cubicBezTo>
                    <a:pt x="1210" y="1231"/>
                    <a:pt x="1627" y="689"/>
                    <a:pt x="1856" y="42"/>
                  </a:cubicBezTo>
                  <a:cubicBezTo>
                    <a:pt x="1856" y="42"/>
                    <a:pt x="1794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Google Shape;3479;p43">
              <a:extLst>
                <a:ext uri="{FF2B5EF4-FFF2-40B4-BE49-F238E27FC236}">
                  <a16:creationId xmlns:a16="http://schemas.microsoft.com/office/drawing/2014/main" id="{B343DA79-8FCF-2A09-D745-EF6D725F57D6}"/>
                </a:ext>
              </a:extLst>
            </p:cNvPr>
            <p:cNvSpPr/>
            <p:nvPr/>
          </p:nvSpPr>
          <p:spPr>
            <a:xfrm>
              <a:off x="5682475" y="2662350"/>
              <a:ext cx="230000" cy="36125"/>
            </a:xfrm>
            <a:custGeom>
              <a:avLst/>
              <a:gdLst/>
              <a:ahLst/>
              <a:cxnLst/>
              <a:rect l="l" t="t" r="r" b="b"/>
              <a:pathLst>
                <a:path w="9200" h="1445" extrusionOk="0">
                  <a:moveTo>
                    <a:pt x="4927" y="0"/>
                  </a:moveTo>
                  <a:cubicBezTo>
                    <a:pt x="3976" y="0"/>
                    <a:pt x="3025" y="160"/>
                    <a:pt x="2128" y="464"/>
                  </a:cubicBezTo>
                  <a:cubicBezTo>
                    <a:pt x="1398" y="714"/>
                    <a:pt x="689" y="1027"/>
                    <a:pt x="1" y="1424"/>
                  </a:cubicBezTo>
                  <a:cubicBezTo>
                    <a:pt x="1" y="1424"/>
                    <a:pt x="43" y="1444"/>
                    <a:pt x="63" y="1444"/>
                  </a:cubicBezTo>
                  <a:lnTo>
                    <a:pt x="84" y="1444"/>
                  </a:lnTo>
                  <a:cubicBezTo>
                    <a:pt x="1610" y="645"/>
                    <a:pt x="3349" y="58"/>
                    <a:pt x="5082" y="58"/>
                  </a:cubicBezTo>
                  <a:cubicBezTo>
                    <a:pt x="5836" y="58"/>
                    <a:pt x="6588" y="170"/>
                    <a:pt x="7322" y="422"/>
                  </a:cubicBezTo>
                  <a:cubicBezTo>
                    <a:pt x="7989" y="673"/>
                    <a:pt x="8594" y="1006"/>
                    <a:pt x="9137" y="1424"/>
                  </a:cubicBezTo>
                  <a:cubicBezTo>
                    <a:pt x="9137" y="1424"/>
                    <a:pt x="9162" y="1424"/>
                    <a:pt x="9181" y="1429"/>
                  </a:cubicBezTo>
                  <a:lnTo>
                    <a:pt x="9181" y="1429"/>
                  </a:lnTo>
                  <a:cubicBezTo>
                    <a:pt x="8267" y="667"/>
                    <a:pt x="7168" y="213"/>
                    <a:pt x="5987" y="68"/>
                  </a:cubicBezTo>
                  <a:cubicBezTo>
                    <a:pt x="5636" y="23"/>
                    <a:pt x="5282" y="0"/>
                    <a:pt x="4927" y="0"/>
                  </a:cubicBezTo>
                  <a:close/>
                  <a:moveTo>
                    <a:pt x="9181" y="1429"/>
                  </a:moveTo>
                  <a:cubicBezTo>
                    <a:pt x="9187" y="1434"/>
                    <a:pt x="9193" y="1439"/>
                    <a:pt x="9199" y="1444"/>
                  </a:cubicBezTo>
                  <a:cubicBezTo>
                    <a:pt x="9199" y="1437"/>
                    <a:pt x="9191" y="1432"/>
                    <a:pt x="9181" y="1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3480;p43">
              <a:extLst>
                <a:ext uri="{FF2B5EF4-FFF2-40B4-BE49-F238E27FC236}">
                  <a16:creationId xmlns:a16="http://schemas.microsoft.com/office/drawing/2014/main" id="{E2CEBD11-26D8-A0C8-5BC2-450C43B6AC9A}"/>
                </a:ext>
              </a:extLst>
            </p:cNvPr>
            <p:cNvSpPr/>
            <p:nvPr/>
          </p:nvSpPr>
          <p:spPr>
            <a:xfrm>
              <a:off x="5774775" y="2826200"/>
              <a:ext cx="168975" cy="165325"/>
            </a:xfrm>
            <a:custGeom>
              <a:avLst/>
              <a:gdLst/>
              <a:ahLst/>
              <a:cxnLst/>
              <a:rect l="l" t="t" r="r" b="b"/>
              <a:pathLst>
                <a:path w="6759" h="6613" extrusionOk="0">
                  <a:moveTo>
                    <a:pt x="1" y="1"/>
                  </a:moveTo>
                  <a:cubicBezTo>
                    <a:pt x="1" y="1"/>
                    <a:pt x="22" y="21"/>
                    <a:pt x="22" y="21"/>
                  </a:cubicBezTo>
                  <a:cubicBezTo>
                    <a:pt x="1252" y="251"/>
                    <a:pt x="2420" y="793"/>
                    <a:pt x="3380" y="1607"/>
                  </a:cubicBezTo>
                  <a:cubicBezTo>
                    <a:pt x="4360" y="2441"/>
                    <a:pt x="5153" y="3463"/>
                    <a:pt x="5757" y="4589"/>
                  </a:cubicBezTo>
                  <a:cubicBezTo>
                    <a:pt x="6112" y="5236"/>
                    <a:pt x="6425" y="5903"/>
                    <a:pt x="6717" y="6592"/>
                  </a:cubicBezTo>
                  <a:lnTo>
                    <a:pt x="6759" y="6612"/>
                  </a:lnTo>
                  <a:cubicBezTo>
                    <a:pt x="5883" y="4193"/>
                    <a:pt x="4318" y="1836"/>
                    <a:pt x="1982" y="647"/>
                  </a:cubicBezTo>
                  <a:cubicBezTo>
                    <a:pt x="1356" y="313"/>
                    <a:pt x="689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Google Shape;3481;p43">
              <a:extLst>
                <a:ext uri="{FF2B5EF4-FFF2-40B4-BE49-F238E27FC236}">
                  <a16:creationId xmlns:a16="http://schemas.microsoft.com/office/drawing/2014/main" id="{D303C656-82E3-9953-94A7-6A57CF2D9CCD}"/>
                </a:ext>
              </a:extLst>
            </p:cNvPr>
            <p:cNvSpPr/>
            <p:nvPr/>
          </p:nvSpPr>
          <p:spPr>
            <a:xfrm>
              <a:off x="5815975" y="2923200"/>
              <a:ext cx="16200" cy="165825"/>
            </a:xfrm>
            <a:custGeom>
              <a:avLst/>
              <a:gdLst/>
              <a:ahLst/>
              <a:cxnLst/>
              <a:rect l="l" t="t" r="r" b="b"/>
              <a:pathLst>
                <a:path w="648" h="6633" extrusionOk="0">
                  <a:moveTo>
                    <a:pt x="397" y="0"/>
                  </a:moveTo>
                  <a:cubicBezTo>
                    <a:pt x="397" y="0"/>
                    <a:pt x="334" y="42"/>
                    <a:pt x="334" y="63"/>
                  </a:cubicBezTo>
                  <a:cubicBezTo>
                    <a:pt x="626" y="2232"/>
                    <a:pt x="376" y="4484"/>
                    <a:pt x="0" y="6633"/>
                  </a:cubicBezTo>
                  <a:cubicBezTo>
                    <a:pt x="0" y="6633"/>
                    <a:pt x="42" y="6612"/>
                    <a:pt x="42" y="6591"/>
                  </a:cubicBezTo>
                  <a:cubicBezTo>
                    <a:pt x="292" y="5506"/>
                    <a:pt x="459" y="4401"/>
                    <a:pt x="564" y="3275"/>
                  </a:cubicBezTo>
                  <a:cubicBezTo>
                    <a:pt x="647" y="2190"/>
                    <a:pt x="584" y="1085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Google Shape;3482;p43">
              <a:extLst>
                <a:ext uri="{FF2B5EF4-FFF2-40B4-BE49-F238E27FC236}">
                  <a16:creationId xmlns:a16="http://schemas.microsoft.com/office/drawing/2014/main" id="{815E075F-7669-EDC9-D30A-FDCB235C3674}"/>
                </a:ext>
              </a:extLst>
            </p:cNvPr>
            <p:cNvSpPr/>
            <p:nvPr/>
          </p:nvSpPr>
          <p:spPr>
            <a:xfrm>
              <a:off x="5707525" y="2777700"/>
              <a:ext cx="31300" cy="247725"/>
            </a:xfrm>
            <a:custGeom>
              <a:avLst/>
              <a:gdLst/>
              <a:ahLst/>
              <a:cxnLst/>
              <a:rect l="l" t="t" r="r" b="b"/>
              <a:pathLst>
                <a:path w="1252" h="9909" extrusionOk="0">
                  <a:moveTo>
                    <a:pt x="521" y="1"/>
                  </a:moveTo>
                  <a:cubicBezTo>
                    <a:pt x="167" y="1273"/>
                    <a:pt x="0" y="2587"/>
                    <a:pt x="0" y="3922"/>
                  </a:cubicBezTo>
                  <a:cubicBezTo>
                    <a:pt x="0" y="5215"/>
                    <a:pt x="146" y="6529"/>
                    <a:pt x="459" y="7802"/>
                  </a:cubicBezTo>
                  <a:cubicBezTo>
                    <a:pt x="542" y="8156"/>
                    <a:pt x="647" y="8511"/>
                    <a:pt x="772" y="8865"/>
                  </a:cubicBezTo>
                  <a:cubicBezTo>
                    <a:pt x="897" y="9220"/>
                    <a:pt x="1043" y="9574"/>
                    <a:pt x="1210" y="9908"/>
                  </a:cubicBezTo>
                  <a:lnTo>
                    <a:pt x="1252" y="9908"/>
                  </a:lnTo>
                  <a:cubicBezTo>
                    <a:pt x="1147" y="9595"/>
                    <a:pt x="1022" y="9282"/>
                    <a:pt x="918" y="8970"/>
                  </a:cubicBezTo>
                  <a:cubicBezTo>
                    <a:pt x="834" y="8657"/>
                    <a:pt x="730" y="8344"/>
                    <a:pt x="647" y="8031"/>
                  </a:cubicBezTo>
                  <a:cubicBezTo>
                    <a:pt x="459" y="7384"/>
                    <a:pt x="334" y="6738"/>
                    <a:pt x="229" y="6091"/>
                  </a:cubicBezTo>
                  <a:cubicBezTo>
                    <a:pt x="42" y="4798"/>
                    <a:pt x="21" y="3484"/>
                    <a:pt x="188" y="2191"/>
                  </a:cubicBezTo>
                  <a:cubicBezTo>
                    <a:pt x="271" y="1440"/>
                    <a:pt x="396" y="710"/>
                    <a:pt x="584" y="1"/>
                  </a:cubicBezTo>
                  <a:lnTo>
                    <a:pt x="584" y="1"/>
                  </a:lnTo>
                  <a:cubicBezTo>
                    <a:pt x="584" y="1"/>
                    <a:pt x="521" y="1"/>
                    <a:pt x="521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3483;p43">
              <a:extLst>
                <a:ext uri="{FF2B5EF4-FFF2-40B4-BE49-F238E27FC236}">
                  <a16:creationId xmlns:a16="http://schemas.microsoft.com/office/drawing/2014/main" id="{DBBEC61D-43BB-EE45-471D-CBD01B3D1DEA}"/>
                </a:ext>
              </a:extLst>
            </p:cNvPr>
            <p:cNvSpPr/>
            <p:nvPr/>
          </p:nvSpPr>
          <p:spPr>
            <a:xfrm>
              <a:off x="5459825" y="2716175"/>
              <a:ext cx="119950" cy="113700"/>
            </a:xfrm>
            <a:custGeom>
              <a:avLst/>
              <a:gdLst/>
              <a:ahLst/>
              <a:cxnLst/>
              <a:rect l="l" t="t" r="r" b="b"/>
              <a:pathLst>
                <a:path w="4798" h="4548" extrusionOk="0">
                  <a:moveTo>
                    <a:pt x="4798" y="1"/>
                  </a:moveTo>
                  <a:lnTo>
                    <a:pt x="4798" y="1"/>
                  </a:lnTo>
                  <a:cubicBezTo>
                    <a:pt x="4381" y="84"/>
                    <a:pt x="3964" y="230"/>
                    <a:pt x="3588" y="418"/>
                  </a:cubicBezTo>
                  <a:cubicBezTo>
                    <a:pt x="3150" y="626"/>
                    <a:pt x="2712" y="835"/>
                    <a:pt x="2295" y="1085"/>
                  </a:cubicBezTo>
                  <a:cubicBezTo>
                    <a:pt x="1461" y="1544"/>
                    <a:pt x="668" y="2149"/>
                    <a:pt x="272" y="3025"/>
                  </a:cubicBezTo>
                  <a:cubicBezTo>
                    <a:pt x="168" y="3275"/>
                    <a:pt x="84" y="3526"/>
                    <a:pt x="63" y="3776"/>
                  </a:cubicBezTo>
                  <a:cubicBezTo>
                    <a:pt x="1" y="4026"/>
                    <a:pt x="42" y="4297"/>
                    <a:pt x="147" y="4548"/>
                  </a:cubicBezTo>
                  <a:cubicBezTo>
                    <a:pt x="209" y="4527"/>
                    <a:pt x="293" y="4485"/>
                    <a:pt x="355" y="4464"/>
                  </a:cubicBezTo>
                  <a:cubicBezTo>
                    <a:pt x="376" y="4193"/>
                    <a:pt x="355" y="3943"/>
                    <a:pt x="397" y="3651"/>
                  </a:cubicBezTo>
                  <a:cubicBezTo>
                    <a:pt x="439" y="3421"/>
                    <a:pt x="501" y="3192"/>
                    <a:pt x="606" y="2962"/>
                  </a:cubicBezTo>
                  <a:cubicBezTo>
                    <a:pt x="814" y="2483"/>
                    <a:pt x="1127" y="2045"/>
                    <a:pt x="1523" y="1690"/>
                  </a:cubicBezTo>
                  <a:cubicBezTo>
                    <a:pt x="1940" y="1356"/>
                    <a:pt x="2399" y="1043"/>
                    <a:pt x="2879" y="814"/>
                  </a:cubicBezTo>
                  <a:cubicBezTo>
                    <a:pt x="3108" y="689"/>
                    <a:pt x="3338" y="564"/>
                    <a:pt x="3567" y="459"/>
                  </a:cubicBezTo>
                  <a:cubicBezTo>
                    <a:pt x="3922" y="272"/>
                    <a:pt x="4318" y="126"/>
                    <a:pt x="4694" y="42"/>
                  </a:cubicBezTo>
                  <a:cubicBezTo>
                    <a:pt x="4735" y="42"/>
                    <a:pt x="4777" y="21"/>
                    <a:pt x="4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Google Shape;3484;p43">
              <a:extLst>
                <a:ext uri="{FF2B5EF4-FFF2-40B4-BE49-F238E27FC236}">
                  <a16:creationId xmlns:a16="http://schemas.microsoft.com/office/drawing/2014/main" id="{AE3CD386-A87B-201E-566A-7D63EC4E6006}"/>
                </a:ext>
              </a:extLst>
            </p:cNvPr>
            <p:cNvSpPr/>
            <p:nvPr/>
          </p:nvSpPr>
          <p:spPr>
            <a:xfrm>
              <a:off x="5675700" y="2541575"/>
              <a:ext cx="127725" cy="82850"/>
            </a:xfrm>
            <a:custGeom>
              <a:avLst/>
              <a:gdLst/>
              <a:ahLst/>
              <a:cxnLst/>
              <a:rect l="l" t="t" r="r" b="b"/>
              <a:pathLst>
                <a:path w="5109" h="3314" extrusionOk="0">
                  <a:moveTo>
                    <a:pt x="4714" y="0"/>
                  </a:moveTo>
                  <a:cubicBezTo>
                    <a:pt x="4628" y="0"/>
                    <a:pt x="4540" y="11"/>
                    <a:pt x="4464" y="18"/>
                  </a:cubicBezTo>
                  <a:cubicBezTo>
                    <a:pt x="4214" y="81"/>
                    <a:pt x="3964" y="164"/>
                    <a:pt x="3713" y="289"/>
                  </a:cubicBezTo>
                  <a:cubicBezTo>
                    <a:pt x="3213" y="519"/>
                    <a:pt x="2754" y="790"/>
                    <a:pt x="2295" y="1082"/>
                  </a:cubicBezTo>
                  <a:cubicBezTo>
                    <a:pt x="1419" y="1687"/>
                    <a:pt x="626" y="2459"/>
                    <a:pt x="1" y="3314"/>
                  </a:cubicBezTo>
                  <a:cubicBezTo>
                    <a:pt x="1" y="3314"/>
                    <a:pt x="84" y="3314"/>
                    <a:pt x="84" y="3293"/>
                  </a:cubicBezTo>
                  <a:lnTo>
                    <a:pt x="105" y="3293"/>
                  </a:lnTo>
                  <a:cubicBezTo>
                    <a:pt x="710" y="2521"/>
                    <a:pt x="1440" y="1833"/>
                    <a:pt x="2253" y="1249"/>
                  </a:cubicBezTo>
                  <a:cubicBezTo>
                    <a:pt x="2629" y="978"/>
                    <a:pt x="3046" y="727"/>
                    <a:pt x="3463" y="519"/>
                  </a:cubicBezTo>
                  <a:cubicBezTo>
                    <a:pt x="3672" y="394"/>
                    <a:pt x="3880" y="289"/>
                    <a:pt x="4110" y="206"/>
                  </a:cubicBezTo>
                  <a:cubicBezTo>
                    <a:pt x="4214" y="171"/>
                    <a:pt x="4322" y="154"/>
                    <a:pt x="4431" y="154"/>
                  </a:cubicBezTo>
                  <a:cubicBezTo>
                    <a:pt x="4583" y="154"/>
                    <a:pt x="4736" y="187"/>
                    <a:pt x="4881" y="248"/>
                  </a:cubicBezTo>
                  <a:cubicBezTo>
                    <a:pt x="4884" y="250"/>
                    <a:pt x="4888" y="251"/>
                    <a:pt x="4894" y="251"/>
                  </a:cubicBezTo>
                  <a:cubicBezTo>
                    <a:pt x="4945" y="251"/>
                    <a:pt x="5109" y="183"/>
                    <a:pt x="5090" y="164"/>
                  </a:cubicBezTo>
                  <a:cubicBezTo>
                    <a:pt x="5011" y="32"/>
                    <a:pt x="4864" y="0"/>
                    <a:pt x="4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Google Shape;3485;p43">
              <a:extLst>
                <a:ext uri="{FF2B5EF4-FFF2-40B4-BE49-F238E27FC236}">
                  <a16:creationId xmlns:a16="http://schemas.microsoft.com/office/drawing/2014/main" id="{9AE3A4A6-73C7-BA52-DBDE-68D2D4E07E8C}"/>
                </a:ext>
              </a:extLst>
            </p:cNvPr>
            <p:cNvSpPr/>
            <p:nvPr/>
          </p:nvSpPr>
          <p:spPr>
            <a:xfrm>
              <a:off x="5722125" y="2678125"/>
              <a:ext cx="139750" cy="19825"/>
            </a:xfrm>
            <a:custGeom>
              <a:avLst/>
              <a:gdLst/>
              <a:ahLst/>
              <a:cxnLst/>
              <a:rect l="l" t="t" r="r" b="b"/>
              <a:pathLst>
                <a:path w="5590" h="793" extrusionOk="0">
                  <a:moveTo>
                    <a:pt x="222" y="570"/>
                  </a:moveTo>
                  <a:lnTo>
                    <a:pt x="222" y="570"/>
                  </a:lnTo>
                  <a:cubicBezTo>
                    <a:pt x="148" y="601"/>
                    <a:pt x="74" y="633"/>
                    <a:pt x="0" y="667"/>
                  </a:cubicBezTo>
                  <a:cubicBezTo>
                    <a:pt x="21" y="667"/>
                    <a:pt x="42" y="647"/>
                    <a:pt x="63" y="647"/>
                  </a:cubicBezTo>
                  <a:cubicBezTo>
                    <a:pt x="115" y="620"/>
                    <a:pt x="169" y="595"/>
                    <a:pt x="222" y="570"/>
                  </a:cubicBezTo>
                  <a:close/>
                  <a:moveTo>
                    <a:pt x="5587" y="706"/>
                  </a:moveTo>
                  <a:cubicBezTo>
                    <a:pt x="5587" y="706"/>
                    <a:pt x="5587" y="706"/>
                    <a:pt x="5586" y="706"/>
                  </a:cubicBezTo>
                  <a:lnTo>
                    <a:pt x="5586" y="706"/>
                  </a:lnTo>
                  <a:cubicBezTo>
                    <a:pt x="5588" y="707"/>
                    <a:pt x="5589" y="708"/>
                    <a:pt x="5590" y="709"/>
                  </a:cubicBezTo>
                  <a:cubicBezTo>
                    <a:pt x="5590" y="707"/>
                    <a:pt x="5589" y="706"/>
                    <a:pt x="5587" y="706"/>
                  </a:cubicBezTo>
                  <a:close/>
                  <a:moveTo>
                    <a:pt x="2858" y="0"/>
                  </a:moveTo>
                  <a:cubicBezTo>
                    <a:pt x="1956" y="0"/>
                    <a:pt x="1054" y="184"/>
                    <a:pt x="222" y="570"/>
                  </a:cubicBezTo>
                  <a:lnTo>
                    <a:pt x="222" y="570"/>
                  </a:lnTo>
                  <a:cubicBezTo>
                    <a:pt x="970" y="258"/>
                    <a:pt x="1762" y="103"/>
                    <a:pt x="2571" y="103"/>
                  </a:cubicBezTo>
                  <a:cubicBezTo>
                    <a:pt x="2618" y="103"/>
                    <a:pt x="2665" y="103"/>
                    <a:pt x="2712" y="104"/>
                  </a:cubicBezTo>
                  <a:cubicBezTo>
                    <a:pt x="3170" y="125"/>
                    <a:pt x="3629" y="188"/>
                    <a:pt x="4088" y="313"/>
                  </a:cubicBezTo>
                  <a:cubicBezTo>
                    <a:pt x="4297" y="355"/>
                    <a:pt x="4526" y="438"/>
                    <a:pt x="4735" y="521"/>
                  </a:cubicBezTo>
                  <a:cubicBezTo>
                    <a:pt x="4964" y="605"/>
                    <a:pt x="5194" y="709"/>
                    <a:pt x="5444" y="793"/>
                  </a:cubicBezTo>
                  <a:cubicBezTo>
                    <a:pt x="5463" y="793"/>
                    <a:pt x="5566" y="708"/>
                    <a:pt x="5586" y="706"/>
                  </a:cubicBezTo>
                  <a:lnTo>
                    <a:pt x="5586" y="706"/>
                  </a:lnTo>
                  <a:cubicBezTo>
                    <a:pt x="5400" y="562"/>
                    <a:pt x="5192" y="438"/>
                    <a:pt x="4964" y="375"/>
                  </a:cubicBezTo>
                  <a:cubicBezTo>
                    <a:pt x="4735" y="292"/>
                    <a:pt x="4505" y="229"/>
                    <a:pt x="4297" y="167"/>
                  </a:cubicBezTo>
                  <a:cubicBezTo>
                    <a:pt x="3817" y="63"/>
                    <a:pt x="3337" y="0"/>
                    <a:pt x="2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Google Shape;3486;p43">
              <a:extLst>
                <a:ext uri="{FF2B5EF4-FFF2-40B4-BE49-F238E27FC236}">
                  <a16:creationId xmlns:a16="http://schemas.microsoft.com/office/drawing/2014/main" id="{3371999C-90B5-7741-7A2F-5A89CCC38BB7}"/>
                </a:ext>
              </a:extLst>
            </p:cNvPr>
            <p:cNvSpPr/>
            <p:nvPr/>
          </p:nvSpPr>
          <p:spPr>
            <a:xfrm>
              <a:off x="5590700" y="2798950"/>
              <a:ext cx="21425" cy="152950"/>
            </a:xfrm>
            <a:custGeom>
              <a:avLst/>
              <a:gdLst/>
              <a:ahLst/>
              <a:cxnLst/>
              <a:rect l="l" t="t" r="r" b="b"/>
              <a:pathLst>
                <a:path w="857" h="6118" extrusionOk="0">
                  <a:moveTo>
                    <a:pt x="387" y="0"/>
                  </a:moveTo>
                  <a:cubicBezTo>
                    <a:pt x="381" y="0"/>
                    <a:pt x="376" y="2"/>
                    <a:pt x="376" y="6"/>
                  </a:cubicBezTo>
                  <a:cubicBezTo>
                    <a:pt x="272" y="235"/>
                    <a:pt x="189" y="486"/>
                    <a:pt x="147" y="757"/>
                  </a:cubicBezTo>
                  <a:cubicBezTo>
                    <a:pt x="84" y="1007"/>
                    <a:pt x="64" y="1257"/>
                    <a:pt x="43" y="1508"/>
                  </a:cubicBezTo>
                  <a:cubicBezTo>
                    <a:pt x="1" y="2008"/>
                    <a:pt x="1" y="2530"/>
                    <a:pt x="64" y="3030"/>
                  </a:cubicBezTo>
                  <a:cubicBezTo>
                    <a:pt x="126" y="3531"/>
                    <a:pt x="210" y="4052"/>
                    <a:pt x="314" y="4553"/>
                  </a:cubicBezTo>
                  <a:cubicBezTo>
                    <a:pt x="397" y="5074"/>
                    <a:pt x="522" y="5596"/>
                    <a:pt x="689" y="6096"/>
                  </a:cubicBezTo>
                  <a:cubicBezTo>
                    <a:pt x="689" y="6117"/>
                    <a:pt x="856" y="6117"/>
                    <a:pt x="856" y="6117"/>
                  </a:cubicBezTo>
                  <a:cubicBezTo>
                    <a:pt x="794" y="5596"/>
                    <a:pt x="627" y="5095"/>
                    <a:pt x="522" y="4595"/>
                  </a:cubicBezTo>
                  <a:cubicBezTo>
                    <a:pt x="418" y="4094"/>
                    <a:pt x="335" y="3573"/>
                    <a:pt x="272" y="3072"/>
                  </a:cubicBezTo>
                  <a:cubicBezTo>
                    <a:pt x="230" y="2551"/>
                    <a:pt x="210" y="2050"/>
                    <a:pt x="251" y="1549"/>
                  </a:cubicBezTo>
                  <a:cubicBezTo>
                    <a:pt x="272" y="1278"/>
                    <a:pt x="293" y="1028"/>
                    <a:pt x="335" y="778"/>
                  </a:cubicBezTo>
                  <a:cubicBezTo>
                    <a:pt x="397" y="527"/>
                    <a:pt x="418" y="277"/>
                    <a:pt x="481" y="27"/>
                  </a:cubicBezTo>
                  <a:cubicBezTo>
                    <a:pt x="481" y="27"/>
                    <a:pt x="414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Google Shape;3487;p43">
              <a:extLst>
                <a:ext uri="{FF2B5EF4-FFF2-40B4-BE49-F238E27FC236}">
                  <a16:creationId xmlns:a16="http://schemas.microsoft.com/office/drawing/2014/main" id="{5DC0272D-E70D-5C36-0558-043373A14110}"/>
                </a:ext>
              </a:extLst>
            </p:cNvPr>
            <p:cNvSpPr/>
            <p:nvPr/>
          </p:nvSpPr>
          <p:spPr>
            <a:xfrm>
              <a:off x="5807100" y="2827250"/>
              <a:ext cx="2650" cy="550"/>
            </a:xfrm>
            <a:custGeom>
              <a:avLst/>
              <a:gdLst/>
              <a:ahLst/>
              <a:cxnLst/>
              <a:rect l="l" t="t" r="r" b="b"/>
              <a:pathLst>
                <a:path w="106" h="22" extrusionOk="0">
                  <a:moveTo>
                    <a:pt x="43" y="0"/>
                  </a:moveTo>
                  <a:cubicBezTo>
                    <a:pt x="1" y="0"/>
                    <a:pt x="1" y="21"/>
                    <a:pt x="43" y="21"/>
                  </a:cubicBezTo>
                  <a:cubicBezTo>
                    <a:pt x="63" y="21"/>
                    <a:pt x="105" y="0"/>
                    <a:pt x="43" y="0"/>
                  </a:cubicBezTo>
                  <a:close/>
                </a:path>
              </a:pathLst>
            </a:custGeom>
            <a:solidFill>
              <a:srgbClr val="8AB2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3488;p43">
              <a:extLst>
                <a:ext uri="{FF2B5EF4-FFF2-40B4-BE49-F238E27FC236}">
                  <a16:creationId xmlns:a16="http://schemas.microsoft.com/office/drawing/2014/main" id="{F695A92B-5FC8-BF72-170B-5A1A0C654D1D}"/>
                </a:ext>
              </a:extLst>
            </p:cNvPr>
            <p:cNvSpPr/>
            <p:nvPr/>
          </p:nvSpPr>
          <p:spPr>
            <a:xfrm>
              <a:off x="5809900" y="2844225"/>
              <a:ext cx="133850" cy="161375"/>
            </a:xfrm>
            <a:custGeom>
              <a:avLst/>
              <a:gdLst/>
              <a:ahLst/>
              <a:cxnLst/>
              <a:rect l="l" t="t" r="r" b="b"/>
              <a:pathLst>
                <a:path w="5354" h="6455" extrusionOk="0">
                  <a:moveTo>
                    <a:pt x="7" y="0"/>
                  </a:moveTo>
                  <a:cubicBezTo>
                    <a:pt x="0" y="0"/>
                    <a:pt x="0" y="3"/>
                    <a:pt x="14" y="10"/>
                  </a:cubicBezTo>
                  <a:cubicBezTo>
                    <a:pt x="953" y="385"/>
                    <a:pt x="1662" y="1136"/>
                    <a:pt x="2267" y="1928"/>
                  </a:cubicBezTo>
                  <a:cubicBezTo>
                    <a:pt x="2934" y="2825"/>
                    <a:pt x="3581" y="3764"/>
                    <a:pt x="4165" y="4723"/>
                  </a:cubicBezTo>
                  <a:cubicBezTo>
                    <a:pt x="4498" y="5287"/>
                    <a:pt x="4811" y="5871"/>
                    <a:pt x="5166" y="6434"/>
                  </a:cubicBezTo>
                  <a:cubicBezTo>
                    <a:pt x="5187" y="6455"/>
                    <a:pt x="5354" y="6455"/>
                    <a:pt x="5354" y="6455"/>
                  </a:cubicBezTo>
                  <a:cubicBezTo>
                    <a:pt x="5082" y="5912"/>
                    <a:pt x="4790" y="5391"/>
                    <a:pt x="4457" y="4911"/>
                  </a:cubicBezTo>
                  <a:cubicBezTo>
                    <a:pt x="4165" y="4410"/>
                    <a:pt x="3831" y="3910"/>
                    <a:pt x="3497" y="3409"/>
                  </a:cubicBezTo>
                  <a:cubicBezTo>
                    <a:pt x="2892" y="2512"/>
                    <a:pt x="2267" y="1595"/>
                    <a:pt x="1474" y="865"/>
                  </a:cubicBezTo>
                  <a:cubicBezTo>
                    <a:pt x="1057" y="489"/>
                    <a:pt x="598" y="197"/>
                    <a:pt x="77" y="10"/>
                  </a:cubicBezTo>
                  <a:cubicBezTo>
                    <a:pt x="63" y="10"/>
                    <a:pt x="21" y="0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Google Shape;3489;p43">
              <a:extLst>
                <a:ext uri="{FF2B5EF4-FFF2-40B4-BE49-F238E27FC236}">
                  <a16:creationId xmlns:a16="http://schemas.microsoft.com/office/drawing/2014/main" id="{F1F8C843-290F-B3FD-C13A-C23639ED2F57}"/>
                </a:ext>
              </a:extLst>
            </p:cNvPr>
            <p:cNvSpPr/>
            <p:nvPr/>
          </p:nvSpPr>
          <p:spPr>
            <a:xfrm>
              <a:off x="5711175" y="2831825"/>
              <a:ext cx="25650" cy="167250"/>
            </a:xfrm>
            <a:custGeom>
              <a:avLst/>
              <a:gdLst/>
              <a:ahLst/>
              <a:cxnLst/>
              <a:rect l="l" t="t" r="r" b="b"/>
              <a:pathLst>
                <a:path w="1026" h="6690" extrusionOk="0">
                  <a:moveTo>
                    <a:pt x="297" y="1"/>
                  </a:moveTo>
                  <a:cubicBezTo>
                    <a:pt x="294" y="1"/>
                    <a:pt x="292" y="2"/>
                    <a:pt x="292" y="5"/>
                  </a:cubicBezTo>
                  <a:cubicBezTo>
                    <a:pt x="63" y="1090"/>
                    <a:pt x="0" y="2216"/>
                    <a:pt x="125" y="3342"/>
                  </a:cubicBezTo>
                  <a:cubicBezTo>
                    <a:pt x="209" y="4468"/>
                    <a:pt x="480" y="5553"/>
                    <a:pt x="897" y="6596"/>
                  </a:cubicBezTo>
                  <a:cubicBezTo>
                    <a:pt x="914" y="6613"/>
                    <a:pt x="1005" y="6689"/>
                    <a:pt x="1022" y="6689"/>
                  </a:cubicBezTo>
                  <a:cubicBezTo>
                    <a:pt x="1025" y="6689"/>
                    <a:pt x="1025" y="6686"/>
                    <a:pt x="1022" y="6679"/>
                  </a:cubicBezTo>
                  <a:cubicBezTo>
                    <a:pt x="855" y="6158"/>
                    <a:pt x="688" y="5616"/>
                    <a:pt x="563" y="5052"/>
                  </a:cubicBezTo>
                  <a:cubicBezTo>
                    <a:pt x="438" y="4531"/>
                    <a:pt x="334" y="3968"/>
                    <a:pt x="292" y="3426"/>
                  </a:cubicBezTo>
                  <a:cubicBezTo>
                    <a:pt x="209" y="2299"/>
                    <a:pt x="229" y="1194"/>
                    <a:pt x="396" y="88"/>
                  </a:cubicBezTo>
                  <a:cubicBezTo>
                    <a:pt x="396" y="52"/>
                    <a:pt x="319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Google Shape;3490;p43">
              <a:extLst>
                <a:ext uri="{FF2B5EF4-FFF2-40B4-BE49-F238E27FC236}">
                  <a16:creationId xmlns:a16="http://schemas.microsoft.com/office/drawing/2014/main" id="{2D6A992E-E657-FE04-07B1-09C83BF6EEBF}"/>
                </a:ext>
              </a:extLst>
            </p:cNvPr>
            <p:cNvSpPr/>
            <p:nvPr/>
          </p:nvSpPr>
          <p:spPr>
            <a:xfrm>
              <a:off x="5818575" y="2992025"/>
              <a:ext cx="20900" cy="129850"/>
            </a:xfrm>
            <a:custGeom>
              <a:avLst/>
              <a:gdLst/>
              <a:ahLst/>
              <a:cxnLst/>
              <a:rect l="l" t="t" r="r" b="b"/>
              <a:pathLst>
                <a:path w="836" h="5194" extrusionOk="0">
                  <a:moveTo>
                    <a:pt x="668" y="0"/>
                  </a:moveTo>
                  <a:cubicBezTo>
                    <a:pt x="668" y="835"/>
                    <a:pt x="606" y="1690"/>
                    <a:pt x="480" y="2524"/>
                  </a:cubicBezTo>
                  <a:cubicBezTo>
                    <a:pt x="418" y="2941"/>
                    <a:pt x="355" y="3358"/>
                    <a:pt x="272" y="3775"/>
                  </a:cubicBezTo>
                  <a:cubicBezTo>
                    <a:pt x="147" y="4193"/>
                    <a:pt x="63" y="4651"/>
                    <a:pt x="1" y="5110"/>
                  </a:cubicBezTo>
                  <a:cubicBezTo>
                    <a:pt x="1" y="5110"/>
                    <a:pt x="98" y="5175"/>
                    <a:pt x="107" y="5191"/>
                  </a:cubicBezTo>
                  <a:lnTo>
                    <a:pt x="107" y="5191"/>
                  </a:lnTo>
                  <a:cubicBezTo>
                    <a:pt x="314" y="4816"/>
                    <a:pt x="439" y="4400"/>
                    <a:pt x="501" y="3984"/>
                  </a:cubicBezTo>
                  <a:cubicBezTo>
                    <a:pt x="585" y="3567"/>
                    <a:pt x="668" y="3129"/>
                    <a:pt x="710" y="2712"/>
                  </a:cubicBezTo>
                  <a:cubicBezTo>
                    <a:pt x="814" y="1836"/>
                    <a:pt x="835" y="939"/>
                    <a:pt x="772" y="63"/>
                  </a:cubicBezTo>
                  <a:cubicBezTo>
                    <a:pt x="772" y="42"/>
                    <a:pt x="668" y="21"/>
                    <a:pt x="668" y="0"/>
                  </a:cubicBezTo>
                  <a:close/>
                  <a:moveTo>
                    <a:pt x="107" y="5191"/>
                  </a:moveTo>
                  <a:lnTo>
                    <a:pt x="107" y="5191"/>
                  </a:lnTo>
                  <a:cubicBezTo>
                    <a:pt x="106" y="5192"/>
                    <a:pt x="106" y="5193"/>
                    <a:pt x="105" y="5194"/>
                  </a:cubicBezTo>
                  <a:cubicBezTo>
                    <a:pt x="107" y="5194"/>
                    <a:pt x="108" y="5193"/>
                    <a:pt x="107" y="5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Google Shape;3491;p43">
              <a:extLst>
                <a:ext uri="{FF2B5EF4-FFF2-40B4-BE49-F238E27FC236}">
                  <a16:creationId xmlns:a16="http://schemas.microsoft.com/office/drawing/2014/main" id="{6FBFF65C-B140-5554-EDE4-CBB279360586}"/>
                </a:ext>
              </a:extLst>
            </p:cNvPr>
            <p:cNvSpPr/>
            <p:nvPr/>
          </p:nvSpPr>
          <p:spPr>
            <a:xfrm>
              <a:off x="5845175" y="2928250"/>
              <a:ext cx="82925" cy="259325"/>
            </a:xfrm>
            <a:custGeom>
              <a:avLst/>
              <a:gdLst/>
              <a:ahLst/>
              <a:cxnLst/>
              <a:rect l="l" t="t" r="r" b="b"/>
              <a:pathLst>
                <a:path w="3317" h="10373" extrusionOk="0">
                  <a:moveTo>
                    <a:pt x="95" y="1"/>
                  </a:moveTo>
                  <a:cubicBezTo>
                    <a:pt x="69" y="1"/>
                    <a:pt x="4" y="31"/>
                    <a:pt x="21" y="48"/>
                  </a:cubicBezTo>
                  <a:lnTo>
                    <a:pt x="0" y="48"/>
                  </a:lnTo>
                  <a:cubicBezTo>
                    <a:pt x="1169" y="2635"/>
                    <a:pt x="2107" y="5284"/>
                    <a:pt x="2816" y="8037"/>
                  </a:cubicBezTo>
                  <a:cubicBezTo>
                    <a:pt x="3004" y="8808"/>
                    <a:pt x="3150" y="9601"/>
                    <a:pt x="3296" y="10373"/>
                  </a:cubicBezTo>
                  <a:cubicBezTo>
                    <a:pt x="3296" y="10373"/>
                    <a:pt x="3317" y="10373"/>
                    <a:pt x="3317" y="10352"/>
                  </a:cubicBezTo>
                  <a:cubicBezTo>
                    <a:pt x="2837" y="7557"/>
                    <a:pt x="2086" y="4825"/>
                    <a:pt x="1085" y="2176"/>
                  </a:cubicBezTo>
                  <a:cubicBezTo>
                    <a:pt x="793" y="1446"/>
                    <a:pt x="459" y="716"/>
                    <a:pt x="105" y="7"/>
                  </a:cubicBezTo>
                  <a:cubicBezTo>
                    <a:pt x="105" y="3"/>
                    <a:pt x="101" y="1"/>
                    <a:pt x="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Google Shape;3492;p43">
              <a:extLst>
                <a:ext uri="{FF2B5EF4-FFF2-40B4-BE49-F238E27FC236}">
                  <a16:creationId xmlns:a16="http://schemas.microsoft.com/office/drawing/2014/main" id="{B9049D71-E108-FAC7-8860-ED2F07442784}"/>
                </a:ext>
              </a:extLst>
            </p:cNvPr>
            <p:cNvSpPr/>
            <p:nvPr/>
          </p:nvSpPr>
          <p:spPr>
            <a:xfrm>
              <a:off x="5660575" y="2676550"/>
              <a:ext cx="123100" cy="150425"/>
            </a:xfrm>
            <a:custGeom>
              <a:avLst/>
              <a:gdLst/>
              <a:ahLst/>
              <a:cxnLst/>
              <a:rect l="l" t="t" r="r" b="b"/>
              <a:pathLst>
                <a:path w="4924" h="6017" extrusionOk="0">
                  <a:moveTo>
                    <a:pt x="1" y="0"/>
                  </a:moveTo>
                  <a:cubicBezTo>
                    <a:pt x="1398" y="1419"/>
                    <a:pt x="2671" y="2962"/>
                    <a:pt x="3797" y="4589"/>
                  </a:cubicBezTo>
                  <a:cubicBezTo>
                    <a:pt x="3943" y="4819"/>
                    <a:pt x="4110" y="5048"/>
                    <a:pt x="4256" y="5277"/>
                  </a:cubicBezTo>
                  <a:cubicBezTo>
                    <a:pt x="4402" y="5549"/>
                    <a:pt x="4590" y="5778"/>
                    <a:pt x="4798" y="6007"/>
                  </a:cubicBezTo>
                  <a:cubicBezTo>
                    <a:pt x="4798" y="6007"/>
                    <a:pt x="4854" y="6017"/>
                    <a:pt x="4891" y="6017"/>
                  </a:cubicBezTo>
                  <a:cubicBezTo>
                    <a:pt x="4909" y="6017"/>
                    <a:pt x="4923" y="6014"/>
                    <a:pt x="4923" y="6007"/>
                  </a:cubicBezTo>
                  <a:cubicBezTo>
                    <a:pt x="4840" y="5799"/>
                    <a:pt x="4736" y="5590"/>
                    <a:pt x="4590" y="5403"/>
                  </a:cubicBezTo>
                  <a:cubicBezTo>
                    <a:pt x="4444" y="5215"/>
                    <a:pt x="4298" y="5006"/>
                    <a:pt x="4172" y="4798"/>
                  </a:cubicBezTo>
                  <a:cubicBezTo>
                    <a:pt x="3860" y="4381"/>
                    <a:pt x="3547" y="3963"/>
                    <a:pt x="3234" y="3567"/>
                  </a:cubicBezTo>
                  <a:cubicBezTo>
                    <a:pt x="2608" y="2775"/>
                    <a:pt x="1941" y="2003"/>
                    <a:pt x="1252" y="1273"/>
                  </a:cubicBezTo>
                  <a:cubicBezTo>
                    <a:pt x="856" y="835"/>
                    <a:pt x="439" y="418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Google Shape;3493;p43">
              <a:extLst>
                <a:ext uri="{FF2B5EF4-FFF2-40B4-BE49-F238E27FC236}">
                  <a16:creationId xmlns:a16="http://schemas.microsoft.com/office/drawing/2014/main" id="{AEAC03C1-8FC8-CAC9-0079-1BD0AB8DE81E}"/>
                </a:ext>
              </a:extLst>
            </p:cNvPr>
            <p:cNvSpPr/>
            <p:nvPr/>
          </p:nvSpPr>
          <p:spPr>
            <a:xfrm>
              <a:off x="5794600" y="2765275"/>
              <a:ext cx="150875" cy="67350"/>
            </a:xfrm>
            <a:custGeom>
              <a:avLst/>
              <a:gdLst/>
              <a:ahLst/>
              <a:cxnLst/>
              <a:rect l="l" t="t" r="r" b="b"/>
              <a:pathLst>
                <a:path w="6035" h="2694" extrusionOk="0">
                  <a:moveTo>
                    <a:pt x="715" y="0"/>
                  </a:moveTo>
                  <a:cubicBezTo>
                    <a:pt x="478" y="0"/>
                    <a:pt x="239" y="13"/>
                    <a:pt x="0" y="39"/>
                  </a:cubicBezTo>
                  <a:cubicBezTo>
                    <a:pt x="0" y="39"/>
                    <a:pt x="21" y="102"/>
                    <a:pt x="42" y="102"/>
                  </a:cubicBezTo>
                  <a:cubicBezTo>
                    <a:pt x="135" y="98"/>
                    <a:pt x="228" y="96"/>
                    <a:pt x="321" y="96"/>
                  </a:cubicBezTo>
                  <a:cubicBezTo>
                    <a:pt x="2494" y="96"/>
                    <a:pt x="4566" y="1027"/>
                    <a:pt x="5986" y="2667"/>
                  </a:cubicBezTo>
                  <a:cubicBezTo>
                    <a:pt x="6005" y="2686"/>
                    <a:pt x="6017" y="2693"/>
                    <a:pt x="6022" y="2693"/>
                  </a:cubicBezTo>
                  <a:cubicBezTo>
                    <a:pt x="6034" y="2693"/>
                    <a:pt x="6015" y="2654"/>
                    <a:pt x="5986" y="2625"/>
                  </a:cubicBezTo>
                  <a:cubicBezTo>
                    <a:pt x="4733" y="961"/>
                    <a:pt x="2776" y="0"/>
                    <a:pt x="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Google Shape;3494;p43">
              <a:extLst>
                <a:ext uri="{FF2B5EF4-FFF2-40B4-BE49-F238E27FC236}">
                  <a16:creationId xmlns:a16="http://schemas.microsoft.com/office/drawing/2014/main" id="{3BD0A65D-560A-9ED6-822B-60F4FE75153B}"/>
                </a:ext>
              </a:extLst>
            </p:cNvPr>
            <p:cNvSpPr/>
            <p:nvPr/>
          </p:nvSpPr>
          <p:spPr>
            <a:xfrm>
              <a:off x="4875300" y="1583225"/>
              <a:ext cx="661725" cy="800825"/>
            </a:xfrm>
            <a:custGeom>
              <a:avLst/>
              <a:gdLst/>
              <a:ahLst/>
              <a:cxnLst/>
              <a:rect l="l" t="t" r="r" b="b"/>
              <a:pathLst>
                <a:path w="26469" h="32033" extrusionOk="0">
                  <a:moveTo>
                    <a:pt x="1" y="13949"/>
                  </a:moveTo>
                  <a:cubicBezTo>
                    <a:pt x="0" y="13949"/>
                    <a:pt x="0" y="13949"/>
                    <a:pt x="0" y="13949"/>
                  </a:cubicBezTo>
                  <a:cubicBezTo>
                    <a:pt x="0" y="13949"/>
                    <a:pt x="0" y="13949"/>
                    <a:pt x="1" y="13949"/>
                  </a:cubicBezTo>
                  <a:close/>
                  <a:moveTo>
                    <a:pt x="11631" y="1"/>
                  </a:moveTo>
                  <a:cubicBezTo>
                    <a:pt x="11208" y="1"/>
                    <a:pt x="10783" y="28"/>
                    <a:pt x="10366" y="79"/>
                  </a:cubicBezTo>
                  <a:cubicBezTo>
                    <a:pt x="10033" y="120"/>
                    <a:pt x="9699" y="225"/>
                    <a:pt x="9365" y="225"/>
                  </a:cubicBezTo>
                  <a:cubicBezTo>
                    <a:pt x="9308" y="221"/>
                    <a:pt x="9251" y="219"/>
                    <a:pt x="9194" y="219"/>
                  </a:cubicBezTo>
                  <a:cubicBezTo>
                    <a:pt x="8917" y="219"/>
                    <a:pt x="8641" y="260"/>
                    <a:pt x="8364" y="329"/>
                  </a:cubicBezTo>
                  <a:cubicBezTo>
                    <a:pt x="8030" y="454"/>
                    <a:pt x="7718" y="600"/>
                    <a:pt x="7384" y="704"/>
                  </a:cubicBezTo>
                  <a:cubicBezTo>
                    <a:pt x="7050" y="746"/>
                    <a:pt x="6758" y="892"/>
                    <a:pt x="6487" y="1080"/>
                  </a:cubicBezTo>
                  <a:cubicBezTo>
                    <a:pt x="6643" y="1064"/>
                    <a:pt x="6801" y="1056"/>
                    <a:pt x="6960" y="1056"/>
                  </a:cubicBezTo>
                  <a:cubicBezTo>
                    <a:pt x="7435" y="1056"/>
                    <a:pt x="7916" y="1127"/>
                    <a:pt x="8385" y="1268"/>
                  </a:cubicBezTo>
                  <a:cubicBezTo>
                    <a:pt x="8698" y="1351"/>
                    <a:pt x="8990" y="1476"/>
                    <a:pt x="9282" y="1664"/>
                  </a:cubicBezTo>
                  <a:cubicBezTo>
                    <a:pt x="9449" y="1789"/>
                    <a:pt x="9574" y="2060"/>
                    <a:pt x="9741" y="2164"/>
                  </a:cubicBezTo>
                  <a:cubicBezTo>
                    <a:pt x="9428" y="1998"/>
                    <a:pt x="9073" y="1893"/>
                    <a:pt x="8698" y="1893"/>
                  </a:cubicBezTo>
                  <a:cubicBezTo>
                    <a:pt x="8209" y="1863"/>
                    <a:pt x="7721" y="1843"/>
                    <a:pt x="7232" y="1843"/>
                  </a:cubicBezTo>
                  <a:cubicBezTo>
                    <a:pt x="7053" y="1843"/>
                    <a:pt x="6874" y="1846"/>
                    <a:pt x="6696" y="1852"/>
                  </a:cubicBezTo>
                  <a:lnTo>
                    <a:pt x="6591" y="1852"/>
                  </a:lnTo>
                  <a:cubicBezTo>
                    <a:pt x="4255" y="1893"/>
                    <a:pt x="2545" y="4980"/>
                    <a:pt x="1690" y="6857"/>
                  </a:cubicBezTo>
                  <a:cubicBezTo>
                    <a:pt x="1189" y="7984"/>
                    <a:pt x="793" y="9152"/>
                    <a:pt x="522" y="10361"/>
                  </a:cubicBezTo>
                  <a:cubicBezTo>
                    <a:pt x="397" y="10966"/>
                    <a:pt x="292" y="11571"/>
                    <a:pt x="188" y="12197"/>
                  </a:cubicBezTo>
                  <a:cubicBezTo>
                    <a:pt x="167" y="12447"/>
                    <a:pt x="167" y="13822"/>
                    <a:pt x="1" y="13949"/>
                  </a:cubicBezTo>
                  <a:lnTo>
                    <a:pt x="1" y="13949"/>
                  </a:lnTo>
                  <a:cubicBezTo>
                    <a:pt x="689" y="13427"/>
                    <a:pt x="1377" y="12969"/>
                    <a:pt x="2107" y="12531"/>
                  </a:cubicBezTo>
                  <a:cubicBezTo>
                    <a:pt x="2482" y="12259"/>
                    <a:pt x="2899" y="12072"/>
                    <a:pt x="3358" y="12009"/>
                  </a:cubicBezTo>
                  <a:lnTo>
                    <a:pt x="3358" y="12009"/>
                  </a:lnTo>
                  <a:cubicBezTo>
                    <a:pt x="2774" y="12489"/>
                    <a:pt x="2253" y="13052"/>
                    <a:pt x="1773" y="13636"/>
                  </a:cubicBezTo>
                  <a:cubicBezTo>
                    <a:pt x="230" y="15597"/>
                    <a:pt x="84" y="18725"/>
                    <a:pt x="251" y="21103"/>
                  </a:cubicBezTo>
                  <a:cubicBezTo>
                    <a:pt x="999" y="20562"/>
                    <a:pt x="1810" y="20001"/>
                    <a:pt x="2725" y="19832"/>
                  </a:cubicBezTo>
                  <a:lnTo>
                    <a:pt x="2725" y="19832"/>
                  </a:lnTo>
                  <a:cubicBezTo>
                    <a:pt x="2017" y="19966"/>
                    <a:pt x="1209" y="21355"/>
                    <a:pt x="918" y="21917"/>
                  </a:cubicBezTo>
                  <a:cubicBezTo>
                    <a:pt x="459" y="22772"/>
                    <a:pt x="209" y="23710"/>
                    <a:pt x="188" y="24691"/>
                  </a:cubicBezTo>
                  <a:cubicBezTo>
                    <a:pt x="146" y="25608"/>
                    <a:pt x="397" y="26484"/>
                    <a:pt x="397" y="27381"/>
                  </a:cubicBezTo>
                  <a:cubicBezTo>
                    <a:pt x="459" y="28758"/>
                    <a:pt x="584" y="30134"/>
                    <a:pt x="814" y="31469"/>
                  </a:cubicBezTo>
                  <a:cubicBezTo>
                    <a:pt x="814" y="31532"/>
                    <a:pt x="897" y="32032"/>
                    <a:pt x="897" y="32032"/>
                  </a:cubicBezTo>
                  <a:cubicBezTo>
                    <a:pt x="3212" y="31740"/>
                    <a:pt x="5423" y="30948"/>
                    <a:pt x="7405" y="29738"/>
                  </a:cubicBezTo>
                  <a:cubicBezTo>
                    <a:pt x="8302" y="29196"/>
                    <a:pt x="9428" y="28528"/>
                    <a:pt x="10074" y="27715"/>
                  </a:cubicBezTo>
                  <a:cubicBezTo>
                    <a:pt x="10909" y="26714"/>
                    <a:pt x="10930" y="25483"/>
                    <a:pt x="11117" y="24273"/>
                  </a:cubicBezTo>
                  <a:lnTo>
                    <a:pt x="11117" y="24273"/>
                  </a:lnTo>
                  <a:cubicBezTo>
                    <a:pt x="11639" y="25754"/>
                    <a:pt x="11117" y="27757"/>
                    <a:pt x="10450" y="29112"/>
                  </a:cubicBezTo>
                  <a:cubicBezTo>
                    <a:pt x="10575" y="28862"/>
                    <a:pt x="11576" y="28737"/>
                    <a:pt x="11827" y="28653"/>
                  </a:cubicBezTo>
                  <a:cubicBezTo>
                    <a:pt x="12327" y="28487"/>
                    <a:pt x="12828" y="28361"/>
                    <a:pt x="13328" y="28174"/>
                  </a:cubicBezTo>
                  <a:cubicBezTo>
                    <a:pt x="14309" y="27798"/>
                    <a:pt x="15226" y="27339"/>
                    <a:pt x="16102" y="26776"/>
                  </a:cubicBezTo>
                  <a:cubicBezTo>
                    <a:pt x="17187" y="26088"/>
                    <a:pt x="18876" y="25024"/>
                    <a:pt x="19356" y="23794"/>
                  </a:cubicBezTo>
                  <a:cubicBezTo>
                    <a:pt x="19961" y="22292"/>
                    <a:pt x="20003" y="20602"/>
                    <a:pt x="19460" y="19059"/>
                  </a:cubicBezTo>
                  <a:cubicBezTo>
                    <a:pt x="19335" y="18746"/>
                    <a:pt x="19210" y="18412"/>
                    <a:pt x="19127" y="18079"/>
                  </a:cubicBezTo>
                  <a:cubicBezTo>
                    <a:pt x="19043" y="17745"/>
                    <a:pt x="19085" y="17370"/>
                    <a:pt x="19252" y="17078"/>
                  </a:cubicBezTo>
                  <a:lnTo>
                    <a:pt x="19252" y="17078"/>
                  </a:lnTo>
                  <a:cubicBezTo>
                    <a:pt x="19148" y="17662"/>
                    <a:pt x="19419" y="18225"/>
                    <a:pt x="19627" y="18788"/>
                  </a:cubicBezTo>
                  <a:cubicBezTo>
                    <a:pt x="20065" y="19852"/>
                    <a:pt x="20357" y="20957"/>
                    <a:pt x="20524" y="22083"/>
                  </a:cubicBezTo>
                  <a:cubicBezTo>
                    <a:pt x="20592" y="22598"/>
                    <a:pt x="20703" y="22980"/>
                    <a:pt x="20962" y="22980"/>
                  </a:cubicBezTo>
                  <a:cubicBezTo>
                    <a:pt x="21101" y="22980"/>
                    <a:pt x="21284" y="22868"/>
                    <a:pt x="21525" y="22605"/>
                  </a:cubicBezTo>
                  <a:cubicBezTo>
                    <a:pt x="22798" y="21249"/>
                    <a:pt x="23966" y="19914"/>
                    <a:pt x="24800" y="18225"/>
                  </a:cubicBezTo>
                  <a:cubicBezTo>
                    <a:pt x="25551" y="16702"/>
                    <a:pt x="26260" y="14783"/>
                    <a:pt x="26260" y="13052"/>
                  </a:cubicBezTo>
                  <a:cubicBezTo>
                    <a:pt x="26469" y="10883"/>
                    <a:pt x="26114" y="8526"/>
                    <a:pt x="24633" y="6920"/>
                  </a:cubicBezTo>
                  <a:cubicBezTo>
                    <a:pt x="23878" y="6097"/>
                    <a:pt x="22793" y="5786"/>
                    <a:pt x="21685" y="5786"/>
                  </a:cubicBezTo>
                  <a:cubicBezTo>
                    <a:pt x="20744" y="5786"/>
                    <a:pt x="19787" y="6010"/>
                    <a:pt x="19002" y="6336"/>
                  </a:cubicBezTo>
                  <a:cubicBezTo>
                    <a:pt x="19106" y="4897"/>
                    <a:pt x="17521" y="2269"/>
                    <a:pt x="16353" y="1455"/>
                  </a:cubicBezTo>
                  <a:cubicBezTo>
                    <a:pt x="15205" y="642"/>
                    <a:pt x="13850" y="141"/>
                    <a:pt x="12452" y="37"/>
                  </a:cubicBezTo>
                  <a:cubicBezTo>
                    <a:pt x="12181" y="12"/>
                    <a:pt x="11906" y="1"/>
                    <a:pt x="116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3495;p43">
              <a:extLst>
                <a:ext uri="{FF2B5EF4-FFF2-40B4-BE49-F238E27FC236}">
                  <a16:creationId xmlns:a16="http://schemas.microsoft.com/office/drawing/2014/main" id="{B18D71CF-F5DC-D8B6-B977-6C07A3CFF383}"/>
                </a:ext>
              </a:extLst>
            </p:cNvPr>
            <p:cNvSpPr/>
            <p:nvPr/>
          </p:nvSpPr>
          <p:spPr>
            <a:xfrm>
              <a:off x="4952475" y="1754125"/>
              <a:ext cx="376500" cy="489125"/>
            </a:xfrm>
            <a:custGeom>
              <a:avLst/>
              <a:gdLst/>
              <a:ahLst/>
              <a:cxnLst/>
              <a:rect l="l" t="t" r="r" b="b"/>
              <a:pathLst>
                <a:path w="15060" h="19565" extrusionOk="0">
                  <a:moveTo>
                    <a:pt x="15059" y="21"/>
                  </a:moveTo>
                  <a:lnTo>
                    <a:pt x="15059" y="21"/>
                  </a:lnTo>
                  <a:cubicBezTo>
                    <a:pt x="15057" y="23"/>
                    <a:pt x="15055" y="24"/>
                    <a:pt x="15054" y="25"/>
                  </a:cubicBezTo>
                  <a:lnTo>
                    <a:pt x="15054" y="25"/>
                  </a:lnTo>
                  <a:cubicBezTo>
                    <a:pt x="15056" y="24"/>
                    <a:pt x="15058" y="23"/>
                    <a:pt x="15059" y="21"/>
                  </a:cubicBezTo>
                  <a:close/>
                  <a:moveTo>
                    <a:pt x="14913" y="1"/>
                  </a:moveTo>
                  <a:cubicBezTo>
                    <a:pt x="14517" y="209"/>
                    <a:pt x="14121" y="397"/>
                    <a:pt x="13745" y="626"/>
                  </a:cubicBezTo>
                  <a:cubicBezTo>
                    <a:pt x="13349" y="856"/>
                    <a:pt x="13036" y="1064"/>
                    <a:pt x="12702" y="1294"/>
                  </a:cubicBezTo>
                  <a:cubicBezTo>
                    <a:pt x="12014" y="1773"/>
                    <a:pt x="11347" y="2253"/>
                    <a:pt x="10700" y="2775"/>
                  </a:cubicBezTo>
                  <a:cubicBezTo>
                    <a:pt x="9428" y="3797"/>
                    <a:pt x="8239" y="4923"/>
                    <a:pt x="7133" y="6154"/>
                  </a:cubicBezTo>
                  <a:cubicBezTo>
                    <a:pt x="4923" y="8573"/>
                    <a:pt x="3129" y="11347"/>
                    <a:pt x="1773" y="14351"/>
                  </a:cubicBezTo>
                  <a:cubicBezTo>
                    <a:pt x="1001" y="16019"/>
                    <a:pt x="417" y="17771"/>
                    <a:pt x="0" y="19565"/>
                  </a:cubicBezTo>
                  <a:lnTo>
                    <a:pt x="63" y="19565"/>
                  </a:lnTo>
                  <a:cubicBezTo>
                    <a:pt x="501" y="17959"/>
                    <a:pt x="1043" y="16395"/>
                    <a:pt x="1690" y="14872"/>
                  </a:cubicBezTo>
                  <a:cubicBezTo>
                    <a:pt x="2357" y="13349"/>
                    <a:pt x="3150" y="11910"/>
                    <a:pt x="4047" y="10513"/>
                  </a:cubicBezTo>
                  <a:cubicBezTo>
                    <a:pt x="5819" y="7739"/>
                    <a:pt x="8051" y="5257"/>
                    <a:pt x="10596" y="3150"/>
                  </a:cubicBezTo>
                  <a:cubicBezTo>
                    <a:pt x="11305" y="2587"/>
                    <a:pt x="12035" y="2024"/>
                    <a:pt x="12786" y="1502"/>
                  </a:cubicBezTo>
                  <a:cubicBezTo>
                    <a:pt x="13182" y="1252"/>
                    <a:pt x="13578" y="981"/>
                    <a:pt x="13954" y="751"/>
                  </a:cubicBezTo>
                  <a:cubicBezTo>
                    <a:pt x="14348" y="502"/>
                    <a:pt x="14680" y="274"/>
                    <a:pt x="15054" y="25"/>
                  </a:cubicBezTo>
                  <a:lnTo>
                    <a:pt x="15054" y="25"/>
                  </a:lnTo>
                  <a:cubicBezTo>
                    <a:pt x="15050" y="27"/>
                    <a:pt x="15046" y="27"/>
                    <a:pt x="15041" y="27"/>
                  </a:cubicBezTo>
                  <a:cubicBezTo>
                    <a:pt x="15021" y="27"/>
                    <a:pt x="14990" y="15"/>
                    <a:pt x="14963" y="15"/>
                  </a:cubicBezTo>
                  <a:cubicBezTo>
                    <a:pt x="14953" y="15"/>
                    <a:pt x="14943" y="17"/>
                    <a:pt x="14934" y="21"/>
                  </a:cubicBezTo>
                  <a:lnTo>
                    <a:pt x="149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Google Shape;3496;p43">
              <a:extLst>
                <a:ext uri="{FF2B5EF4-FFF2-40B4-BE49-F238E27FC236}">
                  <a16:creationId xmlns:a16="http://schemas.microsoft.com/office/drawing/2014/main" id="{0149E211-173F-8288-199D-32618741831D}"/>
                </a:ext>
              </a:extLst>
            </p:cNvPr>
            <p:cNvSpPr/>
            <p:nvPr/>
          </p:nvSpPr>
          <p:spPr>
            <a:xfrm>
              <a:off x="4941000" y="2289650"/>
              <a:ext cx="1575" cy="25"/>
            </a:xfrm>
            <a:custGeom>
              <a:avLst/>
              <a:gdLst/>
              <a:ahLst/>
              <a:cxnLst/>
              <a:rect l="l" t="t" r="r" b="b"/>
              <a:pathLst>
                <a:path w="63" h="1" extrusionOk="0">
                  <a:moveTo>
                    <a:pt x="6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07B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Google Shape;3497;p43">
              <a:extLst>
                <a:ext uri="{FF2B5EF4-FFF2-40B4-BE49-F238E27FC236}">
                  <a16:creationId xmlns:a16="http://schemas.microsoft.com/office/drawing/2014/main" id="{89CBCFF3-2D83-EFF0-D637-6A1B0C3CDFE6}"/>
                </a:ext>
              </a:extLst>
            </p:cNvPr>
            <p:cNvSpPr/>
            <p:nvPr/>
          </p:nvSpPr>
          <p:spPr>
            <a:xfrm>
              <a:off x="5126625" y="1898225"/>
              <a:ext cx="68325" cy="363800"/>
            </a:xfrm>
            <a:custGeom>
              <a:avLst/>
              <a:gdLst/>
              <a:ahLst/>
              <a:cxnLst/>
              <a:rect l="l" t="t" r="r" b="b"/>
              <a:pathLst>
                <a:path w="2733" h="14552" extrusionOk="0">
                  <a:moveTo>
                    <a:pt x="1578" y="0"/>
                  </a:moveTo>
                  <a:cubicBezTo>
                    <a:pt x="1574" y="0"/>
                    <a:pt x="1576" y="4"/>
                    <a:pt x="1586" y="14"/>
                  </a:cubicBezTo>
                  <a:cubicBezTo>
                    <a:pt x="2003" y="661"/>
                    <a:pt x="2316" y="1391"/>
                    <a:pt x="2441" y="2162"/>
                  </a:cubicBezTo>
                  <a:cubicBezTo>
                    <a:pt x="2545" y="3059"/>
                    <a:pt x="2545" y="3956"/>
                    <a:pt x="2441" y="4853"/>
                  </a:cubicBezTo>
                  <a:cubicBezTo>
                    <a:pt x="2295" y="6980"/>
                    <a:pt x="1878" y="9087"/>
                    <a:pt x="1252" y="11131"/>
                  </a:cubicBezTo>
                  <a:cubicBezTo>
                    <a:pt x="897" y="12278"/>
                    <a:pt x="480" y="13405"/>
                    <a:pt x="1" y="14489"/>
                  </a:cubicBezTo>
                  <a:cubicBezTo>
                    <a:pt x="1" y="14510"/>
                    <a:pt x="63" y="14552"/>
                    <a:pt x="63" y="14552"/>
                  </a:cubicBezTo>
                  <a:cubicBezTo>
                    <a:pt x="522" y="13592"/>
                    <a:pt x="939" y="12591"/>
                    <a:pt x="1315" y="11590"/>
                  </a:cubicBezTo>
                  <a:cubicBezTo>
                    <a:pt x="1648" y="10568"/>
                    <a:pt x="1920" y="9567"/>
                    <a:pt x="2128" y="8524"/>
                  </a:cubicBezTo>
                  <a:cubicBezTo>
                    <a:pt x="2358" y="7460"/>
                    <a:pt x="2504" y="6396"/>
                    <a:pt x="2608" y="5333"/>
                  </a:cubicBezTo>
                  <a:cubicBezTo>
                    <a:pt x="2712" y="4373"/>
                    <a:pt x="2733" y="3414"/>
                    <a:pt x="2650" y="2454"/>
                  </a:cubicBezTo>
                  <a:cubicBezTo>
                    <a:pt x="2524" y="1578"/>
                    <a:pt x="2128" y="807"/>
                    <a:pt x="1648" y="56"/>
                  </a:cubicBezTo>
                  <a:cubicBezTo>
                    <a:pt x="1648" y="40"/>
                    <a:pt x="1588" y="0"/>
                    <a:pt x="1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3498;p43">
              <a:extLst>
                <a:ext uri="{FF2B5EF4-FFF2-40B4-BE49-F238E27FC236}">
                  <a16:creationId xmlns:a16="http://schemas.microsoft.com/office/drawing/2014/main" id="{F7AD2100-3B3D-45A8-E327-D62E5E0486DC}"/>
                </a:ext>
              </a:extLst>
            </p:cNvPr>
            <p:cNvSpPr/>
            <p:nvPr/>
          </p:nvSpPr>
          <p:spPr>
            <a:xfrm>
              <a:off x="5326350" y="1862075"/>
              <a:ext cx="45375" cy="279500"/>
            </a:xfrm>
            <a:custGeom>
              <a:avLst/>
              <a:gdLst/>
              <a:ahLst/>
              <a:cxnLst/>
              <a:rect l="l" t="t" r="r" b="b"/>
              <a:pathLst>
                <a:path w="1815" h="11180" extrusionOk="0">
                  <a:moveTo>
                    <a:pt x="0" y="0"/>
                  </a:moveTo>
                  <a:cubicBezTo>
                    <a:pt x="605" y="1335"/>
                    <a:pt x="1043" y="2753"/>
                    <a:pt x="1293" y="4192"/>
                  </a:cubicBezTo>
                  <a:cubicBezTo>
                    <a:pt x="1544" y="5652"/>
                    <a:pt x="1690" y="7133"/>
                    <a:pt x="1731" y="8635"/>
                  </a:cubicBezTo>
                  <a:cubicBezTo>
                    <a:pt x="1752" y="9469"/>
                    <a:pt x="1752" y="10325"/>
                    <a:pt x="1752" y="11180"/>
                  </a:cubicBezTo>
                  <a:lnTo>
                    <a:pt x="1815" y="11180"/>
                  </a:lnTo>
                  <a:cubicBezTo>
                    <a:pt x="1815" y="9699"/>
                    <a:pt x="1815" y="8197"/>
                    <a:pt x="1731" y="6716"/>
                  </a:cubicBezTo>
                  <a:cubicBezTo>
                    <a:pt x="1669" y="5256"/>
                    <a:pt x="1460" y="3796"/>
                    <a:pt x="1085" y="2357"/>
                  </a:cubicBezTo>
                  <a:cubicBezTo>
                    <a:pt x="855" y="1564"/>
                    <a:pt x="542" y="772"/>
                    <a:pt x="167" y="21"/>
                  </a:cubicBezTo>
                  <a:cubicBezTo>
                    <a:pt x="159" y="6"/>
                    <a:pt x="137" y="1"/>
                    <a:pt x="112" y="1"/>
                  </a:cubicBezTo>
                  <a:cubicBezTo>
                    <a:pt x="84" y="1"/>
                    <a:pt x="51" y="6"/>
                    <a:pt x="28" y="6"/>
                  </a:cubicBezTo>
                  <a:cubicBezTo>
                    <a:pt x="15" y="6"/>
                    <a:pt x="5" y="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3499;p43">
              <a:extLst>
                <a:ext uri="{FF2B5EF4-FFF2-40B4-BE49-F238E27FC236}">
                  <a16:creationId xmlns:a16="http://schemas.microsoft.com/office/drawing/2014/main" id="{F26BCCFC-3ED4-89F8-7E0E-E66AEDA63183}"/>
                </a:ext>
              </a:extLst>
            </p:cNvPr>
            <p:cNvSpPr/>
            <p:nvPr/>
          </p:nvSpPr>
          <p:spPr>
            <a:xfrm>
              <a:off x="4927425" y="1794775"/>
              <a:ext cx="275875" cy="100775"/>
            </a:xfrm>
            <a:custGeom>
              <a:avLst/>
              <a:gdLst/>
              <a:ahLst/>
              <a:cxnLst/>
              <a:rect l="l" t="t" r="r" b="b"/>
              <a:pathLst>
                <a:path w="11035" h="4031" extrusionOk="0">
                  <a:moveTo>
                    <a:pt x="9174" y="1"/>
                  </a:moveTo>
                  <a:cubicBezTo>
                    <a:pt x="8133" y="1"/>
                    <a:pt x="7091" y="154"/>
                    <a:pt x="6091" y="460"/>
                  </a:cubicBezTo>
                  <a:cubicBezTo>
                    <a:pt x="4694" y="982"/>
                    <a:pt x="3338" y="1649"/>
                    <a:pt x="2087" y="2463"/>
                  </a:cubicBezTo>
                  <a:cubicBezTo>
                    <a:pt x="1357" y="2921"/>
                    <a:pt x="606" y="3339"/>
                    <a:pt x="1" y="3964"/>
                  </a:cubicBezTo>
                  <a:cubicBezTo>
                    <a:pt x="1" y="3964"/>
                    <a:pt x="50" y="4030"/>
                    <a:pt x="76" y="4030"/>
                  </a:cubicBezTo>
                  <a:cubicBezTo>
                    <a:pt x="79" y="4030"/>
                    <a:pt x="82" y="4029"/>
                    <a:pt x="84" y="4027"/>
                  </a:cubicBezTo>
                  <a:lnTo>
                    <a:pt x="105" y="4027"/>
                  </a:lnTo>
                  <a:cubicBezTo>
                    <a:pt x="668" y="3526"/>
                    <a:pt x="1273" y="3109"/>
                    <a:pt x="1941" y="2755"/>
                  </a:cubicBezTo>
                  <a:cubicBezTo>
                    <a:pt x="2608" y="2358"/>
                    <a:pt x="3276" y="1962"/>
                    <a:pt x="3964" y="1587"/>
                  </a:cubicBezTo>
                  <a:cubicBezTo>
                    <a:pt x="5299" y="857"/>
                    <a:pt x="6738" y="377"/>
                    <a:pt x="8240" y="189"/>
                  </a:cubicBezTo>
                  <a:cubicBezTo>
                    <a:pt x="8521" y="165"/>
                    <a:pt x="8795" y="155"/>
                    <a:pt x="9066" y="155"/>
                  </a:cubicBezTo>
                  <a:cubicBezTo>
                    <a:pt x="9257" y="155"/>
                    <a:pt x="9447" y="160"/>
                    <a:pt x="9637" y="168"/>
                  </a:cubicBezTo>
                  <a:cubicBezTo>
                    <a:pt x="10096" y="189"/>
                    <a:pt x="10555" y="231"/>
                    <a:pt x="11014" y="231"/>
                  </a:cubicBezTo>
                  <a:cubicBezTo>
                    <a:pt x="11035" y="231"/>
                    <a:pt x="10951" y="147"/>
                    <a:pt x="10930" y="147"/>
                  </a:cubicBezTo>
                  <a:cubicBezTo>
                    <a:pt x="10350" y="50"/>
                    <a:pt x="9762" y="1"/>
                    <a:pt x="9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Google Shape;3500;p43">
              <a:extLst>
                <a:ext uri="{FF2B5EF4-FFF2-40B4-BE49-F238E27FC236}">
                  <a16:creationId xmlns:a16="http://schemas.microsoft.com/office/drawing/2014/main" id="{A93E5BA4-D0EE-FCE8-40D3-81DDAB0B5680}"/>
                </a:ext>
              </a:extLst>
            </p:cNvPr>
            <p:cNvSpPr/>
            <p:nvPr/>
          </p:nvSpPr>
          <p:spPr>
            <a:xfrm>
              <a:off x="4936650" y="1913175"/>
              <a:ext cx="184275" cy="125075"/>
            </a:xfrm>
            <a:custGeom>
              <a:avLst/>
              <a:gdLst/>
              <a:ahLst/>
              <a:cxnLst/>
              <a:rect l="l" t="t" r="r" b="b"/>
              <a:pathLst>
                <a:path w="7371" h="5003" extrusionOk="0">
                  <a:moveTo>
                    <a:pt x="7370" y="0"/>
                  </a:moveTo>
                  <a:cubicBezTo>
                    <a:pt x="5055" y="542"/>
                    <a:pt x="2927" y="1731"/>
                    <a:pt x="1280" y="3462"/>
                  </a:cubicBezTo>
                  <a:cubicBezTo>
                    <a:pt x="821" y="3921"/>
                    <a:pt x="383" y="4443"/>
                    <a:pt x="7" y="4985"/>
                  </a:cubicBezTo>
                  <a:cubicBezTo>
                    <a:pt x="1" y="4998"/>
                    <a:pt x="3" y="5003"/>
                    <a:pt x="8" y="5003"/>
                  </a:cubicBezTo>
                  <a:cubicBezTo>
                    <a:pt x="19" y="5003"/>
                    <a:pt x="49" y="4979"/>
                    <a:pt x="49" y="4964"/>
                  </a:cubicBezTo>
                  <a:cubicBezTo>
                    <a:pt x="1426" y="3066"/>
                    <a:pt x="3282" y="1585"/>
                    <a:pt x="5430" y="688"/>
                  </a:cubicBezTo>
                  <a:cubicBezTo>
                    <a:pt x="6035" y="438"/>
                    <a:pt x="6661" y="250"/>
                    <a:pt x="7287" y="84"/>
                  </a:cubicBezTo>
                  <a:cubicBezTo>
                    <a:pt x="7328" y="84"/>
                    <a:pt x="7370" y="0"/>
                    <a:pt x="7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Google Shape;3501;p43">
              <a:extLst>
                <a:ext uri="{FF2B5EF4-FFF2-40B4-BE49-F238E27FC236}">
                  <a16:creationId xmlns:a16="http://schemas.microsoft.com/office/drawing/2014/main" id="{CB2C0AB7-993A-E59B-19E1-5F09558A1EB6}"/>
                </a:ext>
              </a:extLst>
            </p:cNvPr>
            <p:cNvSpPr/>
            <p:nvPr/>
          </p:nvSpPr>
          <p:spPr>
            <a:xfrm>
              <a:off x="5362850" y="1771550"/>
              <a:ext cx="108475" cy="59775"/>
            </a:xfrm>
            <a:custGeom>
              <a:avLst/>
              <a:gdLst/>
              <a:ahLst/>
              <a:cxnLst/>
              <a:rect l="l" t="t" r="r" b="b"/>
              <a:pathLst>
                <a:path w="4339" h="2391" extrusionOk="0">
                  <a:moveTo>
                    <a:pt x="806" y="1"/>
                  </a:moveTo>
                  <a:cubicBezTo>
                    <a:pt x="562" y="1"/>
                    <a:pt x="320" y="25"/>
                    <a:pt x="84" y="75"/>
                  </a:cubicBezTo>
                  <a:cubicBezTo>
                    <a:pt x="42" y="75"/>
                    <a:pt x="0" y="159"/>
                    <a:pt x="0" y="159"/>
                  </a:cubicBezTo>
                  <a:cubicBezTo>
                    <a:pt x="140" y="145"/>
                    <a:pt x="281" y="138"/>
                    <a:pt x="421" y="138"/>
                  </a:cubicBezTo>
                  <a:cubicBezTo>
                    <a:pt x="1119" y="138"/>
                    <a:pt x="1816" y="309"/>
                    <a:pt x="2440" y="638"/>
                  </a:cubicBezTo>
                  <a:cubicBezTo>
                    <a:pt x="3191" y="1056"/>
                    <a:pt x="3796" y="1660"/>
                    <a:pt x="4234" y="2390"/>
                  </a:cubicBezTo>
                  <a:cubicBezTo>
                    <a:pt x="4234" y="2390"/>
                    <a:pt x="4339" y="2349"/>
                    <a:pt x="4318" y="2307"/>
                  </a:cubicBezTo>
                  <a:cubicBezTo>
                    <a:pt x="3816" y="893"/>
                    <a:pt x="2285" y="1"/>
                    <a:pt x="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3502;p43">
              <a:extLst>
                <a:ext uri="{FF2B5EF4-FFF2-40B4-BE49-F238E27FC236}">
                  <a16:creationId xmlns:a16="http://schemas.microsoft.com/office/drawing/2014/main" id="{90626B17-1990-9E0D-626F-8287A49EB0BC}"/>
                </a:ext>
              </a:extLst>
            </p:cNvPr>
            <p:cNvSpPr/>
            <p:nvPr/>
          </p:nvSpPr>
          <p:spPr>
            <a:xfrm>
              <a:off x="5117250" y="1688525"/>
              <a:ext cx="140575" cy="62850"/>
            </a:xfrm>
            <a:custGeom>
              <a:avLst/>
              <a:gdLst/>
              <a:ahLst/>
              <a:cxnLst/>
              <a:rect l="l" t="t" r="r" b="b"/>
              <a:pathLst>
                <a:path w="5623" h="2514" extrusionOk="0">
                  <a:moveTo>
                    <a:pt x="385" y="1"/>
                  </a:moveTo>
                  <a:cubicBezTo>
                    <a:pt x="257" y="1"/>
                    <a:pt x="129" y="6"/>
                    <a:pt x="0" y="17"/>
                  </a:cubicBezTo>
                  <a:cubicBezTo>
                    <a:pt x="0" y="17"/>
                    <a:pt x="63" y="80"/>
                    <a:pt x="104" y="80"/>
                  </a:cubicBezTo>
                  <a:cubicBezTo>
                    <a:pt x="605" y="80"/>
                    <a:pt x="1126" y="122"/>
                    <a:pt x="1627" y="226"/>
                  </a:cubicBezTo>
                  <a:cubicBezTo>
                    <a:pt x="2128" y="309"/>
                    <a:pt x="2607" y="455"/>
                    <a:pt x="3066" y="664"/>
                  </a:cubicBezTo>
                  <a:cubicBezTo>
                    <a:pt x="4005" y="1081"/>
                    <a:pt x="4860" y="1686"/>
                    <a:pt x="5527" y="2458"/>
                  </a:cubicBezTo>
                  <a:cubicBezTo>
                    <a:pt x="5543" y="2474"/>
                    <a:pt x="5607" y="2513"/>
                    <a:pt x="5619" y="2513"/>
                  </a:cubicBezTo>
                  <a:cubicBezTo>
                    <a:pt x="5623" y="2513"/>
                    <a:pt x="5621" y="2509"/>
                    <a:pt x="5611" y="2499"/>
                  </a:cubicBezTo>
                  <a:cubicBezTo>
                    <a:pt x="4526" y="1227"/>
                    <a:pt x="3045" y="393"/>
                    <a:pt x="1418" y="101"/>
                  </a:cubicBezTo>
                  <a:cubicBezTo>
                    <a:pt x="1083" y="40"/>
                    <a:pt x="735" y="1"/>
                    <a:pt x="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3503;p43">
              <a:extLst>
                <a:ext uri="{FF2B5EF4-FFF2-40B4-BE49-F238E27FC236}">
                  <a16:creationId xmlns:a16="http://schemas.microsoft.com/office/drawing/2014/main" id="{8AE29B48-6E31-4EDB-2B2A-058F6259CFB4}"/>
                </a:ext>
              </a:extLst>
            </p:cNvPr>
            <p:cNvSpPr/>
            <p:nvPr/>
          </p:nvSpPr>
          <p:spPr>
            <a:xfrm>
              <a:off x="5139675" y="1944450"/>
              <a:ext cx="37025" cy="185325"/>
            </a:xfrm>
            <a:custGeom>
              <a:avLst/>
              <a:gdLst/>
              <a:ahLst/>
              <a:cxnLst/>
              <a:rect l="l" t="t" r="r" b="b"/>
              <a:pathLst>
                <a:path w="1481" h="7413" extrusionOk="0">
                  <a:moveTo>
                    <a:pt x="918" y="1"/>
                  </a:moveTo>
                  <a:lnTo>
                    <a:pt x="918" y="1"/>
                  </a:lnTo>
                  <a:cubicBezTo>
                    <a:pt x="1231" y="1189"/>
                    <a:pt x="1272" y="2441"/>
                    <a:pt x="1022" y="3671"/>
                  </a:cubicBezTo>
                  <a:cubicBezTo>
                    <a:pt x="897" y="4276"/>
                    <a:pt x="751" y="4881"/>
                    <a:pt x="563" y="5465"/>
                  </a:cubicBezTo>
                  <a:cubicBezTo>
                    <a:pt x="480" y="5778"/>
                    <a:pt x="375" y="6070"/>
                    <a:pt x="271" y="6362"/>
                  </a:cubicBezTo>
                  <a:cubicBezTo>
                    <a:pt x="229" y="6508"/>
                    <a:pt x="167" y="6675"/>
                    <a:pt x="125" y="6821"/>
                  </a:cubicBezTo>
                  <a:cubicBezTo>
                    <a:pt x="63" y="6967"/>
                    <a:pt x="21" y="7113"/>
                    <a:pt x="0" y="7259"/>
                  </a:cubicBezTo>
                  <a:cubicBezTo>
                    <a:pt x="0" y="7296"/>
                    <a:pt x="128" y="7412"/>
                    <a:pt x="174" y="7412"/>
                  </a:cubicBezTo>
                  <a:cubicBezTo>
                    <a:pt x="180" y="7412"/>
                    <a:pt x="185" y="7410"/>
                    <a:pt x="188" y="7405"/>
                  </a:cubicBezTo>
                  <a:cubicBezTo>
                    <a:pt x="271" y="7280"/>
                    <a:pt x="334" y="7113"/>
                    <a:pt x="375" y="6967"/>
                  </a:cubicBezTo>
                  <a:cubicBezTo>
                    <a:pt x="417" y="6800"/>
                    <a:pt x="480" y="6654"/>
                    <a:pt x="521" y="6487"/>
                  </a:cubicBezTo>
                  <a:cubicBezTo>
                    <a:pt x="626" y="6195"/>
                    <a:pt x="730" y="5903"/>
                    <a:pt x="814" y="5590"/>
                  </a:cubicBezTo>
                  <a:cubicBezTo>
                    <a:pt x="1001" y="4985"/>
                    <a:pt x="1147" y="4381"/>
                    <a:pt x="1252" y="3755"/>
                  </a:cubicBezTo>
                  <a:cubicBezTo>
                    <a:pt x="1481" y="2545"/>
                    <a:pt x="1418" y="1315"/>
                    <a:pt x="1085" y="126"/>
                  </a:cubicBezTo>
                  <a:cubicBezTo>
                    <a:pt x="1064" y="63"/>
                    <a:pt x="918" y="1"/>
                    <a:pt x="9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Google Shape;3504;p43">
              <a:extLst>
                <a:ext uri="{FF2B5EF4-FFF2-40B4-BE49-F238E27FC236}">
                  <a16:creationId xmlns:a16="http://schemas.microsoft.com/office/drawing/2014/main" id="{CA3792EB-2429-AA7D-94B2-EEA070414FC7}"/>
                </a:ext>
              </a:extLst>
            </p:cNvPr>
            <p:cNvSpPr/>
            <p:nvPr/>
          </p:nvSpPr>
          <p:spPr>
            <a:xfrm>
              <a:off x="5299225" y="1837275"/>
              <a:ext cx="53725" cy="340425"/>
            </a:xfrm>
            <a:custGeom>
              <a:avLst/>
              <a:gdLst/>
              <a:ahLst/>
              <a:cxnLst/>
              <a:rect l="l" t="t" r="r" b="b"/>
              <a:pathLst>
                <a:path w="2149" h="13617" extrusionOk="0">
                  <a:moveTo>
                    <a:pt x="239" y="1"/>
                  </a:moveTo>
                  <a:cubicBezTo>
                    <a:pt x="166" y="1"/>
                    <a:pt x="0" y="65"/>
                    <a:pt x="0" y="116"/>
                  </a:cubicBezTo>
                  <a:lnTo>
                    <a:pt x="21" y="116"/>
                  </a:lnTo>
                  <a:cubicBezTo>
                    <a:pt x="251" y="992"/>
                    <a:pt x="501" y="1847"/>
                    <a:pt x="731" y="2723"/>
                  </a:cubicBezTo>
                  <a:cubicBezTo>
                    <a:pt x="960" y="3599"/>
                    <a:pt x="1127" y="4454"/>
                    <a:pt x="1294" y="5330"/>
                  </a:cubicBezTo>
                  <a:cubicBezTo>
                    <a:pt x="1586" y="7082"/>
                    <a:pt x="1753" y="8876"/>
                    <a:pt x="1794" y="10649"/>
                  </a:cubicBezTo>
                  <a:lnTo>
                    <a:pt x="1794" y="12109"/>
                  </a:lnTo>
                  <a:cubicBezTo>
                    <a:pt x="1794" y="12359"/>
                    <a:pt x="1773" y="12610"/>
                    <a:pt x="1773" y="12860"/>
                  </a:cubicBezTo>
                  <a:cubicBezTo>
                    <a:pt x="1732" y="13110"/>
                    <a:pt x="1753" y="13361"/>
                    <a:pt x="1815" y="13611"/>
                  </a:cubicBezTo>
                  <a:cubicBezTo>
                    <a:pt x="1815" y="13615"/>
                    <a:pt x="1820" y="13616"/>
                    <a:pt x="1828" y="13616"/>
                  </a:cubicBezTo>
                  <a:cubicBezTo>
                    <a:pt x="1864" y="13616"/>
                    <a:pt x="1961" y="13582"/>
                    <a:pt x="1961" y="13548"/>
                  </a:cubicBezTo>
                  <a:cubicBezTo>
                    <a:pt x="2086" y="13131"/>
                    <a:pt x="2149" y="12672"/>
                    <a:pt x="2128" y="12234"/>
                  </a:cubicBezTo>
                  <a:cubicBezTo>
                    <a:pt x="2149" y="11775"/>
                    <a:pt x="2149" y="11337"/>
                    <a:pt x="2149" y="10879"/>
                  </a:cubicBezTo>
                  <a:cubicBezTo>
                    <a:pt x="2149" y="9982"/>
                    <a:pt x="2107" y="9085"/>
                    <a:pt x="2045" y="8188"/>
                  </a:cubicBezTo>
                  <a:cubicBezTo>
                    <a:pt x="1899" y="6415"/>
                    <a:pt x="1607" y="4642"/>
                    <a:pt x="1189" y="2911"/>
                  </a:cubicBezTo>
                  <a:cubicBezTo>
                    <a:pt x="939" y="1910"/>
                    <a:pt x="647" y="950"/>
                    <a:pt x="272" y="12"/>
                  </a:cubicBezTo>
                  <a:cubicBezTo>
                    <a:pt x="268" y="4"/>
                    <a:pt x="256" y="1"/>
                    <a:pt x="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Google Shape;3505;p43">
              <a:extLst>
                <a:ext uri="{FF2B5EF4-FFF2-40B4-BE49-F238E27FC236}">
                  <a16:creationId xmlns:a16="http://schemas.microsoft.com/office/drawing/2014/main" id="{A500D8D5-5DB9-AC84-33BE-4CEDEC2FB335}"/>
                </a:ext>
              </a:extLst>
            </p:cNvPr>
            <p:cNvSpPr/>
            <p:nvPr/>
          </p:nvSpPr>
          <p:spPr>
            <a:xfrm>
              <a:off x="5352175" y="1784575"/>
              <a:ext cx="124375" cy="140425"/>
            </a:xfrm>
            <a:custGeom>
              <a:avLst/>
              <a:gdLst/>
              <a:ahLst/>
              <a:cxnLst/>
              <a:rect l="l" t="t" r="r" b="b"/>
              <a:pathLst>
                <a:path w="4975" h="5617" extrusionOk="0">
                  <a:moveTo>
                    <a:pt x="77" y="1"/>
                  </a:moveTo>
                  <a:cubicBezTo>
                    <a:pt x="26" y="1"/>
                    <a:pt x="1" y="15"/>
                    <a:pt x="93" y="55"/>
                  </a:cubicBezTo>
                  <a:lnTo>
                    <a:pt x="114" y="55"/>
                  </a:lnTo>
                  <a:cubicBezTo>
                    <a:pt x="1866" y="847"/>
                    <a:pt x="3285" y="2245"/>
                    <a:pt x="4119" y="3997"/>
                  </a:cubicBezTo>
                  <a:cubicBezTo>
                    <a:pt x="4244" y="4247"/>
                    <a:pt x="4348" y="4477"/>
                    <a:pt x="4453" y="4727"/>
                  </a:cubicBezTo>
                  <a:cubicBezTo>
                    <a:pt x="4536" y="4977"/>
                    <a:pt x="4661" y="5290"/>
                    <a:pt x="4766" y="5540"/>
                  </a:cubicBezTo>
                  <a:cubicBezTo>
                    <a:pt x="4782" y="5572"/>
                    <a:pt x="4896" y="5617"/>
                    <a:pt x="4948" y="5617"/>
                  </a:cubicBezTo>
                  <a:cubicBezTo>
                    <a:pt x="4964" y="5617"/>
                    <a:pt x="4974" y="5613"/>
                    <a:pt x="4974" y="5603"/>
                  </a:cubicBezTo>
                  <a:cubicBezTo>
                    <a:pt x="4953" y="5374"/>
                    <a:pt x="4912" y="5144"/>
                    <a:pt x="4849" y="4936"/>
                  </a:cubicBezTo>
                  <a:cubicBezTo>
                    <a:pt x="4766" y="4685"/>
                    <a:pt x="4682" y="4456"/>
                    <a:pt x="4578" y="4247"/>
                  </a:cubicBezTo>
                  <a:cubicBezTo>
                    <a:pt x="4369" y="3788"/>
                    <a:pt x="4119" y="3350"/>
                    <a:pt x="3827" y="2933"/>
                  </a:cubicBezTo>
                  <a:cubicBezTo>
                    <a:pt x="3243" y="2099"/>
                    <a:pt x="2513" y="1390"/>
                    <a:pt x="1679" y="827"/>
                  </a:cubicBezTo>
                  <a:cubicBezTo>
                    <a:pt x="1220" y="514"/>
                    <a:pt x="698" y="243"/>
                    <a:pt x="177" y="13"/>
                  </a:cubicBezTo>
                  <a:cubicBezTo>
                    <a:pt x="146" y="6"/>
                    <a:pt x="107" y="1"/>
                    <a:pt x="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Google Shape;3506;p43">
              <a:extLst>
                <a:ext uri="{FF2B5EF4-FFF2-40B4-BE49-F238E27FC236}">
                  <a16:creationId xmlns:a16="http://schemas.microsoft.com/office/drawing/2014/main" id="{88CF21FE-7866-2A94-5AD7-ACFC3429B6CD}"/>
                </a:ext>
              </a:extLst>
            </p:cNvPr>
            <p:cNvSpPr/>
            <p:nvPr/>
          </p:nvSpPr>
          <p:spPr>
            <a:xfrm>
              <a:off x="5148575" y="1805175"/>
              <a:ext cx="140725" cy="104375"/>
            </a:xfrm>
            <a:custGeom>
              <a:avLst/>
              <a:gdLst/>
              <a:ahLst/>
              <a:cxnLst/>
              <a:rect l="l" t="t" r="r" b="b"/>
              <a:pathLst>
                <a:path w="5629" h="4175" extrusionOk="0">
                  <a:moveTo>
                    <a:pt x="5473" y="1"/>
                  </a:moveTo>
                  <a:cubicBezTo>
                    <a:pt x="5469" y="1"/>
                    <a:pt x="5466" y="1"/>
                    <a:pt x="5463" y="3"/>
                  </a:cubicBezTo>
                  <a:cubicBezTo>
                    <a:pt x="5192" y="107"/>
                    <a:pt x="4942" y="253"/>
                    <a:pt x="4692" y="420"/>
                  </a:cubicBezTo>
                  <a:cubicBezTo>
                    <a:pt x="4462" y="566"/>
                    <a:pt x="4233" y="733"/>
                    <a:pt x="3982" y="899"/>
                  </a:cubicBezTo>
                  <a:cubicBezTo>
                    <a:pt x="3524" y="1212"/>
                    <a:pt x="3065" y="1546"/>
                    <a:pt x="2627" y="1880"/>
                  </a:cubicBezTo>
                  <a:cubicBezTo>
                    <a:pt x="1709" y="2547"/>
                    <a:pt x="833" y="3277"/>
                    <a:pt x="19" y="4028"/>
                  </a:cubicBezTo>
                  <a:cubicBezTo>
                    <a:pt x="0" y="4047"/>
                    <a:pt x="88" y="4156"/>
                    <a:pt x="118" y="4156"/>
                  </a:cubicBezTo>
                  <a:cubicBezTo>
                    <a:pt x="120" y="4156"/>
                    <a:pt x="122" y="4155"/>
                    <a:pt x="124" y="4153"/>
                  </a:cubicBezTo>
                  <a:lnTo>
                    <a:pt x="124" y="4153"/>
                  </a:lnTo>
                  <a:lnTo>
                    <a:pt x="103" y="4174"/>
                  </a:lnTo>
                  <a:cubicBezTo>
                    <a:pt x="1021" y="3486"/>
                    <a:pt x="1938" y="2818"/>
                    <a:pt x="2835" y="2151"/>
                  </a:cubicBezTo>
                  <a:cubicBezTo>
                    <a:pt x="3294" y="1817"/>
                    <a:pt x="3753" y="1483"/>
                    <a:pt x="4212" y="1171"/>
                  </a:cubicBezTo>
                  <a:cubicBezTo>
                    <a:pt x="4462" y="1004"/>
                    <a:pt x="4692" y="858"/>
                    <a:pt x="4921" y="691"/>
                  </a:cubicBezTo>
                  <a:cubicBezTo>
                    <a:pt x="5171" y="545"/>
                    <a:pt x="5401" y="357"/>
                    <a:pt x="5609" y="169"/>
                  </a:cubicBezTo>
                  <a:cubicBezTo>
                    <a:pt x="5629" y="130"/>
                    <a:pt x="5521" y="1"/>
                    <a:pt x="5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Google Shape;3507;p43">
              <a:extLst>
                <a:ext uri="{FF2B5EF4-FFF2-40B4-BE49-F238E27FC236}">
                  <a16:creationId xmlns:a16="http://schemas.microsoft.com/office/drawing/2014/main" id="{8F2ED55D-9C61-A889-FD47-9766D3529CE7}"/>
                </a:ext>
              </a:extLst>
            </p:cNvPr>
            <p:cNvSpPr/>
            <p:nvPr/>
          </p:nvSpPr>
          <p:spPr>
            <a:xfrm>
              <a:off x="4896675" y="2041450"/>
              <a:ext cx="66775" cy="80325"/>
            </a:xfrm>
            <a:custGeom>
              <a:avLst/>
              <a:gdLst/>
              <a:ahLst/>
              <a:cxnLst/>
              <a:rect l="l" t="t" r="r" b="b"/>
              <a:pathLst>
                <a:path w="2671" h="3213" extrusionOk="0">
                  <a:moveTo>
                    <a:pt x="2670" y="0"/>
                  </a:moveTo>
                  <a:cubicBezTo>
                    <a:pt x="2664" y="0"/>
                    <a:pt x="2657" y="2"/>
                    <a:pt x="2650" y="6"/>
                  </a:cubicBezTo>
                  <a:lnTo>
                    <a:pt x="2650" y="6"/>
                  </a:lnTo>
                  <a:cubicBezTo>
                    <a:pt x="2656" y="4"/>
                    <a:pt x="2663" y="2"/>
                    <a:pt x="2670" y="0"/>
                  </a:cubicBezTo>
                  <a:close/>
                  <a:moveTo>
                    <a:pt x="2650" y="6"/>
                  </a:moveTo>
                  <a:lnTo>
                    <a:pt x="2650" y="6"/>
                  </a:lnTo>
                  <a:cubicBezTo>
                    <a:pt x="2511" y="48"/>
                    <a:pt x="2372" y="108"/>
                    <a:pt x="2253" y="188"/>
                  </a:cubicBezTo>
                  <a:cubicBezTo>
                    <a:pt x="2086" y="271"/>
                    <a:pt x="1940" y="355"/>
                    <a:pt x="1794" y="480"/>
                  </a:cubicBezTo>
                  <a:cubicBezTo>
                    <a:pt x="1481" y="688"/>
                    <a:pt x="1189" y="959"/>
                    <a:pt x="939" y="1231"/>
                  </a:cubicBezTo>
                  <a:cubicBezTo>
                    <a:pt x="419" y="1771"/>
                    <a:pt x="86" y="2457"/>
                    <a:pt x="1" y="3205"/>
                  </a:cubicBezTo>
                  <a:lnTo>
                    <a:pt x="1" y="3205"/>
                  </a:lnTo>
                  <a:cubicBezTo>
                    <a:pt x="14" y="3146"/>
                    <a:pt x="189" y="3105"/>
                    <a:pt x="209" y="3045"/>
                  </a:cubicBezTo>
                  <a:lnTo>
                    <a:pt x="209" y="3066"/>
                  </a:lnTo>
                  <a:cubicBezTo>
                    <a:pt x="355" y="2440"/>
                    <a:pt x="605" y="1856"/>
                    <a:pt x="960" y="1356"/>
                  </a:cubicBezTo>
                  <a:cubicBezTo>
                    <a:pt x="1148" y="1085"/>
                    <a:pt x="1356" y="855"/>
                    <a:pt x="1606" y="647"/>
                  </a:cubicBezTo>
                  <a:cubicBezTo>
                    <a:pt x="1878" y="438"/>
                    <a:pt x="2190" y="271"/>
                    <a:pt x="2503" y="125"/>
                  </a:cubicBezTo>
                  <a:cubicBezTo>
                    <a:pt x="2539" y="107"/>
                    <a:pt x="2605" y="28"/>
                    <a:pt x="2650" y="6"/>
                  </a:cubicBezTo>
                  <a:close/>
                  <a:moveTo>
                    <a:pt x="1" y="3205"/>
                  </a:moveTo>
                  <a:cubicBezTo>
                    <a:pt x="1" y="3207"/>
                    <a:pt x="0" y="3210"/>
                    <a:pt x="0" y="3212"/>
                  </a:cubicBezTo>
                  <a:cubicBezTo>
                    <a:pt x="1" y="3210"/>
                    <a:pt x="1" y="3207"/>
                    <a:pt x="1" y="3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3508;p43">
              <a:extLst>
                <a:ext uri="{FF2B5EF4-FFF2-40B4-BE49-F238E27FC236}">
                  <a16:creationId xmlns:a16="http://schemas.microsoft.com/office/drawing/2014/main" id="{1A014967-2DE5-BB4A-A9D8-07BEEC0C03A5}"/>
                </a:ext>
              </a:extLst>
            </p:cNvPr>
            <p:cNvSpPr/>
            <p:nvPr/>
          </p:nvSpPr>
          <p:spPr>
            <a:xfrm>
              <a:off x="4918575" y="1846550"/>
              <a:ext cx="194000" cy="91525"/>
            </a:xfrm>
            <a:custGeom>
              <a:avLst/>
              <a:gdLst/>
              <a:ahLst/>
              <a:cxnLst/>
              <a:rect l="l" t="t" r="r" b="b"/>
              <a:pathLst>
                <a:path w="7760" h="3661" extrusionOk="0">
                  <a:moveTo>
                    <a:pt x="1" y="3643"/>
                  </a:moveTo>
                  <a:lnTo>
                    <a:pt x="1" y="3643"/>
                  </a:lnTo>
                  <a:cubicBezTo>
                    <a:pt x="1" y="3644"/>
                    <a:pt x="0" y="3645"/>
                    <a:pt x="0" y="3645"/>
                  </a:cubicBezTo>
                  <a:cubicBezTo>
                    <a:pt x="1" y="3645"/>
                    <a:pt x="1" y="3644"/>
                    <a:pt x="1" y="3643"/>
                  </a:cubicBezTo>
                  <a:close/>
                  <a:moveTo>
                    <a:pt x="7561" y="1"/>
                  </a:moveTo>
                  <a:cubicBezTo>
                    <a:pt x="7514" y="1"/>
                    <a:pt x="7467" y="6"/>
                    <a:pt x="7426" y="16"/>
                  </a:cubicBezTo>
                  <a:cubicBezTo>
                    <a:pt x="6279" y="141"/>
                    <a:pt x="5152" y="454"/>
                    <a:pt x="4109" y="955"/>
                  </a:cubicBezTo>
                  <a:cubicBezTo>
                    <a:pt x="3567" y="1184"/>
                    <a:pt x="3046" y="1455"/>
                    <a:pt x="2524" y="1726"/>
                  </a:cubicBezTo>
                  <a:cubicBezTo>
                    <a:pt x="2044" y="1998"/>
                    <a:pt x="1565" y="2227"/>
                    <a:pt x="1106" y="2519"/>
                  </a:cubicBezTo>
                  <a:cubicBezTo>
                    <a:pt x="627" y="2769"/>
                    <a:pt x="231" y="3164"/>
                    <a:pt x="1" y="3643"/>
                  </a:cubicBezTo>
                  <a:lnTo>
                    <a:pt x="1" y="3643"/>
                  </a:lnTo>
                  <a:cubicBezTo>
                    <a:pt x="3" y="3642"/>
                    <a:pt x="7" y="3641"/>
                    <a:pt x="13" y="3641"/>
                  </a:cubicBezTo>
                  <a:cubicBezTo>
                    <a:pt x="45" y="3641"/>
                    <a:pt x="128" y="3660"/>
                    <a:pt x="182" y="3660"/>
                  </a:cubicBezTo>
                  <a:cubicBezTo>
                    <a:pt x="206" y="3660"/>
                    <a:pt x="224" y="3656"/>
                    <a:pt x="230" y="3645"/>
                  </a:cubicBezTo>
                  <a:cubicBezTo>
                    <a:pt x="751" y="2749"/>
                    <a:pt x="1794" y="2311"/>
                    <a:pt x="2670" y="1852"/>
                  </a:cubicBezTo>
                  <a:cubicBezTo>
                    <a:pt x="3650" y="1288"/>
                    <a:pt x="4693" y="830"/>
                    <a:pt x="5778" y="454"/>
                  </a:cubicBezTo>
                  <a:cubicBezTo>
                    <a:pt x="6404" y="246"/>
                    <a:pt x="7029" y="100"/>
                    <a:pt x="7697" y="37"/>
                  </a:cubicBezTo>
                  <a:cubicBezTo>
                    <a:pt x="7759" y="37"/>
                    <a:pt x="7739" y="37"/>
                    <a:pt x="7697" y="16"/>
                  </a:cubicBezTo>
                  <a:cubicBezTo>
                    <a:pt x="7655" y="6"/>
                    <a:pt x="7608" y="1"/>
                    <a:pt x="7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3509;p43">
              <a:extLst>
                <a:ext uri="{FF2B5EF4-FFF2-40B4-BE49-F238E27FC236}">
                  <a16:creationId xmlns:a16="http://schemas.microsoft.com/office/drawing/2014/main" id="{38907316-70A2-66EB-BB47-5D68D7590858}"/>
                </a:ext>
              </a:extLst>
            </p:cNvPr>
            <p:cNvSpPr/>
            <p:nvPr/>
          </p:nvSpPr>
          <p:spPr>
            <a:xfrm>
              <a:off x="4788200" y="2776000"/>
              <a:ext cx="363475" cy="539850"/>
            </a:xfrm>
            <a:custGeom>
              <a:avLst/>
              <a:gdLst/>
              <a:ahLst/>
              <a:cxnLst/>
              <a:rect l="l" t="t" r="r" b="b"/>
              <a:pathLst>
                <a:path w="14539" h="21594" extrusionOk="0">
                  <a:moveTo>
                    <a:pt x="5685" y="0"/>
                  </a:moveTo>
                  <a:cubicBezTo>
                    <a:pt x="5600" y="0"/>
                    <a:pt x="5513" y="2"/>
                    <a:pt x="5424" y="6"/>
                  </a:cubicBezTo>
                  <a:cubicBezTo>
                    <a:pt x="5236" y="6"/>
                    <a:pt x="5049" y="27"/>
                    <a:pt x="4861" y="90"/>
                  </a:cubicBezTo>
                  <a:cubicBezTo>
                    <a:pt x="3192" y="507"/>
                    <a:pt x="1607" y="2447"/>
                    <a:pt x="940" y="3823"/>
                  </a:cubicBezTo>
                  <a:cubicBezTo>
                    <a:pt x="481" y="4845"/>
                    <a:pt x="189" y="5930"/>
                    <a:pt x="105" y="7035"/>
                  </a:cubicBezTo>
                  <a:cubicBezTo>
                    <a:pt x="22" y="7807"/>
                    <a:pt x="1" y="8579"/>
                    <a:pt x="64" y="9350"/>
                  </a:cubicBezTo>
                  <a:lnTo>
                    <a:pt x="1770" y="8580"/>
                  </a:lnTo>
                  <a:lnTo>
                    <a:pt x="1770" y="8580"/>
                  </a:lnTo>
                  <a:cubicBezTo>
                    <a:pt x="1396" y="8752"/>
                    <a:pt x="1064" y="9727"/>
                    <a:pt x="940" y="10080"/>
                  </a:cubicBezTo>
                  <a:cubicBezTo>
                    <a:pt x="418" y="11770"/>
                    <a:pt x="1190" y="13730"/>
                    <a:pt x="1982" y="15190"/>
                  </a:cubicBezTo>
                  <a:cubicBezTo>
                    <a:pt x="2400" y="14314"/>
                    <a:pt x="2963" y="13501"/>
                    <a:pt x="3630" y="12813"/>
                  </a:cubicBezTo>
                  <a:lnTo>
                    <a:pt x="3630" y="12813"/>
                  </a:lnTo>
                  <a:lnTo>
                    <a:pt x="3025" y="14565"/>
                  </a:lnTo>
                  <a:cubicBezTo>
                    <a:pt x="2671" y="15524"/>
                    <a:pt x="2358" y="16651"/>
                    <a:pt x="2921" y="17506"/>
                  </a:cubicBezTo>
                  <a:cubicBezTo>
                    <a:pt x="3150" y="17819"/>
                    <a:pt x="3422" y="18090"/>
                    <a:pt x="3735" y="18361"/>
                  </a:cubicBezTo>
                  <a:cubicBezTo>
                    <a:pt x="4631" y="19237"/>
                    <a:pt x="5341" y="20530"/>
                    <a:pt x="6050" y="21594"/>
                  </a:cubicBezTo>
                  <a:cubicBezTo>
                    <a:pt x="5779" y="21177"/>
                    <a:pt x="6467" y="19758"/>
                    <a:pt x="6634" y="19362"/>
                  </a:cubicBezTo>
                  <a:cubicBezTo>
                    <a:pt x="7030" y="18549"/>
                    <a:pt x="7176" y="18131"/>
                    <a:pt x="6842" y="17214"/>
                  </a:cubicBezTo>
                  <a:lnTo>
                    <a:pt x="6175" y="15316"/>
                  </a:lnTo>
                  <a:lnTo>
                    <a:pt x="6175" y="15316"/>
                  </a:lnTo>
                  <a:cubicBezTo>
                    <a:pt x="6696" y="16025"/>
                    <a:pt x="7280" y="16671"/>
                    <a:pt x="7906" y="17297"/>
                  </a:cubicBezTo>
                  <a:cubicBezTo>
                    <a:pt x="7927" y="17318"/>
                    <a:pt x="7948" y="17318"/>
                    <a:pt x="7989" y="17339"/>
                  </a:cubicBezTo>
                  <a:cubicBezTo>
                    <a:pt x="8031" y="17339"/>
                    <a:pt x="8052" y="17318"/>
                    <a:pt x="8094" y="17297"/>
                  </a:cubicBezTo>
                  <a:cubicBezTo>
                    <a:pt x="8553" y="16838"/>
                    <a:pt x="8761" y="16192"/>
                    <a:pt x="9178" y="15691"/>
                  </a:cubicBezTo>
                  <a:cubicBezTo>
                    <a:pt x="9721" y="15065"/>
                    <a:pt x="10159" y="14377"/>
                    <a:pt x="10513" y="13647"/>
                  </a:cubicBezTo>
                  <a:cubicBezTo>
                    <a:pt x="11035" y="12375"/>
                    <a:pt x="9784" y="11437"/>
                    <a:pt x="9637" y="10227"/>
                  </a:cubicBezTo>
                  <a:lnTo>
                    <a:pt x="9637" y="10227"/>
                  </a:lnTo>
                  <a:cubicBezTo>
                    <a:pt x="9662" y="10417"/>
                    <a:pt x="10743" y="11061"/>
                    <a:pt x="10910" y="11311"/>
                  </a:cubicBezTo>
                  <a:cubicBezTo>
                    <a:pt x="11202" y="11749"/>
                    <a:pt x="11327" y="12187"/>
                    <a:pt x="11723" y="12562"/>
                  </a:cubicBezTo>
                  <a:cubicBezTo>
                    <a:pt x="12432" y="11958"/>
                    <a:pt x="12662" y="11040"/>
                    <a:pt x="13058" y="10206"/>
                  </a:cubicBezTo>
                  <a:cubicBezTo>
                    <a:pt x="13579" y="9121"/>
                    <a:pt x="13976" y="7974"/>
                    <a:pt x="14226" y="6785"/>
                  </a:cubicBezTo>
                  <a:cubicBezTo>
                    <a:pt x="14434" y="5888"/>
                    <a:pt x="14539" y="4908"/>
                    <a:pt x="14226" y="4032"/>
                  </a:cubicBezTo>
                  <a:cubicBezTo>
                    <a:pt x="13871" y="2989"/>
                    <a:pt x="12933" y="2426"/>
                    <a:pt x="11848" y="2363"/>
                  </a:cubicBezTo>
                  <a:cubicBezTo>
                    <a:pt x="11762" y="2357"/>
                    <a:pt x="11668" y="2354"/>
                    <a:pt x="11569" y="2354"/>
                  </a:cubicBezTo>
                  <a:cubicBezTo>
                    <a:pt x="10664" y="2354"/>
                    <a:pt x="9302" y="2615"/>
                    <a:pt x="8719" y="3197"/>
                  </a:cubicBezTo>
                  <a:cubicBezTo>
                    <a:pt x="9158" y="2759"/>
                    <a:pt x="8031" y="1133"/>
                    <a:pt x="7739" y="841"/>
                  </a:cubicBezTo>
                  <a:cubicBezTo>
                    <a:pt x="7115" y="197"/>
                    <a:pt x="6508" y="0"/>
                    <a:pt x="5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Google Shape;3510;p43">
              <a:extLst>
                <a:ext uri="{FF2B5EF4-FFF2-40B4-BE49-F238E27FC236}">
                  <a16:creationId xmlns:a16="http://schemas.microsoft.com/office/drawing/2014/main" id="{5DD9729A-E329-690A-AF3D-325F18F9F4F9}"/>
                </a:ext>
              </a:extLst>
            </p:cNvPr>
            <p:cNvSpPr/>
            <p:nvPr/>
          </p:nvSpPr>
          <p:spPr>
            <a:xfrm>
              <a:off x="4923275" y="2862075"/>
              <a:ext cx="80325" cy="422650"/>
            </a:xfrm>
            <a:custGeom>
              <a:avLst/>
              <a:gdLst/>
              <a:ahLst/>
              <a:cxnLst/>
              <a:rect l="l" t="t" r="r" b="b"/>
              <a:pathLst>
                <a:path w="3213" h="16906" extrusionOk="0">
                  <a:moveTo>
                    <a:pt x="3160" y="0"/>
                  </a:moveTo>
                  <a:cubicBezTo>
                    <a:pt x="3156" y="0"/>
                    <a:pt x="3153" y="2"/>
                    <a:pt x="3150" y="5"/>
                  </a:cubicBezTo>
                  <a:cubicBezTo>
                    <a:pt x="1898" y="1590"/>
                    <a:pt x="1252" y="3613"/>
                    <a:pt x="772" y="5553"/>
                  </a:cubicBezTo>
                  <a:cubicBezTo>
                    <a:pt x="522" y="6596"/>
                    <a:pt x="313" y="7659"/>
                    <a:pt x="188" y="8723"/>
                  </a:cubicBezTo>
                  <a:cubicBezTo>
                    <a:pt x="42" y="9829"/>
                    <a:pt x="0" y="10913"/>
                    <a:pt x="0" y="12019"/>
                  </a:cubicBezTo>
                  <a:cubicBezTo>
                    <a:pt x="0" y="13646"/>
                    <a:pt x="63" y="15252"/>
                    <a:pt x="230" y="16878"/>
                  </a:cubicBezTo>
                  <a:cubicBezTo>
                    <a:pt x="230" y="16878"/>
                    <a:pt x="256" y="16905"/>
                    <a:pt x="267" y="16905"/>
                  </a:cubicBezTo>
                  <a:cubicBezTo>
                    <a:pt x="270" y="16905"/>
                    <a:pt x="271" y="16903"/>
                    <a:pt x="271" y="16899"/>
                  </a:cubicBezTo>
                  <a:cubicBezTo>
                    <a:pt x="146" y="15481"/>
                    <a:pt x="84" y="14063"/>
                    <a:pt x="84" y="12624"/>
                  </a:cubicBezTo>
                  <a:cubicBezTo>
                    <a:pt x="63" y="11476"/>
                    <a:pt x="104" y="10329"/>
                    <a:pt x="230" y="9182"/>
                  </a:cubicBezTo>
                  <a:cubicBezTo>
                    <a:pt x="459" y="7055"/>
                    <a:pt x="960" y="4948"/>
                    <a:pt x="1731" y="2925"/>
                  </a:cubicBezTo>
                  <a:cubicBezTo>
                    <a:pt x="2107" y="1903"/>
                    <a:pt x="2586" y="943"/>
                    <a:pt x="3212" y="46"/>
                  </a:cubicBezTo>
                  <a:cubicBezTo>
                    <a:pt x="3212" y="46"/>
                    <a:pt x="3182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Google Shape;3511;p43">
              <a:extLst>
                <a:ext uri="{FF2B5EF4-FFF2-40B4-BE49-F238E27FC236}">
                  <a16:creationId xmlns:a16="http://schemas.microsoft.com/office/drawing/2014/main" id="{8ED93935-DC72-2B6F-3DBE-D88AA6CB3D86}"/>
                </a:ext>
              </a:extLst>
            </p:cNvPr>
            <p:cNvSpPr/>
            <p:nvPr/>
          </p:nvSpPr>
          <p:spPr>
            <a:xfrm>
              <a:off x="5006175" y="2933100"/>
              <a:ext cx="71450" cy="135600"/>
            </a:xfrm>
            <a:custGeom>
              <a:avLst/>
              <a:gdLst/>
              <a:ahLst/>
              <a:cxnLst/>
              <a:rect l="l" t="t" r="r" b="b"/>
              <a:pathLst>
                <a:path w="2858" h="5424" extrusionOk="0">
                  <a:moveTo>
                    <a:pt x="0" y="0"/>
                  </a:moveTo>
                  <a:cubicBezTo>
                    <a:pt x="334" y="376"/>
                    <a:pt x="793" y="626"/>
                    <a:pt x="1189" y="939"/>
                  </a:cubicBezTo>
                  <a:cubicBezTo>
                    <a:pt x="1815" y="1460"/>
                    <a:pt x="2211" y="2190"/>
                    <a:pt x="2274" y="3004"/>
                  </a:cubicBezTo>
                  <a:cubicBezTo>
                    <a:pt x="2295" y="3254"/>
                    <a:pt x="2295" y="3525"/>
                    <a:pt x="2274" y="3776"/>
                  </a:cubicBezTo>
                  <a:cubicBezTo>
                    <a:pt x="2274" y="4339"/>
                    <a:pt x="2441" y="4902"/>
                    <a:pt x="2754" y="5382"/>
                  </a:cubicBezTo>
                  <a:cubicBezTo>
                    <a:pt x="2775" y="5402"/>
                    <a:pt x="2858" y="5423"/>
                    <a:pt x="2858" y="5423"/>
                  </a:cubicBezTo>
                  <a:cubicBezTo>
                    <a:pt x="2712" y="5173"/>
                    <a:pt x="2587" y="4902"/>
                    <a:pt x="2462" y="4652"/>
                  </a:cubicBezTo>
                  <a:cubicBezTo>
                    <a:pt x="2378" y="4339"/>
                    <a:pt x="2337" y="4026"/>
                    <a:pt x="2357" y="3713"/>
                  </a:cubicBezTo>
                  <a:cubicBezTo>
                    <a:pt x="2399" y="3192"/>
                    <a:pt x="2337" y="2691"/>
                    <a:pt x="2149" y="2211"/>
                  </a:cubicBezTo>
                  <a:cubicBezTo>
                    <a:pt x="1961" y="1752"/>
                    <a:pt x="1690" y="1356"/>
                    <a:pt x="1315" y="1043"/>
                  </a:cubicBezTo>
                  <a:cubicBezTo>
                    <a:pt x="918" y="689"/>
                    <a:pt x="418" y="438"/>
                    <a:pt x="42" y="21"/>
                  </a:cubicBezTo>
                  <a:cubicBezTo>
                    <a:pt x="42" y="2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Google Shape;3512;p43">
              <a:extLst>
                <a:ext uri="{FF2B5EF4-FFF2-40B4-BE49-F238E27FC236}">
                  <a16:creationId xmlns:a16="http://schemas.microsoft.com/office/drawing/2014/main" id="{0FFC5B61-A47C-49A6-F9E0-786DAAE2C0C4}"/>
                </a:ext>
              </a:extLst>
            </p:cNvPr>
            <p:cNvSpPr/>
            <p:nvPr/>
          </p:nvSpPr>
          <p:spPr>
            <a:xfrm>
              <a:off x="4818450" y="2921050"/>
              <a:ext cx="142900" cy="59000"/>
            </a:xfrm>
            <a:custGeom>
              <a:avLst/>
              <a:gdLst/>
              <a:ahLst/>
              <a:cxnLst/>
              <a:rect l="l" t="t" r="r" b="b"/>
              <a:pathLst>
                <a:path w="5716" h="2360" extrusionOk="0">
                  <a:moveTo>
                    <a:pt x="4593" y="0"/>
                  </a:moveTo>
                  <a:cubicBezTo>
                    <a:pt x="3775" y="0"/>
                    <a:pt x="2958" y="145"/>
                    <a:pt x="2191" y="420"/>
                  </a:cubicBezTo>
                  <a:cubicBezTo>
                    <a:pt x="1231" y="753"/>
                    <a:pt x="460" y="1442"/>
                    <a:pt x="1" y="2318"/>
                  </a:cubicBezTo>
                  <a:lnTo>
                    <a:pt x="42" y="2360"/>
                  </a:lnTo>
                  <a:cubicBezTo>
                    <a:pt x="585" y="1525"/>
                    <a:pt x="1377" y="879"/>
                    <a:pt x="2295" y="503"/>
                  </a:cubicBezTo>
                  <a:cubicBezTo>
                    <a:pt x="3082" y="216"/>
                    <a:pt x="3924" y="60"/>
                    <a:pt x="4766" y="60"/>
                  </a:cubicBezTo>
                  <a:cubicBezTo>
                    <a:pt x="5084" y="60"/>
                    <a:pt x="5401" y="82"/>
                    <a:pt x="5716" y="128"/>
                  </a:cubicBezTo>
                  <a:cubicBezTo>
                    <a:pt x="5716" y="128"/>
                    <a:pt x="5695" y="107"/>
                    <a:pt x="5674" y="86"/>
                  </a:cubicBezTo>
                  <a:cubicBezTo>
                    <a:pt x="5316" y="29"/>
                    <a:pt x="4955" y="0"/>
                    <a:pt x="45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Google Shape;3513;p43">
              <a:extLst>
                <a:ext uri="{FF2B5EF4-FFF2-40B4-BE49-F238E27FC236}">
                  <a16:creationId xmlns:a16="http://schemas.microsoft.com/office/drawing/2014/main" id="{F86E62A7-C7FD-33D8-E5FA-A41468C01222}"/>
                </a:ext>
              </a:extLst>
            </p:cNvPr>
            <p:cNvSpPr/>
            <p:nvPr/>
          </p:nvSpPr>
          <p:spPr>
            <a:xfrm>
              <a:off x="4868000" y="3025900"/>
              <a:ext cx="67800" cy="143425"/>
            </a:xfrm>
            <a:custGeom>
              <a:avLst/>
              <a:gdLst/>
              <a:ahLst/>
              <a:cxnLst/>
              <a:rect l="l" t="t" r="r" b="b"/>
              <a:pathLst>
                <a:path w="2712" h="5737" extrusionOk="0">
                  <a:moveTo>
                    <a:pt x="2691" y="1"/>
                  </a:moveTo>
                  <a:cubicBezTo>
                    <a:pt x="709" y="1148"/>
                    <a:pt x="0" y="3588"/>
                    <a:pt x="104" y="5737"/>
                  </a:cubicBezTo>
                  <a:lnTo>
                    <a:pt x="125" y="5737"/>
                  </a:lnTo>
                  <a:cubicBezTo>
                    <a:pt x="188" y="4548"/>
                    <a:pt x="292" y="3359"/>
                    <a:pt x="793" y="2274"/>
                  </a:cubicBezTo>
                  <a:cubicBezTo>
                    <a:pt x="1189" y="1336"/>
                    <a:pt x="1857" y="543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3514;p43">
              <a:extLst>
                <a:ext uri="{FF2B5EF4-FFF2-40B4-BE49-F238E27FC236}">
                  <a16:creationId xmlns:a16="http://schemas.microsoft.com/office/drawing/2014/main" id="{077FE12A-1071-4AB6-3E81-AEB65F28C90D}"/>
                </a:ext>
              </a:extLst>
            </p:cNvPr>
            <p:cNvSpPr/>
            <p:nvPr/>
          </p:nvSpPr>
          <p:spPr>
            <a:xfrm>
              <a:off x="4927425" y="3098175"/>
              <a:ext cx="46450" cy="101100"/>
            </a:xfrm>
            <a:custGeom>
              <a:avLst/>
              <a:gdLst/>
              <a:ahLst/>
              <a:cxnLst/>
              <a:rect l="l" t="t" r="r" b="b"/>
              <a:pathLst>
                <a:path w="1858" h="4044" extrusionOk="0">
                  <a:moveTo>
                    <a:pt x="10" y="1"/>
                  </a:moveTo>
                  <a:cubicBezTo>
                    <a:pt x="5" y="1"/>
                    <a:pt x="1" y="3"/>
                    <a:pt x="1" y="9"/>
                  </a:cubicBezTo>
                  <a:cubicBezTo>
                    <a:pt x="314" y="1469"/>
                    <a:pt x="1023" y="2783"/>
                    <a:pt x="1836" y="4035"/>
                  </a:cubicBezTo>
                  <a:cubicBezTo>
                    <a:pt x="1836" y="4035"/>
                    <a:pt x="1846" y="4044"/>
                    <a:pt x="1852" y="4044"/>
                  </a:cubicBezTo>
                  <a:cubicBezTo>
                    <a:pt x="1855" y="4044"/>
                    <a:pt x="1857" y="4042"/>
                    <a:pt x="1857" y="4035"/>
                  </a:cubicBezTo>
                  <a:cubicBezTo>
                    <a:pt x="1065" y="2783"/>
                    <a:pt x="376" y="1469"/>
                    <a:pt x="43" y="30"/>
                  </a:cubicBezTo>
                  <a:cubicBezTo>
                    <a:pt x="43" y="15"/>
                    <a:pt x="22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3515;p43">
              <a:extLst>
                <a:ext uri="{FF2B5EF4-FFF2-40B4-BE49-F238E27FC236}">
                  <a16:creationId xmlns:a16="http://schemas.microsoft.com/office/drawing/2014/main" id="{890E037F-A811-9C63-FD36-8FF08BC7623C}"/>
                </a:ext>
              </a:extLst>
            </p:cNvPr>
            <p:cNvSpPr/>
            <p:nvPr/>
          </p:nvSpPr>
          <p:spPr>
            <a:xfrm>
              <a:off x="4956125" y="2982625"/>
              <a:ext cx="51650" cy="158025"/>
            </a:xfrm>
            <a:custGeom>
              <a:avLst/>
              <a:gdLst/>
              <a:ahLst/>
              <a:cxnLst/>
              <a:rect l="l" t="t" r="r" b="b"/>
              <a:pathLst>
                <a:path w="2066" h="6321" extrusionOk="0">
                  <a:moveTo>
                    <a:pt x="0" y="1"/>
                  </a:moveTo>
                  <a:cubicBezTo>
                    <a:pt x="668" y="919"/>
                    <a:pt x="1189" y="1941"/>
                    <a:pt x="1523" y="3025"/>
                  </a:cubicBezTo>
                  <a:cubicBezTo>
                    <a:pt x="1690" y="3547"/>
                    <a:pt x="1815" y="4089"/>
                    <a:pt x="1877" y="4631"/>
                  </a:cubicBezTo>
                  <a:cubicBezTo>
                    <a:pt x="1919" y="4923"/>
                    <a:pt x="1940" y="5194"/>
                    <a:pt x="1961" y="5465"/>
                  </a:cubicBezTo>
                  <a:cubicBezTo>
                    <a:pt x="1982" y="5737"/>
                    <a:pt x="1982" y="6049"/>
                    <a:pt x="2002" y="6321"/>
                  </a:cubicBezTo>
                  <a:lnTo>
                    <a:pt x="2023" y="6321"/>
                  </a:lnTo>
                  <a:cubicBezTo>
                    <a:pt x="2065" y="6029"/>
                    <a:pt x="2065" y="5737"/>
                    <a:pt x="2023" y="5445"/>
                  </a:cubicBezTo>
                  <a:cubicBezTo>
                    <a:pt x="2023" y="5173"/>
                    <a:pt x="1982" y="4881"/>
                    <a:pt x="1940" y="4610"/>
                  </a:cubicBezTo>
                  <a:cubicBezTo>
                    <a:pt x="1856" y="4047"/>
                    <a:pt x="1710" y="3505"/>
                    <a:pt x="1544" y="2963"/>
                  </a:cubicBezTo>
                  <a:cubicBezTo>
                    <a:pt x="1210" y="1899"/>
                    <a:pt x="709" y="898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Google Shape;3516;p43">
              <a:extLst>
                <a:ext uri="{FF2B5EF4-FFF2-40B4-BE49-F238E27FC236}">
                  <a16:creationId xmlns:a16="http://schemas.microsoft.com/office/drawing/2014/main" id="{E65E1926-4917-2C2E-AAE0-A360676FA21D}"/>
                </a:ext>
              </a:extLst>
            </p:cNvPr>
            <p:cNvSpPr/>
            <p:nvPr/>
          </p:nvSpPr>
          <p:spPr>
            <a:xfrm>
              <a:off x="5029950" y="2908425"/>
              <a:ext cx="100350" cy="44650"/>
            </a:xfrm>
            <a:custGeom>
              <a:avLst/>
              <a:gdLst/>
              <a:ahLst/>
              <a:cxnLst/>
              <a:rect l="l" t="t" r="r" b="b"/>
              <a:pathLst>
                <a:path w="4014" h="1786" extrusionOk="0">
                  <a:moveTo>
                    <a:pt x="69" y="66"/>
                  </a:moveTo>
                  <a:cubicBezTo>
                    <a:pt x="56" y="67"/>
                    <a:pt x="43" y="68"/>
                    <a:pt x="30" y="70"/>
                  </a:cubicBezTo>
                  <a:lnTo>
                    <a:pt x="30" y="74"/>
                  </a:lnTo>
                  <a:lnTo>
                    <a:pt x="30" y="74"/>
                  </a:lnTo>
                  <a:cubicBezTo>
                    <a:pt x="37" y="71"/>
                    <a:pt x="45" y="70"/>
                    <a:pt x="51" y="70"/>
                  </a:cubicBezTo>
                  <a:cubicBezTo>
                    <a:pt x="57" y="68"/>
                    <a:pt x="63" y="67"/>
                    <a:pt x="69" y="66"/>
                  </a:cubicBezTo>
                  <a:close/>
                  <a:moveTo>
                    <a:pt x="30" y="74"/>
                  </a:moveTo>
                  <a:cubicBezTo>
                    <a:pt x="13" y="80"/>
                    <a:pt x="0" y="90"/>
                    <a:pt x="30" y="90"/>
                  </a:cubicBezTo>
                  <a:lnTo>
                    <a:pt x="30" y="74"/>
                  </a:lnTo>
                  <a:close/>
                  <a:moveTo>
                    <a:pt x="797" y="0"/>
                  </a:moveTo>
                  <a:cubicBezTo>
                    <a:pt x="553" y="0"/>
                    <a:pt x="308" y="20"/>
                    <a:pt x="69" y="66"/>
                  </a:cubicBezTo>
                  <a:lnTo>
                    <a:pt x="69" y="66"/>
                  </a:lnTo>
                  <a:cubicBezTo>
                    <a:pt x="237" y="51"/>
                    <a:pt x="406" y="42"/>
                    <a:pt x="573" y="42"/>
                  </a:cubicBezTo>
                  <a:cubicBezTo>
                    <a:pt x="827" y="42"/>
                    <a:pt x="1079" y="62"/>
                    <a:pt x="1323" y="111"/>
                  </a:cubicBezTo>
                  <a:cubicBezTo>
                    <a:pt x="1719" y="153"/>
                    <a:pt x="2116" y="236"/>
                    <a:pt x="2491" y="382"/>
                  </a:cubicBezTo>
                  <a:cubicBezTo>
                    <a:pt x="2804" y="487"/>
                    <a:pt x="3096" y="674"/>
                    <a:pt x="3346" y="925"/>
                  </a:cubicBezTo>
                  <a:cubicBezTo>
                    <a:pt x="3471" y="1050"/>
                    <a:pt x="3576" y="1175"/>
                    <a:pt x="3659" y="1321"/>
                  </a:cubicBezTo>
                  <a:cubicBezTo>
                    <a:pt x="3742" y="1467"/>
                    <a:pt x="3784" y="1634"/>
                    <a:pt x="3868" y="1780"/>
                  </a:cubicBezTo>
                  <a:cubicBezTo>
                    <a:pt x="3868" y="1784"/>
                    <a:pt x="3873" y="1786"/>
                    <a:pt x="3882" y="1786"/>
                  </a:cubicBezTo>
                  <a:cubicBezTo>
                    <a:pt x="3918" y="1786"/>
                    <a:pt x="4014" y="1755"/>
                    <a:pt x="4014" y="1738"/>
                  </a:cubicBezTo>
                  <a:cubicBezTo>
                    <a:pt x="3993" y="1363"/>
                    <a:pt x="3826" y="1008"/>
                    <a:pt x="3534" y="779"/>
                  </a:cubicBezTo>
                  <a:cubicBezTo>
                    <a:pt x="3263" y="528"/>
                    <a:pt x="2929" y="341"/>
                    <a:pt x="2595" y="236"/>
                  </a:cubicBezTo>
                  <a:cubicBezTo>
                    <a:pt x="2178" y="132"/>
                    <a:pt x="1761" y="49"/>
                    <a:pt x="1323" y="28"/>
                  </a:cubicBezTo>
                  <a:cubicBezTo>
                    <a:pt x="1150" y="11"/>
                    <a:pt x="974" y="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Google Shape;3517;p43">
              <a:extLst>
                <a:ext uri="{FF2B5EF4-FFF2-40B4-BE49-F238E27FC236}">
                  <a16:creationId xmlns:a16="http://schemas.microsoft.com/office/drawing/2014/main" id="{E7A64D2C-160D-BD41-CCBC-6E97707F8E63}"/>
                </a:ext>
              </a:extLst>
            </p:cNvPr>
            <p:cNvSpPr/>
            <p:nvPr/>
          </p:nvSpPr>
          <p:spPr>
            <a:xfrm>
              <a:off x="4850275" y="2849925"/>
              <a:ext cx="97525" cy="27400"/>
            </a:xfrm>
            <a:custGeom>
              <a:avLst/>
              <a:gdLst/>
              <a:ahLst/>
              <a:cxnLst/>
              <a:rect l="l" t="t" r="r" b="b"/>
              <a:pathLst>
                <a:path w="3901" h="1096" extrusionOk="0">
                  <a:moveTo>
                    <a:pt x="524" y="0"/>
                  </a:moveTo>
                  <a:cubicBezTo>
                    <a:pt x="307" y="0"/>
                    <a:pt x="62" y="45"/>
                    <a:pt x="0" y="261"/>
                  </a:cubicBezTo>
                  <a:cubicBezTo>
                    <a:pt x="0" y="299"/>
                    <a:pt x="69" y="389"/>
                    <a:pt x="97" y="389"/>
                  </a:cubicBezTo>
                  <a:cubicBezTo>
                    <a:pt x="100" y="389"/>
                    <a:pt x="102" y="388"/>
                    <a:pt x="104" y="386"/>
                  </a:cubicBezTo>
                  <a:cubicBezTo>
                    <a:pt x="209" y="324"/>
                    <a:pt x="313" y="261"/>
                    <a:pt x="438" y="220"/>
                  </a:cubicBezTo>
                  <a:cubicBezTo>
                    <a:pt x="524" y="195"/>
                    <a:pt x="616" y="185"/>
                    <a:pt x="712" y="185"/>
                  </a:cubicBezTo>
                  <a:cubicBezTo>
                    <a:pt x="780" y="185"/>
                    <a:pt x="849" y="190"/>
                    <a:pt x="918" y="199"/>
                  </a:cubicBezTo>
                  <a:cubicBezTo>
                    <a:pt x="1252" y="220"/>
                    <a:pt x="1606" y="261"/>
                    <a:pt x="1961" y="345"/>
                  </a:cubicBezTo>
                  <a:cubicBezTo>
                    <a:pt x="2628" y="491"/>
                    <a:pt x="3296" y="741"/>
                    <a:pt x="3900" y="1096"/>
                  </a:cubicBezTo>
                  <a:cubicBezTo>
                    <a:pt x="3900" y="1096"/>
                    <a:pt x="3880" y="1054"/>
                    <a:pt x="3859" y="1033"/>
                  </a:cubicBezTo>
                  <a:cubicBezTo>
                    <a:pt x="3233" y="637"/>
                    <a:pt x="2545" y="345"/>
                    <a:pt x="1815" y="178"/>
                  </a:cubicBezTo>
                  <a:cubicBezTo>
                    <a:pt x="1460" y="74"/>
                    <a:pt x="1106" y="32"/>
                    <a:pt x="730" y="11"/>
                  </a:cubicBezTo>
                  <a:cubicBezTo>
                    <a:pt x="671" y="6"/>
                    <a:pt x="599" y="0"/>
                    <a:pt x="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Google Shape;3518;p43">
              <a:extLst>
                <a:ext uri="{FF2B5EF4-FFF2-40B4-BE49-F238E27FC236}">
                  <a16:creationId xmlns:a16="http://schemas.microsoft.com/office/drawing/2014/main" id="{3807F545-8A55-EC3C-AD2D-4243D658F83F}"/>
                </a:ext>
              </a:extLst>
            </p:cNvPr>
            <p:cNvSpPr/>
            <p:nvPr/>
          </p:nvSpPr>
          <p:spPr>
            <a:xfrm>
              <a:off x="4849225" y="2930500"/>
              <a:ext cx="86575" cy="36000"/>
            </a:xfrm>
            <a:custGeom>
              <a:avLst/>
              <a:gdLst/>
              <a:ahLst/>
              <a:cxnLst/>
              <a:rect l="l" t="t" r="r" b="b"/>
              <a:pathLst>
                <a:path w="3463" h="1440" extrusionOk="0">
                  <a:moveTo>
                    <a:pt x="3421" y="0"/>
                  </a:moveTo>
                  <a:lnTo>
                    <a:pt x="3421" y="21"/>
                  </a:lnTo>
                  <a:cubicBezTo>
                    <a:pt x="3287" y="8"/>
                    <a:pt x="3152" y="1"/>
                    <a:pt x="3016" y="1"/>
                  </a:cubicBezTo>
                  <a:cubicBezTo>
                    <a:pt x="2520" y="1"/>
                    <a:pt x="2019" y="91"/>
                    <a:pt x="1544" y="271"/>
                  </a:cubicBezTo>
                  <a:cubicBezTo>
                    <a:pt x="1252" y="396"/>
                    <a:pt x="960" y="542"/>
                    <a:pt x="709" y="730"/>
                  </a:cubicBezTo>
                  <a:cubicBezTo>
                    <a:pt x="417" y="897"/>
                    <a:pt x="188" y="1126"/>
                    <a:pt x="0" y="1398"/>
                  </a:cubicBezTo>
                  <a:cubicBezTo>
                    <a:pt x="0" y="1398"/>
                    <a:pt x="105" y="1439"/>
                    <a:pt x="105" y="1439"/>
                  </a:cubicBezTo>
                  <a:cubicBezTo>
                    <a:pt x="376" y="1252"/>
                    <a:pt x="584" y="1001"/>
                    <a:pt x="835" y="813"/>
                  </a:cubicBezTo>
                  <a:cubicBezTo>
                    <a:pt x="1085" y="626"/>
                    <a:pt x="1356" y="480"/>
                    <a:pt x="1648" y="355"/>
                  </a:cubicBezTo>
                  <a:cubicBezTo>
                    <a:pt x="2131" y="140"/>
                    <a:pt x="2659" y="33"/>
                    <a:pt x="3195" y="33"/>
                  </a:cubicBezTo>
                  <a:cubicBezTo>
                    <a:pt x="3284" y="33"/>
                    <a:pt x="3373" y="36"/>
                    <a:pt x="3463" y="42"/>
                  </a:cubicBezTo>
                  <a:cubicBezTo>
                    <a:pt x="3463" y="42"/>
                    <a:pt x="3442" y="21"/>
                    <a:pt x="34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Google Shape;3519;p43">
              <a:extLst>
                <a:ext uri="{FF2B5EF4-FFF2-40B4-BE49-F238E27FC236}">
                  <a16:creationId xmlns:a16="http://schemas.microsoft.com/office/drawing/2014/main" id="{B299F593-B38E-14C7-8DA9-17BC128C483E}"/>
                </a:ext>
              </a:extLst>
            </p:cNvPr>
            <p:cNvSpPr/>
            <p:nvPr/>
          </p:nvSpPr>
          <p:spPr>
            <a:xfrm>
              <a:off x="5035725" y="2966225"/>
              <a:ext cx="34100" cy="97775"/>
            </a:xfrm>
            <a:custGeom>
              <a:avLst/>
              <a:gdLst/>
              <a:ahLst/>
              <a:cxnLst/>
              <a:rect l="l" t="t" r="r" b="b"/>
              <a:pathLst>
                <a:path w="1364" h="3911" extrusionOk="0">
                  <a:moveTo>
                    <a:pt x="14" y="1"/>
                  </a:moveTo>
                  <a:cubicBezTo>
                    <a:pt x="5" y="1"/>
                    <a:pt x="0" y="3"/>
                    <a:pt x="7" y="10"/>
                  </a:cubicBezTo>
                  <a:lnTo>
                    <a:pt x="7" y="31"/>
                  </a:lnTo>
                  <a:cubicBezTo>
                    <a:pt x="404" y="573"/>
                    <a:pt x="696" y="1178"/>
                    <a:pt x="883" y="1846"/>
                  </a:cubicBezTo>
                  <a:cubicBezTo>
                    <a:pt x="967" y="2159"/>
                    <a:pt x="1029" y="2492"/>
                    <a:pt x="1092" y="2826"/>
                  </a:cubicBezTo>
                  <a:cubicBezTo>
                    <a:pt x="1155" y="3181"/>
                    <a:pt x="1175" y="3535"/>
                    <a:pt x="1259" y="3869"/>
                  </a:cubicBezTo>
                  <a:cubicBezTo>
                    <a:pt x="1259" y="3890"/>
                    <a:pt x="1363" y="3911"/>
                    <a:pt x="1363" y="3911"/>
                  </a:cubicBezTo>
                  <a:cubicBezTo>
                    <a:pt x="1342" y="3556"/>
                    <a:pt x="1301" y="3243"/>
                    <a:pt x="1238" y="2909"/>
                  </a:cubicBezTo>
                  <a:cubicBezTo>
                    <a:pt x="1175" y="2555"/>
                    <a:pt x="1092" y="2200"/>
                    <a:pt x="1009" y="1846"/>
                  </a:cubicBezTo>
                  <a:cubicBezTo>
                    <a:pt x="842" y="1178"/>
                    <a:pt x="508" y="553"/>
                    <a:pt x="70" y="10"/>
                  </a:cubicBezTo>
                  <a:cubicBezTo>
                    <a:pt x="70" y="10"/>
                    <a:pt x="33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Google Shape;3520;p43">
              <a:extLst>
                <a:ext uri="{FF2B5EF4-FFF2-40B4-BE49-F238E27FC236}">
                  <a16:creationId xmlns:a16="http://schemas.microsoft.com/office/drawing/2014/main" id="{9460F35F-5613-EE0C-CC62-F408B9735AED}"/>
                </a:ext>
              </a:extLst>
            </p:cNvPr>
            <p:cNvSpPr/>
            <p:nvPr/>
          </p:nvSpPr>
          <p:spPr>
            <a:xfrm>
              <a:off x="4914400" y="3034775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AB2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3521;p43">
              <a:extLst>
                <a:ext uri="{FF2B5EF4-FFF2-40B4-BE49-F238E27FC236}">
                  <a16:creationId xmlns:a16="http://schemas.microsoft.com/office/drawing/2014/main" id="{0BD69BC4-B8FB-3F59-5E64-2CA75E8A88E4}"/>
                </a:ext>
              </a:extLst>
            </p:cNvPr>
            <p:cNvSpPr/>
            <p:nvPr/>
          </p:nvSpPr>
          <p:spPr>
            <a:xfrm>
              <a:off x="4873200" y="3045725"/>
              <a:ext cx="44350" cy="132475"/>
            </a:xfrm>
            <a:custGeom>
              <a:avLst/>
              <a:gdLst/>
              <a:ahLst/>
              <a:cxnLst/>
              <a:rect l="l" t="t" r="r" b="b"/>
              <a:pathLst>
                <a:path w="1774" h="5299" extrusionOk="0">
                  <a:moveTo>
                    <a:pt x="1732" y="1"/>
                  </a:moveTo>
                  <a:cubicBezTo>
                    <a:pt x="1065" y="564"/>
                    <a:pt x="814" y="1440"/>
                    <a:pt x="606" y="2253"/>
                  </a:cubicBezTo>
                  <a:cubicBezTo>
                    <a:pt x="481" y="2733"/>
                    <a:pt x="355" y="3233"/>
                    <a:pt x="272" y="3734"/>
                  </a:cubicBezTo>
                  <a:cubicBezTo>
                    <a:pt x="147" y="4235"/>
                    <a:pt x="43" y="4756"/>
                    <a:pt x="1" y="5298"/>
                  </a:cubicBezTo>
                  <a:lnTo>
                    <a:pt x="147" y="5298"/>
                  </a:lnTo>
                  <a:cubicBezTo>
                    <a:pt x="251" y="4798"/>
                    <a:pt x="293" y="4297"/>
                    <a:pt x="376" y="3797"/>
                  </a:cubicBezTo>
                  <a:cubicBezTo>
                    <a:pt x="481" y="3296"/>
                    <a:pt x="585" y="2816"/>
                    <a:pt x="710" y="2316"/>
                  </a:cubicBezTo>
                  <a:cubicBezTo>
                    <a:pt x="919" y="1502"/>
                    <a:pt x="1148" y="647"/>
                    <a:pt x="1774" y="21"/>
                  </a:cubicBezTo>
                  <a:lnTo>
                    <a:pt x="1711" y="2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3522;p43">
              <a:extLst>
                <a:ext uri="{FF2B5EF4-FFF2-40B4-BE49-F238E27FC236}">
                  <a16:creationId xmlns:a16="http://schemas.microsoft.com/office/drawing/2014/main" id="{BD1523D0-6291-8384-F7A2-D148176123FF}"/>
                </a:ext>
              </a:extLst>
            </p:cNvPr>
            <p:cNvSpPr/>
            <p:nvPr/>
          </p:nvSpPr>
          <p:spPr>
            <a:xfrm>
              <a:off x="4970100" y="3015900"/>
              <a:ext cx="32975" cy="108175"/>
            </a:xfrm>
            <a:custGeom>
              <a:avLst/>
              <a:gdLst/>
              <a:ahLst/>
              <a:cxnLst/>
              <a:rect l="l" t="t" r="r" b="b"/>
              <a:pathLst>
                <a:path w="1319" h="4327" extrusionOk="0">
                  <a:moveTo>
                    <a:pt x="1" y="0"/>
                  </a:moveTo>
                  <a:cubicBezTo>
                    <a:pt x="0" y="0"/>
                    <a:pt x="1" y="2"/>
                    <a:pt x="4" y="5"/>
                  </a:cubicBezTo>
                  <a:cubicBezTo>
                    <a:pt x="380" y="651"/>
                    <a:pt x="672" y="1319"/>
                    <a:pt x="880" y="2028"/>
                  </a:cubicBezTo>
                  <a:cubicBezTo>
                    <a:pt x="964" y="2382"/>
                    <a:pt x="1047" y="2716"/>
                    <a:pt x="1110" y="3071"/>
                  </a:cubicBezTo>
                  <a:cubicBezTo>
                    <a:pt x="1151" y="3467"/>
                    <a:pt x="1172" y="3863"/>
                    <a:pt x="1214" y="4260"/>
                  </a:cubicBezTo>
                  <a:cubicBezTo>
                    <a:pt x="1214" y="4278"/>
                    <a:pt x="1276" y="4326"/>
                    <a:pt x="1293" y="4326"/>
                  </a:cubicBezTo>
                  <a:cubicBezTo>
                    <a:pt x="1296" y="4326"/>
                    <a:pt x="1297" y="4325"/>
                    <a:pt x="1297" y="4322"/>
                  </a:cubicBezTo>
                  <a:cubicBezTo>
                    <a:pt x="1318" y="3571"/>
                    <a:pt x="1214" y="2800"/>
                    <a:pt x="985" y="2090"/>
                  </a:cubicBezTo>
                  <a:cubicBezTo>
                    <a:pt x="776" y="1360"/>
                    <a:pt x="463" y="672"/>
                    <a:pt x="67" y="46"/>
                  </a:cubicBezTo>
                  <a:cubicBezTo>
                    <a:pt x="67" y="46"/>
                    <a:pt x="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3523;p43">
              <a:extLst>
                <a:ext uri="{FF2B5EF4-FFF2-40B4-BE49-F238E27FC236}">
                  <a16:creationId xmlns:a16="http://schemas.microsoft.com/office/drawing/2014/main" id="{3064A4CB-C815-6BE8-AD2B-C383ABE0A2AF}"/>
                </a:ext>
              </a:extLst>
            </p:cNvPr>
            <p:cNvSpPr/>
            <p:nvPr/>
          </p:nvSpPr>
          <p:spPr>
            <a:xfrm>
              <a:off x="4936300" y="3143750"/>
              <a:ext cx="43825" cy="76675"/>
            </a:xfrm>
            <a:custGeom>
              <a:avLst/>
              <a:gdLst/>
              <a:ahLst/>
              <a:cxnLst/>
              <a:rect l="l" t="t" r="r" b="b"/>
              <a:pathLst>
                <a:path w="1753" h="3067" extrusionOk="0">
                  <a:moveTo>
                    <a:pt x="1" y="1"/>
                  </a:moveTo>
                  <a:lnTo>
                    <a:pt x="1" y="1"/>
                  </a:lnTo>
                  <a:cubicBezTo>
                    <a:pt x="188" y="543"/>
                    <a:pt x="418" y="1064"/>
                    <a:pt x="689" y="1565"/>
                  </a:cubicBezTo>
                  <a:cubicBezTo>
                    <a:pt x="960" y="2087"/>
                    <a:pt x="1273" y="2587"/>
                    <a:pt x="1669" y="3025"/>
                  </a:cubicBezTo>
                  <a:cubicBezTo>
                    <a:pt x="1690" y="3046"/>
                    <a:pt x="1732" y="3046"/>
                    <a:pt x="1753" y="3067"/>
                  </a:cubicBezTo>
                  <a:cubicBezTo>
                    <a:pt x="1607" y="2858"/>
                    <a:pt x="1461" y="2650"/>
                    <a:pt x="1315" y="2441"/>
                  </a:cubicBezTo>
                  <a:cubicBezTo>
                    <a:pt x="1148" y="2191"/>
                    <a:pt x="981" y="1920"/>
                    <a:pt x="835" y="1649"/>
                  </a:cubicBezTo>
                  <a:cubicBezTo>
                    <a:pt x="543" y="1127"/>
                    <a:pt x="293" y="606"/>
                    <a:pt x="84" y="42"/>
                  </a:cubicBezTo>
                  <a:cubicBezTo>
                    <a:pt x="84" y="22"/>
                    <a:pt x="21" y="2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3524;p43">
              <a:extLst>
                <a:ext uri="{FF2B5EF4-FFF2-40B4-BE49-F238E27FC236}">
                  <a16:creationId xmlns:a16="http://schemas.microsoft.com/office/drawing/2014/main" id="{68717BAD-7E8F-1922-6F68-6D836130FBE8}"/>
                </a:ext>
              </a:extLst>
            </p:cNvPr>
            <p:cNvSpPr/>
            <p:nvPr/>
          </p:nvSpPr>
          <p:spPr>
            <a:xfrm>
              <a:off x="4910750" y="3106725"/>
              <a:ext cx="17750" cy="180975"/>
            </a:xfrm>
            <a:custGeom>
              <a:avLst/>
              <a:gdLst/>
              <a:ahLst/>
              <a:cxnLst/>
              <a:rect l="l" t="t" r="r" b="b"/>
              <a:pathLst>
                <a:path w="710" h="7239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" y="2420"/>
                    <a:pt x="188" y="4861"/>
                    <a:pt x="689" y="7238"/>
                  </a:cubicBezTo>
                  <a:lnTo>
                    <a:pt x="710" y="7238"/>
                  </a:lnTo>
                  <a:cubicBezTo>
                    <a:pt x="251" y="4861"/>
                    <a:pt x="84" y="2441"/>
                    <a:pt x="230" y="22"/>
                  </a:cubicBezTo>
                  <a:cubicBezTo>
                    <a:pt x="230" y="1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3525;p43">
              <a:extLst>
                <a:ext uri="{FF2B5EF4-FFF2-40B4-BE49-F238E27FC236}">
                  <a16:creationId xmlns:a16="http://schemas.microsoft.com/office/drawing/2014/main" id="{A69DBBBD-9613-AD0D-C2C4-29EBB0A4B61E}"/>
                </a:ext>
              </a:extLst>
            </p:cNvPr>
            <p:cNvSpPr/>
            <p:nvPr/>
          </p:nvSpPr>
          <p:spPr>
            <a:xfrm>
              <a:off x="4924300" y="2906500"/>
              <a:ext cx="54775" cy="119950"/>
            </a:xfrm>
            <a:custGeom>
              <a:avLst/>
              <a:gdLst/>
              <a:ahLst/>
              <a:cxnLst/>
              <a:rect l="l" t="t" r="r" b="b"/>
              <a:pathLst>
                <a:path w="2191" h="4798" extrusionOk="0">
                  <a:moveTo>
                    <a:pt x="2191" y="1"/>
                  </a:moveTo>
                  <a:cubicBezTo>
                    <a:pt x="1586" y="668"/>
                    <a:pt x="1106" y="1440"/>
                    <a:pt x="773" y="2274"/>
                  </a:cubicBezTo>
                  <a:cubicBezTo>
                    <a:pt x="606" y="2691"/>
                    <a:pt x="460" y="3129"/>
                    <a:pt x="335" y="3546"/>
                  </a:cubicBezTo>
                  <a:cubicBezTo>
                    <a:pt x="272" y="3734"/>
                    <a:pt x="209" y="3943"/>
                    <a:pt x="147" y="4130"/>
                  </a:cubicBezTo>
                  <a:cubicBezTo>
                    <a:pt x="63" y="4339"/>
                    <a:pt x="22" y="4568"/>
                    <a:pt x="1" y="4798"/>
                  </a:cubicBezTo>
                  <a:lnTo>
                    <a:pt x="84" y="4798"/>
                  </a:lnTo>
                  <a:cubicBezTo>
                    <a:pt x="168" y="4589"/>
                    <a:pt x="251" y="4381"/>
                    <a:pt x="293" y="4172"/>
                  </a:cubicBezTo>
                  <a:cubicBezTo>
                    <a:pt x="355" y="3964"/>
                    <a:pt x="418" y="3755"/>
                    <a:pt x="460" y="3567"/>
                  </a:cubicBezTo>
                  <a:cubicBezTo>
                    <a:pt x="585" y="3129"/>
                    <a:pt x="731" y="2691"/>
                    <a:pt x="898" y="2253"/>
                  </a:cubicBezTo>
                  <a:cubicBezTo>
                    <a:pt x="1169" y="1419"/>
                    <a:pt x="1607" y="668"/>
                    <a:pt x="2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3526;p43">
              <a:extLst>
                <a:ext uri="{FF2B5EF4-FFF2-40B4-BE49-F238E27FC236}">
                  <a16:creationId xmlns:a16="http://schemas.microsoft.com/office/drawing/2014/main" id="{96A94F07-6FE7-9D88-FA24-3A96397C0855}"/>
                </a:ext>
              </a:extLst>
            </p:cNvPr>
            <p:cNvSpPr/>
            <p:nvPr/>
          </p:nvSpPr>
          <p:spPr>
            <a:xfrm>
              <a:off x="4829925" y="2993575"/>
              <a:ext cx="78775" cy="77200"/>
            </a:xfrm>
            <a:custGeom>
              <a:avLst/>
              <a:gdLst/>
              <a:ahLst/>
              <a:cxnLst/>
              <a:rect l="l" t="t" r="r" b="b"/>
              <a:pathLst>
                <a:path w="3151" h="3088" extrusionOk="0">
                  <a:moveTo>
                    <a:pt x="3108" y="1"/>
                  </a:moveTo>
                  <a:cubicBezTo>
                    <a:pt x="1669" y="418"/>
                    <a:pt x="355" y="1523"/>
                    <a:pt x="1" y="3046"/>
                  </a:cubicBezTo>
                  <a:cubicBezTo>
                    <a:pt x="1" y="3046"/>
                    <a:pt x="105" y="3088"/>
                    <a:pt x="105" y="3088"/>
                  </a:cubicBezTo>
                  <a:cubicBezTo>
                    <a:pt x="689" y="1732"/>
                    <a:pt x="1711" y="522"/>
                    <a:pt x="3150" y="22"/>
                  </a:cubicBezTo>
                  <a:cubicBezTo>
                    <a:pt x="3150" y="22"/>
                    <a:pt x="3129" y="1"/>
                    <a:pt x="3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3527;p43">
              <a:extLst>
                <a:ext uri="{FF2B5EF4-FFF2-40B4-BE49-F238E27FC236}">
                  <a16:creationId xmlns:a16="http://schemas.microsoft.com/office/drawing/2014/main" id="{69E1BC0A-D905-6228-5FB0-7F6D1639D130}"/>
                </a:ext>
              </a:extLst>
            </p:cNvPr>
            <p:cNvSpPr/>
            <p:nvPr/>
          </p:nvSpPr>
          <p:spPr>
            <a:xfrm>
              <a:off x="5108975" y="3220750"/>
              <a:ext cx="430125" cy="61475"/>
            </a:xfrm>
            <a:custGeom>
              <a:avLst/>
              <a:gdLst/>
              <a:ahLst/>
              <a:cxnLst/>
              <a:rect l="l" t="t" r="r" b="b"/>
              <a:pathLst>
                <a:path w="17205" h="2459" extrusionOk="0">
                  <a:moveTo>
                    <a:pt x="206" y="0"/>
                  </a:moveTo>
                  <a:cubicBezTo>
                    <a:pt x="91" y="0"/>
                    <a:pt x="0" y="157"/>
                    <a:pt x="102" y="258"/>
                  </a:cubicBezTo>
                  <a:cubicBezTo>
                    <a:pt x="477" y="592"/>
                    <a:pt x="915" y="863"/>
                    <a:pt x="1395" y="1009"/>
                  </a:cubicBezTo>
                  <a:cubicBezTo>
                    <a:pt x="1916" y="1217"/>
                    <a:pt x="2459" y="1405"/>
                    <a:pt x="2980" y="1551"/>
                  </a:cubicBezTo>
                  <a:cubicBezTo>
                    <a:pt x="4065" y="1864"/>
                    <a:pt x="5149" y="2073"/>
                    <a:pt x="6255" y="2219"/>
                  </a:cubicBezTo>
                  <a:cubicBezTo>
                    <a:pt x="7586" y="2379"/>
                    <a:pt x="8924" y="2459"/>
                    <a:pt x="10261" y="2459"/>
                  </a:cubicBezTo>
                  <a:cubicBezTo>
                    <a:pt x="11187" y="2459"/>
                    <a:pt x="12112" y="2421"/>
                    <a:pt x="13033" y="2344"/>
                  </a:cubicBezTo>
                  <a:cubicBezTo>
                    <a:pt x="14327" y="2260"/>
                    <a:pt x="15620" y="2156"/>
                    <a:pt x="16892" y="2010"/>
                  </a:cubicBezTo>
                  <a:cubicBezTo>
                    <a:pt x="17193" y="1990"/>
                    <a:pt x="17205" y="1528"/>
                    <a:pt x="16928" y="1528"/>
                  </a:cubicBezTo>
                  <a:cubicBezTo>
                    <a:pt x="16917" y="1528"/>
                    <a:pt x="16905" y="1529"/>
                    <a:pt x="16892" y="1530"/>
                  </a:cubicBezTo>
                  <a:cubicBezTo>
                    <a:pt x="14534" y="1733"/>
                    <a:pt x="12152" y="1967"/>
                    <a:pt x="9781" y="1967"/>
                  </a:cubicBezTo>
                  <a:cubicBezTo>
                    <a:pt x="7769" y="1967"/>
                    <a:pt x="5766" y="1799"/>
                    <a:pt x="3794" y="1301"/>
                  </a:cubicBezTo>
                  <a:cubicBezTo>
                    <a:pt x="2584" y="1030"/>
                    <a:pt x="1395" y="592"/>
                    <a:pt x="289" y="29"/>
                  </a:cubicBezTo>
                  <a:cubicBezTo>
                    <a:pt x="262" y="9"/>
                    <a:pt x="233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3528;p43">
              <a:extLst>
                <a:ext uri="{FF2B5EF4-FFF2-40B4-BE49-F238E27FC236}">
                  <a16:creationId xmlns:a16="http://schemas.microsoft.com/office/drawing/2014/main" id="{14513FF5-87D3-35B4-8EE0-7B05510484FB}"/>
                </a:ext>
              </a:extLst>
            </p:cNvPr>
            <p:cNvSpPr/>
            <p:nvPr/>
          </p:nvSpPr>
          <p:spPr>
            <a:xfrm>
              <a:off x="5554725" y="3219375"/>
              <a:ext cx="159075" cy="44850"/>
            </a:xfrm>
            <a:custGeom>
              <a:avLst/>
              <a:gdLst/>
              <a:ahLst/>
              <a:cxnLst/>
              <a:rect l="l" t="t" r="r" b="b"/>
              <a:pathLst>
                <a:path w="6363" h="1794" extrusionOk="0">
                  <a:moveTo>
                    <a:pt x="6154" y="0"/>
                  </a:moveTo>
                  <a:cubicBezTo>
                    <a:pt x="5924" y="21"/>
                    <a:pt x="5716" y="104"/>
                    <a:pt x="5570" y="271"/>
                  </a:cubicBezTo>
                  <a:cubicBezTo>
                    <a:pt x="5340" y="417"/>
                    <a:pt x="5132" y="563"/>
                    <a:pt x="4902" y="688"/>
                  </a:cubicBezTo>
                  <a:cubicBezTo>
                    <a:pt x="4443" y="960"/>
                    <a:pt x="3964" y="1147"/>
                    <a:pt x="3442" y="1231"/>
                  </a:cubicBezTo>
                  <a:cubicBezTo>
                    <a:pt x="2358" y="1418"/>
                    <a:pt x="1252" y="1523"/>
                    <a:pt x="147" y="1585"/>
                  </a:cubicBezTo>
                  <a:cubicBezTo>
                    <a:pt x="1" y="1585"/>
                    <a:pt x="1" y="1794"/>
                    <a:pt x="147" y="1794"/>
                  </a:cubicBezTo>
                  <a:cubicBezTo>
                    <a:pt x="1273" y="1794"/>
                    <a:pt x="2399" y="1710"/>
                    <a:pt x="3526" y="1564"/>
                  </a:cubicBezTo>
                  <a:cubicBezTo>
                    <a:pt x="4047" y="1481"/>
                    <a:pt x="4548" y="1335"/>
                    <a:pt x="5027" y="1106"/>
                  </a:cubicBezTo>
                  <a:cubicBezTo>
                    <a:pt x="5257" y="1001"/>
                    <a:pt x="5486" y="876"/>
                    <a:pt x="5716" y="751"/>
                  </a:cubicBezTo>
                  <a:cubicBezTo>
                    <a:pt x="5924" y="605"/>
                    <a:pt x="6216" y="501"/>
                    <a:pt x="6300" y="250"/>
                  </a:cubicBezTo>
                  <a:cubicBezTo>
                    <a:pt x="6362" y="125"/>
                    <a:pt x="6279" y="0"/>
                    <a:pt x="6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3529;p43">
              <a:extLst>
                <a:ext uri="{FF2B5EF4-FFF2-40B4-BE49-F238E27FC236}">
                  <a16:creationId xmlns:a16="http://schemas.microsoft.com/office/drawing/2014/main" id="{32A49F66-4D6F-655A-6FBC-BFEA5C11A754}"/>
                </a:ext>
              </a:extLst>
            </p:cNvPr>
            <p:cNvSpPr/>
            <p:nvPr/>
          </p:nvSpPr>
          <p:spPr>
            <a:xfrm>
              <a:off x="5266550" y="4058975"/>
              <a:ext cx="311675" cy="41225"/>
            </a:xfrm>
            <a:custGeom>
              <a:avLst/>
              <a:gdLst/>
              <a:ahLst/>
              <a:cxnLst/>
              <a:rect l="l" t="t" r="r" b="b"/>
              <a:pathLst>
                <a:path w="12467" h="1649" extrusionOk="0">
                  <a:moveTo>
                    <a:pt x="12095" y="1"/>
                  </a:moveTo>
                  <a:cubicBezTo>
                    <a:pt x="11900" y="1"/>
                    <a:pt x="11749" y="99"/>
                    <a:pt x="11528" y="184"/>
                  </a:cubicBezTo>
                  <a:cubicBezTo>
                    <a:pt x="11277" y="289"/>
                    <a:pt x="11090" y="351"/>
                    <a:pt x="10881" y="435"/>
                  </a:cubicBezTo>
                  <a:cubicBezTo>
                    <a:pt x="10401" y="602"/>
                    <a:pt x="9922" y="706"/>
                    <a:pt x="9421" y="810"/>
                  </a:cubicBezTo>
                  <a:cubicBezTo>
                    <a:pt x="8637" y="944"/>
                    <a:pt x="7826" y="1010"/>
                    <a:pt x="7020" y="1010"/>
                  </a:cubicBezTo>
                  <a:cubicBezTo>
                    <a:pt x="6819" y="1010"/>
                    <a:pt x="6618" y="1006"/>
                    <a:pt x="6418" y="998"/>
                  </a:cubicBezTo>
                  <a:cubicBezTo>
                    <a:pt x="5416" y="956"/>
                    <a:pt x="4415" y="852"/>
                    <a:pt x="3435" y="727"/>
                  </a:cubicBezTo>
                  <a:cubicBezTo>
                    <a:pt x="2392" y="602"/>
                    <a:pt x="1287" y="560"/>
                    <a:pt x="244" y="351"/>
                  </a:cubicBezTo>
                  <a:cubicBezTo>
                    <a:pt x="237" y="350"/>
                    <a:pt x="230" y="350"/>
                    <a:pt x="223" y="350"/>
                  </a:cubicBezTo>
                  <a:cubicBezTo>
                    <a:pt x="88" y="350"/>
                    <a:pt x="0" y="542"/>
                    <a:pt x="139" y="602"/>
                  </a:cubicBezTo>
                  <a:cubicBezTo>
                    <a:pt x="1141" y="1040"/>
                    <a:pt x="2225" y="1206"/>
                    <a:pt x="3310" y="1352"/>
                  </a:cubicBezTo>
                  <a:cubicBezTo>
                    <a:pt x="4353" y="1498"/>
                    <a:pt x="5375" y="1582"/>
                    <a:pt x="6418" y="1644"/>
                  </a:cubicBezTo>
                  <a:cubicBezTo>
                    <a:pt x="6543" y="1647"/>
                    <a:pt x="6670" y="1648"/>
                    <a:pt x="6796" y="1648"/>
                  </a:cubicBezTo>
                  <a:cubicBezTo>
                    <a:pt x="7696" y="1648"/>
                    <a:pt x="8606" y="1582"/>
                    <a:pt x="9484" y="1436"/>
                  </a:cubicBezTo>
                  <a:cubicBezTo>
                    <a:pt x="10005" y="1352"/>
                    <a:pt x="10547" y="1227"/>
                    <a:pt x="11048" y="1060"/>
                  </a:cubicBezTo>
                  <a:cubicBezTo>
                    <a:pt x="11319" y="977"/>
                    <a:pt x="11569" y="873"/>
                    <a:pt x="11820" y="768"/>
                  </a:cubicBezTo>
                  <a:cubicBezTo>
                    <a:pt x="12070" y="664"/>
                    <a:pt x="12258" y="622"/>
                    <a:pt x="12383" y="393"/>
                  </a:cubicBezTo>
                  <a:cubicBezTo>
                    <a:pt x="12466" y="247"/>
                    <a:pt x="12383" y="59"/>
                    <a:pt x="12237" y="18"/>
                  </a:cubicBezTo>
                  <a:cubicBezTo>
                    <a:pt x="12187" y="6"/>
                    <a:pt x="12140" y="1"/>
                    <a:pt x="12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3530;p43">
              <a:extLst>
                <a:ext uri="{FF2B5EF4-FFF2-40B4-BE49-F238E27FC236}">
                  <a16:creationId xmlns:a16="http://schemas.microsoft.com/office/drawing/2014/main" id="{2D0ACB8C-2014-4278-142A-22B11B4BE34F}"/>
                </a:ext>
              </a:extLst>
            </p:cNvPr>
            <p:cNvSpPr/>
            <p:nvPr/>
          </p:nvSpPr>
          <p:spPr>
            <a:xfrm>
              <a:off x="5141225" y="3415425"/>
              <a:ext cx="512375" cy="58275"/>
            </a:xfrm>
            <a:custGeom>
              <a:avLst/>
              <a:gdLst/>
              <a:ahLst/>
              <a:cxnLst/>
              <a:rect l="l" t="t" r="r" b="b"/>
              <a:pathLst>
                <a:path w="20495" h="2331" extrusionOk="0">
                  <a:moveTo>
                    <a:pt x="251" y="1"/>
                  </a:moveTo>
                  <a:cubicBezTo>
                    <a:pt x="84" y="1"/>
                    <a:pt x="1" y="209"/>
                    <a:pt x="126" y="313"/>
                  </a:cubicBezTo>
                  <a:cubicBezTo>
                    <a:pt x="355" y="501"/>
                    <a:pt x="605" y="626"/>
                    <a:pt x="877" y="689"/>
                  </a:cubicBezTo>
                  <a:cubicBezTo>
                    <a:pt x="1231" y="814"/>
                    <a:pt x="1565" y="939"/>
                    <a:pt x="1920" y="1043"/>
                  </a:cubicBezTo>
                  <a:cubicBezTo>
                    <a:pt x="2566" y="1231"/>
                    <a:pt x="3234" y="1419"/>
                    <a:pt x="3901" y="1586"/>
                  </a:cubicBezTo>
                  <a:cubicBezTo>
                    <a:pt x="6067" y="2084"/>
                    <a:pt x="8277" y="2331"/>
                    <a:pt x="10490" y="2331"/>
                  </a:cubicBezTo>
                  <a:cubicBezTo>
                    <a:pt x="12263" y="2331"/>
                    <a:pt x="14037" y="2172"/>
                    <a:pt x="15790" y="1857"/>
                  </a:cubicBezTo>
                  <a:cubicBezTo>
                    <a:pt x="17292" y="1586"/>
                    <a:pt x="18773" y="1189"/>
                    <a:pt x="20212" y="647"/>
                  </a:cubicBezTo>
                  <a:cubicBezTo>
                    <a:pt x="20494" y="553"/>
                    <a:pt x="20420" y="153"/>
                    <a:pt x="20172" y="153"/>
                  </a:cubicBezTo>
                  <a:cubicBezTo>
                    <a:pt x="20145" y="153"/>
                    <a:pt x="20117" y="157"/>
                    <a:pt x="20087" y="167"/>
                  </a:cubicBezTo>
                  <a:cubicBezTo>
                    <a:pt x="17563" y="1002"/>
                    <a:pt x="14976" y="1544"/>
                    <a:pt x="12328" y="1753"/>
                  </a:cubicBezTo>
                  <a:cubicBezTo>
                    <a:pt x="11713" y="1792"/>
                    <a:pt x="11099" y="1811"/>
                    <a:pt x="10486" y="1811"/>
                  </a:cubicBezTo>
                  <a:cubicBezTo>
                    <a:pt x="8475" y="1811"/>
                    <a:pt x="6472" y="1600"/>
                    <a:pt x="4506" y="1169"/>
                  </a:cubicBezTo>
                  <a:cubicBezTo>
                    <a:pt x="3797" y="1023"/>
                    <a:pt x="3088" y="835"/>
                    <a:pt x="2399" y="626"/>
                  </a:cubicBezTo>
                  <a:cubicBezTo>
                    <a:pt x="2024" y="522"/>
                    <a:pt x="1669" y="418"/>
                    <a:pt x="1294" y="293"/>
                  </a:cubicBezTo>
                  <a:cubicBezTo>
                    <a:pt x="960" y="147"/>
                    <a:pt x="626" y="42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531;p43">
              <a:extLst>
                <a:ext uri="{FF2B5EF4-FFF2-40B4-BE49-F238E27FC236}">
                  <a16:creationId xmlns:a16="http://schemas.microsoft.com/office/drawing/2014/main" id="{0C072821-348D-6F49-91F0-31E52642CD54}"/>
                </a:ext>
              </a:extLst>
            </p:cNvPr>
            <p:cNvSpPr/>
            <p:nvPr/>
          </p:nvSpPr>
          <p:spPr>
            <a:xfrm>
              <a:off x="5117775" y="3486900"/>
              <a:ext cx="26600" cy="118750"/>
            </a:xfrm>
            <a:custGeom>
              <a:avLst/>
              <a:gdLst/>
              <a:ahLst/>
              <a:cxnLst/>
              <a:rect l="l" t="t" r="r" b="b"/>
              <a:pathLst>
                <a:path w="1064" h="4750" extrusionOk="0">
                  <a:moveTo>
                    <a:pt x="552" y="0"/>
                  </a:moveTo>
                  <a:cubicBezTo>
                    <a:pt x="482" y="0"/>
                    <a:pt x="410" y="27"/>
                    <a:pt x="355" y="82"/>
                  </a:cubicBezTo>
                  <a:cubicBezTo>
                    <a:pt x="229" y="228"/>
                    <a:pt x="125" y="395"/>
                    <a:pt x="83" y="562"/>
                  </a:cubicBezTo>
                  <a:cubicBezTo>
                    <a:pt x="21" y="771"/>
                    <a:pt x="0" y="979"/>
                    <a:pt x="21" y="1188"/>
                  </a:cubicBezTo>
                  <a:cubicBezTo>
                    <a:pt x="0" y="1584"/>
                    <a:pt x="0" y="1980"/>
                    <a:pt x="0" y="2377"/>
                  </a:cubicBezTo>
                  <a:cubicBezTo>
                    <a:pt x="0" y="2794"/>
                    <a:pt x="42" y="3190"/>
                    <a:pt x="83" y="3586"/>
                  </a:cubicBezTo>
                  <a:cubicBezTo>
                    <a:pt x="125" y="3774"/>
                    <a:pt x="167" y="3962"/>
                    <a:pt x="229" y="4150"/>
                  </a:cubicBezTo>
                  <a:cubicBezTo>
                    <a:pt x="250" y="4337"/>
                    <a:pt x="313" y="4525"/>
                    <a:pt x="459" y="4671"/>
                  </a:cubicBezTo>
                  <a:cubicBezTo>
                    <a:pt x="511" y="4723"/>
                    <a:pt x="579" y="4749"/>
                    <a:pt x="647" y="4749"/>
                  </a:cubicBezTo>
                  <a:cubicBezTo>
                    <a:pt x="714" y="4749"/>
                    <a:pt x="782" y="4723"/>
                    <a:pt x="834" y="4671"/>
                  </a:cubicBezTo>
                  <a:cubicBezTo>
                    <a:pt x="939" y="4525"/>
                    <a:pt x="980" y="4337"/>
                    <a:pt x="980" y="4150"/>
                  </a:cubicBezTo>
                  <a:cubicBezTo>
                    <a:pt x="1001" y="3962"/>
                    <a:pt x="1043" y="3774"/>
                    <a:pt x="1043" y="3586"/>
                  </a:cubicBezTo>
                  <a:cubicBezTo>
                    <a:pt x="1064" y="3190"/>
                    <a:pt x="1064" y="2815"/>
                    <a:pt x="1043" y="2418"/>
                  </a:cubicBezTo>
                  <a:cubicBezTo>
                    <a:pt x="1022" y="2043"/>
                    <a:pt x="1022" y="1647"/>
                    <a:pt x="1022" y="1271"/>
                  </a:cubicBezTo>
                  <a:cubicBezTo>
                    <a:pt x="1022" y="875"/>
                    <a:pt x="1022" y="500"/>
                    <a:pt x="772" y="124"/>
                  </a:cubicBezTo>
                  <a:cubicBezTo>
                    <a:pt x="725" y="43"/>
                    <a:pt x="640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532;p43">
              <a:extLst>
                <a:ext uri="{FF2B5EF4-FFF2-40B4-BE49-F238E27FC236}">
                  <a16:creationId xmlns:a16="http://schemas.microsoft.com/office/drawing/2014/main" id="{9557C734-7E37-5CA1-B345-380D5DBF8616}"/>
                </a:ext>
              </a:extLst>
            </p:cNvPr>
            <p:cNvSpPr/>
            <p:nvPr/>
          </p:nvSpPr>
          <p:spPr>
            <a:xfrm>
              <a:off x="5127150" y="3640650"/>
              <a:ext cx="81375" cy="295325"/>
            </a:xfrm>
            <a:custGeom>
              <a:avLst/>
              <a:gdLst/>
              <a:ahLst/>
              <a:cxnLst/>
              <a:rect l="l" t="t" r="r" b="b"/>
              <a:pathLst>
                <a:path w="3255" h="11813" extrusionOk="0">
                  <a:moveTo>
                    <a:pt x="502" y="1"/>
                  </a:moveTo>
                  <a:cubicBezTo>
                    <a:pt x="381" y="1"/>
                    <a:pt x="267" y="56"/>
                    <a:pt x="209" y="190"/>
                  </a:cubicBezTo>
                  <a:cubicBezTo>
                    <a:pt x="0" y="669"/>
                    <a:pt x="42" y="1191"/>
                    <a:pt x="105" y="1733"/>
                  </a:cubicBezTo>
                  <a:cubicBezTo>
                    <a:pt x="167" y="2255"/>
                    <a:pt x="230" y="2713"/>
                    <a:pt x="292" y="3214"/>
                  </a:cubicBezTo>
                  <a:cubicBezTo>
                    <a:pt x="438" y="4215"/>
                    <a:pt x="605" y="5237"/>
                    <a:pt x="814" y="6217"/>
                  </a:cubicBezTo>
                  <a:cubicBezTo>
                    <a:pt x="1022" y="7219"/>
                    <a:pt x="1273" y="8199"/>
                    <a:pt x="1544" y="9138"/>
                  </a:cubicBezTo>
                  <a:cubicBezTo>
                    <a:pt x="1815" y="10076"/>
                    <a:pt x="2086" y="11015"/>
                    <a:pt x="2775" y="11745"/>
                  </a:cubicBezTo>
                  <a:cubicBezTo>
                    <a:pt x="2822" y="11792"/>
                    <a:pt x="2879" y="11813"/>
                    <a:pt x="2936" y="11813"/>
                  </a:cubicBezTo>
                  <a:cubicBezTo>
                    <a:pt x="3056" y="11813"/>
                    <a:pt x="3171" y="11719"/>
                    <a:pt x="3171" y="11578"/>
                  </a:cubicBezTo>
                  <a:cubicBezTo>
                    <a:pt x="3254" y="10639"/>
                    <a:pt x="2941" y="9742"/>
                    <a:pt x="2670" y="8846"/>
                  </a:cubicBezTo>
                  <a:cubicBezTo>
                    <a:pt x="2420" y="7886"/>
                    <a:pt x="2170" y="6927"/>
                    <a:pt x="1961" y="5967"/>
                  </a:cubicBezTo>
                  <a:cubicBezTo>
                    <a:pt x="1753" y="5008"/>
                    <a:pt x="1586" y="4048"/>
                    <a:pt x="1440" y="3110"/>
                  </a:cubicBezTo>
                  <a:cubicBezTo>
                    <a:pt x="1356" y="2630"/>
                    <a:pt x="1294" y="2150"/>
                    <a:pt x="1231" y="1671"/>
                  </a:cubicBezTo>
                  <a:cubicBezTo>
                    <a:pt x="1168" y="1170"/>
                    <a:pt x="1168" y="628"/>
                    <a:pt x="876" y="190"/>
                  </a:cubicBezTo>
                  <a:cubicBezTo>
                    <a:pt x="798" y="77"/>
                    <a:pt x="645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0" name="Picture 23" descr="Pict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4" y="1080148"/>
            <a:ext cx="1142417" cy="102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7CF6B0-632F-476B-AE9D-C92EB9456FB2}"/>
              </a:ext>
            </a:extLst>
          </p:cNvPr>
          <p:cNvSpPr/>
          <p:nvPr/>
        </p:nvSpPr>
        <p:spPr>
          <a:xfrm>
            <a:off x="2324481" y="5449171"/>
            <a:ext cx="58015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1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nguyên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hoá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học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18385 -0.331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DA443-48D7-9617-9ECE-6BE2FF271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69" b="71148" l="9804" r="96309">
                        <a14:foregroundMark x1="10842" y1="40328" x2="19377" y2="42951"/>
                        <a14:foregroundMark x1="77624" y1="32459" x2="93541" y2="44262"/>
                        <a14:foregroundMark x1="96309" y1="30492" x2="95386" y2="45246"/>
                        <a14:foregroundMark x1="43714" y1="25574" x2="53057" y2="35082"/>
                      </a14:backgroundRemoval>
                    </a14:imgEffect>
                  </a14:imgLayer>
                </a14:imgProps>
              </a:ext>
            </a:extLst>
          </a:blip>
          <a:srcRect l="35357" r="36226" b="34342"/>
          <a:stretch/>
        </p:blipFill>
        <p:spPr>
          <a:xfrm>
            <a:off x="2446500" y="22494"/>
            <a:ext cx="2279724" cy="1852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E6B93-22E6-D136-6D23-D41C9978B0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6" b="97837" l="9247" r="90108">
                        <a14:foregroundMark x1="24946" y1="91106" x2="29032" y2="91106"/>
                        <a14:foregroundMark x1="47527" y1="93269" x2="67097" y2="93750"/>
                        <a14:foregroundMark x1="62581" y1="96875" x2="65376" y2="97837"/>
                        <a14:foregroundMark x1="90108" y1="71394" x2="87312" y2="78606"/>
                      </a14:backgroundRemoval>
                    </a14:imgEffect>
                  </a14:imgLayer>
                </a14:imgProps>
              </a:ext>
            </a:extLst>
          </a:blip>
          <a:srcRect l="10364" t="10118" r="7243" b="-191"/>
          <a:stretch/>
        </p:blipFill>
        <p:spPr>
          <a:xfrm>
            <a:off x="1513895" y="3178762"/>
            <a:ext cx="2181605" cy="213365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FD3BE64-0CBA-1315-C0C1-662A9340C6EE}"/>
              </a:ext>
            </a:extLst>
          </p:cNvPr>
          <p:cNvGrpSpPr/>
          <p:nvPr/>
        </p:nvGrpSpPr>
        <p:grpSpPr>
          <a:xfrm>
            <a:off x="325116" y="438423"/>
            <a:ext cx="1674295" cy="1021135"/>
            <a:chOff x="374072" y="1816929"/>
            <a:chExt cx="861169" cy="52521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DB91968-63A5-770D-4E3C-A81A261C0D68}"/>
                </a:ext>
              </a:extLst>
            </p:cNvPr>
            <p:cNvSpPr/>
            <p:nvPr/>
          </p:nvSpPr>
          <p:spPr>
            <a:xfrm>
              <a:off x="374072" y="1816929"/>
              <a:ext cx="861169" cy="525218"/>
            </a:xfrm>
            <a:custGeom>
              <a:avLst/>
              <a:gdLst>
                <a:gd name="connsiteX0" fmla="*/ 288758 w 930925"/>
                <a:gd name="connsiteY0" fmla="*/ 0 h 513174"/>
                <a:gd name="connsiteX1" fmla="*/ 450206 w 930925"/>
                <a:gd name="connsiteY1" fmla="*/ 43821 h 513174"/>
                <a:gd name="connsiteX2" fmla="*/ 465463 w 930925"/>
                <a:gd name="connsiteY2" fmla="*/ 55007 h 513174"/>
                <a:gd name="connsiteX3" fmla="*/ 480720 w 930925"/>
                <a:gd name="connsiteY3" fmla="*/ 43821 h 513174"/>
                <a:gd name="connsiteX4" fmla="*/ 642167 w 930925"/>
                <a:gd name="connsiteY4" fmla="*/ 0 h 513174"/>
                <a:gd name="connsiteX5" fmla="*/ 930925 w 930925"/>
                <a:gd name="connsiteY5" fmla="*/ 256587 h 513174"/>
                <a:gd name="connsiteX6" fmla="*/ 642167 w 930925"/>
                <a:gd name="connsiteY6" fmla="*/ 513174 h 513174"/>
                <a:gd name="connsiteX7" fmla="*/ 480720 w 930925"/>
                <a:gd name="connsiteY7" fmla="*/ 469353 h 513174"/>
                <a:gd name="connsiteX8" fmla="*/ 465463 w 930925"/>
                <a:gd name="connsiteY8" fmla="*/ 458167 h 513174"/>
                <a:gd name="connsiteX9" fmla="*/ 450206 w 930925"/>
                <a:gd name="connsiteY9" fmla="*/ 469353 h 513174"/>
                <a:gd name="connsiteX10" fmla="*/ 288758 w 930925"/>
                <a:gd name="connsiteY10" fmla="*/ 513174 h 513174"/>
                <a:gd name="connsiteX11" fmla="*/ 0 w 930925"/>
                <a:gd name="connsiteY11" fmla="*/ 256587 h 513174"/>
                <a:gd name="connsiteX12" fmla="*/ 288758 w 930925"/>
                <a:gd name="connsiteY12" fmla="*/ 0 h 51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0925" h="513174">
                  <a:moveTo>
                    <a:pt x="288758" y="0"/>
                  </a:moveTo>
                  <a:cubicBezTo>
                    <a:pt x="348562" y="0"/>
                    <a:pt x="404119" y="16155"/>
                    <a:pt x="450206" y="43821"/>
                  </a:cubicBezTo>
                  <a:lnTo>
                    <a:pt x="465463" y="55007"/>
                  </a:lnTo>
                  <a:lnTo>
                    <a:pt x="480720" y="43821"/>
                  </a:lnTo>
                  <a:cubicBezTo>
                    <a:pt x="526806" y="16155"/>
                    <a:pt x="582363" y="0"/>
                    <a:pt x="642167" y="0"/>
                  </a:cubicBezTo>
                  <a:cubicBezTo>
                    <a:pt x="801644" y="0"/>
                    <a:pt x="930925" y="114878"/>
                    <a:pt x="930925" y="256587"/>
                  </a:cubicBezTo>
                  <a:cubicBezTo>
                    <a:pt x="930925" y="398296"/>
                    <a:pt x="801644" y="513174"/>
                    <a:pt x="642167" y="513174"/>
                  </a:cubicBezTo>
                  <a:cubicBezTo>
                    <a:pt x="582363" y="513174"/>
                    <a:pt x="526806" y="497019"/>
                    <a:pt x="480720" y="469353"/>
                  </a:cubicBezTo>
                  <a:lnTo>
                    <a:pt x="465463" y="458167"/>
                  </a:lnTo>
                  <a:lnTo>
                    <a:pt x="450206" y="469353"/>
                  </a:lnTo>
                  <a:cubicBezTo>
                    <a:pt x="404119" y="497019"/>
                    <a:pt x="348562" y="513174"/>
                    <a:pt x="288758" y="513174"/>
                  </a:cubicBezTo>
                  <a:cubicBezTo>
                    <a:pt x="129281" y="513174"/>
                    <a:pt x="0" y="398296"/>
                    <a:pt x="0" y="256587"/>
                  </a:cubicBezTo>
                  <a:cubicBezTo>
                    <a:pt x="0" y="114878"/>
                    <a:pt x="129281" y="0"/>
                    <a:pt x="288758" y="0"/>
                  </a:cubicBezTo>
                  <a:close/>
                </a:path>
              </a:pathLst>
            </a:custGeom>
            <a:solidFill>
              <a:srgbClr val="9A9A9B"/>
            </a:solidFill>
            <a:ln>
              <a:noFill/>
            </a:ln>
            <a:effectLst>
              <a:outerShdw blurRad="431800" dist="101600" dir="6000000" sx="89000" sy="89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079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CBA6B9-644B-D50C-F6A9-126BEBE90E6A}"/>
                </a:ext>
              </a:extLst>
            </p:cNvPr>
            <p:cNvSpPr txBox="1"/>
            <p:nvPr/>
          </p:nvSpPr>
          <p:spPr>
            <a:xfrm>
              <a:off x="489392" y="1942037"/>
              <a:ext cx="336885" cy="2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/>
                <a:t>H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BAB10F-947E-A51A-9EBE-B64FA955EF08}"/>
                </a:ext>
              </a:extLst>
            </p:cNvPr>
            <p:cNvSpPr txBox="1"/>
            <p:nvPr/>
          </p:nvSpPr>
          <p:spPr>
            <a:xfrm>
              <a:off x="847899" y="1942037"/>
              <a:ext cx="336885" cy="2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/>
                <a:t>H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1237C836-E8E5-4443-65F2-EC8245F9CE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69" b="71148" l="9804" r="96309">
                        <a14:foregroundMark x1="10842" y1="40328" x2="19377" y2="42951"/>
                        <a14:foregroundMark x1="77624" y1="32459" x2="93541" y2="44262"/>
                        <a14:foregroundMark x1="96309" y1="30492" x2="95386" y2="45246"/>
                        <a14:foregroundMark x1="43714" y1="25574" x2="53057" y2="35082"/>
                      </a14:backgroundRemoval>
                    </a14:imgEffect>
                  </a14:imgLayer>
                </a14:imgProps>
              </a:ext>
            </a:extLst>
          </a:blip>
          <a:srcRect l="70684" r="899" b="34342"/>
          <a:stretch/>
        </p:blipFill>
        <p:spPr>
          <a:xfrm>
            <a:off x="4601231" y="111465"/>
            <a:ext cx="2279724" cy="18529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E86CCB-5E1B-F000-7C3E-C0FCD5A26100}"/>
              </a:ext>
            </a:extLst>
          </p:cNvPr>
          <p:cNvSpPr txBox="1"/>
          <p:nvPr/>
        </p:nvSpPr>
        <p:spPr>
          <a:xfrm>
            <a:off x="211685" y="2158961"/>
            <a:ext cx="615253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4.4.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Mô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tử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đơn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chất</a:t>
            </a:r>
            <a:endParaRPr lang="en-US" sz="2667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3FF67-5CEA-AEA5-FE91-E4FF90FD8923}"/>
              </a:ext>
            </a:extLst>
          </p:cNvPr>
          <p:cNvSpPr txBox="1"/>
          <p:nvPr/>
        </p:nvSpPr>
        <p:spPr>
          <a:xfrm>
            <a:off x="211685" y="1572636"/>
            <a:ext cx="256137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</a:rPr>
              <a:t>a, Hydrogen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EBEF-E31E-F954-8CDB-B96B3464202C}"/>
              </a:ext>
            </a:extLst>
          </p:cNvPr>
          <p:cNvSpPr txBox="1"/>
          <p:nvPr/>
        </p:nvSpPr>
        <p:spPr>
          <a:xfrm>
            <a:off x="2600261" y="1606286"/>
            <a:ext cx="256137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</a:rPr>
              <a:t>b, Nitrogen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CA74D-8F65-83C9-F945-C6F5F7C88EAA}"/>
              </a:ext>
            </a:extLst>
          </p:cNvPr>
          <p:cNvSpPr txBox="1"/>
          <p:nvPr/>
        </p:nvSpPr>
        <p:spPr>
          <a:xfrm>
            <a:off x="4601232" y="1724063"/>
            <a:ext cx="227972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</a:rPr>
              <a:t>c, Chlorine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09E853-A80D-48FB-92B8-4657870AF47B}"/>
              </a:ext>
            </a:extLst>
          </p:cNvPr>
          <p:cNvSpPr txBox="1"/>
          <p:nvPr/>
        </p:nvSpPr>
        <p:spPr>
          <a:xfrm>
            <a:off x="589773" y="5233437"/>
            <a:ext cx="4860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4.5.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Copper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C917DE-A8A5-4794-AFD9-311BA1CC94B6}"/>
              </a:ext>
            </a:extLst>
          </p:cNvPr>
          <p:cNvGrpSpPr/>
          <p:nvPr/>
        </p:nvGrpSpPr>
        <p:grpSpPr>
          <a:xfrm>
            <a:off x="7768425" y="643491"/>
            <a:ext cx="3760390" cy="2161143"/>
            <a:chOff x="3488682" y="464897"/>
            <a:chExt cx="4515623" cy="2375224"/>
          </a:xfrm>
        </p:grpSpPr>
        <p:pic>
          <p:nvPicPr>
            <p:cNvPr id="24" name="Picture 23" descr="Chart&#10;&#10;Description automatically generated">
              <a:extLst>
                <a:ext uri="{FF2B5EF4-FFF2-40B4-BE49-F238E27FC236}">
                  <a16:creationId xmlns:a16="http://schemas.microsoft.com/office/drawing/2014/main" id="{2F2BB3CD-D27F-4903-87AD-1E981DB01E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635" b="78414" l="6228" r="58154">
                          <a14:foregroundMark x1="45251" y1="18173" x2="44668" y2="23795"/>
                          <a14:foregroundMark x1="49552" y1="21084" x2="44041" y2="22490"/>
                          <a14:foregroundMark x1="44041" y1="22490" x2="50403" y2="20080"/>
                          <a14:foregroundMark x1="50403" y1="20080" x2="44892" y2="19880"/>
                          <a14:foregroundMark x1="19041" y1="17972" x2="11022" y2="18173"/>
                          <a14:foregroundMark x1="11022" y1="18173" x2="18414" y2="23594"/>
                          <a14:foregroundMark x1="18414" y1="23594" x2="18414" y2="23193"/>
                          <a14:foregroundMark x1="14203" y1="59237" x2="14382" y2="58434"/>
                          <a14:foregroundMark x1="17966" y1="57229" x2="14382" y2="65663"/>
                          <a14:foregroundMark x1="14382" y1="65663" x2="14382" y2="65863"/>
                          <a14:foregroundMark x1="57706" y1="51707" x2="55780" y2="56024"/>
                          <a14:foregroundMark x1="58154" y1="51305" x2="48522" y2="64558"/>
                          <a14:foregroundMark x1="44803" y1="13454" x2="42384" y2="24900"/>
                          <a14:foregroundMark x1="42384" y1="24900" x2="42697" y2="25402"/>
                          <a14:foregroundMark x1="40009" y1="73996" x2="42473" y2="76104"/>
                          <a14:foregroundMark x1="40188" y1="74900" x2="42697" y2="77108"/>
                        </a14:backgroundRemoval>
                      </a14:imgEffect>
                    </a14:imgLayer>
                  </a14:imgProps>
                </a:ext>
              </a:extLst>
            </a:blip>
            <a:srcRect l="35867" t="4989" r="41238" b="62183"/>
            <a:stretch/>
          </p:blipFill>
          <p:spPr>
            <a:xfrm>
              <a:off x="3488682" y="464897"/>
              <a:ext cx="4515623" cy="2245896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62F0E5-D79D-49D3-8E6D-7A288B8EB7B2}"/>
                </a:ext>
              </a:extLst>
            </p:cNvPr>
            <p:cNvSpPr/>
            <p:nvPr/>
          </p:nvSpPr>
          <p:spPr>
            <a:xfrm>
              <a:off x="3900007" y="2265071"/>
              <a:ext cx="3673110" cy="575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Hydrogen chloride</a:t>
              </a:r>
              <a:endParaRPr lang="en-US" sz="2800" b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CA5FFE-935A-4133-BEF4-7611502A062F}"/>
              </a:ext>
            </a:extLst>
          </p:cNvPr>
          <p:cNvGrpSpPr/>
          <p:nvPr/>
        </p:nvGrpSpPr>
        <p:grpSpPr>
          <a:xfrm>
            <a:off x="9279503" y="3085230"/>
            <a:ext cx="2185364" cy="1768796"/>
            <a:chOff x="5683534" y="605936"/>
            <a:chExt cx="2337629" cy="303687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AEDB875-3EED-49A1-92F1-4D6B8F6A3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34839" y1="36429" x2="26452" y2="52857"/>
                          <a14:foregroundMark x1="68387" y1="54286" x2="32258" y2="77857"/>
                          <a14:foregroundMark x1="25806" y1="62143" x2="47097" y2="73571"/>
                          <a14:foregroundMark x1="72258" y1="83571" x2="80645" y2="60714"/>
                          <a14:foregroundMark x1="74194" y1="48571" x2="81290" y2="57143"/>
                          <a14:foregroundMark x1="74194" y1="51429" x2="43871" y2="42143"/>
                          <a14:foregroundMark x1="43871" y1="42143" x2="43226" y2="47143"/>
                          <a14:foregroundMark x1="27742" y1="44286" x2="38065" y2="39286"/>
                          <a14:foregroundMark x1="52903" y1="80000" x2="70968" y2="82143"/>
                        </a14:backgroundRemoval>
                      </a14:imgEffect>
                    </a14:imgLayer>
                  </a14:imgProps>
                </a:ext>
              </a:extLst>
            </a:blip>
            <a:srcRect l="9449" t="14815" r="3740"/>
            <a:stretch/>
          </p:blipFill>
          <p:spPr>
            <a:xfrm>
              <a:off x="5683534" y="605936"/>
              <a:ext cx="2337629" cy="2303413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94641D-15C8-4BD4-83A2-EC173FDC08BC}"/>
                </a:ext>
              </a:extLst>
            </p:cNvPr>
            <p:cNvSpPr/>
            <p:nvPr/>
          </p:nvSpPr>
          <p:spPr>
            <a:xfrm>
              <a:off x="6023980" y="2638801"/>
              <a:ext cx="1217775" cy="10040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3200" b="1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20B540-C8B5-4673-A975-209EF3A2708C}"/>
              </a:ext>
            </a:extLst>
          </p:cNvPr>
          <p:cNvGrpSpPr/>
          <p:nvPr/>
        </p:nvGrpSpPr>
        <p:grpSpPr>
          <a:xfrm>
            <a:off x="5793356" y="3200677"/>
            <a:ext cx="2892258" cy="1556964"/>
            <a:chOff x="504190" y="335014"/>
            <a:chExt cx="3871613" cy="2213632"/>
          </a:xfrm>
        </p:grpSpPr>
        <p:pic>
          <p:nvPicPr>
            <p:cNvPr id="33" name="Picture 32" descr="Chart&#10;&#10;Description automatically generated">
              <a:extLst>
                <a:ext uri="{FF2B5EF4-FFF2-40B4-BE49-F238E27FC236}">
                  <a16:creationId xmlns:a16="http://schemas.microsoft.com/office/drawing/2014/main" id="{FECBC719-E858-46C2-A187-D1808D280E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635" b="78414" l="6228" r="58154">
                          <a14:foregroundMark x1="45251" y1="18173" x2="44668" y2="23795"/>
                          <a14:foregroundMark x1="49552" y1="21084" x2="44041" y2="22490"/>
                          <a14:foregroundMark x1="44041" y1="22490" x2="50403" y2="20080"/>
                          <a14:foregroundMark x1="50403" y1="20080" x2="44892" y2="19880"/>
                          <a14:foregroundMark x1="19041" y1="17972" x2="11022" y2="18173"/>
                          <a14:foregroundMark x1="11022" y1="18173" x2="18414" y2="23594"/>
                          <a14:foregroundMark x1="18414" y1="23594" x2="18414" y2="23193"/>
                          <a14:foregroundMark x1="14203" y1="59237" x2="14382" y2="58434"/>
                          <a14:foregroundMark x1="17966" y1="57229" x2="14382" y2="65663"/>
                          <a14:foregroundMark x1="14382" y1="65663" x2="14382" y2="65863"/>
                          <a14:foregroundMark x1="57706" y1="51707" x2="55780" y2="56024"/>
                          <a14:foregroundMark x1="58154" y1="51305" x2="48522" y2="64558"/>
                          <a14:foregroundMark x1="44803" y1="13454" x2="42384" y2="24900"/>
                          <a14:foregroundMark x1="42384" y1="24900" x2="42697" y2="25402"/>
                          <a14:foregroundMark x1="40009" y1="73996" x2="42473" y2="76104"/>
                          <a14:foregroundMark x1="40188" y1="74900" x2="42697" y2="77108"/>
                        </a14:backgroundRemoval>
                      </a14:imgEffect>
                    </a14:imgLayer>
                  </a14:imgProps>
                </a:ext>
              </a:extLst>
            </a:blip>
            <a:srcRect l="4298" t="3389" r="72807" b="63783"/>
            <a:stretch/>
          </p:blipFill>
          <p:spPr>
            <a:xfrm>
              <a:off x="504190" y="335014"/>
              <a:ext cx="3696563" cy="190743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5369DDF-1488-4C48-933A-B6CC566AB508}"/>
                </a:ext>
              </a:extLst>
            </p:cNvPr>
            <p:cNvSpPr/>
            <p:nvPr/>
          </p:nvSpPr>
          <p:spPr>
            <a:xfrm>
              <a:off x="815492" y="1804752"/>
              <a:ext cx="3560311" cy="7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</a:rPr>
                <a:t>Carbon dioxide 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825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DA443-48D7-9617-9ECE-6BE2FF271E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69" b="71148" l="9804" r="96309">
                        <a14:foregroundMark x1="10842" y1="40328" x2="19377" y2="42951"/>
                        <a14:foregroundMark x1="77624" y1="32459" x2="93541" y2="44262"/>
                        <a14:foregroundMark x1="96309" y1="30492" x2="95386" y2="45246"/>
                        <a14:foregroundMark x1="43714" y1="25574" x2="53057" y2="35082"/>
                      </a14:backgroundRemoval>
                    </a14:imgEffect>
                  </a14:imgLayer>
                </a14:imgProps>
              </a:ext>
            </a:extLst>
          </a:blip>
          <a:srcRect l="35357" r="36226" b="34342"/>
          <a:stretch/>
        </p:blipFill>
        <p:spPr>
          <a:xfrm>
            <a:off x="2446500" y="22494"/>
            <a:ext cx="2279724" cy="1852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E6B93-22E6-D136-6D23-D41C9978B0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6" b="97837" l="9247" r="90108">
                        <a14:foregroundMark x1="24946" y1="91106" x2="29032" y2="91106"/>
                        <a14:foregroundMark x1="47527" y1="93269" x2="67097" y2="93750"/>
                        <a14:foregroundMark x1="62581" y1="96875" x2="65376" y2="97837"/>
                        <a14:foregroundMark x1="90108" y1="71394" x2="87312" y2="78606"/>
                      </a14:backgroundRemoval>
                    </a14:imgEffect>
                  </a14:imgLayer>
                </a14:imgProps>
              </a:ext>
            </a:extLst>
          </a:blip>
          <a:srcRect l="10364" t="10118" r="7243" b="-191"/>
          <a:stretch/>
        </p:blipFill>
        <p:spPr>
          <a:xfrm>
            <a:off x="1513895" y="3178762"/>
            <a:ext cx="2181605" cy="213365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FD3BE64-0CBA-1315-C0C1-662A9340C6EE}"/>
              </a:ext>
            </a:extLst>
          </p:cNvPr>
          <p:cNvGrpSpPr/>
          <p:nvPr/>
        </p:nvGrpSpPr>
        <p:grpSpPr>
          <a:xfrm>
            <a:off x="325116" y="438423"/>
            <a:ext cx="1674295" cy="1021135"/>
            <a:chOff x="374072" y="1816929"/>
            <a:chExt cx="861169" cy="52521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DB91968-63A5-770D-4E3C-A81A261C0D68}"/>
                </a:ext>
              </a:extLst>
            </p:cNvPr>
            <p:cNvSpPr/>
            <p:nvPr/>
          </p:nvSpPr>
          <p:spPr>
            <a:xfrm>
              <a:off x="374072" y="1816929"/>
              <a:ext cx="861169" cy="525218"/>
            </a:xfrm>
            <a:custGeom>
              <a:avLst/>
              <a:gdLst>
                <a:gd name="connsiteX0" fmla="*/ 288758 w 930925"/>
                <a:gd name="connsiteY0" fmla="*/ 0 h 513174"/>
                <a:gd name="connsiteX1" fmla="*/ 450206 w 930925"/>
                <a:gd name="connsiteY1" fmla="*/ 43821 h 513174"/>
                <a:gd name="connsiteX2" fmla="*/ 465463 w 930925"/>
                <a:gd name="connsiteY2" fmla="*/ 55007 h 513174"/>
                <a:gd name="connsiteX3" fmla="*/ 480720 w 930925"/>
                <a:gd name="connsiteY3" fmla="*/ 43821 h 513174"/>
                <a:gd name="connsiteX4" fmla="*/ 642167 w 930925"/>
                <a:gd name="connsiteY4" fmla="*/ 0 h 513174"/>
                <a:gd name="connsiteX5" fmla="*/ 930925 w 930925"/>
                <a:gd name="connsiteY5" fmla="*/ 256587 h 513174"/>
                <a:gd name="connsiteX6" fmla="*/ 642167 w 930925"/>
                <a:gd name="connsiteY6" fmla="*/ 513174 h 513174"/>
                <a:gd name="connsiteX7" fmla="*/ 480720 w 930925"/>
                <a:gd name="connsiteY7" fmla="*/ 469353 h 513174"/>
                <a:gd name="connsiteX8" fmla="*/ 465463 w 930925"/>
                <a:gd name="connsiteY8" fmla="*/ 458167 h 513174"/>
                <a:gd name="connsiteX9" fmla="*/ 450206 w 930925"/>
                <a:gd name="connsiteY9" fmla="*/ 469353 h 513174"/>
                <a:gd name="connsiteX10" fmla="*/ 288758 w 930925"/>
                <a:gd name="connsiteY10" fmla="*/ 513174 h 513174"/>
                <a:gd name="connsiteX11" fmla="*/ 0 w 930925"/>
                <a:gd name="connsiteY11" fmla="*/ 256587 h 513174"/>
                <a:gd name="connsiteX12" fmla="*/ 288758 w 930925"/>
                <a:gd name="connsiteY12" fmla="*/ 0 h 51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0925" h="513174">
                  <a:moveTo>
                    <a:pt x="288758" y="0"/>
                  </a:moveTo>
                  <a:cubicBezTo>
                    <a:pt x="348562" y="0"/>
                    <a:pt x="404119" y="16155"/>
                    <a:pt x="450206" y="43821"/>
                  </a:cubicBezTo>
                  <a:lnTo>
                    <a:pt x="465463" y="55007"/>
                  </a:lnTo>
                  <a:lnTo>
                    <a:pt x="480720" y="43821"/>
                  </a:lnTo>
                  <a:cubicBezTo>
                    <a:pt x="526806" y="16155"/>
                    <a:pt x="582363" y="0"/>
                    <a:pt x="642167" y="0"/>
                  </a:cubicBezTo>
                  <a:cubicBezTo>
                    <a:pt x="801644" y="0"/>
                    <a:pt x="930925" y="114878"/>
                    <a:pt x="930925" y="256587"/>
                  </a:cubicBezTo>
                  <a:cubicBezTo>
                    <a:pt x="930925" y="398296"/>
                    <a:pt x="801644" y="513174"/>
                    <a:pt x="642167" y="513174"/>
                  </a:cubicBezTo>
                  <a:cubicBezTo>
                    <a:pt x="582363" y="513174"/>
                    <a:pt x="526806" y="497019"/>
                    <a:pt x="480720" y="469353"/>
                  </a:cubicBezTo>
                  <a:lnTo>
                    <a:pt x="465463" y="458167"/>
                  </a:lnTo>
                  <a:lnTo>
                    <a:pt x="450206" y="469353"/>
                  </a:lnTo>
                  <a:cubicBezTo>
                    <a:pt x="404119" y="497019"/>
                    <a:pt x="348562" y="513174"/>
                    <a:pt x="288758" y="513174"/>
                  </a:cubicBezTo>
                  <a:cubicBezTo>
                    <a:pt x="129281" y="513174"/>
                    <a:pt x="0" y="398296"/>
                    <a:pt x="0" y="256587"/>
                  </a:cubicBezTo>
                  <a:cubicBezTo>
                    <a:pt x="0" y="114878"/>
                    <a:pt x="129281" y="0"/>
                    <a:pt x="288758" y="0"/>
                  </a:cubicBezTo>
                  <a:close/>
                </a:path>
              </a:pathLst>
            </a:custGeom>
            <a:solidFill>
              <a:srgbClr val="9A9A9B"/>
            </a:solidFill>
            <a:ln>
              <a:noFill/>
            </a:ln>
            <a:effectLst>
              <a:outerShdw blurRad="431800" dist="101600" dir="6000000" sx="89000" sy="89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079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CBA6B9-644B-D50C-F6A9-126BEBE90E6A}"/>
                </a:ext>
              </a:extLst>
            </p:cNvPr>
            <p:cNvSpPr txBox="1"/>
            <p:nvPr/>
          </p:nvSpPr>
          <p:spPr>
            <a:xfrm>
              <a:off x="489392" y="1942037"/>
              <a:ext cx="336885" cy="2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/>
                <a:t>H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BAB10F-947E-A51A-9EBE-B64FA955EF08}"/>
                </a:ext>
              </a:extLst>
            </p:cNvPr>
            <p:cNvSpPr txBox="1"/>
            <p:nvPr/>
          </p:nvSpPr>
          <p:spPr>
            <a:xfrm>
              <a:off x="847899" y="1942037"/>
              <a:ext cx="336885" cy="2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/>
                <a:t>H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1237C836-E8E5-4443-65F2-EC8245F9CE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69" b="71148" l="9804" r="96309">
                        <a14:foregroundMark x1="10842" y1="40328" x2="19377" y2="42951"/>
                        <a14:foregroundMark x1="77624" y1="32459" x2="93541" y2="44262"/>
                        <a14:foregroundMark x1="96309" y1="30492" x2="95386" y2="45246"/>
                        <a14:foregroundMark x1="43714" y1="25574" x2="53057" y2="35082"/>
                      </a14:backgroundRemoval>
                    </a14:imgEffect>
                  </a14:imgLayer>
                </a14:imgProps>
              </a:ext>
            </a:extLst>
          </a:blip>
          <a:srcRect l="70684" r="899" b="34342"/>
          <a:stretch/>
        </p:blipFill>
        <p:spPr>
          <a:xfrm>
            <a:off x="4601231" y="111465"/>
            <a:ext cx="2279724" cy="18529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E86CCB-5E1B-F000-7C3E-C0FCD5A26100}"/>
              </a:ext>
            </a:extLst>
          </p:cNvPr>
          <p:cNvSpPr txBox="1"/>
          <p:nvPr/>
        </p:nvSpPr>
        <p:spPr>
          <a:xfrm>
            <a:off x="211685" y="2158961"/>
            <a:ext cx="615253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4.4.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Mô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tử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đơn</a:t>
            </a:r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chất</a:t>
            </a:r>
            <a:endParaRPr lang="en-US" sz="2667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3FF67-5CEA-AEA5-FE91-E4FF90FD8923}"/>
              </a:ext>
            </a:extLst>
          </p:cNvPr>
          <p:cNvSpPr txBox="1"/>
          <p:nvPr/>
        </p:nvSpPr>
        <p:spPr>
          <a:xfrm>
            <a:off x="211685" y="1572636"/>
            <a:ext cx="256137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</a:rPr>
              <a:t>a, Hydrogen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EBEF-E31E-F954-8CDB-B96B3464202C}"/>
              </a:ext>
            </a:extLst>
          </p:cNvPr>
          <p:cNvSpPr txBox="1"/>
          <p:nvPr/>
        </p:nvSpPr>
        <p:spPr>
          <a:xfrm>
            <a:off x="2600261" y="1606286"/>
            <a:ext cx="256137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</a:rPr>
              <a:t>b, Nitrogen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CA74D-8F65-83C9-F945-C6F5F7C88EAA}"/>
              </a:ext>
            </a:extLst>
          </p:cNvPr>
          <p:cNvSpPr txBox="1"/>
          <p:nvPr/>
        </p:nvSpPr>
        <p:spPr>
          <a:xfrm>
            <a:off x="4601232" y="1724063"/>
            <a:ext cx="227972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</a:rPr>
              <a:t>c, Chlorine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A09CB3-57CD-4966-9FFD-6C9250EC9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512262"/>
              </p:ext>
            </p:extLst>
          </p:nvPr>
        </p:nvGraphicFramePr>
        <p:xfrm>
          <a:off x="5937504" y="3199917"/>
          <a:ext cx="5593215" cy="2704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0501">
                  <a:extLst>
                    <a:ext uri="{9D8B030D-6E8A-4147-A177-3AD203B41FA5}">
                      <a16:colId xmlns:a16="http://schemas.microsoft.com/office/drawing/2014/main" val="2958174942"/>
                    </a:ext>
                  </a:extLst>
                </a:gridCol>
                <a:gridCol w="2456812">
                  <a:extLst>
                    <a:ext uri="{9D8B030D-6E8A-4147-A177-3AD203B41FA5}">
                      <a16:colId xmlns:a16="http://schemas.microsoft.com/office/drawing/2014/main" val="2425835468"/>
                    </a:ext>
                  </a:extLst>
                </a:gridCol>
                <a:gridCol w="2445902">
                  <a:extLst>
                    <a:ext uri="{9D8B030D-6E8A-4147-A177-3AD203B41FA5}">
                      <a16:colId xmlns:a16="http://schemas.microsoft.com/office/drawing/2014/main" val="4150384649"/>
                    </a:ext>
                  </a:extLst>
                </a:gridCol>
              </a:tblGrid>
              <a:tr h="524133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731146"/>
                  </a:ext>
                </a:extLst>
              </a:tr>
              <a:tr h="527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Hydrogen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325631"/>
                  </a:ext>
                </a:extLst>
              </a:tr>
              <a:tr h="551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AFDC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AFDC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858885"/>
                  </a:ext>
                </a:extLst>
              </a:tr>
              <a:tr h="551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Chlorine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215165"/>
                  </a:ext>
                </a:extLst>
              </a:tr>
              <a:tr h="551128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 (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60961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309E853-A80D-48FB-92B8-4657870AF47B}"/>
              </a:ext>
            </a:extLst>
          </p:cNvPr>
          <p:cNvSpPr txBox="1"/>
          <p:nvPr/>
        </p:nvSpPr>
        <p:spPr>
          <a:xfrm>
            <a:off x="589773" y="5233437"/>
            <a:ext cx="4860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4.5.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Copper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3D8B08-EC7E-4497-B32B-EEE8AD09E341}"/>
              </a:ext>
            </a:extLst>
          </p:cNvPr>
          <p:cNvSpPr/>
          <p:nvPr/>
        </p:nvSpPr>
        <p:spPr>
          <a:xfrm>
            <a:off x="9385890" y="3727222"/>
            <a:ext cx="1713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25C24B-0AE4-46E9-ADF7-262CC3E9F581}"/>
              </a:ext>
            </a:extLst>
          </p:cNvPr>
          <p:cNvSpPr/>
          <p:nvPr/>
        </p:nvSpPr>
        <p:spPr>
          <a:xfrm>
            <a:off x="9332965" y="4290797"/>
            <a:ext cx="1534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FAF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79A43A-A1B9-4BC9-A035-BBA08181F1F4}"/>
              </a:ext>
            </a:extLst>
          </p:cNvPr>
          <p:cNvSpPr/>
          <p:nvPr/>
        </p:nvSpPr>
        <p:spPr>
          <a:xfrm>
            <a:off x="9313558" y="4773636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93A9A2-CF56-4A5D-8AA7-96BC2DE51B59}"/>
              </a:ext>
            </a:extLst>
          </p:cNvPr>
          <p:cNvSpPr/>
          <p:nvPr/>
        </p:nvSpPr>
        <p:spPr>
          <a:xfrm>
            <a:off x="9115771" y="5381676"/>
            <a:ext cx="2425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84EB0B-BB32-48CD-82BB-8460B627B9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0606" y="2546886"/>
            <a:ext cx="933797" cy="9337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94620E5-EB5A-4088-9686-C7A667260477}"/>
              </a:ext>
            </a:extLst>
          </p:cNvPr>
          <p:cNvSpPr txBox="1"/>
          <p:nvPr/>
        </p:nvSpPr>
        <p:spPr>
          <a:xfrm>
            <a:off x="6843092" y="582395"/>
            <a:ext cx="4545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CE8B65-72A7-48F0-9A2B-BA8B36011A13}"/>
              </a:ext>
            </a:extLst>
          </p:cNvPr>
          <p:cNvSpPr txBox="1"/>
          <p:nvPr/>
        </p:nvSpPr>
        <p:spPr>
          <a:xfrm>
            <a:off x="6730243" y="587459"/>
            <a:ext cx="4545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7AEC0D-C503-4C50-8A05-EA32DC9DC6F5}"/>
              </a:ext>
            </a:extLst>
          </p:cNvPr>
          <p:cNvSpPr txBox="1"/>
          <p:nvPr/>
        </p:nvSpPr>
        <p:spPr>
          <a:xfrm>
            <a:off x="6468411" y="2530877"/>
            <a:ext cx="3194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</a:p>
        </p:txBody>
      </p:sp>
      <p:pic>
        <p:nvPicPr>
          <p:cNvPr id="24" name="Picture 8" descr="Digit 120">
            <a:extLst>
              <a:ext uri="{FF2B5EF4-FFF2-40B4-BE49-F238E27FC236}">
                <a16:creationId xmlns:a16="http://schemas.microsoft.com/office/drawing/2014/main" id="{246F3E30-B1EA-4D25-BF16-EC751B431B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579" y="2319955"/>
            <a:ext cx="1144358" cy="6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7" grpId="0"/>
      <p:bldP spid="21" grpId="0"/>
      <p:bldP spid="22" grpId="0"/>
      <p:bldP spid="22" grpId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1820DC-5160-08CB-5E32-E9ECCB4A8300}"/>
              </a:ext>
            </a:extLst>
          </p:cNvPr>
          <p:cNvSpPr txBox="1"/>
          <p:nvPr/>
        </p:nvSpPr>
        <p:spPr>
          <a:xfrm>
            <a:off x="1047494" y="4603793"/>
            <a:ext cx="411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Carbon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3FF67-5CEA-AEA5-FE91-E4FF90FD8923}"/>
              </a:ext>
            </a:extLst>
          </p:cNvPr>
          <p:cNvSpPr txBox="1"/>
          <p:nvPr/>
        </p:nvSpPr>
        <p:spPr>
          <a:xfrm>
            <a:off x="786468" y="3917269"/>
            <a:ext cx="209643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>
                <a:latin typeface="Times New Roman" panose="02020603050405020304" pitchFamily="18" charset="0"/>
              </a:rPr>
              <a:t>Than chì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EBEF-E31E-F954-8CDB-B96B3464202C}"/>
              </a:ext>
            </a:extLst>
          </p:cNvPr>
          <p:cNvSpPr txBox="1"/>
          <p:nvPr/>
        </p:nvSpPr>
        <p:spPr>
          <a:xfrm>
            <a:off x="3534629" y="3917269"/>
            <a:ext cx="256137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>
                <a:latin typeface="Times New Roman" panose="02020603050405020304" pitchFamily="18" charset="0"/>
              </a:rPr>
              <a:t>Kim cương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760888-681E-8456-8A20-B70A1F7BB37C}"/>
              </a:ext>
            </a:extLst>
          </p:cNvPr>
          <p:cNvSpPr txBox="1"/>
          <p:nvPr/>
        </p:nvSpPr>
        <p:spPr>
          <a:xfrm>
            <a:off x="9700195" y="3552875"/>
            <a:ext cx="179712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</a:rPr>
              <a:t>Ozone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FAE322-D982-9A6E-109B-CED8CE7D4171}"/>
              </a:ext>
            </a:extLst>
          </p:cNvPr>
          <p:cNvSpPr txBox="1"/>
          <p:nvPr/>
        </p:nvSpPr>
        <p:spPr>
          <a:xfrm>
            <a:off x="6953197" y="4603793"/>
            <a:ext cx="411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Oxygen</a:t>
            </a:r>
          </a:p>
        </p:txBody>
      </p:sp>
      <p:pic>
        <p:nvPicPr>
          <p:cNvPr id="15" name="Picture 14" descr="A picture containing dark, lit, kitchen appliance, night sky&#10;&#10;Description automatically generated">
            <a:extLst>
              <a:ext uri="{FF2B5EF4-FFF2-40B4-BE49-F238E27FC236}">
                <a16:creationId xmlns:a16="http://schemas.microsoft.com/office/drawing/2014/main" id="{47F9ED6B-AF66-D5FA-B5AE-30C9DFD94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05" y="1134613"/>
            <a:ext cx="5476715" cy="281456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25DD040-FD8D-42D5-B057-BC52F8118CC8}"/>
              </a:ext>
            </a:extLst>
          </p:cNvPr>
          <p:cNvGrpSpPr/>
          <p:nvPr/>
        </p:nvGrpSpPr>
        <p:grpSpPr>
          <a:xfrm>
            <a:off x="6096000" y="1809773"/>
            <a:ext cx="3355799" cy="2275882"/>
            <a:chOff x="237274" y="4284786"/>
            <a:chExt cx="2748868" cy="206098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4F450B-89AC-4E52-8C03-6D6D990EA8BA}"/>
                </a:ext>
              </a:extLst>
            </p:cNvPr>
            <p:cNvSpPr/>
            <p:nvPr/>
          </p:nvSpPr>
          <p:spPr>
            <a:xfrm>
              <a:off x="939438" y="5871952"/>
              <a:ext cx="1178098" cy="473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</a:rPr>
                <a:t>Oxygen</a:t>
              </a:r>
              <a:endParaRPr lang="en-US" sz="2400" dirty="0"/>
            </a:p>
          </p:txBody>
        </p:sp>
        <p:pic>
          <p:nvPicPr>
            <p:cNvPr id="20" name="Picture 19" descr="Diagram&#10;&#10;Description automatically generated">
              <a:extLst>
                <a:ext uri="{FF2B5EF4-FFF2-40B4-BE49-F238E27FC236}">
                  <a16:creationId xmlns:a16="http://schemas.microsoft.com/office/drawing/2014/main" id="{E7F0DD25-2F98-4006-8BA6-473620594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953" b="70624" l="20799" r="73146">
                          <a14:foregroundMark x1="26327" y1="42920" x2="27995" y2="42040"/>
                          <a14:foregroundMark x1="24484" y1="56201" x2="22554" y2="60422"/>
                          <a14:foregroundMark x1="20886" y1="58839" x2="21062" y2="62709"/>
                          <a14:foregroundMark x1="23782" y1="70800" x2="25538" y2="69745"/>
                          <a14:foregroundMark x1="33699" y1="54090" x2="33611" y2="59543"/>
                          <a14:foregroundMark x1="46950" y1="55145" x2="53576" y2="56904"/>
                          <a14:foregroundMark x1="68583" y1="54442" x2="72093" y2="58487"/>
                          <a14:foregroundMark x1="73146" y1="53738" x2="71479" y2="56376"/>
                          <a14:foregroundMark x1="65774" y1="59015" x2="69109" y2="61126"/>
                          <a14:foregroundMark x1="69197" y1="61126" x2="72620" y2="62709"/>
                          <a14:foregroundMark x1="20799" y1="61302" x2="20799" y2="63237"/>
                        </a14:backgroundRemoval>
                      </a14:imgEffect>
                    </a14:imgLayer>
                  </a14:imgProps>
                </a:ext>
              </a:extLst>
            </a:blip>
            <a:srcRect l="42865" t="48098" r="43830" b="34814"/>
            <a:stretch/>
          </p:blipFill>
          <p:spPr>
            <a:xfrm>
              <a:off x="237274" y="4284786"/>
              <a:ext cx="2748868" cy="176125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C06E4DE-88E5-4330-A416-053164241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4288" y="1691365"/>
            <a:ext cx="2712296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95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9B07DA-CD60-4D80-9FD4-B419907EF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797" y="0"/>
            <a:ext cx="12064180" cy="6858000"/>
          </a:xfrm>
          <a:prstGeom prst="rect">
            <a:avLst/>
          </a:prstGeom>
        </p:spPr>
      </p:pic>
      <p:sp>
        <p:nvSpPr>
          <p:cNvPr id="2" name="Action Button: Go Forward or Next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44D1726-348C-475E-9AE5-BF3293857D90}"/>
              </a:ext>
            </a:extLst>
          </p:cNvPr>
          <p:cNvSpPr/>
          <p:nvPr/>
        </p:nvSpPr>
        <p:spPr>
          <a:xfrm>
            <a:off x="11301984" y="6556248"/>
            <a:ext cx="502920" cy="301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91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E692DF-D7BB-464B-AD81-CC64F8165F44}"/>
              </a:ext>
            </a:extLst>
          </p:cNvPr>
          <p:cNvSpPr txBox="1"/>
          <p:nvPr/>
        </p:nvSpPr>
        <p:spPr>
          <a:xfrm>
            <a:off x="864298" y="475806"/>
            <a:ext cx="952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6D390A-39B2-43B4-A46F-618012D4A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16" y="3855371"/>
            <a:ext cx="11850884" cy="22097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FDC39E-8023-4613-9547-7DB614F04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05" y="336501"/>
            <a:ext cx="933797" cy="9337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889075-7B08-40A5-BBD8-4E9DAC43FA9F}"/>
              </a:ext>
            </a:extLst>
          </p:cNvPr>
          <p:cNvSpPr/>
          <p:nvPr/>
        </p:nvSpPr>
        <p:spPr>
          <a:xfrm>
            <a:off x="243159" y="2104033"/>
            <a:ext cx="1212272" cy="1446550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AF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solidFill>
                  <a:srgbClr val="FAF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AFD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4400" dirty="0">
              <a:solidFill>
                <a:srgbClr val="FAFD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16F705-4A77-4814-8C01-13945B14DF9D}"/>
              </a:ext>
            </a:extLst>
          </p:cNvPr>
          <p:cNvSpPr/>
          <p:nvPr/>
        </p:nvSpPr>
        <p:spPr>
          <a:xfrm>
            <a:off x="3261528" y="1876195"/>
            <a:ext cx="1447632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13160C-AA86-479B-9503-9521B19EF451}"/>
              </a:ext>
            </a:extLst>
          </p:cNvPr>
          <p:cNvSpPr/>
          <p:nvPr/>
        </p:nvSpPr>
        <p:spPr>
          <a:xfrm>
            <a:off x="3231581" y="2594894"/>
            <a:ext cx="1510662" cy="52322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4F62D9-92E0-437E-B3F5-8C3ECC4C1E5F}"/>
              </a:ext>
            </a:extLst>
          </p:cNvPr>
          <p:cNvSpPr/>
          <p:nvPr/>
        </p:nvSpPr>
        <p:spPr>
          <a:xfrm>
            <a:off x="3198498" y="3295269"/>
            <a:ext cx="1543745" cy="523220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6B7885-EA37-43F1-B742-C67A99115B55}"/>
              </a:ext>
            </a:extLst>
          </p:cNvPr>
          <p:cNvSpPr/>
          <p:nvPr/>
        </p:nvSpPr>
        <p:spPr>
          <a:xfrm>
            <a:off x="5703095" y="1842423"/>
            <a:ext cx="4680108" cy="523220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2CBDE6-9053-4C52-8123-61AEB2CF5C3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454397" y="2137805"/>
            <a:ext cx="1807131" cy="710844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30CF97-281F-4DF0-AA05-40E6E2B1F167}"/>
              </a:ext>
            </a:extLst>
          </p:cNvPr>
          <p:cNvCxnSpPr>
            <a:cxnSpLocks/>
          </p:cNvCxnSpPr>
          <p:nvPr/>
        </p:nvCxnSpPr>
        <p:spPr>
          <a:xfrm>
            <a:off x="1533645" y="2882422"/>
            <a:ext cx="1727883" cy="25295"/>
          </a:xfrm>
          <a:prstGeom prst="straightConnector1">
            <a:avLst/>
          </a:prstGeom>
          <a:ln w="3810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02DF60-7D0E-4C3A-960E-5A18887A8DF6}"/>
              </a:ext>
            </a:extLst>
          </p:cNvPr>
          <p:cNvCxnSpPr>
            <a:cxnSpLocks/>
          </p:cNvCxnSpPr>
          <p:nvPr/>
        </p:nvCxnSpPr>
        <p:spPr>
          <a:xfrm>
            <a:off x="1425749" y="2887754"/>
            <a:ext cx="1769349" cy="741266"/>
          </a:xfrm>
          <a:prstGeom prst="straightConnector1">
            <a:avLst/>
          </a:prstGeom>
          <a:ln w="381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E9C9A46-2CC0-4F77-9530-E4276491B48B}"/>
              </a:ext>
            </a:extLst>
          </p:cNvPr>
          <p:cNvSpPr/>
          <p:nvPr/>
        </p:nvSpPr>
        <p:spPr>
          <a:xfrm>
            <a:off x="5712239" y="2567426"/>
            <a:ext cx="4680108" cy="52322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DED0DE-6B7D-4BD8-8784-9B76D341FCD6}"/>
              </a:ext>
            </a:extLst>
          </p:cNvPr>
          <p:cNvSpPr/>
          <p:nvPr/>
        </p:nvSpPr>
        <p:spPr>
          <a:xfrm>
            <a:off x="5712238" y="3295269"/>
            <a:ext cx="4680108" cy="523220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A0B526-3476-4A39-9428-E139BECFEB76}"/>
              </a:ext>
            </a:extLst>
          </p:cNvPr>
          <p:cNvCxnSpPr>
            <a:cxnSpLocks/>
          </p:cNvCxnSpPr>
          <p:nvPr/>
        </p:nvCxnSpPr>
        <p:spPr>
          <a:xfrm>
            <a:off x="4723955" y="2104033"/>
            <a:ext cx="969996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955E70-93C4-4659-B61E-82FD6490AA8F}"/>
              </a:ext>
            </a:extLst>
          </p:cNvPr>
          <p:cNvCxnSpPr>
            <a:cxnSpLocks/>
          </p:cNvCxnSpPr>
          <p:nvPr/>
        </p:nvCxnSpPr>
        <p:spPr>
          <a:xfrm>
            <a:off x="4742243" y="2861997"/>
            <a:ext cx="969996" cy="0"/>
          </a:xfrm>
          <a:prstGeom prst="line">
            <a:avLst/>
          </a:prstGeom>
          <a:ln w="190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3530B1D-CE4C-4EB8-BB44-526FCD2AE461}"/>
              </a:ext>
            </a:extLst>
          </p:cNvPr>
          <p:cNvCxnSpPr>
            <a:cxnSpLocks/>
          </p:cNvCxnSpPr>
          <p:nvPr/>
        </p:nvCxnSpPr>
        <p:spPr>
          <a:xfrm>
            <a:off x="4742243" y="3541364"/>
            <a:ext cx="96999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hlinkClick r:id="rId5" action="ppaction://hlinksldjump"/>
            <a:extLst>
              <a:ext uri="{FF2B5EF4-FFF2-40B4-BE49-F238E27FC236}">
                <a16:creationId xmlns:a16="http://schemas.microsoft.com/office/drawing/2014/main" id="{72A38E9E-5ABB-4166-A231-7182D1C3E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0440" y="792903"/>
            <a:ext cx="1034523" cy="5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9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2686;p66">
            <a:extLst>
              <a:ext uri="{FF2B5EF4-FFF2-40B4-BE49-F238E27FC236}">
                <a16:creationId xmlns:a16="http://schemas.microsoft.com/office/drawing/2014/main" id="{4C330B4C-A5EF-FF8C-72B1-BCB40347C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08336" y="885153"/>
            <a:ext cx="12408672" cy="6893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err="1">
                <a:latin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</a:rPr>
              <a:t>chất </a:t>
            </a:r>
            <a:r>
              <a:rPr lang="en-US" sz="3200" dirty="0" err="1">
                <a:latin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rắn</a:t>
            </a:r>
            <a:r>
              <a:rPr lang="en-US" sz="3200" dirty="0">
                <a:latin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</a:rPr>
              <a:t> Mercury)</a:t>
            </a:r>
            <a:endParaRPr sz="3200" dirty="0">
              <a:latin typeface="Times New Roman" panose="02020603050405020304" pitchFamily="18" charset="0"/>
            </a:endParaRPr>
          </a:p>
        </p:txBody>
      </p:sp>
      <p:sp>
        <p:nvSpPr>
          <p:cNvPr id="266" name="Google Shape;2782;p66">
            <a:extLst>
              <a:ext uri="{FF2B5EF4-FFF2-40B4-BE49-F238E27FC236}">
                <a16:creationId xmlns:a16="http://schemas.microsoft.com/office/drawing/2014/main" id="{9AA40F0B-52FD-B750-30C6-AD23C6447B0B}"/>
              </a:ext>
            </a:extLst>
          </p:cNvPr>
          <p:cNvSpPr/>
          <p:nvPr/>
        </p:nvSpPr>
        <p:spPr>
          <a:xfrm>
            <a:off x="10714390" y="-6799"/>
            <a:ext cx="1319421" cy="305773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2783;p66">
            <a:extLst>
              <a:ext uri="{FF2B5EF4-FFF2-40B4-BE49-F238E27FC236}">
                <a16:creationId xmlns:a16="http://schemas.microsoft.com/office/drawing/2014/main" id="{40452944-297A-03D3-25F9-B303F9599979}"/>
              </a:ext>
            </a:extLst>
          </p:cNvPr>
          <p:cNvSpPr/>
          <p:nvPr/>
        </p:nvSpPr>
        <p:spPr>
          <a:xfrm>
            <a:off x="1683321" y="298975"/>
            <a:ext cx="752371" cy="151604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07E8C-C2D2-49CD-A75F-465866B2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30" y="1644328"/>
            <a:ext cx="9464860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79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3BB6F540-1659-FC72-E62C-77061E13CF7E}"/>
              </a:ext>
            </a:extLst>
          </p:cNvPr>
          <p:cNvSpPr txBox="1"/>
          <p:nvPr/>
        </p:nvSpPr>
        <p:spPr>
          <a:xfrm>
            <a:off x="3352800" y="441063"/>
            <a:ext cx="527632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>
                <a:solidFill>
                  <a:srgbClr val="000000"/>
                </a:solidFill>
                <a:latin typeface="Times New Roman" panose="02020603050405020304" pitchFamily="18" charset="0"/>
                <a:sym typeface="Arial"/>
              </a:rPr>
              <a:t>LUYỆN TẬP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88A2310-8233-9625-FE05-CBDA30DECD6F}"/>
              </a:ext>
            </a:extLst>
          </p:cNvPr>
          <p:cNvGrpSpPr/>
          <p:nvPr/>
        </p:nvGrpSpPr>
        <p:grpSpPr>
          <a:xfrm>
            <a:off x="877567" y="2458104"/>
            <a:ext cx="9601458" cy="484779"/>
            <a:chOff x="668552" y="2608678"/>
            <a:chExt cx="5162352" cy="2084355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6371F71E-F7DD-BC07-B138-B2E76013D414}"/>
                </a:ext>
              </a:extLst>
            </p:cNvPr>
            <p:cNvSpPr/>
            <p:nvPr/>
          </p:nvSpPr>
          <p:spPr>
            <a:xfrm>
              <a:off x="668552" y="2608678"/>
              <a:ext cx="5162352" cy="2084355"/>
            </a:xfrm>
            <a:prstGeom prst="roundRect">
              <a:avLst>
                <a:gd name="adj" fmla="val 12114"/>
              </a:avLst>
            </a:prstGeom>
            <a:solidFill>
              <a:srgbClr val="CFDF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vi-VN" sz="1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CE33D51-36A1-B19F-C317-5FAF1AEB4573}"/>
                </a:ext>
              </a:extLst>
            </p:cNvPr>
            <p:cNvSpPr txBox="1"/>
            <p:nvPr/>
          </p:nvSpPr>
          <p:spPr>
            <a:xfrm>
              <a:off x="951190" y="2825106"/>
              <a:ext cx="4824303" cy="3030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 defTabSz="914377">
                <a:defRPr/>
              </a:pPr>
              <a:r>
                <a:rPr lang="en-US" sz="2667" b="1" dirty="0" err="1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dirty="0" err="1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79" name="!!a3">
            <a:extLst>
              <a:ext uri="{FF2B5EF4-FFF2-40B4-BE49-F238E27FC236}">
                <a16:creationId xmlns:a16="http://schemas.microsoft.com/office/drawing/2014/main" id="{0DAC7F25-25FE-DA8D-0FB3-3C2D5F504274}"/>
              </a:ext>
            </a:extLst>
          </p:cNvPr>
          <p:cNvGrpSpPr/>
          <p:nvPr/>
        </p:nvGrpSpPr>
        <p:grpSpPr>
          <a:xfrm>
            <a:off x="877567" y="1783238"/>
            <a:ext cx="2165827" cy="620689"/>
            <a:chOff x="1367221" y="6204971"/>
            <a:chExt cx="1848459" cy="620689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38A93ACB-EEDA-4D02-3BE8-94BDDAE1BE87}"/>
                </a:ext>
              </a:extLst>
            </p:cNvPr>
            <p:cNvSpPr/>
            <p:nvPr/>
          </p:nvSpPr>
          <p:spPr>
            <a:xfrm>
              <a:off x="1367221" y="6204971"/>
              <a:ext cx="1848459" cy="620689"/>
            </a:xfrm>
            <a:prstGeom prst="roundRect">
              <a:avLst>
                <a:gd name="adj" fmla="val 25079"/>
              </a:avLst>
            </a:prstGeom>
            <a:solidFill>
              <a:srgbClr val="FF725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vi-VN" sz="1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183D9B5-E607-2384-4CDD-92E90D07D54C}"/>
                </a:ext>
              </a:extLst>
            </p:cNvPr>
            <p:cNvSpPr txBox="1"/>
            <p:nvPr/>
          </p:nvSpPr>
          <p:spPr>
            <a:xfrm>
              <a:off x="1402752" y="6253706"/>
              <a:ext cx="1766747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hỏi</a:t>
              </a:r>
              <a:endPara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!!a2">
            <a:extLst>
              <a:ext uri="{FF2B5EF4-FFF2-40B4-BE49-F238E27FC236}">
                <a16:creationId xmlns:a16="http://schemas.microsoft.com/office/drawing/2014/main" id="{ADA8A46B-B5FA-A9BD-CF1F-02A5C576455E}"/>
              </a:ext>
            </a:extLst>
          </p:cNvPr>
          <p:cNvGrpSpPr/>
          <p:nvPr/>
        </p:nvGrpSpPr>
        <p:grpSpPr>
          <a:xfrm>
            <a:off x="517581" y="1707299"/>
            <a:ext cx="719971" cy="719971"/>
            <a:chOff x="6724214" y="1636355"/>
            <a:chExt cx="719971" cy="719971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7F1F957-F356-94AB-E8D2-ED00DCB27AA1}"/>
                </a:ext>
              </a:extLst>
            </p:cNvPr>
            <p:cNvSpPr/>
            <p:nvPr/>
          </p:nvSpPr>
          <p:spPr>
            <a:xfrm>
              <a:off x="6724214" y="1636355"/>
              <a:ext cx="719971" cy="719971"/>
            </a:xfrm>
            <a:prstGeom prst="ellipse">
              <a:avLst/>
            </a:prstGeom>
            <a:solidFill>
              <a:srgbClr val="FF725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5D69AF9-DDAE-3670-CC02-9BFCA231C424}"/>
                </a:ext>
              </a:extLst>
            </p:cNvPr>
            <p:cNvSpPr/>
            <p:nvPr/>
          </p:nvSpPr>
          <p:spPr>
            <a:xfrm>
              <a:off x="6915653" y="1835626"/>
              <a:ext cx="337092" cy="321430"/>
            </a:xfrm>
            <a:custGeom>
              <a:avLst/>
              <a:gdLst>
                <a:gd name="connsiteX0" fmla="*/ 121544 w 1041099"/>
                <a:gd name="connsiteY0" fmla="*/ 983517 h 992730"/>
                <a:gd name="connsiteX1" fmla="*/ 119905 w 1041099"/>
                <a:gd name="connsiteY1" fmla="*/ 899304 h 992730"/>
                <a:gd name="connsiteX2" fmla="*/ 123923 w 1041099"/>
                <a:gd name="connsiteY2" fmla="*/ 824347 h 992730"/>
                <a:gd name="connsiteX3" fmla="*/ 101018 w 1041099"/>
                <a:gd name="connsiteY3" fmla="*/ 800330 h 992730"/>
                <a:gd name="connsiteX4" fmla="*/ 6373 w 1041099"/>
                <a:gd name="connsiteY4" fmla="*/ 618651 h 992730"/>
                <a:gd name="connsiteX5" fmla="*/ 6373 w 1041099"/>
                <a:gd name="connsiteY5" fmla="*/ 456296 h 992730"/>
                <a:gd name="connsiteX6" fmla="*/ 272597 w 1041099"/>
                <a:gd name="connsiteY6" fmla="*/ 171389 h 992730"/>
                <a:gd name="connsiteX7" fmla="*/ 503379 w 1041099"/>
                <a:gd name="connsiteY7" fmla="*/ 161139 h 992730"/>
                <a:gd name="connsiteX8" fmla="*/ 739195 w 1041099"/>
                <a:gd name="connsiteY8" fmla="*/ 166464 h 992730"/>
                <a:gd name="connsiteX9" fmla="*/ 783204 w 1041099"/>
                <a:gd name="connsiteY9" fmla="*/ 175210 h 992730"/>
                <a:gd name="connsiteX10" fmla="*/ 832431 w 1041099"/>
                <a:gd name="connsiteY10" fmla="*/ 97891 h 992730"/>
                <a:gd name="connsiteX11" fmla="*/ 885307 w 1041099"/>
                <a:gd name="connsiteY11" fmla="*/ 9411 h 992730"/>
                <a:gd name="connsiteX12" fmla="*/ 970023 w 1041099"/>
                <a:gd name="connsiteY12" fmla="*/ 16059 h 992730"/>
                <a:gd name="connsiteX13" fmla="*/ 1024907 w 1041099"/>
                <a:gd name="connsiteY13" fmla="*/ 62996 h 992730"/>
                <a:gd name="connsiteX14" fmla="*/ 1000155 w 1041099"/>
                <a:gd name="connsiteY14" fmla="*/ 158088 h 992730"/>
                <a:gd name="connsiteX15" fmla="*/ 957624 w 1041099"/>
                <a:gd name="connsiteY15" fmla="*/ 248716 h 992730"/>
                <a:gd name="connsiteX16" fmla="*/ 944185 w 1041099"/>
                <a:gd name="connsiteY16" fmla="*/ 277822 h 992730"/>
                <a:gd name="connsiteX17" fmla="*/ 964620 w 1041099"/>
                <a:gd name="connsiteY17" fmla="*/ 304085 h 992730"/>
                <a:gd name="connsiteX18" fmla="*/ 1037676 w 1041099"/>
                <a:gd name="connsiteY18" fmla="*/ 473508 h 992730"/>
                <a:gd name="connsiteX19" fmla="*/ 1030287 w 1041099"/>
                <a:gd name="connsiteY19" fmla="*/ 637959 h 992730"/>
                <a:gd name="connsiteX20" fmla="*/ 745452 w 1041099"/>
                <a:gd name="connsiteY20" fmla="*/ 908287 h 992730"/>
                <a:gd name="connsiteX21" fmla="*/ 613448 w 1041099"/>
                <a:gd name="connsiteY21" fmla="*/ 914798 h 992730"/>
                <a:gd name="connsiteX22" fmla="*/ 510399 w 1041099"/>
                <a:gd name="connsiteY22" fmla="*/ 906416 h 992730"/>
                <a:gd name="connsiteX23" fmla="*/ 624462 w 1041099"/>
                <a:gd name="connsiteY23" fmla="*/ 885057 h 992730"/>
                <a:gd name="connsiteX24" fmla="*/ 762469 w 1041099"/>
                <a:gd name="connsiteY24" fmla="*/ 874168 h 992730"/>
                <a:gd name="connsiteX25" fmla="*/ 999116 w 1041099"/>
                <a:gd name="connsiteY25" fmla="*/ 637126 h 992730"/>
                <a:gd name="connsiteX26" fmla="*/ 1010291 w 1041099"/>
                <a:gd name="connsiteY26" fmla="*/ 539525 h 992730"/>
                <a:gd name="connsiteX27" fmla="*/ 980275 w 1041099"/>
                <a:gd name="connsiteY27" fmla="*/ 387594 h 992730"/>
                <a:gd name="connsiteX28" fmla="*/ 929847 w 1041099"/>
                <a:gd name="connsiteY28" fmla="*/ 312908 h 992730"/>
                <a:gd name="connsiteX29" fmla="*/ 859792 w 1041099"/>
                <a:gd name="connsiteY29" fmla="*/ 454236 h 992730"/>
                <a:gd name="connsiteX30" fmla="*/ 793456 w 1041099"/>
                <a:gd name="connsiteY30" fmla="*/ 594315 h 992730"/>
                <a:gd name="connsiteX31" fmla="*/ 721693 w 1041099"/>
                <a:gd name="connsiteY31" fmla="*/ 660512 h 992730"/>
                <a:gd name="connsiteX32" fmla="*/ 639655 w 1041099"/>
                <a:gd name="connsiteY32" fmla="*/ 723592 h 992730"/>
                <a:gd name="connsiteX33" fmla="*/ 428777 w 1041099"/>
                <a:gd name="connsiteY33" fmla="*/ 719128 h 992730"/>
                <a:gd name="connsiteX34" fmla="*/ 222493 w 1041099"/>
                <a:gd name="connsiteY34" fmla="*/ 713092 h 992730"/>
                <a:gd name="connsiteX35" fmla="*/ 218059 w 1041099"/>
                <a:gd name="connsiteY35" fmla="*/ 699840 h 992730"/>
                <a:gd name="connsiteX36" fmla="*/ 420233 w 1041099"/>
                <a:gd name="connsiteY36" fmla="*/ 689228 h 992730"/>
                <a:gd name="connsiteX37" fmla="*/ 621206 w 1041099"/>
                <a:gd name="connsiteY37" fmla="*/ 687177 h 992730"/>
                <a:gd name="connsiteX38" fmla="*/ 626771 w 1041099"/>
                <a:gd name="connsiteY38" fmla="*/ 601561 h 992730"/>
                <a:gd name="connsiteX39" fmla="*/ 632336 w 1041099"/>
                <a:gd name="connsiteY39" fmla="*/ 515944 h 992730"/>
                <a:gd name="connsiteX40" fmla="*/ 666532 w 1041099"/>
                <a:gd name="connsiteY40" fmla="*/ 444638 h 992730"/>
                <a:gd name="connsiteX41" fmla="*/ 707169 w 1041099"/>
                <a:gd name="connsiteY41" fmla="*/ 370864 h 992730"/>
                <a:gd name="connsiteX42" fmla="*/ 725780 w 1041099"/>
                <a:gd name="connsiteY42" fmla="*/ 384481 h 992730"/>
                <a:gd name="connsiteX43" fmla="*/ 702805 w 1041099"/>
                <a:gd name="connsiteY43" fmla="*/ 438322 h 992730"/>
                <a:gd name="connsiteX44" fmla="*/ 673943 w 1041099"/>
                <a:gd name="connsiteY44" fmla="*/ 499748 h 992730"/>
                <a:gd name="connsiteX45" fmla="*/ 668079 w 1041099"/>
                <a:gd name="connsiteY45" fmla="*/ 513289 h 992730"/>
                <a:gd name="connsiteX46" fmla="*/ 719915 w 1041099"/>
                <a:gd name="connsiteY46" fmla="*/ 538084 h 992730"/>
                <a:gd name="connsiteX47" fmla="*/ 775123 w 1041099"/>
                <a:gd name="connsiteY47" fmla="*/ 559404 h 992730"/>
                <a:gd name="connsiteX48" fmla="*/ 957947 w 1041099"/>
                <a:gd name="connsiteY48" fmla="*/ 178261 h 992730"/>
                <a:gd name="connsiteX49" fmla="*/ 856260 w 1041099"/>
                <a:gd name="connsiteY49" fmla="*/ 126151 h 992730"/>
                <a:gd name="connsiteX50" fmla="*/ 802230 w 1041099"/>
                <a:gd name="connsiteY50" fmla="*/ 229864 h 992730"/>
                <a:gd name="connsiteX51" fmla="*/ 742497 w 1041099"/>
                <a:gd name="connsiteY51" fmla="*/ 334450 h 992730"/>
                <a:gd name="connsiteX52" fmla="*/ 751987 w 1041099"/>
                <a:gd name="connsiteY52" fmla="*/ 264902 h 992730"/>
                <a:gd name="connsiteX53" fmla="*/ 777916 w 1041099"/>
                <a:gd name="connsiteY53" fmla="*/ 206813 h 992730"/>
                <a:gd name="connsiteX54" fmla="*/ 752264 w 1041099"/>
                <a:gd name="connsiteY54" fmla="*/ 198481 h 992730"/>
                <a:gd name="connsiteX55" fmla="*/ 541223 w 1041099"/>
                <a:gd name="connsiteY55" fmla="*/ 189815 h 992730"/>
                <a:gd name="connsiteX56" fmla="*/ 322933 w 1041099"/>
                <a:gd name="connsiteY56" fmla="*/ 192866 h 992730"/>
                <a:gd name="connsiteX57" fmla="*/ 62065 w 1041099"/>
                <a:gd name="connsiteY57" fmla="*/ 385728 h 992730"/>
                <a:gd name="connsiteX58" fmla="*/ 29878 w 1041099"/>
                <a:gd name="connsiteY58" fmla="*/ 523119 h 992730"/>
                <a:gd name="connsiteX59" fmla="*/ 35951 w 1041099"/>
                <a:gd name="connsiteY59" fmla="*/ 611834 h 992730"/>
                <a:gd name="connsiteX60" fmla="*/ 139462 w 1041099"/>
                <a:gd name="connsiteY60" fmla="*/ 797079 h 992730"/>
                <a:gd name="connsiteX61" fmla="*/ 156525 w 1041099"/>
                <a:gd name="connsiteY61" fmla="*/ 812406 h 992730"/>
                <a:gd name="connsiteX62" fmla="*/ 154193 w 1041099"/>
                <a:gd name="connsiteY62" fmla="*/ 840023 h 992730"/>
                <a:gd name="connsiteX63" fmla="*/ 149552 w 1041099"/>
                <a:gd name="connsiteY63" fmla="*/ 955831 h 992730"/>
                <a:gd name="connsiteX64" fmla="*/ 220692 w 1041099"/>
                <a:gd name="connsiteY64" fmla="*/ 920941 h 992730"/>
                <a:gd name="connsiteX65" fmla="*/ 289014 w 1041099"/>
                <a:gd name="connsiteY65" fmla="*/ 886073 h 992730"/>
                <a:gd name="connsiteX66" fmla="*/ 375647 w 1041099"/>
                <a:gd name="connsiteY66" fmla="*/ 886073 h 992730"/>
                <a:gd name="connsiteX67" fmla="*/ 469530 w 1041099"/>
                <a:gd name="connsiteY67" fmla="*/ 906416 h 992730"/>
                <a:gd name="connsiteX68" fmla="*/ 382389 w 1041099"/>
                <a:gd name="connsiteY68" fmla="*/ 914798 h 992730"/>
                <a:gd name="connsiteX69" fmla="*/ 297950 w 1041099"/>
                <a:gd name="connsiteY69" fmla="*/ 914798 h 992730"/>
                <a:gd name="connsiteX70" fmla="*/ 222424 w 1041099"/>
                <a:gd name="connsiteY70" fmla="*/ 953776 h 992730"/>
                <a:gd name="connsiteX71" fmla="*/ 137061 w 1041099"/>
                <a:gd name="connsiteY71" fmla="*/ 992730 h 992730"/>
                <a:gd name="connsiteX72" fmla="*/ 121544 w 1041099"/>
                <a:gd name="connsiteY72" fmla="*/ 983517 h 992730"/>
                <a:gd name="connsiteX73" fmla="*/ 684772 w 1041099"/>
                <a:gd name="connsiteY73" fmla="*/ 652730 h 992730"/>
                <a:gd name="connsiteX74" fmla="*/ 670872 w 1041099"/>
                <a:gd name="connsiteY74" fmla="*/ 643104 h 992730"/>
                <a:gd name="connsiteX75" fmla="*/ 656972 w 1041099"/>
                <a:gd name="connsiteY75" fmla="*/ 636477 h 992730"/>
                <a:gd name="connsiteX76" fmla="*/ 654479 w 1041099"/>
                <a:gd name="connsiteY76" fmla="*/ 649008 h 992730"/>
                <a:gd name="connsiteX77" fmla="*/ 651962 w 1041099"/>
                <a:gd name="connsiteY77" fmla="*/ 671628 h 992730"/>
                <a:gd name="connsiteX78" fmla="*/ 651962 w 1041099"/>
                <a:gd name="connsiteY78" fmla="*/ 681714 h 992730"/>
                <a:gd name="connsiteX79" fmla="*/ 668379 w 1041099"/>
                <a:gd name="connsiteY79" fmla="*/ 668721 h 992730"/>
                <a:gd name="connsiteX80" fmla="*/ 684772 w 1041099"/>
                <a:gd name="connsiteY80" fmla="*/ 652730 h 992730"/>
                <a:gd name="connsiteX81" fmla="*/ 733815 w 1041099"/>
                <a:gd name="connsiteY81" fmla="*/ 608087 h 992730"/>
                <a:gd name="connsiteX82" fmla="*/ 755727 w 1041099"/>
                <a:gd name="connsiteY82" fmla="*/ 588471 h 992730"/>
                <a:gd name="connsiteX83" fmla="*/ 709571 w 1041099"/>
                <a:gd name="connsiteY83" fmla="*/ 566818 h 992730"/>
                <a:gd name="connsiteX84" fmla="*/ 662352 w 1041099"/>
                <a:gd name="connsiteY84" fmla="*/ 546448 h 992730"/>
                <a:gd name="connsiteX85" fmla="*/ 658912 w 1041099"/>
                <a:gd name="connsiteY85" fmla="*/ 574646 h 992730"/>
                <a:gd name="connsiteX86" fmla="*/ 656510 w 1041099"/>
                <a:gd name="connsiteY86" fmla="*/ 601568 h 992730"/>
                <a:gd name="connsiteX87" fmla="*/ 681932 w 1041099"/>
                <a:gd name="connsiteY87" fmla="*/ 614390 h 992730"/>
                <a:gd name="connsiteX88" fmla="*/ 709617 w 1041099"/>
                <a:gd name="connsiteY88" fmla="*/ 627460 h 992730"/>
                <a:gd name="connsiteX89" fmla="*/ 733815 w 1041099"/>
                <a:gd name="connsiteY89" fmla="*/ 608087 h 992730"/>
                <a:gd name="connsiteX90" fmla="*/ 987733 w 1041099"/>
                <a:gd name="connsiteY90" fmla="*/ 114941 h 992730"/>
                <a:gd name="connsiteX91" fmla="*/ 994983 w 1041099"/>
                <a:gd name="connsiteY91" fmla="*/ 72696 h 992730"/>
                <a:gd name="connsiteX92" fmla="*/ 957854 w 1041099"/>
                <a:gd name="connsiteY92" fmla="*/ 44068 h 992730"/>
                <a:gd name="connsiteX93" fmla="*/ 901862 w 1041099"/>
                <a:gd name="connsiteY93" fmla="*/ 33148 h 992730"/>
                <a:gd name="connsiteX94" fmla="*/ 870114 w 1041099"/>
                <a:gd name="connsiteY94" fmla="*/ 92797 h 992730"/>
                <a:gd name="connsiteX95" fmla="*/ 970185 w 1041099"/>
                <a:gd name="connsiteY95" fmla="*/ 143733 h 992730"/>
                <a:gd name="connsiteX96" fmla="*/ 987733 w 1041099"/>
                <a:gd name="connsiteY96" fmla="*/ 114941 h 992730"/>
                <a:gd name="connsiteX97" fmla="*/ 219214 w 1041099"/>
                <a:gd name="connsiteY97" fmla="*/ 598799 h 992730"/>
                <a:gd name="connsiteX98" fmla="*/ 400099 w 1041099"/>
                <a:gd name="connsiteY98" fmla="*/ 578489 h 992730"/>
                <a:gd name="connsiteX99" fmla="*/ 578282 w 1041099"/>
                <a:gd name="connsiteY99" fmla="*/ 586954 h 992730"/>
                <a:gd name="connsiteX100" fmla="*/ 397467 w 1041099"/>
                <a:gd name="connsiteY100" fmla="*/ 607197 h 992730"/>
                <a:gd name="connsiteX101" fmla="*/ 219214 w 1041099"/>
                <a:gd name="connsiteY101" fmla="*/ 598799 h 992730"/>
                <a:gd name="connsiteX102" fmla="*/ 224409 w 1041099"/>
                <a:gd name="connsiteY102" fmla="*/ 496130 h 992730"/>
                <a:gd name="connsiteX103" fmla="*/ 225171 w 1041099"/>
                <a:gd name="connsiteY103" fmla="*/ 471993 h 992730"/>
                <a:gd name="connsiteX104" fmla="*/ 401230 w 1041099"/>
                <a:gd name="connsiteY104" fmla="*/ 467749 h 992730"/>
                <a:gd name="connsiteX105" fmla="*/ 575789 w 1041099"/>
                <a:gd name="connsiteY105" fmla="*/ 474194 h 992730"/>
                <a:gd name="connsiteX106" fmla="*/ 582254 w 1041099"/>
                <a:gd name="connsiteY106" fmla="*/ 484155 h 992730"/>
                <a:gd name="connsiteX107" fmla="*/ 575789 w 1041099"/>
                <a:gd name="connsiteY107" fmla="*/ 494114 h 992730"/>
                <a:gd name="connsiteX108" fmla="*/ 400468 w 1041099"/>
                <a:gd name="connsiteY108" fmla="*/ 500434 h 992730"/>
                <a:gd name="connsiteX109" fmla="*/ 224409 w 1041099"/>
                <a:gd name="connsiteY109" fmla="*/ 496130 h 992730"/>
                <a:gd name="connsiteX110" fmla="*/ 221500 w 1041099"/>
                <a:gd name="connsiteY110" fmla="*/ 383864 h 992730"/>
                <a:gd name="connsiteX111" fmla="*/ 219214 w 1041099"/>
                <a:gd name="connsiteY111" fmla="*/ 369511 h 992730"/>
                <a:gd name="connsiteX112" fmla="*/ 332146 w 1041099"/>
                <a:gd name="connsiteY112" fmla="*/ 361111 h 992730"/>
                <a:gd name="connsiteX113" fmla="*/ 446348 w 1041099"/>
                <a:gd name="connsiteY113" fmla="*/ 368181 h 992730"/>
                <a:gd name="connsiteX114" fmla="*/ 446417 w 1041099"/>
                <a:gd name="connsiteY114" fmla="*/ 382537 h 992730"/>
                <a:gd name="connsiteX115" fmla="*/ 334478 w 1041099"/>
                <a:gd name="connsiteY115" fmla="*/ 389820 h 992730"/>
                <a:gd name="connsiteX116" fmla="*/ 221500 w 1041099"/>
                <a:gd name="connsiteY116" fmla="*/ 383864 h 99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41099" h="992730">
                  <a:moveTo>
                    <a:pt x="121544" y="983517"/>
                  </a:moveTo>
                  <a:cubicBezTo>
                    <a:pt x="116880" y="975897"/>
                    <a:pt x="116603" y="961073"/>
                    <a:pt x="119905" y="899304"/>
                  </a:cubicBezTo>
                  <a:lnTo>
                    <a:pt x="123923" y="824347"/>
                  </a:lnTo>
                  <a:lnTo>
                    <a:pt x="101018" y="800330"/>
                  </a:lnTo>
                  <a:cubicBezTo>
                    <a:pt x="54700" y="751753"/>
                    <a:pt x="20134" y="685416"/>
                    <a:pt x="6373" y="618651"/>
                  </a:cubicBezTo>
                  <a:cubicBezTo>
                    <a:pt x="-2124" y="577364"/>
                    <a:pt x="-2124" y="497629"/>
                    <a:pt x="6373" y="456296"/>
                  </a:cubicBezTo>
                  <a:cubicBezTo>
                    <a:pt x="34334" y="320291"/>
                    <a:pt x="133967" y="213684"/>
                    <a:pt x="272597" y="171389"/>
                  </a:cubicBezTo>
                  <a:cubicBezTo>
                    <a:pt x="299913" y="163053"/>
                    <a:pt x="311065" y="162559"/>
                    <a:pt x="503379" y="161139"/>
                  </a:cubicBezTo>
                  <a:cubicBezTo>
                    <a:pt x="679485" y="159839"/>
                    <a:pt x="709802" y="160525"/>
                    <a:pt x="739195" y="166464"/>
                  </a:cubicBezTo>
                  <a:cubicBezTo>
                    <a:pt x="757759" y="170211"/>
                    <a:pt x="777570" y="174148"/>
                    <a:pt x="783204" y="175210"/>
                  </a:cubicBezTo>
                  <a:cubicBezTo>
                    <a:pt x="792879" y="177032"/>
                    <a:pt x="795649" y="172675"/>
                    <a:pt x="832431" y="97891"/>
                  </a:cubicBezTo>
                  <a:cubicBezTo>
                    <a:pt x="864156" y="33349"/>
                    <a:pt x="873970" y="16925"/>
                    <a:pt x="885307" y="9411"/>
                  </a:cubicBezTo>
                  <a:cubicBezTo>
                    <a:pt x="906942" y="-4910"/>
                    <a:pt x="930839" y="-3035"/>
                    <a:pt x="970023" y="16059"/>
                  </a:cubicBezTo>
                  <a:cubicBezTo>
                    <a:pt x="1004542" y="32871"/>
                    <a:pt x="1017772" y="44197"/>
                    <a:pt x="1024907" y="62996"/>
                  </a:cubicBezTo>
                  <a:cubicBezTo>
                    <a:pt x="1032758" y="83726"/>
                    <a:pt x="1029641" y="95741"/>
                    <a:pt x="1000155" y="158088"/>
                  </a:cubicBezTo>
                  <a:cubicBezTo>
                    <a:pt x="984154" y="191926"/>
                    <a:pt x="965013" y="232707"/>
                    <a:pt x="957624" y="248716"/>
                  </a:cubicBezTo>
                  <a:lnTo>
                    <a:pt x="944185" y="277822"/>
                  </a:lnTo>
                  <a:lnTo>
                    <a:pt x="964620" y="304085"/>
                  </a:lnTo>
                  <a:cubicBezTo>
                    <a:pt x="1000801" y="350579"/>
                    <a:pt x="1028047" y="413776"/>
                    <a:pt x="1037676" y="473508"/>
                  </a:cubicBezTo>
                  <a:cubicBezTo>
                    <a:pt x="1044487" y="515739"/>
                    <a:pt x="1040677" y="600677"/>
                    <a:pt x="1030287" y="637959"/>
                  </a:cubicBezTo>
                  <a:cubicBezTo>
                    <a:pt x="991173" y="778273"/>
                    <a:pt x="884337" y="879677"/>
                    <a:pt x="745452" y="908287"/>
                  </a:cubicBezTo>
                  <a:cubicBezTo>
                    <a:pt x="721600" y="913205"/>
                    <a:pt x="689159" y="914798"/>
                    <a:pt x="613448" y="914798"/>
                  </a:cubicBezTo>
                  <a:cubicBezTo>
                    <a:pt x="515894" y="914798"/>
                    <a:pt x="513008" y="914567"/>
                    <a:pt x="510399" y="906416"/>
                  </a:cubicBezTo>
                  <a:cubicBezTo>
                    <a:pt x="504603" y="888105"/>
                    <a:pt x="510537" y="886997"/>
                    <a:pt x="624462" y="885057"/>
                  </a:cubicBezTo>
                  <a:cubicBezTo>
                    <a:pt x="720053" y="883418"/>
                    <a:pt x="735316" y="882217"/>
                    <a:pt x="762469" y="874168"/>
                  </a:cubicBezTo>
                  <a:cubicBezTo>
                    <a:pt x="879742" y="839407"/>
                    <a:pt x="963211" y="755794"/>
                    <a:pt x="999116" y="637126"/>
                  </a:cubicBezTo>
                  <a:cubicBezTo>
                    <a:pt x="1008767" y="605239"/>
                    <a:pt x="1010060" y="593897"/>
                    <a:pt x="1010291" y="539525"/>
                  </a:cubicBezTo>
                  <a:cubicBezTo>
                    <a:pt x="1010592" y="471843"/>
                    <a:pt x="1004519" y="441028"/>
                    <a:pt x="980275" y="387594"/>
                  </a:cubicBezTo>
                  <a:cubicBezTo>
                    <a:pt x="966444" y="357072"/>
                    <a:pt x="935388" y="311066"/>
                    <a:pt x="929847" y="312908"/>
                  </a:cubicBezTo>
                  <a:cubicBezTo>
                    <a:pt x="927792" y="313594"/>
                    <a:pt x="896274" y="377193"/>
                    <a:pt x="859792" y="454236"/>
                  </a:cubicBezTo>
                  <a:lnTo>
                    <a:pt x="793456" y="594315"/>
                  </a:lnTo>
                  <a:lnTo>
                    <a:pt x="721693" y="660512"/>
                  </a:lnTo>
                  <a:cubicBezTo>
                    <a:pt x="657549" y="719673"/>
                    <a:pt x="648822" y="726377"/>
                    <a:pt x="639655" y="723592"/>
                  </a:cubicBezTo>
                  <a:cubicBezTo>
                    <a:pt x="634021" y="721878"/>
                    <a:pt x="539122" y="719870"/>
                    <a:pt x="428777" y="719128"/>
                  </a:cubicBezTo>
                  <a:cubicBezTo>
                    <a:pt x="286036" y="718172"/>
                    <a:pt x="226510" y="716429"/>
                    <a:pt x="222493" y="713092"/>
                  </a:cubicBezTo>
                  <a:cubicBezTo>
                    <a:pt x="219376" y="710513"/>
                    <a:pt x="217390" y="704549"/>
                    <a:pt x="218059" y="699840"/>
                  </a:cubicBezTo>
                  <a:cubicBezTo>
                    <a:pt x="219283" y="691325"/>
                    <a:pt x="220345" y="691267"/>
                    <a:pt x="420233" y="689228"/>
                  </a:cubicBezTo>
                  <a:lnTo>
                    <a:pt x="621206" y="687177"/>
                  </a:lnTo>
                  <a:lnTo>
                    <a:pt x="626771" y="601561"/>
                  </a:lnTo>
                  <a:lnTo>
                    <a:pt x="632336" y="515944"/>
                  </a:lnTo>
                  <a:lnTo>
                    <a:pt x="666532" y="444638"/>
                  </a:lnTo>
                  <a:cubicBezTo>
                    <a:pt x="685350" y="405420"/>
                    <a:pt x="703614" y="372220"/>
                    <a:pt x="707169" y="370864"/>
                  </a:cubicBezTo>
                  <a:cubicBezTo>
                    <a:pt x="714766" y="367948"/>
                    <a:pt x="725780" y="376009"/>
                    <a:pt x="725780" y="384481"/>
                  </a:cubicBezTo>
                  <a:cubicBezTo>
                    <a:pt x="725780" y="387758"/>
                    <a:pt x="715435" y="411987"/>
                    <a:pt x="702805" y="438322"/>
                  </a:cubicBezTo>
                  <a:cubicBezTo>
                    <a:pt x="690175" y="464657"/>
                    <a:pt x="677176" y="492299"/>
                    <a:pt x="673943" y="499748"/>
                  </a:cubicBezTo>
                  <a:lnTo>
                    <a:pt x="668079" y="513289"/>
                  </a:lnTo>
                  <a:lnTo>
                    <a:pt x="719915" y="538084"/>
                  </a:lnTo>
                  <a:cubicBezTo>
                    <a:pt x="748431" y="551722"/>
                    <a:pt x="773252" y="561316"/>
                    <a:pt x="775123" y="559404"/>
                  </a:cubicBezTo>
                  <a:cubicBezTo>
                    <a:pt x="777593" y="556862"/>
                    <a:pt x="944163" y="209602"/>
                    <a:pt x="957947" y="178261"/>
                  </a:cubicBezTo>
                  <a:cubicBezTo>
                    <a:pt x="959517" y="174684"/>
                    <a:pt x="871268" y="129460"/>
                    <a:pt x="856260" y="126151"/>
                  </a:cubicBezTo>
                  <a:cubicBezTo>
                    <a:pt x="854066" y="125671"/>
                    <a:pt x="829753" y="172340"/>
                    <a:pt x="802230" y="229864"/>
                  </a:cubicBezTo>
                  <a:cubicBezTo>
                    <a:pt x="757736" y="322831"/>
                    <a:pt x="751086" y="334450"/>
                    <a:pt x="742497" y="334450"/>
                  </a:cubicBezTo>
                  <a:cubicBezTo>
                    <a:pt x="722131" y="334450"/>
                    <a:pt x="723471" y="324652"/>
                    <a:pt x="751987" y="264902"/>
                  </a:cubicBezTo>
                  <a:cubicBezTo>
                    <a:pt x="766925" y="233623"/>
                    <a:pt x="778586" y="207482"/>
                    <a:pt x="777916" y="206813"/>
                  </a:cubicBezTo>
                  <a:cubicBezTo>
                    <a:pt x="777247" y="206143"/>
                    <a:pt x="765725" y="202395"/>
                    <a:pt x="752264" y="198481"/>
                  </a:cubicBezTo>
                  <a:cubicBezTo>
                    <a:pt x="731067" y="192314"/>
                    <a:pt x="703082" y="191164"/>
                    <a:pt x="541223" y="189815"/>
                  </a:cubicBezTo>
                  <a:cubicBezTo>
                    <a:pt x="416700" y="188776"/>
                    <a:pt x="344083" y="189792"/>
                    <a:pt x="322933" y="192866"/>
                  </a:cubicBezTo>
                  <a:cubicBezTo>
                    <a:pt x="207923" y="209586"/>
                    <a:pt x="110207" y="281823"/>
                    <a:pt x="62065" y="385728"/>
                  </a:cubicBezTo>
                  <a:cubicBezTo>
                    <a:pt x="39830" y="433720"/>
                    <a:pt x="32349" y="465609"/>
                    <a:pt x="29878" y="523119"/>
                  </a:cubicBezTo>
                  <a:cubicBezTo>
                    <a:pt x="28193" y="562517"/>
                    <a:pt x="29393" y="580216"/>
                    <a:pt x="35951" y="611834"/>
                  </a:cubicBezTo>
                  <a:cubicBezTo>
                    <a:pt x="49966" y="679495"/>
                    <a:pt x="91712" y="754210"/>
                    <a:pt x="139462" y="797079"/>
                  </a:cubicBezTo>
                  <a:lnTo>
                    <a:pt x="156525" y="812406"/>
                  </a:lnTo>
                  <a:lnTo>
                    <a:pt x="154193" y="840023"/>
                  </a:lnTo>
                  <a:cubicBezTo>
                    <a:pt x="149090" y="900367"/>
                    <a:pt x="146874" y="955831"/>
                    <a:pt x="149552" y="955831"/>
                  </a:cubicBezTo>
                  <a:cubicBezTo>
                    <a:pt x="151099" y="955831"/>
                    <a:pt x="183125" y="940129"/>
                    <a:pt x="220692" y="920941"/>
                  </a:cubicBezTo>
                  <a:lnTo>
                    <a:pt x="289014" y="886073"/>
                  </a:lnTo>
                  <a:lnTo>
                    <a:pt x="375647" y="886073"/>
                  </a:lnTo>
                  <a:cubicBezTo>
                    <a:pt x="468260" y="886096"/>
                    <a:pt x="475464" y="887667"/>
                    <a:pt x="469530" y="906416"/>
                  </a:cubicBezTo>
                  <a:cubicBezTo>
                    <a:pt x="466944" y="914521"/>
                    <a:pt x="463919" y="914798"/>
                    <a:pt x="382389" y="914798"/>
                  </a:cubicBezTo>
                  <a:lnTo>
                    <a:pt x="297950" y="914798"/>
                  </a:lnTo>
                  <a:lnTo>
                    <a:pt x="222424" y="953776"/>
                  </a:lnTo>
                  <a:cubicBezTo>
                    <a:pt x="180908" y="975204"/>
                    <a:pt x="142487" y="992730"/>
                    <a:pt x="137061" y="992730"/>
                  </a:cubicBezTo>
                  <a:cubicBezTo>
                    <a:pt x="131242" y="992730"/>
                    <a:pt x="124869" y="988966"/>
                    <a:pt x="121544" y="983517"/>
                  </a:cubicBezTo>
                  <a:close/>
                  <a:moveTo>
                    <a:pt x="684772" y="652730"/>
                  </a:moveTo>
                  <a:cubicBezTo>
                    <a:pt x="684772" y="651079"/>
                    <a:pt x="678515" y="646750"/>
                    <a:pt x="670872" y="643104"/>
                  </a:cubicBezTo>
                  <a:lnTo>
                    <a:pt x="656972" y="636477"/>
                  </a:lnTo>
                  <a:lnTo>
                    <a:pt x="654479" y="649008"/>
                  </a:lnTo>
                  <a:cubicBezTo>
                    <a:pt x="653093" y="655903"/>
                    <a:pt x="651962" y="666082"/>
                    <a:pt x="651962" y="671628"/>
                  </a:cubicBezTo>
                  <a:lnTo>
                    <a:pt x="651962" y="681714"/>
                  </a:lnTo>
                  <a:lnTo>
                    <a:pt x="668379" y="668721"/>
                  </a:lnTo>
                  <a:cubicBezTo>
                    <a:pt x="677384" y="661574"/>
                    <a:pt x="684772" y="654377"/>
                    <a:pt x="684772" y="652730"/>
                  </a:cubicBezTo>
                  <a:close/>
                  <a:moveTo>
                    <a:pt x="733815" y="608087"/>
                  </a:moveTo>
                  <a:lnTo>
                    <a:pt x="755727" y="588471"/>
                  </a:lnTo>
                  <a:lnTo>
                    <a:pt x="709571" y="566818"/>
                  </a:lnTo>
                  <a:cubicBezTo>
                    <a:pt x="684172" y="554910"/>
                    <a:pt x="662929" y="545743"/>
                    <a:pt x="662352" y="546448"/>
                  </a:cubicBezTo>
                  <a:cubicBezTo>
                    <a:pt x="661775" y="547152"/>
                    <a:pt x="660228" y="559840"/>
                    <a:pt x="658912" y="574646"/>
                  </a:cubicBezTo>
                  <a:lnTo>
                    <a:pt x="656510" y="601568"/>
                  </a:lnTo>
                  <a:lnTo>
                    <a:pt x="681932" y="614390"/>
                  </a:lnTo>
                  <a:cubicBezTo>
                    <a:pt x="695902" y="621442"/>
                    <a:pt x="708370" y="627324"/>
                    <a:pt x="709617" y="627460"/>
                  </a:cubicBezTo>
                  <a:cubicBezTo>
                    <a:pt x="710887" y="627598"/>
                    <a:pt x="721785" y="618877"/>
                    <a:pt x="733815" y="608087"/>
                  </a:cubicBezTo>
                  <a:close/>
                  <a:moveTo>
                    <a:pt x="987733" y="114941"/>
                  </a:moveTo>
                  <a:cubicBezTo>
                    <a:pt x="999693" y="88183"/>
                    <a:pt x="1000224" y="85197"/>
                    <a:pt x="994983" y="72696"/>
                  </a:cubicBezTo>
                  <a:cubicBezTo>
                    <a:pt x="990480" y="61903"/>
                    <a:pt x="983138" y="56248"/>
                    <a:pt x="957854" y="44068"/>
                  </a:cubicBezTo>
                  <a:cubicBezTo>
                    <a:pt x="924675" y="28098"/>
                    <a:pt x="914861" y="26186"/>
                    <a:pt x="901862" y="33148"/>
                  </a:cubicBezTo>
                  <a:cubicBezTo>
                    <a:pt x="892742" y="38025"/>
                    <a:pt x="868220" y="84098"/>
                    <a:pt x="870114" y="92797"/>
                  </a:cubicBezTo>
                  <a:cubicBezTo>
                    <a:pt x="871337" y="98341"/>
                    <a:pt x="960510" y="143733"/>
                    <a:pt x="970185" y="143733"/>
                  </a:cubicBezTo>
                  <a:cubicBezTo>
                    <a:pt x="972771" y="143733"/>
                    <a:pt x="980667" y="130776"/>
                    <a:pt x="987733" y="114941"/>
                  </a:cubicBezTo>
                  <a:close/>
                  <a:moveTo>
                    <a:pt x="219214" y="598799"/>
                  </a:moveTo>
                  <a:cubicBezTo>
                    <a:pt x="212818" y="578611"/>
                    <a:pt x="213903" y="578489"/>
                    <a:pt x="400099" y="578489"/>
                  </a:cubicBezTo>
                  <a:cubicBezTo>
                    <a:pt x="571355" y="578489"/>
                    <a:pt x="573826" y="578604"/>
                    <a:pt x="578282" y="586954"/>
                  </a:cubicBezTo>
                  <a:cubicBezTo>
                    <a:pt x="588973" y="606936"/>
                    <a:pt x="586641" y="607197"/>
                    <a:pt x="397467" y="607197"/>
                  </a:cubicBezTo>
                  <a:cubicBezTo>
                    <a:pt x="224109" y="607197"/>
                    <a:pt x="221846" y="607082"/>
                    <a:pt x="219214" y="598799"/>
                  </a:cubicBezTo>
                  <a:close/>
                  <a:moveTo>
                    <a:pt x="224409" y="496130"/>
                  </a:moveTo>
                  <a:cubicBezTo>
                    <a:pt x="214873" y="490570"/>
                    <a:pt x="215289" y="477286"/>
                    <a:pt x="225171" y="471993"/>
                  </a:cubicBezTo>
                  <a:cubicBezTo>
                    <a:pt x="230274" y="469266"/>
                    <a:pt x="293170" y="467749"/>
                    <a:pt x="401230" y="467749"/>
                  </a:cubicBezTo>
                  <a:cubicBezTo>
                    <a:pt x="548612" y="467749"/>
                    <a:pt x="570155" y="468546"/>
                    <a:pt x="575789" y="474194"/>
                  </a:cubicBezTo>
                  <a:cubicBezTo>
                    <a:pt x="579345" y="477738"/>
                    <a:pt x="582254" y="482220"/>
                    <a:pt x="582254" y="484155"/>
                  </a:cubicBezTo>
                  <a:cubicBezTo>
                    <a:pt x="582254" y="486088"/>
                    <a:pt x="579345" y="490570"/>
                    <a:pt x="575789" y="494114"/>
                  </a:cubicBezTo>
                  <a:cubicBezTo>
                    <a:pt x="570155" y="499769"/>
                    <a:pt x="548635" y="500545"/>
                    <a:pt x="400468" y="500434"/>
                  </a:cubicBezTo>
                  <a:cubicBezTo>
                    <a:pt x="293401" y="500365"/>
                    <a:pt x="228958" y="498779"/>
                    <a:pt x="224409" y="496130"/>
                  </a:cubicBezTo>
                  <a:close/>
                  <a:moveTo>
                    <a:pt x="221500" y="383864"/>
                  </a:moveTo>
                  <a:cubicBezTo>
                    <a:pt x="218775" y="380590"/>
                    <a:pt x="217759" y="374129"/>
                    <a:pt x="219214" y="369511"/>
                  </a:cubicBezTo>
                  <a:cubicBezTo>
                    <a:pt x="221823" y="361318"/>
                    <a:pt x="224617" y="361111"/>
                    <a:pt x="332146" y="361111"/>
                  </a:cubicBezTo>
                  <a:cubicBezTo>
                    <a:pt x="432240" y="361111"/>
                    <a:pt x="442769" y="361762"/>
                    <a:pt x="446348" y="368181"/>
                  </a:cubicBezTo>
                  <a:cubicBezTo>
                    <a:pt x="448865" y="372668"/>
                    <a:pt x="448887" y="377916"/>
                    <a:pt x="446417" y="382537"/>
                  </a:cubicBezTo>
                  <a:cubicBezTo>
                    <a:pt x="442838" y="389231"/>
                    <a:pt x="433787" y="389820"/>
                    <a:pt x="334478" y="389820"/>
                  </a:cubicBezTo>
                  <a:cubicBezTo>
                    <a:pt x="245051" y="389820"/>
                    <a:pt x="225587" y="388794"/>
                    <a:pt x="221500" y="383864"/>
                  </a:cubicBezTo>
                  <a:close/>
                </a:path>
              </a:pathLst>
            </a:custGeom>
            <a:solidFill>
              <a:schemeClr val="bg1"/>
            </a:solidFill>
            <a:ln w="41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15" y="-30486"/>
            <a:ext cx="886691" cy="100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850656A-4126-414D-8628-10A525969A64}"/>
              </a:ext>
            </a:extLst>
          </p:cNvPr>
          <p:cNvSpPr/>
          <p:nvPr/>
        </p:nvSpPr>
        <p:spPr>
          <a:xfrm>
            <a:off x="960292" y="3181898"/>
            <a:ext cx="107531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A. Kim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Sodium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Na.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717167-2E15-4C5B-92A8-9101137D05D6}"/>
              </a:ext>
            </a:extLst>
          </p:cNvPr>
          <p:cNvSpPr/>
          <p:nvPr/>
        </p:nvSpPr>
        <p:spPr>
          <a:xfrm>
            <a:off x="960292" y="3768068"/>
            <a:ext cx="1075317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B. Lactic acid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sữa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C, H, O.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A847F-DEBB-4F2C-BFEA-95C1AB5E7F4A}"/>
              </a:ext>
            </a:extLst>
          </p:cNvPr>
          <p:cNvSpPr/>
          <p:nvPr/>
        </p:nvSpPr>
        <p:spPr>
          <a:xfrm>
            <a:off x="919198" y="4889091"/>
            <a:ext cx="1075317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C. Kim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C.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6DF21E-D9AA-49F4-B7DA-DE485B6C0AE4}"/>
              </a:ext>
            </a:extLst>
          </p:cNvPr>
          <p:cNvSpPr/>
          <p:nvPr/>
        </p:nvSpPr>
        <p:spPr>
          <a:xfrm>
            <a:off x="908204" y="5498579"/>
            <a:ext cx="1075317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Muối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Na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Cl.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3BB6F540-1659-FC72-E62C-77061E13CF7E}"/>
              </a:ext>
            </a:extLst>
          </p:cNvPr>
          <p:cNvSpPr txBox="1"/>
          <p:nvPr/>
        </p:nvSpPr>
        <p:spPr>
          <a:xfrm>
            <a:off x="3352800" y="441063"/>
            <a:ext cx="527632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>
                <a:solidFill>
                  <a:srgbClr val="000000"/>
                </a:solidFill>
                <a:latin typeface="Times New Roman" panose="02020603050405020304" pitchFamily="18" charset="0"/>
                <a:sym typeface="Arial"/>
              </a:rPr>
              <a:t>LUYỆN TẬP</a:t>
            </a:r>
            <a:endParaRPr lang="en-US" sz="4267" kern="0" dirty="0">
              <a:solidFill>
                <a:srgbClr val="000000"/>
              </a:solidFill>
              <a:latin typeface="Times New Roman" panose="02020603050405020304" pitchFamily="18" charset="0"/>
              <a:sym typeface="Arial"/>
            </a:endParaRPr>
          </a:p>
        </p:txBody>
      </p:sp>
      <p:grpSp>
        <p:nvGrpSpPr>
          <p:cNvPr id="79" name="!!a3">
            <a:extLst>
              <a:ext uri="{FF2B5EF4-FFF2-40B4-BE49-F238E27FC236}">
                <a16:creationId xmlns:a16="http://schemas.microsoft.com/office/drawing/2014/main" id="{0DAC7F25-25FE-DA8D-0FB3-3C2D5F504274}"/>
              </a:ext>
            </a:extLst>
          </p:cNvPr>
          <p:cNvGrpSpPr/>
          <p:nvPr/>
        </p:nvGrpSpPr>
        <p:grpSpPr>
          <a:xfrm>
            <a:off x="889378" y="1612031"/>
            <a:ext cx="2313083" cy="620689"/>
            <a:chOff x="1402752" y="6235990"/>
            <a:chExt cx="1974137" cy="620689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38A93ACB-EEDA-4D02-3BE8-94BDDAE1BE87}"/>
                </a:ext>
              </a:extLst>
            </p:cNvPr>
            <p:cNvSpPr/>
            <p:nvPr/>
          </p:nvSpPr>
          <p:spPr>
            <a:xfrm>
              <a:off x="1528430" y="6235990"/>
              <a:ext cx="1848459" cy="620689"/>
            </a:xfrm>
            <a:prstGeom prst="roundRect">
              <a:avLst>
                <a:gd name="adj" fmla="val 25079"/>
              </a:avLst>
            </a:prstGeom>
            <a:solidFill>
              <a:srgbClr val="FF725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vi-VN" sz="1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183D9B5-E607-2384-4CDD-92E90D07D54C}"/>
                </a:ext>
              </a:extLst>
            </p:cNvPr>
            <p:cNvSpPr txBox="1"/>
            <p:nvPr/>
          </p:nvSpPr>
          <p:spPr>
            <a:xfrm>
              <a:off x="1402752" y="6253706"/>
              <a:ext cx="1766747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án</a:t>
              </a:r>
              <a:endPara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!!a2">
            <a:extLst>
              <a:ext uri="{FF2B5EF4-FFF2-40B4-BE49-F238E27FC236}">
                <a16:creationId xmlns:a16="http://schemas.microsoft.com/office/drawing/2014/main" id="{ADA8A46B-B5FA-A9BD-CF1F-02A5C576455E}"/>
              </a:ext>
            </a:extLst>
          </p:cNvPr>
          <p:cNvGrpSpPr/>
          <p:nvPr/>
        </p:nvGrpSpPr>
        <p:grpSpPr>
          <a:xfrm>
            <a:off x="559661" y="1531371"/>
            <a:ext cx="719971" cy="719971"/>
            <a:chOff x="6724214" y="1636355"/>
            <a:chExt cx="719971" cy="719971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7F1F957-F356-94AB-E8D2-ED00DCB27AA1}"/>
                </a:ext>
              </a:extLst>
            </p:cNvPr>
            <p:cNvSpPr/>
            <p:nvPr/>
          </p:nvSpPr>
          <p:spPr>
            <a:xfrm>
              <a:off x="6724214" y="1636355"/>
              <a:ext cx="719971" cy="719971"/>
            </a:xfrm>
            <a:prstGeom prst="ellipse">
              <a:avLst/>
            </a:prstGeom>
            <a:solidFill>
              <a:srgbClr val="FF725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5D69AF9-DDAE-3670-CC02-9BFCA231C424}"/>
                </a:ext>
              </a:extLst>
            </p:cNvPr>
            <p:cNvSpPr/>
            <p:nvPr/>
          </p:nvSpPr>
          <p:spPr>
            <a:xfrm>
              <a:off x="6915653" y="1835626"/>
              <a:ext cx="337092" cy="321430"/>
            </a:xfrm>
            <a:custGeom>
              <a:avLst/>
              <a:gdLst>
                <a:gd name="connsiteX0" fmla="*/ 121544 w 1041099"/>
                <a:gd name="connsiteY0" fmla="*/ 983517 h 992730"/>
                <a:gd name="connsiteX1" fmla="*/ 119905 w 1041099"/>
                <a:gd name="connsiteY1" fmla="*/ 899304 h 992730"/>
                <a:gd name="connsiteX2" fmla="*/ 123923 w 1041099"/>
                <a:gd name="connsiteY2" fmla="*/ 824347 h 992730"/>
                <a:gd name="connsiteX3" fmla="*/ 101018 w 1041099"/>
                <a:gd name="connsiteY3" fmla="*/ 800330 h 992730"/>
                <a:gd name="connsiteX4" fmla="*/ 6373 w 1041099"/>
                <a:gd name="connsiteY4" fmla="*/ 618651 h 992730"/>
                <a:gd name="connsiteX5" fmla="*/ 6373 w 1041099"/>
                <a:gd name="connsiteY5" fmla="*/ 456296 h 992730"/>
                <a:gd name="connsiteX6" fmla="*/ 272597 w 1041099"/>
                <a:gd name="connsiteY6" fmla="*/ 171389 h 992730"/>
                <a:gd name="connsiteX7" fmla="*/ 503379 w 1041099"/>
                <a:gd name="connsiteY7" fmla="*/ 161139 h 992730"/>
                <a:gd name="connsiteX8" fmla="*/ 739195 w 1041099"/>
                <a:gd name="connsiteY8" fmla="*/ 166464 h 992730"/>
                <a:gd name="connsiteX9" fmla="*/ 783204 w 1041099"/>
                <a:gd name="connsiteY9" fmla="*/ 175210 h 992730"/>
                <a:gd name="connsiteX10" fmla="*/ 832431 w 1041099"/>
                <a:gd name="connsiteY10" fmla="*/ 97891 h 992730"/>
                <a:gd name="connsiteX11" fmla="*/ 885307 w 1041099"/>
                <a:gd name="connsiteY11" fmla="*/ 9411 h 992730"/>
                <a:gd name="connsiteX12" fmla="*/ 970023 w 1041099"/>
                <a:gd name="connsiteY12" fmla="*/ 16059 h 992730"/>
                <a:gd name="connsiteX13" fmla="*/ 1024907 w 1041099"/>
                <a:gd name="connsiteY13" fmla="*/ 62996 h 992730"/>
                <a:gd name="connsiteX14" fmla="*/ 1000155 w 1041099"/>
                <a:gd name="connsiteY14" fmla="*/ 158088 h 992730"/>
                <a:gd name="connsiteX15" fmla="*/ 957624 w 1041099"/>
                <a:gd name="connsiteY15" fmla="*/ 248716 h 992730"/>
                <a:gd name="connsiteX16" fmla="*/ 944185 w 1041099"/>
                <a:gd name="connsiteY16" fmla="*/ 277822 h 992730"/>
                <a:gd name="connsiteX17" fmla="*/ 964620 w 1041099"/>
                <a:gd name="connsiteY17" fmla="*/ 304085 h 992730"/>
                <a:gd name="connsiteX18" fmla="*/ 1037676 w 1041099"/>
                <a:gd name="connsiteY18" fmla="*/ 473508 h 992730"/>
                <a:gd name="connsiteX19" fmla="*/ 1030287 w 1041099"/>
                <a:gd name="connsiteY19" fmla="*/ 637959 h 992730"/>
                <a:gd name="connsiteX20" fmla="*/ 745452 w 1041099"/>
                <a:gd name="connsiteY20" fmla="*/ 908287 h 992730"/>
                <a:gd name="connsiteX21" fmla="*/ 613448 w 1041099"/>
                <a:gd name="connsiteY21" fmla="*/ 914798 h 992730"/>
                <a:gd name="connsiteX22" fmla="*/ 510399 w 1041099"/>
                <a:gd name="connsiteY22" fmla="*/ 906416 h 992730"/>
                <a:gd name="connsiteX23" fmla="*/ 624462 w 1041099"/>
                <a:gd name="connsiteY23" fmla="*/ 885057 h 992730"/>
                <a:gd name="connsiteX24" fmla="*/ 762469 w 1041099"/>
                <a:gd name="connsiteY24" fmla="*/ 874168 h 992730"/>
                <a:gd name="connsiteX25" fmla="*/ 999116 w 1041099"/>
                <a:gd name="connsiteY25" fmla="*/ 637126 h 992730"/>
                <a:gd name="connsiteX26" fmla="*/ 1010291 w 1041099"/>
                <a:gd name="connsiteY26" fmla="*/ 539525 h 992730"/>
                <a:gd name="connsiteX27" fmla="*/ 980275 w 1041099"/>
                <a:gd name="connsiteY27" fmla="*/ 387594 h 992730"/>
                <a:gd name="connsiteX28" fmla="*/ 929847 w 1041099"/>
                <a:gd name="connsiteY28" fmla="*/ 312908 h 992730"/>
                <a:gd name="connsiteX29" fmla="*/ 859792 w 1041099"/>
                <a:gd name="connsiteY29" fmla="*/ 454236 h 992730"/>
                <a:gd name="connsiteX30" fmla="*/ 793456 w 1041099"/>
                <a:gd name="connsiteY30" fmla="*/ 594315 h 992730"/>
                <a:gd name="connsiteX31" fmla="*/ 721693 w 1041099"/>
                <a:gd name="connsiteY31" fmla="*/ 660512 h 992730"/>
                <a:gd name="connsiteX32" fmla="*/ 639655 w 1041099"/>
                <a:gd name="connsiteY32" fmla="*/ 723592 h 992730"/>
                <a:gd name="connsiteX33" fmla="*/ 428777 w 1041099"/>
                <a:gd name="connsiteY33" fmla="*/ 719128 h 992730"/>
                <a:gd name="connsiteX34" fmla="*/ 222493 w 1041099"/>
                <a:gd name="connsiteY34" fmla="*/ 713092 h 992730"/>
                <a:gd name="connsiteX35" fmla="*/ 218059 w 1041099"/>
                <a:gd name="connsiteY35" fmla="*/ 699840 h 992730"/>
                <a:gd name="connsiteX36" fmla="*/ 420233 w 1041099"/>
                <a:gd name="connsiteY36" fmla="*/ 689228 h 992730"/>
                <a:gd name="connsiteX37" fmla="*/ 621206 w 1041099"/>
                <a:gd name="connsiteY37" fmla="*/ 687177 h 992730"/>
                <a:gd name="connsiteX38" fmla="*/ 626771 w 1041099"/>
                <a:gd name="connsiteY38" fmla="*/ 601561 h 992730"/>
                <a:gd name="connsiteX39" fmla="*/ 632336 w 1041099"/>
                <a:gd name="connsiteY39" fmla="*/ 515944 h 992730"/>
                <a:gd name="connsiteX40" fmla="*/ 666532 w 1041099"/>
                <a:gd name="connsiteY40" fmla="*/ 444638 h 992730"/>
                <a:gd name="connsiteX41" fmla="*/ 707169 w 1041099"/>
                <a:gd name="connsiteY41" fmla="*/ 370864 h 992730"/>
                <a:gd name="connsiteX42" fmla="*/ 725780 w 1041099"/>
                <a:gd name="connsiteY42" fmla="*/ 384481 h 992730"/>
                <a:gd name="connsiteX43" fmla="*/ 702805 w 1041099"/>
                <a:gd name="connsiteY43" fmla="*/ 438322 h 992730"/>
                <a:gd name="connsiteX44" fmla="*/ 673943 w 1041099"/>
                <a:gd name="connsiteY44" fmla="*/ 499748 h 992730"/>
                <a:gd name="connsiteX45" fmla="*/ 668079 w 1041099"/>
                <a:gd name="connsiteY45" fmla="*/ 513289 h 992730"/>
                <a:gd name="connsiteX46" fmla="*/ 719915 w 1041099"/>
                <a:gd name="connsiteY46" fmla="*/ 538084 h 992730"/>
                <a:gd name="connsiteX47" fmla="*/ 775123 w 1041099"/>
                <a:gd name="connsiteY47" fmla="*/ 559404 h 992730"/>
                <a:gd name="connsiteX48" fmla="*/ 957947 w 1041099"/>
                <a:gd name="connsiteY48" fmla="*/ 178261 h 992730"/>
                <a:gd name="connsiteX49" fmla="*/ 856260 w 1041099"/>
                <a:gd name="connsiteY49" fmla="*/ 126151 h 992730"/>
                <a:gd name="connsiteX50" fmla="*/ 802230 w 1041099"/>
                <a:gd name="connsiteY50" fmla="*/ 229864 h 992730"/>
                <a:gd name="connsiteX51" fmla="*/ 742497 w 1041099"/>
                <a:gd name="connsiteY51" fmla="*/ 334450 h 992730"/>
                <a:gd name="connsiteX52" fmla="*/ 751987 w 1041099"/>
                <a:gd name="connsiteY52" fmla="*/ 264902 h 992730"/>
                <a:gd name="connsiteX53" fmla="*/ 777916 w 1041099"/>
                <a:gd name="connsiteY53" fmla="*/ 206813 h 992730"/>
                <a:gd name="connsiteX54" fmla="*/ 752264 w 1041099"/>
                <a:gd name="connsiteY54" fmla="*/ 198481 h 992730"/>
                <a:gd name="connsiteX55" fmla="*/ 541223 w 1041099"/>
                <a:gd name="connsiteY55" fmla="*/ 189815 h 992730"/>
                <a:gd name="connsiteX56" fmla="*/ 322933 w 1041099"/>
                <a:gd name="connsiteY56" fmla="*/ 192866 h 992730"/>
                <a:gd name="connsiteX57" fmla="*/ 62065 w 1041099"/>
                <a:gd name="connsiteY57" fmla="*/ 385728 h 992730"/>
                <a:gd name="connsiteX58" fmla="*/ 29878 w 1041099"/>
                <a:gd name="connsiteY58" fmla="*/ 523119 h 992730"/>
                <a:gd name="connsiteX59" fmla="*/ 35951 w 1041099"/>
                <a:gd name="connsiteY59" fmla="*/ 611834 h 992730"/>
                <a:gd name="connsiteX60" fmla="*/ 139462 w 1041099"/>
                <a:gd name="connsiteY60" fmla="*/ 797079 h 992730"/>
                <a:gd name="connsiteX61" fmla="*/ 156525 w 1041099"/>
                <a:gd name="connsiteY61" fmla="*/ 812406 h 992730"/>
                <a:gd name="connsiteX62" fmla="*/ 154193 w 1041099"/>
                <a:gd name="connsiteY62" fmla="*/ 840023 h 992730"/>
                <a:gd name="connsiteX63" fmla="*/ 149552 w 1041099"/>
                <a:gd name="connsiteY63" fmla="*/ 955831 h 992730"/>
                <a:gd name="connsiteX64" fmla="*/ 220692 w 1041099"/>
                <a:gd name="connsiteY64" fmla="*/ 920941 h 992730"/>
                <a:gd name="connsiteX65" fmla="*/ 289014 w 1041099"/>
                <a:gd name="connsiteY65" fmla="*/ 886073 h 992730"/>
                <a:gd name="connsiteX66" fmla="*/ 375647 w 1041099"/>
                <a:gd name="connsiteY66" fmla="*/ 886073 h 992730"/>
                <a:gd name="connsiteX67" fmla="*/ 469530 w 1041099"/>
                <a:gd name="connsiteY67" fmla="*/ 906416 h 992730"/>
                <a:gd name="connsiteX68" fmla="*/ 382389 w 1041099"/>
                <a:gd name="connsiteY68" fmla="*/ 914798 h 992730"/>
                <a:gd name="connsiteX69" fmla="*/ 297950 w 1041099"/>
                <a:gd name="connsiteY69" fmla="*/ 914798 h 992730"/>
                <a:gd name="connsiteX70" fmla="*/ 222424 w 1041099"/>
                <a:gd name="connsiteY70" fmla="*/ 953776 h 992730"/>
                <a:gd name="connsiteX71" fmla="*/ 137061 w 1041099"/>
                <a:gd name="connsiteY71" fmla="*/ 992730 h 992730"/>
                <a:gd name="connsiteX72" fmla="*/ 121544 w 1041099"/>
                <a:gd name="connsiteY72" fmla="*/ 983517 h 992730"/>
                <a:gd name="connsiteX73" fmla="*/ 684772 w 1041099"/>
                <a:gd name="connsiteY73" fmla="*/ 652730 h 992730"/>
                <a:gd name="connsiteX74" fmla="*/ 670872 w 1041099"/>
                <a:gd name="connsiteY74" fmla="*/ 643104 h 992730"/>
                <a:gd name="connsiteX75" fmla="*/ 656972 w 1041099"/>
                <a:gd name="connsiteY75" fmla="*/ 636477 h 992730"/>
                <a:gd name="connsiteX76" fmla="*/ 654479 w 1041099"/>
                <a:gd name="connsiteY76" fmla="*/ 649008 h 992730"/>
                <a:gd name="connsiteX77" fmla="*/ 651962 w 1041099"/>
                <a:gd name="connsiteY77" fmla="*/ 671628 h 992730"/>
                <a:gd name="connsiteX78" fmla="*/ 651962 w 1041099"/>
                <a:gd name="connsiteY78" fmla="*/ 681714 h 992730"/>
                <a:gd name="connsiteX79" fmla="*/ 668379 w 1041099"/>
                <a:gd name="connsiteY79" fmla="*/ 668721 h 992730"/>
                <a:gd name="connsiteX80" fmla="*/ 684772 w 1041099"/>
                <a:gd name="connsiteY80" fmla="*/ 652730 h 992730"/>
                <a:gd name="connsiteX81" fmla="*/ 733815 w 1041099"/>
                <a:gd name="connsiteY81" fmla="*/ 608087 h 992730"/>
                <a:gd name="connsiteX82" fmla="*/ 755727 w 1041099"/>
                <a:gd name="connsiteY82" fmla="*/ 588471 h 992730"/>
                <a:gd name="connsiteX83" fmla="*/ 709571 w 1041099"/>
                <a:gd name="connsiteY83" fmla="*/ 566818 h 992730"/>
                <a:gd name="connsiteX84" fmla="*/ 662352 w 1041099"/>
                <a:gd name="connsiteY84" fmla="*/ 546448 h 992730"/>
                <a:gd name="connsiteX85" fmla="*/ 658912 w 1041099"/>
                <a:gd name="connsiteY85" fmla="*/ 574646 h 992730"/>
                <a:gd name="connsiteX86" fmla="*/ 656510 w 1041099"/>
                <a:gd name="connsiteY86" fmla="*/ 601568 h 992730"/>
                <a:gd name="connsiteX87" fmla="*/ 681932 w 1041099"/>
                <a:gd name="connsiteY87" fmla="*/ 614390 h 992730"/>
                <a:gd name="connsiteX88" fmla="*/ 709617 w 1041099"/>
                <a:gd name="connsiteY88" fmla="*/ 627460 h 992730"/>
                <a:gd name="connsiteX89" fmla="*/ 733815 w 1041099"/>
                <a:gd name="connsiteY89" fmla="*/ 608087 h 992730"/>
                <a:gd name="connsiteX90" fmla="*/ 987733 w 1041099"/>
                <a:gd name="connsiteY90" fmla="*/ 114941 h 992730"/>
                <a:gd name="connsiteX91" fmla="*/ 994983 w 1041099"/>
                <a:gd name="connsiteY91" fmla="*/ 72696 h 992730"/>
                <a:gd name="connsiteX92" fmla="*/ 957854 w 1041099"/>
                <a:gd name="connsiteY92" fmla="*/ 44068 h 992730"/>
                <a:gd name="connsiteX93" fmla="*/ 901862 w 1041099"/>
                <a:gd name="connsiteY93" fmla="*/ 33148 h 992730"/>
                <a:gd name="connsiteX94" fmla="*/ 870114 w 1041099"/>
                <a:gd name="connsiteY94" fmla="*/ 92797 h 992730"/>
                <a:gd name="connsiteX95" fmla="*/ 970185 w 1041099"/>
                <a:gd name="connsiteY95" fmla="*/ 143733 h 992730"/>
                <a:gd name="connsiteX96" fmla="*/ 987733 w 1041099"/>
                <a:gd name="connsiteY96" fmla="*/ 114941 h 992730"/>
                <a:gd name="connsiteX97" fmla="*/ 219214 w 1041099"/>
                <a:gd name="connsiteY97" fmla="*/ 598799 h 992730"/>
                <a:gd name="connsiteX98" fmla="*/ 400099 w 1041099"/>
                <a:gd name="connsiteY98" fmla="*/ 578489 h 992730"/>
                <a:gd name="connsiteX99" fmla="*/ 578282 w 1041099"/>
                <a:gd name="connsiteY99" fmla="*/ 586954 h 992730"/>
                <a:gd name="connsiteX100" fmla="*/ 397467 w 1041099"/>
                <a:gd name="connsiteY100" fmla="*/ 607197 h 992730"/>
                <a:gd name="connsiteX101" fmla="*/ 219214 w 1041099"/>
                <a:gd name="connsiteY101" fmla="*/ 598799 h 992730"/>
                <a:gd name="connsiteX102" fmla="*/ 224409 w 1041099"/>
                <a:gd name="connsiteY102" fmla="*/ 496130 h 992730"/>
                <a:gd name="connsiteX103" fmla="*/ 225171 w 1041099"/>
                <a:gd name="connsiteY103" fmla="*/ 471993 h 992730"/>
                <a:gd name="connsiteX104" fmla="*/ 401230 w 1041099"/>
                <a:gd name="connsiteY104" fmla="*/ 467749 h 992730"/>
                <a:gd name="connsiteX105" fmla="*/ 575789 w 1041099"/>
                <a:gd name="connsiteY105" fmla="*/ 474194 h 992730"/>
                <a:gd name="connsiteX106" fmla="*/ 582254 w 1041099"/>
                <a:gd name="connsiteY106" fmla="*/ 484155 h 992730"/>
                <a:gd name="connsiteX107" fmla="*/ 575789 w 1041099"/>
                <a:gd name="connsiteY107" fmla="*/ 494114 h 992730"/>
                <a:gd name="connsiteX108" fmla="*/ 400468 w 1041099"/>
                <a:gd name="connsiteY108" fmla="*/ 500434 h 992730"/>
                <a:gd name="connsiteX109" fmla="*/ 224409 w 1041099"/>
                <a:gd name="connsiteY109" fmla="*/ 496130 h 992730"/>
                <a:gd name="connsiteX110" fmla="*/ 221500 w 1041099"/>
                <a:gd name="connsiteY110" fmla="*/ 383864 h 992730"/>
                <a:gd name="connsiteX111" fmla="*/ 219214 w 1041099"/>
                <a:gd name="connsiteY111" fmla="*/ 369511 h 992730"/>
                <a:gd name="connsiteX112" fmla="*/ 332146 w 1041099"/>
                <a:gd name="connsiteY112" fmla="*/ 361111 h 992730"/>
                <a:gd name="connsiteX113" fmla="*/ 446348 w 1041099"/>
                <a:gd name="connsiteY113" fmla="*/ 368181 h 992730"/>
                <a:gd name="connsiteX114" fmla="*/ 446417 w 1041099"/>
                <a:gd name="connsiteY114" fmla="*/ 382537 h 992730"/>
                <a:gd name="connsiteX115" fmla="*/ 334478 w 1041099"/>
                <a:gd name="connsiteY115" fmla="*/ 389820 h 992730"/>
                <a:gd name="connsiteX116" fmla="*/ 221500 w 1041099"/>
                <a:gd name="connsiteY116" fmla="*/ 383864 h 99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41099" h="992730">
                  <a:moveTo>
                    <a:pt x="121544" y="983517"/>
                  </a:moveTo>
                  <a:cubicBezTo>
                    <a:pt x="116880" y="975897"/>
                    <a:pt x="116603" y="961073"/>
                    <a:pt x="119905" y="899304"/>
                  </a:cubicBezTo>
                  <a:lnTo>
                    <a:pt x="123923" y="824347"/>
                  </a:lnTo>
                  <a:lnTo>
                    <a:pt x="101018" y="800330"/>
                  </a:lnTo>
                  <a:cubicBezTo>
                    <a:pt x="54700" y="751753"/>
                    <a:pt x="20134" y="685416"/>
                    <a:pt x="6373" y="618651"/>
                  </a:cubicBezTo>
                  <a:cubicBezTo>
                    <a:pt x="-2124" y="577364"/>
                    <a:pt x="-2124" y="497629"/>
                    <a:pt x="6373" y="456296"/>
                  </a:cubicBezTo>
                  <a:cubicBezTo>
                    <a:pt x="34334" y="320291"/>
                    <a:pt x="133967" y="213684"/>
                    <a:pt x="272597" y="171389"/>
                  </a:cubicBezTo>
                  <a:cubicBezTo>
                    <a:pt x="299913" y="163053"/>
                    <a:pt x="311065" y="162559"/>
                    <a:pt x="503379" y="161139"/>
                  </a:cubicBezTo>
                  <a:cubicBezTo>
                    <a:pt x="679485" y="159839"/>
                    <a:pt x="709802" y="160525"/>
                    <a:pt x="739195" y="166464"/>
                  </a:cubicBezTo>
                  <a:cubicBezTo>
                    <a:pt x="757759" y="170211"/>
                    <a:pt x="777570" y="174148"/>
                    <a:pt x="783204" y="175210"/>
                  </a:cubicBezTo>
                  <a:cubicBezTo>
                    <a:pt x="792879" y="177032"/>
                    <a:pt x="795649" y="172675"/>
                    <a:pt x="832431" y="97891"/>
                  </a:cubicBezTo>
                  <a:cubicBezTo>
                    <a:pt x="864156" y="33349"/>
                    <a:pt x="873970" y="16925"/>
                    <a:pt x="885307" y="9411"/>
                  </a:cubicBezTo>
                  <a:cubicBezTo>
                    <a:pt x="906942" y="-4910"/>
                    <a:pt x="930839" y="-3035"/>
                    <a:pt x="970023" y="16059"/>
                  </a:cubicBezTo>
                  <a:cubicBezTo>
                    <a:pt x="1004542" y="32871"/>
                    <a:pt x="1017772" y="44197"/>
                    <a:pt x="1024907" y="62996"/>
                  </a:cubicBezTo>
                  <a:cubicBezTo>
                    <a:pt x="1032758" y="83726"/>
                    <a:pt x="1029641" y="95741"/>
                    <a:pt x="1000155" y="158088"/>
                  </a:cubicBezTo>
                  <a:cubicBezTo>
                    <a:pt x="984154" y="191926"/>
                    <a:pt x="965013" y="232707"/>
                    <a:pt x="957624" y="248716"/>
                  </a:cubicBezTo>
                  <a:lnTo>
                    <a:pt x="944185" y="277822"/>
                  </a:lnTo>
                  <a:lnTo>
                    <a:pt x="964620" y="304085"/>
                  </a:lnTo>
                  <a:cubicBezTo>
                    <a:pt x="1000801" y="350579"/>
                    <a:pt x="1028047" y="413776"/>
                    <a:pt x="1037676" y="473508"/>
                  </a:cubicBezTo>
                  <a:cubicBezTo>
                    <a:pt x="1044487" y="515739"/>
                    <a:pt x="1040677" y="600677"/>
                    <a:pt x="1030287" y="637959"/>
                  </a:cubicBezTo>
                  <a:cubicBezTo>
                    <a:pt x="991173" y="778273"/>
                    <a:pt x="884337" y="879677"/>
                    <a:pt x="745452" y="908287"/>
                  </a:cubicBezTo>
                  <a:cubicBezTo>
                    <a:pt x="721600" y="913205"/>
                    <a:pt x="689159" y="914798"/>
                    <a:pt x="613448" y="914798"/>
                  </a:cubicBezTo>
                  <a:cubicBezTo>
                    <a:pt x="515894" y="914798"/>
                    <a:pt x="513008" y="914567"/>
                    <a:pt x="510399" y="906416"/>
                  </a:cubicBezTo>
                  <a:cubicBezTo>
                    <a:pt x="504603" y="888105"/>
                    <a:pt x="510537" y="886997"/>
                    <a:pt x="624462" y="885057"/>
                  </a:cubicBezTo>
                  <a:cubicBezTo>
                    <a:pt x="720053" y="883418"/>
                    <a:pt x="735316" y="882217"/>
                    <a:pt x="762469" y="874168"/>
                  </a:cubicBezTo>
                  <a:cubicBezTo>
                    <a:pt x="879742" y="839407"/>
                    <a:pt x="963211" y="755794"/>
                    <a:pt x="999116" y="637126"/>
                  </a:cubicBezTo>
                  <a:cubicBezTo>
                    <a:pt x="1008767" y="605239"/>
                    <a:pt x="1010060" y="593897"/>
                    <a:pt x="1010291" y="539525"/>
                  </a:cubicBezTo>
                  <a:cubicBezTo>
                    <a:pt x="1010592" y="471843"/>
                    <a:pt x="1004519" y="441028"/>
                    <a:pt x="980275" y="387594"/>
                  </a:cubicBezTo>
                  <a:cubicBezTo>
                    <a:pt x="966444" y="357072"/>
                    <a:pt x="935388" y="311066"/>
                    <a:pt x="929847" y="312908"/>
                  </a:cubicBezTo>
                  <a:cubicBezTo>
                    <a:pt x="927792" y="313594"/>
                    <a:pt x="896274" y="377193"/>
                    <a:pt x="859792" y="454236"/>
                  </a:cubicBezTo>
                  <a:lnTo>
                    <a:pt x="793456" y="594315"/>
                  </a:lnTo>
                  <a:lnTo>
                    <a:pt x="721693" y="660512"/>
                  </a:lnTo>
                  <a:cubicBezTo>
                    <a:pt x="657549" y="719673"/>
                    <a:pt x="648822" y="726377"/>
                    <a:pt x="639655" y="723592"/>
                  </a:cubicBezTo>
                  <a:cubicBezTo>
                    <a:pt x="634021" y="721878"/>
                    <a:pt x="539122" y="719870"/>
                    <a:pt x="428777" y="719128"/>
                  </a:cubicBezTo>
                  <a:cubicBezTo>
                    <a:pt x="286036" y="718172"/>
                    <a:pt x="226510" y="716429"/>
                    <a:pt x="222493" y="713092"/>
                  </a:cubicBezTo>
                  <a:cubicBezTo>
                    <a:pt x="219376" y="710513"/>
                    <a:pt x="217390" y="704549"/>
                    <a:pt x="218059" y="699840"/>
                  </a:cubicBezTo>
                  <a:cubicBezTo>
                    <a:pt x="219283" y="691325"/>
                    <a:pt x="220345" y="691267"/>
                    <a:pt x="420233" y="689228"/>
                  </a:cubicBezTo>
                  <a:lnTo>
                    <a:pt x="621206" y="687177"/>
                  </a:lnTo>
                  <a:lnTo>
                    <a:pt x="626771" y="601561"/>
                  </a:lnTo>
                  <a:lnTo>
                    <a:pt x="632336" y="515944"/>
                  </a:lnTo>
                  <a:lnTo>
                    <a:pt x="666532" y="444638"/>
                  </a:lnTo>
                  <a:cubicBezTo>
                    <a:pt x="685350" y="405420"/>
                    <a:pt x="703614" y="372220"/>
                    <a:pt x="707169" y="370864"/>
                  </a:cubicBezTo>
                  <a:cubicBezTo>
                    <a:pt x="714766" y="367948"/>
                    <a:pt x="725780" y="376009"/>
                    <a:pt x="725780" y="384481"/>
                  </a:cubicBezTo>
                  <a:cubicBezTo>
                    <a:pt x="725780" y="387758"/>
                    <a:pt x="715435" y="411987"/>
                    <a:pt x="702805" y="438322"/>
                  </a:cubicBezTo>
                  <a:cubicBezTo>
                    <a:pt x="690175" y="464657"/>
                    <a:pt x="677176" y="492299"/>
                    <a:pt x="673943" y="499748"/>
                  </a:cubicBezTo>
                  <a:lnTo>
                    <a:pt x="668079" y="513289"/>
                  </a:lnTo>
                  <a:lnTo>
                    <a:pt x="719915" y="538084"/>
                  </a:lnTo>
                  <a:cubicBezTo>
                    <a:pt x="748431" y="551722"/>
                    <a:pt x="773252" y="561316"/>
                    <a:pt x="775123" y="559404"/>
                  </a:cubicBezTo>
                  <a:cubicBezTo>
                    <a:pt x="777593" y="556862"/>
                    <a:pt x="944163" y="209602"/>
                    <a:pt x="957947" y="178261"/>
                  </a:cubicBezTo>
                  <a:cubicBezTo>
                    <a:pt x="959517" y="174684"/>
                    <a:pt x="871268" y="129460"/>
                    <a:pt x="856260" y="126151"/>
                  </a:cubicBezTo>
                  <a:cubicBezTo>
                    <a:pt x="854066" y="125671"/>
                    <a:pt x="829753" y="172340"/>
                    <a:pt x="802230" y="229864"/>
                  </a:cubicBezTo>
                  <a:cubicBezTo>
                    <a:pt x="757736" y="322831"/>
                    <a:pt x="751086" y="334450"/>
                    <a:pt x="742497" y="334450"/>
                  </a:cubicBezTo>
                  <a:cubicBezTo>
                    <a:pt x="722131" y="334450"/>
                    <a:pt x="723471" y="324652"/>
                    <a:pt x="751987" y="264902"/>
                  </a:cubicBezTo>
                  <a:cubicBezTo>
                    <a:pt x="766925" y="233623"/>
                    <a:pt x="778586" y="207482"/>
                    <a:pt x="777916" y="206813"/>
                  </a:cubicBezTo>
                  <a:cubicBezTo>
                    <a:pt x="777247" y="206143"/>
                    <a:pt x="765725" y="202395"/>
                    <a:pt x="752264" y="198481"/>
                  </a:cubicBezTo>
                  <a:cubicBezTo>
                    <a:pt x="731067" y="192314"/>
                    <a:pt x="703082" y="191164"/>
                    <a:pt x="541223" y="189815"/>
                  </a:cubicBezTo>
                  <a:cubicBezTo>
                    <a:pt x="416700" y="188776"/>
                    <a:pt x="344083" y="189792"/>
                    <a:pt x="322933" y="192866"/>
                  </a:cubicBezTo>
                  <a:cubicBezTo>
                    <a:pt x="207923" y="209586"/>
                    <a:pt x="110207" y="281823"/>
                    <a:pt x="62065" y="385728"/>
                  </a:cubicBezTo>
                  <a:cubicBezTo>
                    <a:pt x="39830" y="433720"/>
                    <a:pt x="32349" y="465609"/>
                    <a:pt x="29878" y="523119"/>
                  </a:cubicBezTo>
                  <a:cubicBezTo>
                    <a:pt x="28193" y="562517"/>
                    <a:pt x="29393" y="580216"/>
                    <a:pt x="35951" y="611834"/>
                  </a:cubicBezTo>
                  <a:cubicBezTo>
                    <a:pt x="49966" y="679495"/>
                    <a:pt x="91712" y="754210"/>
                    <a:pt x="139462" y="797079"/>
                  </a:cubicBezTo>
                  <a:lnTo>
                    <a:pt x="156525" y="812406"/>
                  </a:lnTo>
                  <a:lnTo>
                    <a:pt x="154193" y="840023"/>
                  </a:lnTo>
                  <a:cubicBezTo>
                    <a:pt x="149090" y="900367"/>
                    <a:pt x="146874" y="955831"/>
                    <a:pt x="149552" y="955831"/>
                  </a:cubicBezTo>
                  <a:cubicBezTo>
                    <a:pt x="151099" y="955831"/>
                    <a:pt x="183125" y="940129"/>
                    <a:pt x="220692" y="920941"/>
                  </a:cubicBezTo>
                  <a:lnTo>
                    <a:pt x="289014" y="886073"/>
                  </a:lnTo>
                  <a:lnTo>
                    <a:pt x="375647" y="886073"/>
                  </a:lnTo>
                  <a:cubicBezTo>
                    <a:pt x="468260" y="886096"/>
                    <a:pt x="475464" y="887667"/>
                    <a:pt x="469530" y="906416"/>
                  </a:cubicBezTo>
                  <a:cubicBezTo>
                    <a:pt x="466944" y="914521"/>
                    <a:pt x="463919" y="914798"/>
                    <a:pt x="382389" y="914798"/>
                  </a:cubicBezTo>
                  <a:lnTo>
                    <a:pt x="297950" y="914798"/>
                  </a:lnTo>
                  <a:lnTo>
                    <a:pt x="222424" y="953776"/>
                  </a:lnTo>
                  <a:cubicBezTo>
                    <a:pt x="180908" y="975204"/>
                    <a:pt x="142487" y="992730"/>
                    <a:pt x="137061" y="992730"/>
                  </a:cubicBezTo>
                  <a:cubicBezTo>
                    <a:pt x="131242" y="992730"/>
                    <a:pt x="124869" y="988966"/>
                    <a:pt x="121544" y="983517"/>
                  </a:cubicBezTo>
                  <a:close/>
                  <a:moveTo>
                    <a:pt x="684772" y="652730"/>
                  </a:moveTo>
                  <a:cubicBezTo>
                    <a:pt x="684772" y="651079"/>
                    <a:pt x="678515" y="646750"/>
                    <a:pt x="670872" y="643104"/>
                  </a:cubicBezTo>
                  <a:lnTo>
                    <a:pt x="656972" y="636477"/>
                  </a:lnTo>
                  <a:lnTo>
                    <a:pt x="654479" y="649008"/>
                  </a:lnTo>
                  <a:cubicBezTo>
                    <a:pt x="653093" y="655903"/>
                    <a:pt x="651962" y="666082"/>
                    <a:pt x="651962" y="671628"/>
                  </a:cubicBezTo>
                  <a:lnTo>
                    <a:pt x="651962" y="681714"/>
                  </a:lnTo>
                  <a:lnTo>
                    <a:pt x="668379" y="668721"/>
                  </a:lnTo>
                  <a:cubicBezTo>
                    <a:pt x="677384" y="661574"/>
                    <a:pt x="684772" y="654377"/>
                    <a:pt x="684772" y="652730"/>
                  </a:cubicBezTo>
                  <a:close/>
                  <a:moveTo>
                    <a:pt x="733815" y="608087"/>
                  </a:moveTo>
                  <a:lnTo>
                    <a:pt x="755727" y="588471"/>
                  </a:lnTo>
                  <a:lnTo>
                    <a:pt x="709571" y="566818"/>
                  </a:lnTo>
                  <a:cubicBezTo>
                    <a:pt x="684172" y="554910"/>
                    <a:pt x="662929" y="545743"/>
                    <a:pt x="662352" y="546448"/>
                  </a:cubicBezTo>
                  <a:cubicBezTo>
                    <a:pt x="661775" y="547152"/>
                    <a:pt x="660228" y="559840"/>
                    <a:pt x="658912" y="574646"/>
                  </a:cubicBezTo>
                  <a:lnTo>
                    <a:pt x="656510" y="601568"/>
                  </a:lnTo>
                  <a:lnTo>
                    <a:pt x="681932" y="614390"/>
                  </a:lnTo>
                  <a:cubicBezTo>
                    <a:pt x="695902" y="621442"/>
                    <a:pt x="708370" y="627324"/>
                    <a:pt x="709617" y="627460"/>
                  </a:cubicBezTo>
                  <a:cubicBezTo>
                    <a:pt x="710887" y="627598"/>
                    <a:pt x="721785" y="618877"/>
                    <a:pt x="733815" y="608087"/>
                  </a:cubicBezTo>
                  <a:close/>
                  <a:moveTo>
                    <a:pt x="987733" y="114941"/>
                  </a:moveTo>
                  <a:cubicBezTo>
                    <a:pt x="999693" y="88183"/>
                    <a:pt x="1000224" y="85197"/>
                    <a:pt x="994983" y="72696"/>
                  </a:cubicBezTo>
                  <a:cubicBezTo>
                    <a:pt x="990480" y="61903"/>
                    <a:pt x="983138" y="56248"/>
                    <a:pt x="957854" y="44068"/>
                  </a:cubicBezTo>
                  <a:cubicBezTo>
                    <a:pt x="924675" y="28098"/>
                    <a:pt x="914861" y="26186"/>
                    <a:pt x="901862" y="33148"/>
                  </a:cubicBezTo>
                  <a:cubicBezTo>
                    <a:pt x="892742" y="38025"/>
                    <a:pt x="868220" y="84098"/>
                    <a:pt x="870114" y="92797"/>
                  </a:cubicBezTo>
                  <a:cubicBezTo>
                    <a:pt x="871337" y="98341"/>
                    <a:pt x="960510" y="143733"/>
                    <a:pt x="970185" y="143733"/>
                  </a:cubicBezTo>
                  <a:cubicBezTo>
                    <a:pt x="972771" y="143733"/>
                    <a:pt x="980667" y="130776"/>
                    <a:pt x="987733" y="114941"/>
                  </a:cubicBezTo>
                  <a:close/>
                  <a:moveTo>
                    <a:pt x="219214" y="598799"/>
                  </a:moveTo>
                  <a:cubicBezTo>
                    <a:pt x="212818" y="578611"/>
                    <a:pt x="213903" y="578489"/>
                    <a:pt x="400099" y="578489"/>
                  </a:cubicBezTo>
                  <a:cubicBezTo>
                    <a:pt x="571355" y="578489"/>
                    <a:pt x="573826" y="578604"/>
                    <a:pt x="578282" y="586954"/>
                  </a:cubicBezTo>
                  <a:cubicBezTo>
                    <a:pt x="588973" y="606936"/>
                    <a:pt x="586641" y="607197"/>
                    <a:pt x="397467" y="607197"/>
                  </a:cubicBezTo>
                  <a:cubicBezTo>
                    <a:pt x="224109" y="607197"/>
                    <a:pt x="221846" y="607082"/>
                    <a:pt x="219214" y="598799"/>
                  </a:cubicBezTo>
                  <a:close/>
                  <a:moveTo>
                    <a:pt x="224409" y="496130"/>
                  </a:moveTo>
                  <a:cubicBezTo>
                    <a:pt x="214873" y="490570"/>
                    <a:pt x="215289" y="477286"/>
                    <a:pt x="225171" y="471993"/>
                  </a:cubicBezTo>
                  <a:cubicBezTo>
                    <a:pt x="230274" y="469266"/>
                    <a:pt x="293170" y="467749"/>
                    <a:pt x="401230" y="467749"/>
                  </a:cubicBezTo>
                  <a:cubicBezTo>
                    <a:pt x="548612" y="467749"/>
                    <a:pt x="570155" y="468546"/>
                    <a:pt x="575789" y="474194"/>
                  </a:cubicBezTo>
                  <a:cubicBezTo>
                    <a:pt x="579345" y="477738"/>
                    <a:pt x="582254" y="482220"/>
                    <a:pt x="582254" y="484155"/>
                  </a:cubicBezTo>
                  <a:cubicBezTo>
                    <a:pt x="582254" y="486088"/>
                    <a:pt x="579345" y="490570"/>
                    <a:pt x="575789" y="494114"/>
                  </a:cubicBezTo>
                  <a:cubicBezTo>
                    <a:pt x="570155" y="499769"/>
                    <a:pt x="548635" y="500545"/>
                    <a:pt x="400468" y="500434"/>
                  </a:cubicBezTo>
                  <a:cubicBezTo>
                    <a:pt x="293401" y="500365"/>
                    <a:pt x="228958" y="498779"/>
                    <a:pt x="224409" y="496130"/>
                  </a:cubicBezTo>
                  <a:close/>
                  <a:moveTo>
                    <a:pt x="221500" y="383864"/>
                  </a:moveTo>
                  <a:cubicBezTo>
                    <a:pt x="218775" y="380590"/>
                    <a:pt x="217759" y="374129"/>
                    <a:pt x="219214" y="369511"/>
                  </a:cubicBezTo>
                  <a:cubicBezTo>
                    <a:pt x="221823" y="361318"/>
                    <a:pt x="224617" y="361111"/>
                    <a:pt x="332146" y="361111"/>
                  </a:cubicBezTo>
                  <a:cubicBezTo>
                    <a:pt x="432240" y="361111"/>
                    <a:pt x="442769" y="361762"/>
                    <a:pt x="446348" y="368181"/>
                  </a:cubicBezTo>
                  <a:cubicBezTo>
                    <a:pt x="448865" y="372668"/>
                    <a:pt x="448887" y="377916"/>
                    <a:pt x="446417" y="382537"/>
                  </a:cubicBezTo>
                  <a:cubicBezTo>
                    <a:pt x="442838" y="389231"/>
                    <a:pt x="433787" y="389820"/>
                    <a:pt x="334478" y="389820"/>
                  </a:cubicBezTo>
                  <a:cubicBezTo>
                    <a:pt x="245051" y="389820"/>
                    <a:pt x="225587" y="388794"/>
                    <a:pt x="221500" y="383864"/>
                  </a:cubicBezTo>
                  <a:close/>
                </a:path>
              </a:pathLst>
            </a:custGeom>
            <a:solidFill>
              <a:schemeClr val="bg1"/>
            </a:solidFill>
            <a:ln w="41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>
                <a:defRPr/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11" y="391204"/>
            <a:ext cx="886691" cy="100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176970-46D8-48B0-95E6-6960B555275F}"/>
              </a:ext>
            </a:extLst>
          </p:cNvPr>
          <p:cNvSpPr/>
          <p:nvPr/>
        </p:nvSpPr>
        <p:spPr>
          <a:xfrm>
            <a:off x="3219754" y="1728122"/>
            <a:ext cx="397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0E6F69-1F28-48C6-869C-B6575C9E8EE3}"/>
              </a:ext>
            </a:extLst>
          </p:cNvPr>
          <p:cNvSpPr/>
          <p:nvPr/>
        </p:nvSpPr>
        <p:spPr>
          <a:xfrm>
            <a:off x="889378" y="2676767"/>
            <a:ext cx="892213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a, Kim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Sodium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Na.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EB01A9-72CA-4697-9A04-EC72FB61A553}"/>
              </a:ext>
            </a:extLst>
          </p:cNvPr>
          <p:cNvSpPr/>
          <p:nvPr/>
        </p:nvSpPr>
        <p:spPr>
          <a:xfrm>
            <a:off x="889378" y="3380986"/>
            <a:ext cx="852673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b, Lactic acid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sữa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C, H, 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34166-1842-46D5-A7B7-6569437F0BD4}"/>
              </a:ext>
            </a:extLst>
          </p:cNvPr>
          <p:cNvSpPr/>
          <p:nvPr/>
        </p:nvSpPr>
        <p:spPr>
          <a:xfrm>
            <a:off x="960292" y="4478512"/>
            <a:ext cx="838490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c, Kim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57289-4071-4DD6-A465-2B22506955F9}"/>
              </a:ext>
            </a:extLst>
          </p:cNvPr>
          <p:cNvSpPr/>
          <p:nvPr/>
        </p:nvSpPr>
        <p:spPr>
          <a:xfrm>
            <a:off x="908205" y="5141963"/>
            <a:ext cx="852673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defTabSz="914377">
              <a:defRPr/>
            </a:pP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d,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Muối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Na </a:t>
            </a:r>
            <a:r>
              <a:rPr lang="en-US" sz="2800" b="1" dirty="0" err="1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Cl.</a:t>
            </a:r>
          </a:p>
        </p:txBody>
      </p:sp>
    </p:spTree>
    <p:extLst>
      <p:ext uri="{BB962C8B-B14F-4D97-AF65-F5344CB8AC3E}">
        <p14:creationId xmlns:p14="http://schemas.microsoft.com/office/powerpoint/2010/main" val="18565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165">
            <a:extLst>
              <a:ext uri="{FF2B5EF4-FFF2-40B4-BE49-F238E27FC236}">
                <a16:creationId xmlns:a16="http://schemas.microsoft.com/office/drawing/2014/main" id="{D16FE095-FFD1-ABF3-A9C4-0DB813D54A3A}"/>
              </a:ext>
            </a:extLst>
          </p:cNvPr>
          <p:cNvSpPr txBox="1"/>
          <p:nvPr/>
        </p:nvSpPr>
        <p:spPr>
          <a:xfrm>
            <a:off x="4287970" y="592229"/>
            <a:ext cx="361606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>
                <a:solidFill>
                  <a:srgbClr val="000000"/>
                </a:solidFill>
                <a:latin typeface="Times New Roman" panose="02020603050405020304" pitchFamily="18" charset="0"/>
                <a:sym typeface="Arial"/>
              </a:rPr>
              <a:t>VẬN DỤNG</a:t>
            </a:r>
          </a:p>
        </p:txBody>
      </p:sp>
      <p:pic>
        <p:nvPicPr>
          <p:cNvPr id="167" name="Picture 166" descr="Icon&#10;&#10;Description automatically generated">
            <a:extLst>
              <a:ext uri="{FF2B5EF4-FFF2-40B4-BE49-F238E27FC236}">
                <a16:creationId xmlns:a16="http://schemas.microsoft.com/office/drawing/2014/main" id="{FEBBFE5E-B5A0-618F-D598-F4ED14F40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447" y="515893"/>
            <a:ext cx="856035" cy="856035"/>
          </a:xfrm>
          <a:prstGeom prst="rect">
            <a:avLst/>
          </a:prstGeom>
        </p:spPr>
      </p:pic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2E8BE79-FDC1-1704-7AAD-E8070E6204B9}"/>
              </a:ext>
            </a:extLst>
          </p:cNvPr>
          <p:cNvGrpSpPr/>
          <p:nvPr/>
        </p:nvGrpSpPr>
        <p:grpSpPr>
          <a:xfrm>
            <a:off x="1180618" y="2302015"/>
            <a:ext cx="10283687" cy="2680471"/>
            <a:chOff x="668552" y="2608678"/>
            <a:chExt cx="5162352" cy="2084355"/>
          </a:xfrm>
        </p:grpSpPr>
        <p:sp>
          <p:nvSpPr>
            <p:cNvPr id="169" name="Rectangle: Rounded Corners 168">
              <a:extLst>
                <a:ext uri="{FF2B5EF4-FFF2-40B4-BE49-F238E27FC236}">
                  <a16:creationId xmlns:a16="http://schemas.microsoft.com/office/drawing/2014/main" id="{65EEF6AF-8E9D-A171-AD21-B40B6C88E8E1}"/>
                </a:ext>
              </a:extLst>
            </p:cNvPr>
            <p:cNvSpPr/>
            <p:nvPr/>
          </p:nvSpPr>
          <p:spPr>
            <a:xfrm>
              <a:off x="668552" y="2608678"/>
              <a:ext cx="5162352" cy="2084355"/>
            </a:xfrm>
            <a:prstGeom prst="roundRect">
              <a:avLst>
                <a:gd name="adj" fmla="val 12114"/>
              </a:avLst>
            </a:prstGeom>
            <a:solidFill>
              <a:srgbClr val="CFDF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 sz="1400">
                <a:solidFill>
                  <a:prstClr val="white"/>
                </a:solidFill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710195B-EC4F-5ABA-F95B-2BE178026AE2}"/>
                </a:ext>
              </a:extLst>
            </p:cNvPr>
            <p:cNvSpPr txBox="1"/>
            <p:nvPr/>
          </p:nvSpPr>
          <p:spPr>
            <a:xfrm>
              <a:off x="1009499" y="2783624"/>
              <a:ext cx="4597075" cy="166757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 defTabSz="914377"/>
              <a:r>
                <a:rPr lang="en-US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2. </a:t>
              </a:r>
              <a:r>
                <a:rPr lang="vi-VN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Nêu hai đơn chất kim loại thường được sử dụng để làm dây dẫn điện</a:t>
              </a:r>
              <a:r>
                <a:rPr lang="en-US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 ?</a:t>
              </a:r>
            </a:p>
            <a:p>
              <a:pPr algn="just" defTabSz="914377"/>
              <a:r>
                <a:rPr lang="en-US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3. </a:t>
              </a:r>
              <a:r>
                <a:rPr lang="vi-VN" sz="2667" b="1" dirty="0">
                  <a:solidFill>
                    <a:srgbClr val="173042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Đơn chất nào được tạo ra trong quá trình quang hợp của cây xanh và có vai trò quan trọng đối với sự sống của con người?</a:t>
              </a:r>
              <a:endParaRPr lang="en-US" sz="2667" b="1" dirty="0">
                <a:solidFill>
                  <a:srgbClr val="17304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!!a3">
            <a:extLst>
              <a:ext uri="{FF2B5EF4-FFF2-40B4-BE49-F238E27FC236}">
                <a16:creationId xmlns:a16="http://schemas.microsoft.com/office/drawing/2014/main" id="{BCE68A8F-8153-BAE2-65FA-FD8B74CBFA6F}"/>
              </a:ext>
            </a:extLst>
          </p:cNvPr>
          <p:cNvGrpSpPr/>
          <p:nvPr/>
        </p:nvGrpSpPr>
        <p:grpSpPr>
          <a:xfrm>
            <a:off x="1138985" y="1632592"/>
            <a:ext cx="2165827" cy="620689"/>
            <a:chOff x="1367221" y="6204971"/>
            <a:chExt cx="1848459" cy="620689"/>
          </a:xfrm>
        </p:grpSpPr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18686F65-EBF5-CF9D-C165-876DCF9280B8}"/>
                </a:ext>
              </a:extLst>
            </p:cNvPr>
            <p:cNvSpPr/>
            <p:nvPr/>
          </p:nvSpPr>
          <p:spPr>
            <a:xfrm>
              <a:off x="1367221" y="6204971"/>
              <a:ext cx="1848459" cy="620689"/>
            </a:xfrm>
            <a:prstGeom prst="roundRect">
              <a:avLst>
                <a:gd name="adj" fmla="val 25079"/>
              </a:avLst>
            </a:prstGeom>
            <a:solidFill>
              <a:srgbClr val="FF725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 sz="1400">
                <a:solidFill>
                  <a:prstClr val="white"/>
                </a:solidFill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58F693A7-ED12-47C7-F294-3FB5A9F2DD88}"/>
                </a:ext>
              </a:extLst>
            </p:cNvPr>
            <p:cNvSpPr txBox="1"/>
            <p:nvPr/>
          </p:nvSpPr>
          <p:spPr>
            <a:xfrm>
              <a:off x="1402752" y="6253706"/>
              <a:ext cx="1766747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2800" b="1">
                  <a:solidFill>
                    <a:prstClr val="white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Câu hỏi</a:t>
              </a:r>
            </a:p>
          </p:txBody>
        </p:sp>
      </p:grpSp>
      <p:grpSp>
        <p:nvGrpSpPr>
          <p:cNvPr id="174" name="!!a2">
            <a:extLst>
              <a:ext uri="{FF2B5EF4-FFF2-40B4-BE49-F238E27FC236}">
                <a16:creationId xmlns:a16="http://schemas.microsoft.com/office/drawing/2014/main" id="{84A27E08-F986-FE32-6CA0-E817D159BA81}"/>
              </a:ext>
            </a:extLst>
          </p:cNvPr>
          <p:cNvGrpSpPr/>
          <p:nvPr/>
        </p:nvGrpSpPr>
        <p:grpSpPr>
          <a:xfrm>
            <a:off x="799816" y="1598339"/>
            <a:ext cx="719971" cy="719971"/>
            <a:chOff x="6724214" y="1636355"/>
            <a:chExt cx="719971" cy="719971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9669D85-277A-E2CC-1CB8-5D342F42C68A}"/>
                </a:ext>
              </a:extLst>
            </p:cNvPr>
            <p:cNvSpPr/>
            <p:nvPr/>
          </p:nvSpPr>
          <p:spPr>
            <a:xfrm>
              <a:off x="6724214" y="1636355"/>
              <a:ext cx="719971" cy="719971"/>
            </a:xfrm>
            <a:prstGeom prst="ellipse">
              <a:avLst/>
            </a:prstGeom>
            <a:solidFill>
              <a:srgbClr val="FF725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BCC024F-F861-84DB-F04C-5B5D9A0AA263}"/>
                </a:ext>
              </a:extLst>
            </p:cNvPr>
            <p:cNvSpPr/>
            <p:nvPr/>
          </p:nvSpPr>
          <p:spPr>
            <a:xfrm>
              <a:off x="6915653" y="1835626"/>
              <a:ext cx="337092" cy="321430"/>
            </a:xfrm>
            <a:custGeom>
              <a:avLst/>
              <a:gdLst>
                <a:gd name="connsiteX0" fmla="*/ 121544 w 1041099"/>
                <a:gd name="connsiteY0" fmla="*/ 983517 h 992730"/>
                <a:gd name="connsiteX1" fmla="*/ 119905 w 1041099"/>
                <a:gd name="connsiteY1" fmla="*/ 899304 h 992730"/>
                <a:gd name="connsiteX2" fmla="*/ 123923 w 1041099"/>
                <a:gd name="connsiteY2" fmla="*/ 824347 h 992730"/>
                <a:gd name="connsiteX3" fmla="*/ 101018 w 1041099"/>
                <a:gd name="connsiteY3" fmla="*/ 800330 h 992730"/>
                <a:gd name="connsiteX4" fmla="*/ 6373 w 1041099"/>
                <a:gd name="connsiteY4" fmla="*/ 618651 h 992730"/>
                <a:gd name="connsiteX5" fmla="*/ 6373 w 1041099"/>
                <a:gd name="connsiteY5" fmla="*/ 456296 h 992730"/>
                <a:gd name="connsiteX6" fmla="*/ 272597 w 1041099"/>
                <a:gd name="connsiteY6" fmla="*/ 171389 h 992730"/>
                <a:gd name="connsiteX7" fmla="*/ 503379 w 1041099"/>
                <a:gd name="connsiteY7" fmla="*/ 161139 h 992730"/>
                <a:gd name="connsiteX8" fmla="*/ 739195 w 1041099"/>
                <a:gd name="connsiteY8" fmla="*/ 166464 h 992730"/>
                <a:gd name="connsiteX9" fmla="*/ 783204 w 1041099"/>
                <a:gd name="connsiteY9" fmla="*/ 175210 h 992730"/>
                <a:gd name="connsiteX10" fmla="*/ 832431 w 1041099"/>
                <a:gd name="connsiteY10" fmla="*/ 97891 h 992730"/>
                <a:gd name="connsiteX11" fmla="*/ 885307 w 1041099"/>
                <a:gd name="connsiteY11" fmla="*/ 9411 h 992730"/>
                <a:gd name="connsiteX12" fmla="*/ 970023 w 1041099"/>
                <a:gd name="connsiteY12" fmla="*/ 16059 h 992730"/>
                <a:gd name="connsiteX13" fmla="*/ 1024907 w 1041099"/>
                <a:gd name="connsiteY13" fmla="*/ 62996 h 992730"/>
                <a:gd name="connsiteX14" fmla="*/ 1000155 w 1041099"/>
                <a:gd name="connsiteY14" fmla="*/ 158088 h 992730"/>
                <a:gd name="connsiteX15" fmla="*/ 957624 w 1041099"/>
                <a:gd name="connsiteY15" fmla="*/ 248716 h 992730"/>
                <a:gd name="connsiteX16" fmla="*/ 944185 w 1041099"/>
                <a:gd name="connsiteY16" fmla="*/ 277822 h 992730"/>
                <a:gd name="connsiteX17" fmla="*/ 964620 w 1041099"/>
                <a:gd name="connsiteY17" fmla="*/ 304085 h 992730"/>
                <a:gd name="connsiteX18" fmla="*/ 1037676 w 1041099"/>
                <a:gd name="connsiteY18" fmla="*/ 473508 h 992730"/>
                <a:gd name="connsiteX19" fmla="*/ 1030287 w 1041099"/>
                <a:gd name="connsiteY19" fmla="*/ 637959 h 992730"/>
                <a:gd name="connsiteX20" fmla="*/ 745452 w 1041099"/>
                <a:gd name="connsiteY20" fmla="*/ 908287 h 992730"/>
                <a:gd name="connsiteX21" fmla="*/ 613448 w 1041099"/>
                <a:gd name="connsiteY21" fmla="*/ 914798 h 992730"/>
                <a:gd name="connsiteX22" fmla="*/ 510399 w 1041099"/>
                <a:gd name="connsiteY22" fmla="*/ 906416 h 992730"/>
                <a:gd name="connsiteX23" fmla="*/ 624462 w 1041099"/>
                <a:gd name="connsiteY23" fmla="*/ 885057 h 992730"/>
                <a:gd name="connsiteX24" fmla="*/ 762469 w 1041099"/>
                <a:gd name="connsiteY24" fmla="*/ 874168 h 992730"/>
                <a:gd name="connsiteX25" fmla="*/ 999116 w 1041099"/>
                <a:gd name="connsiteY25" fmla="*/ 637126 h 992730"/>
                <a:gd name="connsiteX26" fmla="*/ 1010291 w 1041099"/>
                <a:gd name="connsiteY26" fmla="*/ 539525 h 992730"/>
                <a:gd name="connsiteX27" fmla="*/ 980275 w 1041099"/>
                <a:gd name="connsiteY27" fmla="*/ 387594 h 992730"/>
                <a:gd name="connsiteX28" fmla="*/ 929847 w 1041099"/>
                <a:gd name="connsiteY28" fmla="*/ 312908 h 992730"/>
                <a:gd name="connsiteX29" fmla="*/ 859792 w 1041099"/>
                <a:gd name="connsiteY29" fmla="*/ 454236 h 992730"/>
                <a:gd name="connsiteX30" fmla="*/ 793456 w 1041099"/>
                <a:gd name="connsiteY30" fmla="*/ 594315 h 992730"/>
                <a:gd name="connsiteX31" fmla="*/ 721693 w 1041099"/>
                <a:gd name="connsiteY31" fmla="*/ 660512 h 992730"/>
                <a:gd name="connsiteX32" fmla="*/ 639655 w 1041099"/>
                <a:gd name="connsiteY32" fmla="*/ 723592 h 992730"/>
                <a:gd name="connsiteX33" fmla="*/ 428777 w 1041099"/>
                <a:gd name="connsiteY33" fmla="*/ 719128 h 992730"/>
                <a:gd name="connsiteX34" fmla="*/ 222493 w 1041099"/>
                <a:gd name="connsiteY34" fmla="*/ 713092 h 992730"/>
                <a:gd name="connsiteX35" fmla="*/ 218059 w 1041099"/>
                <a:gd name="connsiteY35" fmla="*/ 699840 h 992730"/>
                <a:gd name="connsiteX36" fmla="*/ 420233 w 1041099"/>
                <a:gd name="connsiteY36" fmla="*/ 689228 h 992730"/>
                <a:gd name="connsiteX37" fmla="*/ 621206 w 1041099"/>
                <a:gd name="connsiteY37" fmla="*/ 687177 h 992730"/>
                <a:gd name="connsiteX38" fmla="*/ 626771 w 1041099"/>
                <a:gd name="connsiteY38" fmla="*/ 601561 h 992730"/>
                <a:gd name="connsiteX39" fmla="*/ 632336 w 1041099"/>
                <a:gd name="connsiteY39" fmla="*/ 515944 h 992730"/>
                <a:gd name="connsiteX40" fmla="*/ 666532 w 1041099"/>
                <a:gd name="connsiteY40" fmla="*/ 444638 h 992730"/>
                <a:gd name="connsiteX41" fmla="*/ 707169 w 1041099"/>
                <a:gd name="connsiteY41" fmla="*/ 370864 h 992730"/>
                <a:gd name="connsiteX42" fmla="*/ 725780 w 1041099"/>
                <a:gd name="connsiteY42" fmla="*/ 384481 h 992730"/>
                <a:gd name="connsiteX43" fmla="*/ 702805 w 1041099"/>
                <a:gd name="connsiteY43" fmla="*/ 438322 h 992730"/>
                <a:gd name="connsiteX44" fmla="*/ 673943 w 1041099"/>
                <a:gd name="connsiteY44" fmla="*/ 499748 h 992730"/>
                <a:gd name="connsiteX45" fmla="*/ 668079 w 1041099"/>
                <a:gd name="connsiteY45" fmla="*/ 513289 h 992730"/>
                <a:gd name="connsiteX46" fmla="*/ 719915 w 1041099"/>
                <a:gd name="connsiteY46" fmla="*/ 538084 h 992730"/>
                <a:gd name="connsiteX47" fmla="*/ 775123 w 1041099"/>
                <a:gd name="connsiteY47" fmla="*/ 559404 h 992730"/>
                <a:gd name="connsiteX48" fmla="*/ 957947 w 1041099"/>
                <a:gd name="connsiteY48" fmla="*/ 178261 h 992730"/>
                <a:gd name="connsiteX49" fmla="*/ 856260 w 1041099"/>
                <a:gd name="connsiteY49" fmla="*/ 126151 h 992730"/>
                <a:gd name="connsiteX50" fmla="*/ 802230 w 1041099"/>
                <a:gd name="connsiteY50" fmla="*/ 229864 h 992730"/>
                <a:gd name="connsiteX51" fmla="*/ 742497 w 1041099"/>
                <a:gd name="connsiteY51" fmla="*/ 334450 h 992730"/>
                <a:gd name="connsiteX52" fmla="*/ 751987 w 1041099"/>
                <a:gd name="connsiteY52" fmla="*/ 264902 h 992730"/>
                <a:gd name="connsiteX53" fmla="*/ 777916 w 1041099"/>
                <a:gd name="connsiteY53" fmla="*/ 206813 h 992730"/>
                <a:gd name="connsiteX54" fmla="*/ 752264 w 1041099"/>
                <a:gd name="connsiteY54" fmla="*/ 198481 h 992730"/>
                <a:gd name="connsiteX55" fmla="*/ 541223 w 1041099"/>
                <a:gd name="connsiteY55" fmla="*/ 189815 h 992730"/>
                <a:gd name="connsiteX56" fmla="*/ 322933 w 1041099"/>
                <a:gd name="connsiteY56" fmla="*/ 192866 h 992730"/>
                <a:gd name="connsiteX57" fmla="*/ 62065 w 1041099"/>
                <a:gd name="connsiteY57" fmla="*/ 385728 h 992730"/>
                <a:gd name="connsiteX58" fmla="*/ 29878 w 1041099"/>
                <a:gd name="connsiteY58" fmla="*/ 523119 h 992730"/>
                <a:gd name="connsiteX59" fmla="*/ 35951 w 1041099"/>
                <a:gd name="connsiteY59" fmla="*/ 611834 h 992730"/>
                <a:gd name="connsiteX60" fmla="*/ 139462 w 1041099"/>
                <a:gd name="connsiteY60" fmla="*/ 797079 h 992730"/>
                <a:gd name="connsiteX61" fmla="*/ 156525 w 1041099"/>
                <a:gd name="connsiteY61" fmla="*/ 812406 h 992730"/>
                <a:gd name="connsiteX62" fmla="*/ 154193 w 1041099"/>
                <a:gd name="connsiteY62" fmla="*/ 840023 h 992730"/>
                <a:gd name="connsiteX63" fmla="*/ 149552 w 1041099"/>
                <a:gd name="connsiteY63" fmla="*/ 955831 h 992730"/>
                <a:gd name="connsiteX64" fmla="*/ 220692 w 1041099"/>
                <a:gd name="connsiteY64" fmla="*/ 920941 h 992730"/>
                <a:gd name="connsiteX65" fmla="*/ 289014 w 1041099"/>
                <a:gd name="connsiteY65" fmla="*/ 886073 h 992730"/>
                <a:gd name="connsiteX66" fmla="*/ 375647 w 1041099"/>
                <a:gd name="connsiteY66" fmla="*/ 886073 h 992730"/>
                <a:gd name="connsiteX67" fmla="*/ 469530 w 1041099"/>
                <a:gd name="connsiteY67" fmla="*/ 906416 h 992730"/>
                <a:gd name="connsiteX68" fmla="*/ 382389 w 1041099"/>
                <a:gd name="connsiteY68" fmla="*/ 914798 h 992730"/>
                <a:gd name="connsiteX69" fmla="*/ 297950 w 1041099"/>
                <a:gd name="connsiteY69" fmla="*/ 914798 h 992730"/>
                <a:gd name="connsiteX70" fmla="*/ 222424 w 1041099"/>
                <a:gd name="connsiteY70" fmla="*/ 953776 h 992730"/>
                <a:gd name="connsiteX71" fmla="*/ 137061 w 1041099"/>
                <a:gd name="connsiteY71" fmla="*/ 992730 h 992730"/>
                <a:gd name="connsiteX72" fmla="*/ 121544 w 1041099"/>
                <a:gd name="connsiteY72" fmla="*/ 983517 h 992730"/>
                <a:gd name="connsiteX73" fmla="*/ 684772 w 1041099"/>
                <a:gd name="connsiteY73" fmla="*/ 652730 h 992730"/>
                <a:gd name="connsiteX74" fmla="*/ 670872 w 1041099"/>
                <a:gd name="connsiteY74" fmla="*/ 643104 h 992730"/>
                <a:gd name="connsiteX75" fmla="*/ 656972 w 1041099"/>
                <a:gd name="connsiteY75" fmla="*/ 636477 h 992730"/>
                <a:gd name="connsiteX76" fmla="*/ 654479 w 1041099"/>
                <a:gd name="connsiteY76" fmla="*/ 649008 h 992730"/>
                <a:gd name="connsiteX77" fmla="*/ 651962 w 1041099"/>
                <a:gd name="connsiteY77" fmla="*/ 671628 h 992730"/>
                <a:gd name="connsiteX78" fmla="*/ 651962 w 1041099"/>
                <a:gd name="connsiteY78" fmla="*/ 681714 h 992730"/>
                <a:gd name="connsiteX79" fmla="*/ 668379 w 1041099"/>
                <a:gd name="connsiteY79" fmla="*/ 668721 h 992730"/>
                <a:gd name="connsiteX80" fmla="*/ 684772 w 1041099"/>
                <a:gd name="connsiteY80" fmla="*/ 652730 h 992730"/>
                <a:gd name="connsiteX81" fmla="*/ 733815 w 1041099"/>
                <a:gd name="connsiteY81" fmla="*/ 608087 h 992730"/>
                <a:gd name="connsiteX82" fmla="*/ 755727 w 1041099"/>
                <a:gd name="connsiteY82" fmla="*/ 588471 h 992730"/>
                <a:gd name="connsiteX83" fmla="*/ 709571 w 1041099"/>
                <a:gd name="connsiteY83" fmla="*/ 566818 h 992730"/>
                <a:gd name="connsiteX84" fmla="*/ 662352 w 1041099"/>
                <a:gd name="connsiteY84" fmla="*/ 546448 h 992730"/>
                <a:gd name="connsiteX85" fmla="*/ 658912 w 1041099"/>
                <a:gd name="connsiteY85" fmla="*/ 574646 h 992730"/>
                <a:gd name="connsiteX86" fmla="*/ 656510 w 1041099"/>
                <a:gd name="connsiteY86" fmla="*/ 601568 h 992730"/>
                <a:gd name="connsiteX87" fmla="*/ 681932 w 1041099"/>
                <a:gd name="connsiteY87" fmla="*/ 614390 h 992730"/>
                <a:gd name="connsiteX88" fmla="*/ 709617 w 1041099"/>
                <a:gd name="connsiteY88" fmla="*/ 627460 h 992730"/>
                <a:gd name="connsiteX89" fmla="*/ 733815 w 1041099"/>
                <a:gd name="connsiteY89" fmla="*/ 608087 h 992730"/>
                <a:gd name="connsiteX90" fmla="*/ 987733 w 1041099"/>
                <a:gd name="connsiteY90" fmla="*/ 114941 h 992730"/>
                <a:gd name="connsiteX91" fmla="*/ 994983 w 1041099"/>
                <a:gd name="connsiteY91" fmla="*/ 72696 h 992730"/>
                <a:gd name="connsiteX92" fmla="*/ 957854 w 1041099"/>
                <a:gd name="connsiteY92" fmla="*/ 44068 h 992730"/>
                <a:gd name="connsiteX93" fmla="*/ 901862 w 1041099"/>
                <a:gd name="connsiteY93" fmla="*/ 33148 h 992730"/>
                <a:gd name="connsiteX94" fmla="*/ 870114 w 1041099"/>
                <a:gd name="connsiteY94" fmla="*/ 92797 h 992730"/>
                <a:gd name="connsiteX95" fmla="*/ 970185 w 1041099"/>
                <a:gd name="connsiteY95" fmla="*/ 143733 h 992730"/>
                <a:gd name="connsiteX96" fmla="*/ 987733 w 1041099"/>
                <a:gd name="connsiteY96" fmla="*/ 114941 h 992730"/>
                <a:gd name="connsiteX97" fmla="*/ 219214 w 1041099"/>
                <a:gd name="connsiteY97" fmla="*/ 598799 h 992730"/>
                <a:gd name="connsiteX98" fmla="*/ 400099 w 1041099"/>
                <a:gd name="connsiteY98" fmla="*/ 578489 h 992730"/>
                <a:gd name="connsiteX99" fmla="*/ 578282 w 1041099"/>
                <a:gd name="connsiteY99" fmla="*/ 586954 h 992730"/>
                <a:gd name="connsiteX100" fmla="*/ 397467 w 1041099"/>
                <a:gd name="connsiteY100" fmla="*/ 607197 h 992730"/>
                <a:gd name="connsiteX101" fmla="*/ 219214 w 1041099"/>
                <a:gd name="connsiteY101" fmla="*/ 598799 h 992730"/>
                <a:gd name="connsiteX102" fmla="*/ 224409 w 1041099"/>
                <a:gd name="connsiteY102" fmla="*/ 496130 h 992730"/>
                <a:gd name="connsiteX103" fmla="*/ 225171 w 1041099"/>
                <a:gd name="connsiteY103" fmla="*/ 471993 h 992730"/>
                <a:gd name="connsiteX104" fmla="*/ 401230 w 1041099"/>
                <a:gd name="connsiteY104" fmla="*/ 467749 h 992730"/>
                <a:gd name="connsiteX105" fmla="*/ 575789 w 1041099"/>
                <a:gd name="connsiteY105" fmla="*/ 474194 h 992730"/>
                <a:gd name="connsiteX106" fmla="*/ 582254 w 1041099"/>
                <a:gd name="connsiteY106" fmla="*/ 484155 h 992730"/>
                <a:gd name="connsiteX107" fmla="*/ 575789 w 1041099"/>
                <a:gd name="connsiteY107" fmla="*/ 494114 h 992730"/>
                <a:gd name="connsiteX108" fmla="*/ 400468 w 1041099"/>
                <a:gd name="connsiteY108" fmla="*/ 500434 h 992730"/>
                <a:gd name="connsiteX109" fmla="*/ 224409 w 1041099"/>
                <a:gd name="connsiteY109" fmla="*/ 496130 h 992730"/>
                <a:gd name="connsiteX110" fmla="*/ 221500 w 1041099"/>
                <a:gd name="connsiteY110" fmla="*/ 383864 h 992730"/>
                <a:gd name="connsiteX111" fmla="*/ 219214 w 1041099"/>
                <a:gd name="connsiteY111" fmla="*/ 369511 h 992730"/>
                <a:gd name="connsiteX112" fmla="*/ 332146 w 1041099"/>
                <a:gd name="connsiteY112" fmla="*/ 361111 h 992730"/>
                <a:gd name="connsiteX113" fmla="*/ 446348 w 1041099"/>
                <a:gd name="connsiteY113" fmla="*/ 368181 h 992730"/>
                <a:gd name="connsiteX114" fmla="*/ 446417 w 1041099"/>
                <a:gd name="connsiteY114" fmla="*/ 382537 h 992730"/>
                <a:gd name="connsiteX115" fmla="*/ 334478 w 1041099"/>
                <a:gd name="connsiteY115" fmla="*/ 389820 h 992730"/>
                <a:gd name="connsiteX116" fmla="*/ 221500 w 1041099"/>
                <a:gd name="connsiteY116" fmla="*/ 383864 h 99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41099" h="992730">
                  <a:moveTo>
                    <a:pt x="121544" y="983517"/>
                  </a:moveTo>
                  <a:cubicBezTo>
                    <a:pt x="116880" y="975897"/>
                    <a:pt x="116603" y="961073"/>
                    <a:pt x="119905" y="899304"/>
                  </a:cubicBezTo>
                  <a:lnTo>
                    <a:pt x="123923" y="824347"/>
                  </a:lnTo>
                  <a:lnTo>
                    <a:pt x="101018" y="800330"/>
                  </a:lnTo>
                  <a:cubicBezTo>
                    <a:pt x="54700" y="751753"/>
                    <a:pt x="20134" y="685416"/>
                    <a:pt x="6373" y="618651"/>
                  </a:cubicBezTo>
                  <a:cubicBezTo>
                    <a:pt x="-2124" y="577364"/>
                    <a:pt x="-2124" y="497629"/>
                    <a:pt x="6373" y="456296"/>
                  </a:cubicBezTo>
                  <a:cubicBezTo>
                    <a:pt x="34334" y="320291"/>
                    <a:pt x="133967" y="213684"/>
                    <a:pt x="272597" y="171389"/>
                  </a:cubicBezTo>
                  <a:cubicBezTo>
                    <a:pt x="299913" y="163053"/>
                    <a:pt x="311065" y="162559"/>
                    <a:pt x="503379" y="161139"/>
                  </a:cubicBezTo>
                  <a:cubicBezTo>
                    <a:pt x="679485" y="159839"/>
                    <a:pt x="709802" y="160525"/>
                    <a:pt x="739195" y="166464"/>
                  </a:cubicBezTo>
                  <a:cubicBezTo>
                    <a:pt x="757759" y="170211"/>
                    <a:pt x="777570" y="174148"/>
                    <a:pt x="783204" y="175210"/>
                  </a:cubicBezTo>
                  <a:cubicBezTo>
                    <a:pt x="792879" y="177032"/>
                    <a:pt x="795649" y="172675"/>
                    <a:pt x="832431" y="97891"/>
                  </a:cubicBezTo>
                  <a:cubicBezTo>
                    <a:pt x="864156" y="33349"/>
                    <a:pt x="873970" y="16925"/>
                    <a:pt x="885307" y="9411"/>
                  </a:cubicBezTo>
                  <a:cubicBezTo>
                    <a:pt x="906942" y="-4910"/>
                    <a:pt x="930839" y="-3035"/>
                    <a:pt x="970023" y="16059"/>
                  </a:cubicBezTo>
                  <a:cubicBezTo>
                    <a:pt x="1004542" y="32871"/>
                    <a:pt x="1017772" y="44197"/>
                    <a:pt x="1024907" y="62996"/>
                  </a:cubicBezTo>
                  <a:cubicBezTo>
                    <a:pt x="1032758" y="83726"/>
                    <a:pt x="1029641" y="95741"/>
                    <a:pt x="1000155" y="158088"/>
                  </a:cubicBezTo>
                  <a:cubicBezTo>
                    <a:pt x="984154" y="191926"/>
                    <a:pt x="965013" y="232707"/>
                    <a:pt x="957624" y="248716"/>
                  </a:cubicBezTo>
                  <a:lnTo>
                    <a:pt x="944185" y="277822"/>
                  </a:lnTo>
                  <a:lnTo>
                    <a:pt x="964620" y="304085"/>
                  </a:lnTo>
                  <a:cubicBezTo>
                    <a:pt x="1000801" y="350579"/>
                    <a:pt x="1028047" y="413776"/>
                    <a:pt x="1037676" y="473508"/>
                  </a:cubicBezTo>
                  <a:cubicBezTo>
                    <a:pt x="1044487" y="515739"/>
                    <a:pt x="1040677" y="600677"/>
                    <a:pt x="1030287" y="637959"/>
                  </a:cubicBezTo>
                  <a:cubicBezTo>
                    <a:pt x="991173" y="778273"/>
                    <a:pt x="884337" y="879677"/>
                    <a:pt x="745452" y="908287"/>
                  </a:cubicBezTo>
                  <a:cubicBezTo>
                    <a:pt x="721600" y="913205"/>
                    <a:pt x="689159" y="914798"/>
                    <a:pt x="613448" y="914798"/>
                  </a:cubicBezTo>
                  <a:cubicBezTo>
                    <a:pt x="515894" y="914798"/>
                    <a:pt x="513008" y="914567"/>
                    <a:pt x="510399" y="906416"/>
                  </a:cubicBezTo>
                  <a:cubicBezTo>
                    <a:pt x="504603" y="888105"/>
                    <a:pt x="510537" y="886997"/>
                    <a:pt x="624462" y="885057"/>
                  </a:cubicBezTo>
                  <a:cubicBezTo>
                    <a:pt x="720053" y="883418"/>
                    <a:pt x="735316" y="882217"/>
                    <a:pt x="762469" y="874168"/>
                  </a:cubicBezTo>
                  <a:cubicBezTo>
                    <a:pt x="879742" y="839407"/>
                    <a:pt x="963211" y="755794"/>
                    <a:pt x="999116" y="637126"/>
                  </a:cubicBezTo>
                  <a:cubicBezTo>
                    <a:pt x="1008767" y="605239"/>
                    <a:pt x="1010060" y="593897"/>
                    <a:pt x="1010291" y="539525"/>
                  </a:cubicBezTo>
                  <a:cubicBezTo>
                    <a:pt x="1010592" y="471843"/>
                    <a:pt x="1004519" y="441028"/>
                    <a:pt x="980275" y="387594"/>
                  </a:cubicBezTo>
                  <a:cubicBezTo>
                    <a:pt x="966444" y="357072"/>
                    <a:pt x="935388" y="311066"/>
                    <a:pt x="929847" y="312908"/>
                  </a:cubicBezTo>
                  <a:cubicBezTo>
                    <a:pt x="927792" y="313594"/>
                    <a:pt x="896274" y="377193"/>
                    <a:pt x="859792" y="454236"/>
                  </a:cubicBezTo>
                  <a:lnTo>
                    <a:pt x="793456" y="594315"/>
                  </a:lnTo>
                  <a:lnTo>
                    <a:pt x="721693" y="660512"/>
                  </a:lnTo>
                  <a:cubicBezTo>
                    <a:pt x="657549" y="719673"/>
                    <a:pt x="648822" y="726377"/>
                    <a:pt x="639655" y="723592"/>
                  </a:cubicBezTo>
                  <a:cubicBezTo>
                    <a:pt x="634021" y="721878"/>
                    <a:pt x="539122" y="719870"/>
                    <a:pt x="428777" y="719128"/>
                  </a:cubicBezTo>
                  <a:cubicBezTo>
                    <a:pt x="286036" y="718172"/>
                    <a:pt x="226510" y="716429"/>
                    <a:pt x="222493" y="713092"/>
                  </a:cubicBezTo>
                  <a:cubicBezTo>
                    <a:pt x="219376" y="710513"/>
                    <a:pt x="217390" y="704549"/>
                    <a:pt x="218059" y="699840"/>
                  </a:cubicBezTo>
                  <a:cubicBezTo>
                    <a:pt x="219283" y="691325"/>
                    <a:pt x="220345" y="691267"/>
                    <a:pt x="420233" y="689228"/>
                  </a:cubicBezTo>
                  <a:lnTo>
                    <a:pt x="621206" y="687177"/>
                  </a:lnTo>
                  <a:lnTo>
                    <a:pt x="626771" y="601561"/>
                  </a:lnTo>
                  <a:lnTo>
                    <a:pt x="632336" y="515944"/>
                  </a:lnTo>
                  <a:lnTo>
                    <a:pt x="666532" y="444638"/>
                  </a:lnTo>
                  <a:cubicBezTo>
                    <a:pt x="685350" y="405420"/>
                    <a:pt x="703614" y="372220"/>
                    <a:pt x="707169" y="370864"/>
                  </a:cubicBezTo>
                  <a:cubicBezTo>
                    <a:pt x="714766" y="367948"/>
                    <a:pt x="725780" y="376009"/>
                    <a:pt x="725780" y="384481"/>
                  </a:cubicBezTo>
                  <a:cubicBezTo>
                    <a:pt x="725780" y="387758"/>
                    <a:pt x="715435" y="411987"/>
                    <a:pt x="702805" y="438322"/>
                  </a:cubicBezTo>
                  <a:cubicBezTo>
                    <a:pt x="690175" y="464657"/>
                    <a:pt x="677176" y="492299"/>
                    <a:pt x="673943" y="499748"/>
                  </a:cubicBezTo>
                  <a:lnTo>
                    <a:pt x="668079" y="513289"/>
                  </a:lnTo>
                  <a:lnTo>
                    <a:pt x="719915" y="538084"/>
                  </a:lnTo>
                  <a:cubicBezTo>
                    <a:pt x="748431" y="551722"/>
                    <a:pt x="773252" y="561316"/>
                    <a:pt x="775123" y="559404"/>
                  </a:cubicBezTo>
                  <a:cubicBezTo>
                    <a:pt x="777593" y="556862"/>
                    <a:pt x="944163" y="209602"/>
                    <a:pt x="957947" y="178261"/>
                  </a:cubicBezTo>
                  <a:cubicBezTo>
                    <a:pt x="959517" y="174684"/>
                    <a:pt x="871268" y="129460"/>
                    <a:pt x="856260" y="126151"/>
                  </a:cubicBezTo>
                  <a:cubicBezTo>
                    <a:pt x="854066" y="125671"/>
                    <a:pt x="829753" y="172340"/>
                    <a:pt x="802230" y="229864"/>
                  </a:cubicBezTo>
                  <a:cubicBezTo>
                    <a:pt x="757736" y="322831"/>
                    <a:pt x="751086" y="334450"/>
                    <a:pt x="742497" y="334450"/>
                  </a:cubicBezTo>
                  <a:cubicBezTo>
                    <a:pt x="722131" y="334450"/>
                    <a:pt x="723471" y="324652"/>
                    <a:pt x="751987" y="264902"/>
                  </a:cubicBezTo>
                  <a:cubicBezTo>
                    <a:pt x="766925" y="233623"/>
                    <a:pt x="778586" y="207482"/>
                    <a:pt x="777916" y="206813"/>
                  </a:cubicBezTo>
                  <a:cubicBezTo>
                    <a:pt x="777247" y="206143"/>
                    <a:pt x="765725" y="202395"/>
                    <a:pt x="752264" y="198481"/>
                  </a:cubicBezTo>
                  <a:cubicBezTo>
                    <a:pt x="731067" y="192314"/>
                    <a:pt x="703082" y="191164"/>
                    <a:pt x="541223" y="189815"/>
                  </a:cubicBezTo>
                  <a:cubicBezTo>
                    <a:pt x="416700" y="188776"/>
                    <a:pt x="344083" y="189792"/>
                    <a:pt x="322933" y="192866"/>
                  </a:cubicBezTo>
                  <a:cubicBezTo>
                    <a:pt x="207923" y="209586"/>
                    <a:pt x="110207" y="281823"/>
                    <a:pt x="62065" y="385728"/>
                  </a:cubicBezTo>
                  <a:cubicBezTo>
                    <a:pt x="39830" y="433720"/>
                    <a:pt x="32349" y="465609"/>
                    <a:pt x="29878" y="523119"/>
                  </a:cubicBezTo>
                  <a:cubicBezTo>
                    <a:pt x="28193" y="562517"/>
                    <a:pt x="29393" y="580216"/>
                    <a:pt x="35951" y="611834"/>
                  </a:cubicBezTo>
                  <a:cubicBezTo>
                    <a:pt x="49966" y="679495"/>
                    <a:pt x="91712" y="754210"/>
                    <a:pt x="139462" y="797079"/>
                  </a:cubicBezTo>
                  <a:lnTo>
                    <a:pt x="156525" y="812406"/>
                  </a:lnTo>
                  <a:lnTo>
                    <a:pt x="154193" y="840023"/>
                  </a:lnTo>
                  <a:cubicBezTo>
                    <a:pt x="149090" y="900367"/>
                    <a:pt x="146874" y="955831"/>
                    <a:pt x="149552" y="955831"/>
                  </a:cubicBezTo>
                  <a:cubicBezTo>
                    <a:pt x="151099" y="955831"/>
                    <a:pt x="183125" y="940129"/>
                    <a:pt x="220692" y="920941"/>
                  </a:cubicBezTo>
                  <a:lnTo>
                    <a:pt x="289014" y="886073"/>
                  </a:lnTo>
                  <a:lnTo>
                    <a:pt x="375647" y="886073"/>
                  </a:lnTo>
                  <a:cubicBezTo>
                    <a:pt x="468260" y="886096"/>
                    <a:pt x="475464" y="887667"/>
                    <a:pt x="469530" y="906416"/>
                  </a:cubicBezTo>
                  <a:cubicBezTo>
                    <a:pt x="466944" y="914521"/>
                    <a:pt x="463919" y="914798"/>
                    <a:pt x="382389" y="914798"/>
                  </a:cubicBezTo>
                  <a:lnTo>
                    <a:pt x="297950" y="914798"/>
                  </a:lnTo>
                  <a:lnTo>
                    <a:pt x="222424" y="953776"/>
                  </a:lnTo>
                  <a:cubicBezTo>
                    <a:pt x="180908" y="975204"/>
                    <a:pt x="142487" y="992730"/>
                    <a:pt x="137061" y="992730"/>
                  </a:cubicBezTo>
                  <a:cubicBezTo>
                    <a:pt x="131242" y="992730"/>
                    <a:pt x="124869" y="988966"/>
                    <a:pt x="121544" y="983517"/>
                  </a:cubicBezTo>
                  <a:close/>
                  <a:moveTo>
                    <a:pt x="684772" y="652730"/>
                  </a:moveTo>
                  <a:cubicBezTo>
                    <a:pt x="684772" y="651079"/>
                    <a:pt x="678515" y="646750"/>
                    <a:pt x="670872" y="643104"/>
                  </a:cubicBezTo>
                  <a:lnTo>
                    <a:pt x="656972" y="636477"/>
                  </a:lnTo>
                  <a:lnTo>
                    <a:pt x="654479" y="649008"/>
                  </a:lnTo>
                  <a:cubicBezTo>
                    <a:pt x="653093" y="655903"/>
                    <a:pt x="651962" y="666082"/>
                    <a:pt x="651962" y="671628"/>
                  </a:cubicBezTo>
                  <a:lnTo>
                    <a:pt x="651962" y="681714"/>
                  </a:lnTo>
                  <a:lnTo>
                    <a:pt x="668379" y="668721"/>
                  </a:lnTo>
                  <a:cubicBezTo>
                    <a:pt x="677384" y="661574"/>
                    <a:pt x="684772" y="654377"/>
                    <a:pt x="684772" y="652730"/>
                  </a:cubicBezTo>
                  <a:close/>
                  <a:moveTo>
                    <a:pt x="733815" y="608087"/>
                  </a:moveTo>
                  <a:lnTo>
                    <a:pt x="755727" y="588471"/>
                  </a:lnTo>
                  <a:lnTo>
                    <a:pt x="709571" y="566818"/>
                  </a:lnTo>
                  <a:cubicBezTo>
                    <a:pt x="684172" y="554910"/>
                    <a:pt x="662929" y="545743"/>
                    <a:pt x="662352" y="546448"/>
                  </a:cubicBezTo>
                  <a:cubicBezTo>
                    <a:pt x="661775" y="547152"/>
                    <a:pt x="660228" y="559840"/>
                    <a:pt x="658912" y="574646"/>
                  </a:cubicBezTo>
                  <a:lnTo>
                    <a:pt x="656510" y="601568"/>
                  </a:lnTo>
                  <a:lnTo>
                    <a:pt x="681932" y="614390"/>
                  </a:lnTo>
                  <a:cubicBezTo>
                    <a:pt x="695902" y="621442"/>
                    <a:pt x="708370" y="627324"/>
                    <a:pt x="709617" y="627460"/>
                  </a:cubicBezTo>
                  <a:cubicBezTo>
                    <a:pt x="710887" y="627598"/>
                    <a:pt x="721785" y="618877"/>
                    <a:pt x="733815" y="608087"/>
                  </a:cubicBezTo>
                  <a:close/>
                  <a:moveTo>
                    <a:pt x="987733" y="114941"/>
                  </a:moveTo>
                  <a:cubicBezTo>
                    <a:pt x="999693" y="88183"/>
                    <a:pt x="1000224" y="85197"/>
                    <a:pt x="994983" y="72696"/>
                  </a:cubicBezTo>
                  <a:cubicBezTo>
                    <a:pt x="990480" y="61903"/>
                    <a:pt x="983138" y="56248"/>
                    <a:pt x="957854" y="44068"/>
                  </a:cubicBezTo>
                  <a:cubicBezTo>
                    <a:pt x="924675" y="28098"/>
                    <a:pt x="914861" y="26186"/>
                    <a:pt x="901862" y="33148"/>
                  </a:cubicBezTo>
                  <a:cubicBezTo>
                    <a:pt x="892742" y="38025"/>
                    <a:pt x="868220" y="84098"/>
                    <a:pt x="870114" y="92797"/>
                  </a:cubicBezTo>
                  <a:cubicBezTo>
                    <a:pt x="871337" y="98341"/>
                    <a:pt x="960510" y="143733"/>
                    <a:pt x="970185" y="143733"/>
                  </a:cubicBezTo>
                  <a:cubicBezTo>
                    <a:pt x="972771" y="143733"/>
                    <a:pt x="980667" y="130776"/>
                    <a:pt x="987733" y="114941"/>
                  </a:cubicBezTo>
                  <a:close/>
                  <a:moveTo>
                    <a:pt x="219214" y="598799"/>
                  </a:moveTo>
                  <a:cubicBezTo>
                    <a:pt x="212818" y="578611"/>
                    <a:pt x="213903" y="578489"/>
                    <a:pt x="400099" y="578489"/>
                  </a:cubicBezTo>
                  <a:cubicBezTo>
                    <a:pt x="571355" y="578489"/>
                    <a:pt x="573826" y="578604"/>
                    <a:pt x="578282" y="586954"/>
                  </a:cubicBezTo>
                  <a:cubicBezTo>
                    <a:pt x="588973" y="606936"/>
                    <a:pt x="586641" y="607197"/>
                    <a:pt x="397467" y="607197"/>
                  </a:cubicBezTo>
                  <a:cubicBezTo>
                    <a:pt x="224109" y="607197"/>
                    <a:pt x="221846" y="607082"/>
                    <a:pt x="219214" y="598799"/>
                  </a:cubicBezTo>
                  <a:close/>
                  <a:moveTo>
                    <a:pt x="224409" y="496130"/>
                  </a:moveTo>
                  <a:cubicBezTo>
                    <a:pt x="214873" y="490570"/>
                    <a:pt x="215289" y="477286"/>
                    <a:pt x="225171" y="471993"/>
                  </a:cubicBezTo>
                  <a:cubicBezTo>
                    <a:pt x="230274" y="469266"/>
                    <a:pt x="293170" y="467749"/>
                    <a:pt x="401230" y="467749"/>
                  </a:cubicBezTo>
                  <a:cubicBezTo>
                    <a:pt x="548612" y="467749"/>
                    <a:pt x="570155" y="468546"/>
                    <a:pt x="575789" y="474194"/>
                  </a:cubicBezTo>
                  <a:cubicBezTo>
                    <a:pt x="579345" y="477738"/>
                    <a:pt x="582254" y="482220"/>
                    <a:pt x="582254" y="484155"/>
                  </a:cubicBezTo>
                  <a:cubicBezTo>
                    <a:pt x="582254" y="486088"/>
                    <a:pt x="579345" y="490570"/>
                    <a:pt x="575789" y="494114"/>
                  </a:cubicBezTo>
                  <a:cubicBezTo>
                    <a:pt x="570155" y="499769"/>
                    <a:pt x="548635" y="500545"/>
                    <a:pt x="400468" y="500434"/>
                  </a:cubicBezTo>
                  <a:cubicBezTo>
                    <a:pt x="293401" y="500365"/>
                    <a:pt x="228958" y="498779"/>
                    <a:pt x="224409" y="496130"/>
                  </a:cubicBezTo>
                  <a:close/>
                  <a:moveTo>
                    <a:pt x="221500" y="383864"/>
                  </a:moveTo>
                  <a:cubicBezTo>
                    <a:pt x="218775" y="380590"/>
                    <a:pt x="217759" y="374129"/>
                    <a:pt x="219214" y="369511"/>
                  </a:cubicBezTo>
                  <a:cubicBezTo>
                    <a:pt x="221823" y="361318"/>
                    <a:pt x="224617" y="361111"/>
                    <a:pt x="332146" y="361111"/>
                  </a:cubicBezTo>
                  <a:cubicBezTo>
                    <a:pt x="432240" y="361111"/>
                    <a:pt x="442769" y="361762"/>
                    <a:pt x="446348" y="368181"/>
                  </a:cubicBezTo>
                  <a:cubicBezTo>
                    <a:pt x="448865" y="372668"/>
                    <a:pt x="448887" y="377916"/>
                    <a:pt x="446417" y="382537"/>
                  </a:cubicBezTo>
                  <a:cubicBezTo>
                    <a:pt x="442838" y="389231"/>
                    <a:pt x="433787" y="389820"/>
                    <a:pt x="334478" y="389820"/>
                  </a:cubicBezTo>
                  <a:cubicBezTo>
                    <a:pt x="245051" y="389820"/>
                    <a:pt x="225587" y="388794"/>
                    <a:pt x="221500" y="383864"/>
                  </a:cubicBezTo>
                  <a:close/>
                </a:path>
              </a:pathLst>
            </a:custGeom>
            <a:solidFill>
              <a:schemeClr val="bg1"/>
            </a:solidFill>
            <a:ln w="41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vi-VN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" name="Google Shape;3250;p41"/>
          <p:cNvSpPr/>
          <p:nvPr/>
        </p:nvSpPr>
        <p:spPr>
          <a:xfrm>
            <a:off x="8142600" y="3915407"/>
            <a:ext cx="3638068" cy="14818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4000" b="1">
              <a:solidFill>
                <a:srgbClr val="FFFF00"/>
              </a:solidFill>
            </a:endParaRPr>
          </a:p>
        </p:txBody>
      </p:sp>
      <p:sp>
        <p:nvSpPr>
          <p:cNvPr id="3251" name="Google Shape;3251;p41"/>
          <p:cNvSpPr/>
          <p:nvPr/>
        </p:nvSpPr>
        <p:spPr>
          <a:xfrm>
            <a:off x="4450038" y="3915409"/>
            <a:ext cx="3633577" cy="148189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 b="1">
              <a:solidFill>
                <a:srgbClr val="FFFF00"/>
              </a:solidFill>
            </a:endParaRPr>
          </a:p>
        </p:txBody>
      </p:sp>
      <p:sp>
        <p:nvSpPr>
          <p:cNvPr id="3252" name="Google Shape;3252;p41"/>
          <p:cNvSpPr/>
          <p:nvPr/>
        </p:nvSpPr>
        <p:spPr>
          <a:xfrm>
            <a:off x="710668" y="3915409"/>
            <a:ext cx="3638068" cy="148189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6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55" name="Google Shape;3255;p41"/>
          <p:cNvSpPr txBox="1">
            <a:spLocks noGrp="1"/>
          </p:cNvSpPr>
          <p:nvPr>
            <p:ph type="title"/>
          </p:nvPr>
        </p:nvSpPr>
        <p:spPr>
          <a:xfrm>
            <a:off x="975894" y="3853262"/>
            <a:ext cx="735642" cy="14010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I.</a:t>
            </a:r>
            <a:endParaRPr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57" name="Google Shape;3257;p41"/>
          <p:cNvSpPr txBox="1">
            <a:spLocks noGrp="1"/>
          </p:cNvSpPr>
          <p:nvPr>
            <p:ph type="title" idx="2"/>
          </p:nvPr>
        </p:nvSpPr>
        <p:spPr>
          <a:xfrm>
            <a:off x="4543716" y="3915408"/>
            <a:ext cx="954506" cy="13486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solidFill>
                  <a:srgbClr val="FFFF00"/>
                </a:solidFill>
                <a:latin typeface="Times New Roman" panose="02020603050405020304" pitchFamily="18" charset="0"/>
              </a:rPr>
              <a:t>II.</a:t>
            </a:r>
            <a:endParaRPr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59" name="Google Shape;3259;p41"/>
          <p:cNvSpPr txBox="1">
            <a:spLocks noGrp="1"/>
          </p:cNvSpPr>
          <p:nvPr>
            <p:ph type="title" idx="4"/>
          </p:nvPr>
        </p:nvSpPr>
        <p:spPr>
          <a:xfrm>
            <a:off x="8086824" y="4030822"/>
            <a:ext cx="1065029" cy="12332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solidFill>
                  <a:srgbClr val="FFFF00"/>
                </a:solidFill>
                <a:latin typeface="Times New Roman" panose="02020603050405020304" pitchFamily="18" charset="0"/>
              </a:rPr>
              <a:t>III.</a:t>
            </a:r>
            <a:endParaRPr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7" name="Google Shape;3267;p41"/>
          <p:cNvSpPr txBox="1">
            <a:spLocks noGrp="1"/>
          </p:cNvSpPr>
          <p:nvPr>
            <p:ph type="title" idx="21"/>
          </p:nvPr>
        </p:nvSpPr>
        <p:spPr>
          <a:xfrm>
            <a:off x="2882420" y="1005559"/>
            <a:ext cx="6872779" cy="5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5333" b="1">
                <a:solidFill>
                  <a:schemeClr val="tx1"/>
                </a:solidFill>
                <a:latin typeface="Times New Roman" panose="02020603050405020304" pitchFamily="18" charset="0"/>
              </a:rPr>
              <a:t>NỘI DUNG BÀI HỌC</a:t>
            </a:r>
            <a:endParaRPr sz="5333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8" name="Google Shape;3268;p41"/>
          <p:cNvSpPr txBox="1">
            <a:spLocks noGrp="1"/>
          </p:cNvSpPr>
          <p:nvPr>
            <p:ph type="subTitle" idx="15"/>
          </p:nvPr>
        </p:nvSpPr>
        <p:spPr>
          <a:xfrm>
            <a:off x="1364736" y="3956018"/>
            <a:ext cx="2408892" cy="11926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PHÂN TỬ</a:t>
            </a:r>
            <a:endParaRPr sz="36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69" name="Google Shape;3269;p41"/>
          <p:cNvSpPr txBox="1">
            <a:spLocks noGrp="1"/>
          </p:cNvSpPr>
          <p:nvPr>
            <p:ph type="subTitle" idx="16"/>
          </p:nvPr>
        </p:nvSpPr>
        <p:spPr>
          <a:xfrm>
            <a:off x="5026217" y="3999947"/>
            <a:ext cx="2972304" cy="10746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ĐƠN CHẤT</a:t>
            </a:r>
            <a:endParaRPr sz="36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0" name="Google Shape;3270;p41"/>
          <p:cNvSpPr txBox="1">
            <a:spLocks noGrp="1"/>
          </p:cNvSpPr>
          <p:nvPr>
            <p:ph type="subTitle" idx="17"/>
          </p:nvPr>
        </p:nvSpPr>
        <p:spPr>
          <a:xfrm>
            <a:off x="8769459" y="3915408"/>
            <a:ext cx="2920256" cy="14010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HỢP CHẤT</a:t>
            </a:r>
            <a:endParaRPr sz="36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50F30CD6-85EB-4C1B-A56D-4F2474DD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53" b="70624" l="20799" r="73146">
                        <a14:foregroundMark x1="26327" y1="42920" x2="27995" y2="42040"/>
                        <a14:foregroundMark x1="24484" y1="56201" x2="22554" y2="60422"/>
                        <a14:foregroundMark x1="20886" y1="58839" x2="21062" y2="62709"/>
                        <a14:foregroundMark x1="23782" y1="70800" x2="25538" y2="69745"/>
                        <a14:foregroundMark x1="33699" y1="54090" x2="33611" y2="59543"/>
                        <a14:foregroundMark x1="46950" y1="55145" x2="53576" y2="56904"/>
                        <a14:foregroundMark x1="68583" y1="54442" x2="72093" y2="58487"/>
                        <a14:foregroundMark x1="73146" y1="53738" x2="71479" y2="56376"/>
                        <a14:foregroundMark x1="65774" y1="59015" x2="69109" y2="61126"/>
                        <a14:foregroundMark x1="69197" y1="61126" x2="72620" y2="62709"/>
                        <a14:foregroundMark x1="20799" y1="61302" x2="20799" y2="63237"/>
                      </a14:backgroundRemoval>
                    </a14:imgEffect>
                  </a14:imgLayer>
                </a14:imgProps>
              </a:ext>
            </a:extLst>
          </a:blip>
          <a:srcRect l="42865" t="48098" r="43830" b="34814"/>
          <a:stretch/>
        </p:blipFill>
        <p:spPr>
          <a:xfrm>
            <a:off x="5068064" y="2402931"/>
            <a:ext cx="2504230" cy="15547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53C4812-58B6-4525-A87A-FFC64158D5CC}"/>
              </a:ext>
            </a:extLst>
          </p:cNvPr>
          <p:cNvGrpSpPr/>
          <p:nvPr/>
        </p:nvGrpSpPr>
        <p:grpSpPr>
          <a:xfrm>
            <a:off x="1540198" y="2292242"/>
            <a:ext cx="1979008" cy="1359671"/>
            <a:chOff x="6476550" y="2053080"/>
            <a:chExt cx="1843601" cy="13596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AD2725-AEF8-4731-A4BD-EC1A01A8AF00}"/>
                </a:ext>
              </a:extLst>
            </p:cNvPr>
            <p:cNvGrpSpPr/>
            <p:nvPr/>
          </p:nvGrpSpPr>
          <p:grpSpPr>
            <a:xfrm>
              <a:off x="6476550" y="2053080"/>
              <a:ext cx="1843601" cy="1359671"/>
              <a:chOff x="7030700" y="2214694"/>
              <a:chExt cx="1087866" cy="80231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7C08815-1603-40F3-A212-C794F85E03C6}"/>
                  </a:ext>
                </a:extLst>
              </p:cNvPr>
              <p:cNvSpPr/>
              <p:nvPr/>
            </p:nvSpPr>
            <p:spPr>
              <a:xfrm>
                <a:off x="7661366" y="2551392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8460000" sx="1000" sy="1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88C9A11-1DEE-458B-992C-EDCD01AA304A}"/>
                  </a:ext>
                </a:extLst>
              </p:cNvPr>
              <p:cNvSpPr/>
              <p:nvPr/>
            </p:nvSpPr>
            <p:spPr>
              <a:xfrm>
                <a:off x="7030700" y="255980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49987" dist="250190" dir="2340000" sx="1000" sy="1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7FE7E20-9445-4C7A-B2B7-9BDA8DB90ADB}"/>
                  </a:ext>
                </a:extLst>
              </p:cNvPr>
              <p:cNvSpPr/>
              <p:nvPr/>
            </p:nvSpPr>
            <p:spPr>
              <a:xfrm>
                <a:off x="7259300" y="2214694"/>
                <a:ext cx="612397" cy="573710"/>
              </a:xfrm>
              <a:prstGeom prst="ellipse">
                <a:avLst/>
              </a:prstGeom>
              <a:gradFill flip="none" rotWithShape="1">
                <a:gsLst>
                  <a:gs pos="46000">
                    <a:srgbClr val="F4BC12"/>
                  </a:gs>
                  <a:gs pos="21000">
                    <a:srgbClr val="FFC000"/>
                  </a:gs>
                  <a:gs pos="73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65100" dist="2362200" dir="8760000" sx="1000" sy="1000" algn="ctr">
                  <a:schemeClr val="bg1">
                    <a:lumMod val="95000"/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779BFD-FAD8-4E1B-A9A7-12FA7A264E79}"/>
                </a:ext>
              </a:extLst>
            </p:cNvPr>
            <p:cNvSpPr txBox="1"/>
            <p:nvPr/>
          </p:nvSpPr>
          <p:spPr>
            <a:xfrm>
              <a:off x="7120499" y="2315361"/>
              <a:ext cx="5973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B946EA-B7CD-428C-8B06-D8771D9697D6}"/>
                </a:ext>
              </a:extLst>
            </p:cNvPr>
            <p:cNvSpPr txBox="1"/>
            <p:nvPr/>
          </p:nvSpPr>
          <p:spPr>
            <a:xfrm>
              <a:off x="6565270" y="2825960"/>
              <a:ext cx="5973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AB0C56-46B0-4C7F-8150-65C37642E7B0}"/>
                </a:ext>
              </a:extLst>
            </p:cNvPr>
            <p:cNvSpPr txBox="1"/>
            <p:nvPr/>
          </p:nvSpPr>
          <p:spPr>
            <a:xfrm>
              <a:off x="7676202" y="2800144"/>
              <a:ext cx="5973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pic>
        <p:nvPicPr>
          <p:cNvPr id="35" name="Picture 34" descr="Chart&#10;&#10;Description automatically generated">
            <a:extLst>
              <a:ext uri="{FF2B5EF4-FFF2-40B4-BE49-F238E27FC236}">
                <a16:creationId xmlns:a16="http://schemas.microsoft.com/office/drawing/2014/main" id="{038D8F6D-F5FD-49B3-87F6-87C5D8A345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35" b="78414" l="6228" r="58154">
                        <a14:foregroundMark x1="45251" y1="18173" x2="44668" y2="23795"/>
                        <a14:foregroundMark x1="49552" y1="21084" x2="44041" y2="22490"/>
                        <a14:foregroundMark x1="44041" y1="22490" x2="50403" y2="20080"/>
                        <a14:foregroundMark x1="50403" y1="20080" x2="44892" y2="19880"/>
                        <a14:foregroundMark x1="19041" y1="17972" x2="11022" y2="18173"/>
                        <a14:foregroundMark x1="11022" y1="18173" x2="18414" y2="23594"/>
                        <a14:foregroundMark x1="18414" y1="23594" x2="18414" y2="23193"/>
                        <a14:foregroundMark x1="14203" y1="59237" x2="14382" y2="58434"/>
                        <a14:foregroundMark x1="17966" y1="57229" x2="14382" y2="65663"/>
                        <a14:foregroundMark x1="14382" y1="65663" x2="14382" y2="65863"/>
                        <a14:foregroundMark x1="57706" y1="51707" x2="55780" y2="56024"/>
                        <a14:foregroundMark x1="58154" y1="51305" x2="48522" y2="64558"/>
                        <a14:foregroundMark x1="44803" y1="13454" x2="42384" y2="24900"/>
                        <a14:foregroundMark x1="42384" y1="24900" x2="42697" y2="25402"/>
                        <a14:foregroundMark x1="40009" y1="73996" x2="42473" y2="76104"/>
                        <a14:foregroundMark x1="40188" y1="74900" x2="42697" y2="77108"/>
                      </a14:backgroundRemoval>
                    </a14:imgEffect>
                  </a14:imgLayer>
                </a14:imgProps>
              </a:ext>
            </a:extLst>
          </a:blip>
          <a:srcRect l="35867" t="4989" r="41238" b="62183"/>
          <a:stretch/>
        </p:blipFill>
        <p:spPr>
          <a:xfrm>
            <a:off x="8522868" y="2329125"/>
            <a:ext cx="3257799" cy="1770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3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500"/>
                                        <p:tgtEl>
                                          <p:spTgt spid="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500"/>
                                        <p:tgtEl>
                                          <p:spTgt spid="3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50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3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0" grpId="0" animBg="1"/>
      <p:bldP spid="3251" grpId="0" animBg="1"/>
      <p:bldP spid="3252" grpId="0" animBg="1"/>
      <p:bldP spid="3255" grpId="0"/>
      <p:bldP spid="3257" grpId="0"/>
      <p:bldP spid="3259" grpId="0"/>
      <p:bldP spid="3268" grpId="0" build="p"/>
      <p:bldP spid="3269" grpId="0" build="p"/>
      <p:bldP spid="327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165">
            <a:extLst>
              <a:ext uri="{FF2B5EF4-FFF2-40B4-BE49-F238E27FC236}">
                <a16:creationId xmlns:a16="http://schemas.microsoft.com/office/drawing/2014/main" id="{D16FE095-FFD1-ABF3-A9C4-0DB813D54A3A}"/>
              </a:ext>
            </a:extLst>
          </p:cNvPr>
          <p:cNvSpPr txBox="1"/>
          <p:nvPr/>
        </p:nvSpPr>
        <p:spPr>
          <a:xfrm>
            <a:off x="4287970" y="592229"/>
            <a:ext cx="361606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>
                <a:solidFill>
                  <a:srgbClr val="000000"/>
                </a:solidFill>
                <a:latin typeface="Times New Roman" panose="02020603050405020304" pitchFamily="18" charset="0"/>
                <a:sym typeface="Arial"/>
              </a:rPr>
              <a:t>VẬN DỤNG</a:t>
            </a:r>
          </a:p>
        </p:txBody>
      </p:sp>
      <p:pic>
        <p:nvPicPr>
          <p:cNvPr id="167" name="Picture 166" descr="Icon&#10;&#10;Description automatically generated">
            <a:extLst>
              <a:ext uri="{FF2B5EF4-FFF2-40B4-BE49-F238E27FC236}">
                <a16:creationId xmlns:a16="http://schemas.microsoft.com/office/drawing/2014/main" id="{FEBBFE5E-B5A0-618F-D598-F4ED14F40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447" y="515893"/>
            <a:ext cx="856035" cy="8560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70FAD6-8626-820F-954A-78BAF250C937}"/>
              </a:ext>
            </a:extLst>
          </p:cNvPr>
          <p:cNvSpPr txBox="1"/>
          <p:nvPr/>
        </p:nvSpPr>
        <p:spPr>
          <a:xfrm>
            <a:off x="1036827" y="4641331"/>
            <a:ext cx="2464599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67">
                <a:latin typeface="Times New Roman" panose="02020603050405020304" pitchFamily="18" charset="0"/>
              </a:rPr>
              <a:t>Lõi dây dẫn điện bằng đồng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3843FF-A16F-1845-36AC-3D6181EB5AB4}"/>
              </a:ext>
            </a:extLst>
          </p:cNvPr>
          <p:cNvSpPr txBox="1"/>
          <p:nvPr/>
        </p:nvSpPr>
        <p:spPr>
          <a:xfrm>
            <a:off x="4251723" y="4656370"/>
            <a:ext cx="246460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67">
                <a:latin typeface="Times New Roman" panose="02020603050405020304" pitchFamily="18" charset="0"/>
              </a:rPr>
              <a:t>Cáp điện bằng lõi bằng Aluminium</a:t>
            </a:r>
          </a:p>
        </p:txBody>
      </p:sp>
      <p:pic>
        <p:nvPicPr>
          <p:cNvPr id="3" name="Picture 2" descr="A picture containing indoor, player, tool&#10;&#10;Description automatically generated">
            <a:extLst>
              <a:ext uri="{FF2B5EF4-FFF2-40B4-BE49-F238E27FC236}">
                <a16:creationId xmlns:a16="http://schemas.microsoft.com/office/drawing/2014/main" id="{BACB15D0-05DE-0AD3-1997-4E8BDB421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04" y="2374997"/>
            <a:ext cx="3196568" cy="2108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01C733-08CE-007E-0275-2473C4114D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22" r="12850"/>
          <a:stretch/>
        </p:blipFill>
        <p:spPr>
          <a:xfrm>
            <a:off x="3673473" y="2046951"/>
            <a:ext cx="3196567" cy="27286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56ECC53-02F5-2B91-6DA9-0580735FEA1B}"/>
              </a:ext>
            </a:extLst>
          </p:cNvPr>
          <p:cNvGrpSpPr/>
          <p:nvPr/>
        </p:nvGrpSpPr>
        <p:grpSpPr>
          <a:xfrm>
            <a:off x="7105573" y="1564991"/>
            <a:ext cx="5209177" cy="4419048"/>
            <a:chOff x="5329179" y="1173743"/>
            <a:chExt cx="3906883" cy="3314286"/>
          </a:xfrm>
        </p:grpSpPr>
        <p:pic>
          <p:nvPicPr>
            <p:cNvPr id="15" name="Picture 14" descr="Diagram&#10;&#10;Description automatically generated">
              <a:extLst>
                <a:ext uri="{FF2B5EF4-FFF2-40B4-BE49-F238E27FC236}">
                  <a16:creationId xmlns:a16="http://schemas.microsoft.com/office/drawing/2014/main" id="{6E5B3D36-7358-3022-391C-286BDA303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9179" y="1173743"/>
              <a:ext cx="3457143" cy="331428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E4F78C-E9AD-F6FB-9715-A68966CB2A56}"/>
                </a:ext>
              </a:extLst>
            </p:cNvPr>
            <p:cNvSpPr txBox="1"/>
            <p:nvPr/>
          </p:nvSpPr>
          <p:spPr>
            <a:xfrm>
              <a:off x="7998841" y="1221574"/>
              <a:ext cx="93345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4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sz="2400" b="1" baseline="-25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24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sz="2400" b="1" baseline="-25000"/>
                <a:t>Oxygen</a:t>
              </a:r>
              <a:endParaRPr lang="en-US" sz="2400" b="1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E12882-FAF3-E678-C410-F7D89C2886E7}"/>
                </a:ext>
              </a:extLst>
            </p:cNvPr>
            <p:cNvSpPr txBox="1"/>
            <p:nvPr/>
          </p:nvSpPr>
          <p:spPr>
            <a:xfrm>
              <a:off x="7726604" y="2270026"/>
              <a:ext cx="1509458" cy="654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(</a:t>
              </a:r>
              <a:r>
                <a:rPr lang="en-US" sz="2400" b="1">
                  <a:ea typeface="Calibri" panose="020F0502020204030204" pitchFamily="34" charset="0"/>
                  <a:cs typeface="Times New Roman" panose="02020603050405020304" pitchFamily="18" charset="0"/>
                </a:rPr>
                <a:t>CO</a:t>
              </a:r>
              <a:r>
                <a:rPr lang="en-US" sz="2400" b="1" baseline="-25000"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2400" b="1"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sz="2400" b="1" baseline="-25000"/>
                <a:t>Carbon dioxide</a:t>
              </a:r>
              <a:endParaRPr lang="en-US" sz="2400" b="1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8115EA-768B-E95D-703E-719A44D884EC}"/>
                </a:ext>
              </a:extLst>
            </p:cNvPr>
            <p:cNvSpPr txBox="1"/>
            <p:nvPr/>
          </p:nvSpPr>
          <p:spPr>
            <a:xfrm>
              <a:off x="7936749" y="2977912"/>
              <a:ext cx="1141510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 baseline="-25000"/>
                <a:t>Đường</a:t>
              </a:r>
              <a:endParaRPr lang="en-US" sz="2667" b="1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DCF536-CBF1-D169-A596-1E89E01ABFEC}"/>
                </a:ext>
              </a:extLst>
            </p:cNvPr>
            <p:cNvSpPr txBox="1"/>
            <p:nvPr/>
          </p:nvSpPr>
          <p:spPr>
            <a:xfrm>
              <a:off x="5657800" y="2577802"/>
              <a:ext cx="1426360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 baseline="-25000"/>
                <a:t>Quang năng</a:t>
              </a:r>
              <a:endParaRPr lang="en-US" sz="2667" b="1"/>
            </a:p>
          </p:txBody>
        </p:sp>
      </p:grpSp>
      <p:grpSp>
        <p:nvGrpSpPr>
          <p:cNvPr id="17" name="!!a3">
            <a:extLst>
              <a:ext uri="{FF2B5EF4-FFF2-40B4-BE49-F238E27FC236}">
                <a16:creationId xmlns:a16="http://schemas.microsoft.com/office/drawing/2014/main" id="{431C2BBA-DED7-409B-88EE-D1B74172CBDA}"/>
              </a:ext>
            </a:extLst>
          </p:cNvPr>
          <p:cNvGrpSpPr/>
          <p:nvPr/>
        </p:nvGrpSpPr>
        <p:grpSpPr>
          <a:xfrm>
            <a:off x="1138985" y="1632592"/>
            <a:ext cx="2165827" cy="620689"/>
            <a:chOff x="1367221" y="6204971"/>
            <a:chExt cx="1848459" cy="62068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891B8A7-41FF-4CEC-A9CC-CA9B805F3389}"/>
                </a:ext>
              </a:extLst>
            </p:cNvPr>
            <p:cNvSpPr/>
            <p:nvPr/>
          </p:nvSpPr>
          <p:spPr>
            <a:xfrm>
              <a:off x="1367221" y="6204971"/>
              <a:ext cx="1848459" cy="620689"/>
            </a:xfrm>
            <a:prstGeom prst="roundRect">
              <a:avLst>
                <a:gd name="adj" fmla="val 25079"/>
              </a:avLst>
            </a:prstGeom>
            <a:solidFill>
              <a:srgbClr val="FF725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 sz="1400">
                <a:solidFill>
                  <a:prstClr val="white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5B1A73-FD6F-4C5A-9B89-06716113FBC0}"/>
                </a:ext>
              </a:extLst>
            </p:cNvPr>
            <p:cNvSpPr txBox="1"/>
            <p:nvPr/>
          </p:nvSpPr>
          <p:spPr>
            <a:xfrm>
              <a:off x="1402752" y="6253706"/>
              <a:ext cx="1766747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án</a:t>
              </a:r>
              <a:endPara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!!a2">
            <a:extLst>
              <a:ext uri="{FF2B5EF4-FFF2-40B4-BE49-F238E27FC236}">
                <a16:creationId xmlns:a16="http://schemas.microsoft.com/office/drawing/2014/main" id="{F1CDF791-3DA3-423C-9E3A-016E2A0AC871}"/>
              </a:ext>
            </a:extLst>
          </p:cNvPr>
          <p:cNvGrpSpPr/>
          <p:nvPr/>
        </p:nvGrpSpPr>
        <p:grpSpPr>
          <a:xfrm>
            <a:off x="799816" y="1598339"/>
            <a:ext cx="719971" cy="719971"/>
            <a:chOff x="6724214" y="1636355"/>
            <a:chExt cx="719971" cy="71997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29861AE-8451-4E4D-9AEF-8CFD551455F1}"/>
                </a:ext>
              </a:extLst>
            </p:cNvPr>
            <p:cNvSpPr/>
            <p:nvPr/>
          </p:nvSpPr>
          <p:spPr>
            <a:xfrm>
              <a:off x="6724214" y="1636355"/>
              <a:ext cx="719971" cy="719971"/>
            </a:xfrm>
            <a:prstGeom prst="ellipse">
              <a:avLst/>
            </a:prstGeom>
            <a:solidFill>
              <a:srgbClr val="FF725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A75864F-B9AC-4940-802D-E52D35613C60}"/>
                </a:ext>
              </a:extLst>
            </p:cNvPr>
            <p:cNvSpPr/>
            <p:nvPr/>
          </p:nvSpPr>
          <p:spPr>
            <a:xfrm>
              <a:off x="6915653" y="1835626"/>
              <a:ext cx="337092" cy="321430"/>
            </a:xfrm>
            <a:custGeom>
              <a:avLst/>
              <a:gdLst>
                <a:gd name="connsiteX0" fmla="*/ 121544 w 1041099"/>
                <a:gd name="connsiteY0" fmla="*/ 983517 h 992730"/>
                <a:gd name="connsiteX1" fmla="*/ 119905 w 1041099"/>
                <a:gd name="connsiteY1" fmla="*/ 899304 h 992730"/>
                <a:gd name="connsiteX2" fmla="*/ 123923 w 1041099"/>
                <a:gd name="connsiteY2" fmla="*/ 824347 h 992730"/>
                <a:gd name="connsiteX3" fmla="*/ 101018 w 1041099"/>
                <a:gd name="connsiteY3" fmla="*/ 800330 h 992730"/>
                <a:gd name="connsiteX4" fmla="*/ 6373 w 1041099"/>
                <a:gd name="connsiteY4" fmla="*/ 618651 h 992730"/>
                <a:gd name="connsiteX5" fmla="*/ 6373 w 1041099"/>
                <a:gd name="connsiteY5" fmla="*/ 456296 h 992730"/>
                <a:gd name="connsiteX6" fmla="*/ 272597 w 1041099"/>
                <a:gd name="connsiteY6" fmla="*/ 171389 h 992730"/>
                <a:gd name="connsiteX7" fmla="*/ 503379 w 1041099"/>
                <a:gd name="connsiteY7" fmla="*/ 161139 h 992730"/>
                <a:gd name="connsiteX8" fmla="*/ 739195 w 1041099"/>
                <a:gd name="connsiteY8" fmla="*/ 166464 h 992730"/>
                <a:gd name="connsiteX9" fmla="*/ 783204 w 1041099"/>
                <a:gd name="connsiteY9" fmla="*/ 175210 h 992730"/>
                <a:gd name="connsiteX10" fmla="*/ 832431 w 1041099"/>
                <a:gd name="connsiteY10" fmla="*/ 97891 h 992730"/>
                <a:gd name="connsiteX11" fmla="*/ 885307 w 1041099"/>
                <a:gd name="connsiteY11" fmla="*/ 9411 h 992730"/>
                <a:gd name="connsiteX12" fmla="*/ 970023 w 1041099"/>
                <a:gd name="connsiteY12" fmla="*/ 16059 h 992730"/>
                <a:gd name="connsiteX13" fmla="*/ 1024907 w 1041099"/>
                <a:gd name="connsiteY13" fmla="*/ 62996 h 992730"/>
                <a:gd name="connsiteX14" fmla="*/ 1000155 w 1041099"/>
                <a:gd name="connsiteY14" fmla="*/ 158088 h 992730"/>
                <a:gd name="connsiteX15" fmla="*/ 957624 w 1041099"/>
                <a:gd name="connsiteY15" fmla="*/ 248716 h 992730"/>
                <a:gd name="connsiteX16" fmla="*/ 944185 w 1041099"/>
                <a:gd name="connsiteY16" fmla="*/ 277822 h 992730"/>
                <a:gd name="connsiteX17" fmla="*/ 964620 w 1041099"/>
                <a:gd name="connsiteY17" fmla="*/ 304085 h 992730"/>
                <a:gd name="connsiteX18" fmla="*/ 1037676 w 1041099"/>
                <a:gd name="connsiteY18" fmla="*/ 473508 h 992730"/>
                <a:gd name="connsiteX19" fmla="*/ 1030287 w 1041099"/>
                <a:gd name="connsiteY19" fmla="*/ 637959 h 992730"/>
                <a:gd name="connsiteX20" fmla="*/ 745452 w 1041099"/>
                <a:gd name="connsiteY20" fmla="*/ 908287 h 992730"/>
                <a:gd name="connsiteX21" fmla="*/ 613448 w 1041099"/>
                <a:gd name="connsiteY21" fmla="*/ 914798 h 992730"/>
                <a:gd name="connsiteX22" fmla="*/ 510399 w 1041099"/>
                <a:gd name="connsiteY22" fmla="*/ 906416 h 992730"/>
                <a:gd name="connsiteX23" fmla="*/ 624462 w 1041099"/>
                <a:gd name="connsiteY23" fmla="*/ 885057 h 992730"/>
                <a:gd name="connsiteX24" fmla="*/ 762469 w 1041099"/>
                <a:gd name="connsiteY24" fmla="*/ 874168 h 992730"/>
                <a:gd name="connsiteX25" fmla="*/ 999116 w 1041099"/>
                <a:gd name="connsiteY25" fmla="*/ 637126 h 992730"/>
                <a:gd name="connsiteX26" fmla="*/ 1010291 w 1041099"/>
                <a:gd name="connsiteY26" fmla="*/ 539525 h 992730"/>
                <a:gd name="connsiteX27" fmla="*/ 980275 w 1041099"/>
                <a:gd name="connsiteY27" fmla="*/ 387594 h 992730"/>
                <a:gd name="connsiteX28" fmla="*/ 929847 w 1041099"/>
                <a:gd name="connsiteY28" fmla="*/ 312908 h 992730"/>
                <a:gd name="connsiteX29" fmla="*/ 859792 w 1041099"/>
                <a:gd name="connsiteY29" fmla="*/ 454236 h 992730"/>
                <a:gd name="connsiteX30" fmla="*/ 793456 w 1041099"/>
                <a:gd name="connsiteY30" fmla="*/ 594315 h 992730"/>
                <a:gd name="connsiteX31" fmla="*/ 721693 w 1041099"/>
                <a:gd name="connsiteY31" fmla="*/ 660512 h 992730"/>
                <a:gd name="connsiteX32" fmla="*/ 639655 w 1041099"/>
                <a:gd name="connsiteY32" fmla="*/ 723592 h 992730"/>
                <a:gd name="connsiteX33" fmla="*/ 428777 w 1041099"/>
                <a:gd name="connsiteY33" fmla="*/ 719128 h 992730"/>
                <a:gd name="connsiteX34" fmla="*/ 222493 w 1041099"/>
                <a:gd name="connsiteY34" fmla="*/ 713092 h 992730"/>
                <a:gd name="connsiteX35" fmla="*/ 218059 w 1041099"/>
                <a:gd name="connsiteY35" fmla="*/ 699840 h 992730"/>
                <a:gd name="connsiteX36" fmla="*/ 420233 w 1041099"/>
                <a:gd name="connsiteY36" fmla="*/ 689228 h 992730"/>
                <a:gd name="connsiteX37" fmla="*/ 621206 w 1041099"/>
                <a:gd name="connsiteY37" fmla="*/ 687177 h 992730"/>
                <a:gd name="connsiteX38" fmla="*/ 626771 w 1041099"/>
                <a:gd name="connsiteY38" fmla="*/ 601561 h 992730"/>
                <a:gd name="connsiteX39" fmla="*/ 632336 w 1041099"/>
                <a:gd name="connsiteY39" fmla="*/ 515944 h 992730"/>
                <a:gd name="connsiteX40" fmla="*/ 666532 w 1041099"/>
                <a:gd name="connsiteY40" fmla="*/ 444638 h 992730"/>
                <a:gd name="connsiteX41" fmla="*/ 707169 w 1041099"/>
                <a:gd name="connsiteY41" fmla="*/ 370864 h 992730"/>
                <a:gd name="connsiteX42" fmla="*/ 725780 w 1041099"/>
                <a:gd name="connsiteY42" fmla="*/ 384481 h 992730"/>
                <a:gd name="connsiteX43" fmla="*/ 702805 w 1041099"/>
                <a:gd name="connsiteY43" fmla="*/ 438322 h 992730"/>
                <a:gd name="connsiteX44" fmla="*/ 673943 w 1041099"/>
                <a:gd name="connsiteY44" fmla="*/ 499748 h 992730"/>
                <a:gd name="connsiteX45" fmla="*/ 668079 w 1041099"/>
                <a:gd name="connsiteY45" fmla="*/ 513289 h 992730"/>
                <a:gd name="connsiteX46" fmla="*/ 719915 w 1041099"/>
                <a:gd name="connsiteY46" fmla="*/ 538084 h 992730"/>
                <a:gd name="connsiteX47" fmla="*/ 775123 w 1041099"/>
                <a:gd name="connsiteY47" fmla="*/ 559404 h 992730"/>
                <a:gd name="connsiteX48" fmla="*/ 957947 w 1041099"/>
                <a:gd name="connsiteY48" fmla="*/ 178261 h 992730"/>
                <a:gd name="connsiteX49" fmla="*/ 856260 w 1041099"/>
                <a:gd name="connsiteY49" fmla="*/ 126151 h 992730"/>
                <a:gd name="connsiteX50" fmla="*/ 802230 w 1041099"/>
                <a:gd name="connsiteY50" fmla="*/ 229864 h 992730"/>
                <a:gd name="connsiteX51" fmla="*/ 742497 w 1041099"/>
                <a:gd name="connsiteY51" fmla="*/ 334450 h 992730"/>
                <a:gd name="connsiteX52" fmla="*/ 751987 w 1041099"/>
                <a:gd name="connsiteY52" fmla="*/ 264902 h 992730"/>
                <a:gd name="connsiteX53" fmla="*/ 777916 w 1041099"/>
                <a:gd name="connsiteY53" fmla="*/ 206813 h 992730"/>
                <a:gd name="connsiteX54" fmla="*/ 752264 w 1041099"/>
                <a:gd name="connsiteY54" fmla="*/ 198481 h 992730"/>
                <a:gd name="connsiteX55" fmla="*/ 541223 w 1041099"/>
                <a:gd name="connsiteY55" fmla="*/ 189815 h 992730"/>
                <a:gd name="connsiteX56" fmla="*/ 322933 w 1041099"/>
                <a:gd name="connsiteY56" fmla="*/ 192866 h 992730"/>
                <a:gd name="connsiteX57" fmla="*/ 62065 w 1041099"/>
                <a:gd name="connsiteY57" fmla="*/ 385728 h 992730"/>
                <a:gd name="connsiteX58" fmla="*/ 29878 w 1041099"/>
                <a:gd name="connsiteY58" fmla="*/ 523119 h 992730"/>
                <a:gd name="connsiteX59" fmla="*/ 35951 w 1041099"/>
                <a:gd name="connsiteY59" fmla="*/ 611834 h 992730"/>
                <a:gd name="connsiteX60" fmla="*/ 139462 w 1041099"/>
                <a:gd name="connsiteY60" fmla="*/ 797079 h 992730"/>
                <a:gd name="connsiteX61" fmla="*/ 156525 w 1041099"/>
                <a:gd name="connsiteY61" fmla="*/ 812406 h 992730"/>
                <a:gd name="connsiteX62" fmla="*/ 154193 w 1041099"/>
                <a:gd name="connsiteY62" fmla="*/ 840023 h 992730"/>
                <a:gd name="connsiteX63" fmla="*/ 149552 w 1041099"/>
                <a:gd name="connsiteY63" fmla="*/ 955831 h 992730"/>
                <a:gd name="connsiteX64" fmla="*/ 220692 w 1041099"/>
                <a:gd name="connsiteY64" fmla="*/ 920941 h 992730"/>
                <a:gd name="connsiteX65" fmla="*/ 289014 w 1041099"/>
                <a:gd name="connsiteY65" fmla="*/ 886073 h 992730"/>
                <a:gd name="connsiteX66" fmla="*/ 375647 w 1041099"/>
                <a:gd name="connsiteY66" fmla="*/ 886073 h 992730"/>
                <a:gd name="connsiteX67" fmla="*/ 469530 w 1041099"/>
                <a:gd name="connsiteY67" fmla="*/ 906416 h 992730"/>
                <a:gd name="connsiteX68" fmla="*/ 382389 w 1041099"/>
                <a:gd name="connsiteY68" fmla="*/ 914798 h 992730"/>
                <a:gd name="connsiteX69" fmla="*/ 297950 w 1041099"/>
                <a:gd name="connsiteY69" fmla="*/ 914798 h 992730"/>
                <a:gd name="connsiteX70" fmla="*/ 222424 w 1041099"/>
                <a:gd name="connsiteY70" fmla="*/ 953776 h 992730"/>
                <a:gd name="connsiteX71" fmla="*/ 137061 w 1041099"/>
                <a:gd name="connsiteY71" fmla="*/ 992730 h 992730"/>
                <a:gd name="connsiteX72" fmla="*/ 121544 w 1041099"/>
                <a:gd name="connsiteY72" fmla="*/ 983517 h 992730"/>
                <a:gd name="connsiteX73" fmla="*/ 684772 w 1041099"/>
                <a:gd name="connsiteY73" fmla="*/ 652730 h 992730"/>
                <a:gd name="connsiteX74" fmla="*/ 670872 w 1041099"/>
                <a:gd name="connsiteY74" fmla="*/ 643104 h 992730"/>
                <a:gd name="connsiteX75" fmla="*/ 656972 w 1041099"/>
                <a:gd name="connsiteY75" fmla="*/ 636477 h 992730"/>
                <a:gd name="connsiteX76" fmla="*/ 654479 w 1041099"/>
                <a:gd name="connsiteY76" fmla="*/ 649008 h 992730"/>
                <a:gd name="connsiteX77" fmla="*/ 651962 w 1041099"/>
                <a:gd name="connsiteY77" fmla="*/ 671628 h 992730"/>
                <a:gd name="connsiteX78" fmla="*/ 651962 w 1041099"/>
                <a:gd name="connsiteY78" fmla="*/ 681714 h 992730"/>
                <a:gd name="connsiteX79" fmla="*/ 668379 w 1041099"/>
                <a:gd name="connsiteY79" fmla="*/ 668721 h 992730"/>
                <a:gd name="connsiteX80" fmla="*/ 684772 w 1041099"/>
                <a:gd name="connsiteY80" fmla="*/ 652730 h 992730"/>
                <a:gd name="connsiteX81" fmla="*/ 733815 w 1041099"/>
                <a:gd name="connsiteY81" fmla="*/ 608087 h 992730"/>
                <a:gd name="connsiteX82" fmla="*/ 755727 w 1041099"/>
                <a:gd name="connsiteY82" fmla="*/ 588471 h 992730"/>
                <a:gd name="connsiteX83" fmla="*/ 709571 w 1041099"/>
                <a:gd name="connsiteY83" fmla="*/ 566818 h 992730"/>
                <a:gd name="connsiteX84" fmla="*/ 662352 w 1041099"/>
                <a:gd name="connsiteY84" fmla="*/ 546448 h 992730"/>
                <a:gd name="connsiteX85" fmla="*/ 658912 w 1041099"/>
                <a:gd name="connsiteY85" fmla="*/ 574646 h 992730"/>
                <a:gd name="connsiteX86" fmla="*/ 656510 w 1041099"/>
                <a:gd name="connsiteY86" fmla="*/ 601568 h 992730"/>
                <a:gd name="connsiteX87" fmla="*/ 681932 w 1041099"/>
                <a:gd name="connsiteY87" fmla="*/ 614390 h 992730"/>
                <a:gd name="connsiteX88" fmla="*/ 709617 w 1041099"/>
                <a:gd name="connsiteY88" fmla="*/ 627460 h 992730"/>
                <a:gd name="connsiteX89" fmla="*/ 733815 w 1041099"/>
                <a:gd name="connsiteY89" fmla="*/ 608087 h 992730"/>
                <a:gd name="connsiteX90" fmla="*/ 987733 w 1041099"/>
                <a:gd name="connsiteY90" fmla="*/ 114941 h 992730"/>
                <a:gd name="connsiteX91" fmla="*/ 994983 w 1041099"/>
                <a:gd name="connsiteY91" fmla="*/ 72696 h 992730"/>
                <a:gd name="connsiteX92" fmla="*/ 957854 w 1041099"/>
                <a:gd name="connsiteY92" fmla="*/ 44068 h 992730"/>
                <a:gd name="connsiteX93" fmla="*/ 901862 w 1041099"/>
                <a:gd name="connsiteY93" fmla="*/ 33148 h 992730"/>
                <a:gd name="connsiteX94" fmla="*/ 870114 w 1041099"/>
                <a:gd name="connsiteY94" fmla="*/ 92797 h 992730"/>
                <a:gd name="connsiteX95" fmla="*/ 970185 w 1041099"/>
                <a:gd name="connsiteY95" fmla="*/ 143733 h 992730"/>
                <a:gd name="connsiteX96" fmla="*/ 987733 w 1041099"/>
                <a:gd name="connsiteY96" fmla="*/ 114941 h 992730"/>
                <a:gd name="connsiteX97" fmla="*/ 219214 w 1041099"/>
                <a:gd name="connsiteY97" fmla="*/ 598799 h 992730"/>
                <a:gd name="connsiteX98" fmla="*/ 400099 w 1041099"/>
                <a:gd name="connsiteY98" fmla="*/ 578489 h 992730"/>
                <a:gd name="connsiteX99" fmla="*/ 578282 w 1041099"/>
                <a:gd name="connsiteY99" fmla="*/ 586954 h 992730"/>
                <a:gd name="connsiteX100" fmla="*/ 397467 w 1041099"/>
                <a:gd name="connsiteY100" fmla="*/ 607197 h 992730"/>
                <a:gd name="connsiteX101" fmla="*/ 219214 w 1041099"/>
                <a:gd name="connsiteY101" fmla="*/ 598799 h 992730"/>
                <a:gd name="connsiteX102" fmla="*/ 224409 w 1041099"/>
                <a:gd name="connsiteY102" fmla="*/ 496130 h 992730"/>
                <a:gd name="connsiteX103" fmla="*/ 225171 w 1041099"/>
                <a:gd name="connsiteY103" fmla="*/ 471993 h 992730"/>
                <a:gd name="connsiteX104" fmla="*/ 401230 w 1041099"/>
                <a:gd name="connsiteY104" fmla="*/ 467749 h 992730"/>
                <a:gd name="connsiteX105" fmla="*/ 575789 w 1041099"/>
                <a:gd name="connsiteY105" fmla="*/ 474194 h 992730"/>
                <a:gd name="connsiteX106" fmla="*/ 582254 w 1041099"/>
                <a:gd name="connsiteY106" fmla="*/ 484155 h 992730"/>
                <a:gd name="connsiteX107" fmla="*/ 575789 w 1041099"/>
                <a:gd name="connsiteY107" fmla="*/ 494114 h 992730"/>
                <a:gd name="connsiteX108" fmla="*/ 400468 w 1041099"/>
                <a:gd name="connsiteY108" fmla="*/ 500434 h 992730"/>
                <a:gd name="connsiteX109" fmla="*/ 224409 w 1041099"/>
                <a:gd name="connsiteY109" fmla="*/ 496130 h 992730"/>
                <a:gd name="connsiteX110" fmla="*/ 221500 w 1041099"/>
                <a:gd name="connsiteY110" fmla="*/ 383864 h 992730"/>
                <a:gd name="connsiteX111" fmla="*/ 219214 w 1041099"/>
                <a:gd name="connsiteY111" fmla="*/ 369511 h 992730"/>
                <a:gd name="connsiteX112" fmla="*/ 332146 w 1041099"/>
                <a:gd name="connsiteY112" fmla="*/ 361111 h 992730"/>
                <a:gd name="connsiteX113" fmla="*/ 446348 w 1041099"/>
                <a:gd name="connsiteY113" fmla="*/ 368181 h 992730"/>
                <a:gd name="connsiteX114" fmla="*/ 446417 w 1041099"/>
                <a:gd name="connsiteY114" fmla="*/ 382537 h 992730"/>
                <a:gd name="connsiteX115" fmla="*/ 334478 w 1041099"/>
                <a:gd name="connsiteY115" fmla="*/ 389820 h 992730"/>
                <a:gd name="connsiteX116" fmla="*/ 221500 w 1041099"/>
                <a:gd name="connsiteY116" fmla="*/ 383864 h 99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41099" h="992730">
                  <a:moveTo>
                    <a:pt x="121544" y="983517"/>
                  </a:moveTo>
                  <a:cubicBezTo>
                    <a:pt x="116880" y="975897"/>
                    <a:pt x="116603" y="961073"/>
                    <a:pt x="119905" y="899304"/>
                  </a:cubicBezTo>
                  <a:lnTo>
                    <a:pt x="123923" y="824347"/>
                  </a:lnTo>
                  <a:lnTo>
                    <a:pt x="101018" y="800330"/>
                  </a:lnTo>
                  <a:cubicBezTo>
                    <a:pt x="54700" y="751753"/>
                    <a:pt x="20134" y="685416"/>
                    <a:pt x="6373" y="618651"/>
                  </a:cubicBezTo>
                  <a:cubicBezTo>
                    <a:pt x="-2124" y="577364"/>
                    <a:pt x="-2124" y="497629"/>
                    <a:pt x="6373" y="456296"/>
                  </a:cubicBezTo>
                  <a:cubicBezTo>
                    <a:pt x="34334" y="320291"/>
                    <a:pt x="133967" y="213684"/>
                    <a:pt x="272597" y="171389"/>
                  </a:cubicBezTo>
                  <a:cubicBezTo>
                    <a:pt x="299913" y="163053"/>
                    <a:pt x="311065" y="162559"/>
                    <a:pt x="503379" y="161139"/>
                  </a:cubicBezTo>
                  <a:cubicBezTo>
                    <a:pt x="679485" y="159839"/>
                    <a:pt x="709802" y="160525"/>
                    <a:pt x="739195" y="166464"/>
                  </a:cubicBezTo>
                  <a:cubicBezTo>
                    <a:pt x="757759" y="170211"/>
                    <a:pt x="777570" y="174148"/>
                    <a:pt x="783204" y="175210"/>
                  </a:cubicBezTo>
                  <a:cubicBezTo>
                    <a:pt x="792879" y="177032"/>
                    <a:pt x="795649" y="172675"/>
                    <a:pt x="832431" y="97891"/>
                  </a:cubicBezTo>
                  <a:cubicBezTo>
                    <a:pt x="864156" y="33349"/>
                    <a:pt x="873970" y="16925"/>
                    <a:pt x="885307" y="9411"/>
                  </a:cubicBezTo>
                  <a:cubicBezTo>
                    <a:pt x="906942" y="-4910"/>
                    <a:pt x="930839" y="-3035"/>
                    <a:pt x="970023" y="16059"/>
                  </a:cubicBezTo>
                  <a:cubicBezTo>
                    <a:pt x="1004542" y="32871"/>
                    <a:pt x="1017772" y="44197"/>
                    <a:pt x="1024907" y="62996"/>
                  </a:cubicBezTo>
                  <a:cubicBezTo>
                    <a:pt x="1032758" y="83726"/>
                    <a:pt x="1029641" y="95741"/>
                    <a:pt x="1000155" y="158088"/>
                  </a:cubicBezTo>
                  <a:cubicBezTo>
                    <a:pt x="984154" y="191926"/>
                    <a:pt x="965013" y="232707"/>
                    <a:pt x="957624" y="248716"/>
                  </a:cubicBezTo>
                  <a:lnTo>
                    <a:pt x="944185" y="277822"/>
                  </a:lnTo>
                  <a:lnTo>
                    <a:pt x="964620" y="304085"/>
                  </a:lnTo>
                  <a:cubicBezTo>
                    <a:pt x="1000801" y="350579"/>
                    <a:pt x="1028047" y="413776"/>
                    <a:pt x="1037676" y="473508"/>
                  </a:cubicBezTo>
                  <a:cubicBezTo>
                    <a:pt x="1044487" y="515739"/>
                    <a:pt x="1040677" y="600677"/>
                    <a:pt x="1030287" y="637959"/>
                  </a:cubicBezTo>
                  <a:cubicBezTo>
                    <a:pt x="991173" y="778273"/>
                    <a:pt x="884337" y="879677"/>
                    <a:pt x="745452" y="908287"/>
                  </a:cubicBezTo>
                  <a:cubicBezTo>
                    <a:pt x="721600" y="913205"/>
                    <a:pt x="689159" y="914798"/>
                    <a:pt x="613448" y="914798"/>
                  </a:cubicBezTo>
                  <a:cubicBezTo>
                    <a:pt x="515894" y="914798"/>
                    <a:pt x="513008" y="914567"/>
                    <a:pt x="510399" y="906416"/>
                  </a:cubicBezTo>
                  <a:cubicBezTo>
                    <a:pt x="504603" y="888105"/>
                    <a:pt x="510537" y="886997"/>
                    <a:pt x="624462" y="885057"/>
                  </a:cubicBezTo>
                  <a:cubicBezTo>
                    <a:pt x="720053" y="883418"/>
                    <a:pt x="735316" y="882217"/>
                    <a:pt x="762469" y="874168"/>
                  </a:cubicBezTo>
                  <a:cubicBezTo>
                    <a:pt x="879742" y="839407"/>
                    <a:pt x="963211" y="755794"/>
                    <a:pt x="999116" y="637126"/>
                  </a:cubicBezTo>
                  <a:cubicBezTo>
                    <a:pt x="1008767" y="605239"/>
                    <a:pt x="1010060" y="593897"/>
                    <a:pt x="1010291" y="539525"/>
                  </a:cubicBezTo>
                  <a:cubicBezTo>
                    <a:pt x="1010592" y="471843"/>
                    <a:pt x="1004519" y="441028"/>
                    <a:pt x="980275" y="387594"/>
                  </a:cubicBezTo>
                  <a:cubicBezTo>
                    <a:pt x="966444" y="357072"/>
                    <a:pt x="935388" y="311066"/>
                    <a:pt x="929847" y="312908"/>
                  </a:cubicBezTo>
                  <a:cubicBezTo>
                    <a:pt x="927792" y="313594"/>
                    <a:pt x="896274" y="377193"/>
                    <a:pt x="859792" y="454236"/>
                  </a:cubicBezTo>
                  <a:lnTo>
                    <a:pt x="793456" y="594315"/>
                  </a:lnTo>
                  <a:lnTo>
                    <a:pt x="721693" y="660512"/>
                  </a:lnTo>
                  <a:cubicBezTo>
                    <a:pt x="657549" y="719673"/>
                    <a:pt x="648822" y="726377"/>
                    <a:pt x="639655" y="723592"/>
                  </a:cubicBezTo>
                  <a:cubicBezTo>
                    <a:pt x="634021" y="721878"/>
                    <a:pt x="539122" y="719870"/>
                    <a:pt x="428777" y="719128"/>
                  </a:cubicBezTo>
                  <a:cubicBezTo>
                    <a:pt x="286036" y="718172"/>
                    <a:pt x="226510" y="716429"/>
                    <a:pt x="222493" y="713092"/>
                  </a:cubicBezTo>
                  <a:cubicBezTo>
                    <a:pt x="219376" y="710513"/>
                    <a:pt x="217390" y="704549"/>
                    <a:pt x="218059" y="699840"/>
                  </a:cubicBezTo>
                  <a:cubicBezTo>
                    <a:pt x="219283" y="691325"/>
                    <a:pt x="220345" y="691267"/>
                    <a:pt x="420233" y="689228"/>
                  </a:cubicBezTo>
                  <a:lnTo>
                    <a:pt x="621206" y="687177"/>
                  </a:lnTo>
                  <a:lnTo>
                    <a:pt x="626771" y="601561"/>
                  </a:lnTo>
                  <a:lnTo>
                    <a:pt x="632336" y="515944"/>
                  </a:lnTo>
                  <a:lnTo>
                    <a:pt x="666532" y="444638"/>
                  </a:lnTo>
                  <a:cubicBezTo>
                    <a:pt x="685350" y="405420"/>
                    <a:pt x="703614" y="372220"/>
                    <a:pt x="707169" y="370864"/>
                  </a:cubicBezTo>
                  <a:cubicBezTo>
                    <a:pt x="714766" y="367948"/>
                    <a:pt x="725780" y="376009"/>
                    <a:pt x="725780" y="384481"/>
                  </a:cubicBezTo>
                  <a:cubicBezTo>
                    <a:pt x="725780" y="387758"/>
                    <a:pt x="715435" y="411987"/>
                    <a:pt x="702805" y="438322"/>
                  </a:cubicBezTo>
                  <a:cubicBezTo>
                    <a:pt x="690175" y="464657"/>
                    <a:pt x="677176" y="492299"/>
                    <a:pt x="673943" y="499748"/>
                  </a:cubicBezTo>
                  <a:lnTo>
                    <a:pt x="668079" y="513289"/>
                  </a:lnTo>
                  <a:lnTo>
                    <a:pt x="719915" y="538084"/>
                  </a:lnTo>
                  <a:cubicBezTo>
                    <a:pt x="748431" y="551722"/>
                    <a:pt x="773252" y="561316"/>
                    <a:pt x="775123" y="559404"/>
                  </a:cubicBezTo>
                  <a:cubicBezTo>
                    <a:pt x="777593" y="556862"/>
                    <a:pt x="944163" y="209602"/>
                    <a:pt x="957947" y="178261"/>
                  </a:cubicBezTo>
                  <a:cubicBezTo>
                    <a:pt x="959517" y="174684"/>
                    <a:pt x="871268" y="129460"/>
                    <a:pt x="856260" y="126151"/>
                  </a:cubicBezTo>
                  <a:cubicBezTo>
                    <a:pt x="854066" y="125671"/>
                    <a:pt x="829753" y="172340"/>
                    <a:pt x="802230" y="229864"/>
                  </a:cubicBezTo>
                  <a:cubicBezTo>
                    <a:pt x="757736" y="322831"/>
                    <a:pt x="751086" y="334450"/>
                    <a:pt x="742497" y="334450"/>
                  </a:cubicBezTo>
                  <a:cubicBezTo>
                    <a:pt x="722131" y="334450"/>
                    <a:pt x="723471" y="324652"/>
                    <a:pt x="751987" y="264902"/>
                  </a:cubicBezTo>
                  <a:cubicBezTo>
                    <a:pt x="766925" y="233623"/>
                    <a:pt x="778586" y="207482"/>
                    <a:pt x="777916" y="206813"/>
                  </a:cubicBezTo>
                  <a:cubicBezTo>
                    <a:pt x="777247" y="206143"/>
                    <a:pt x="765725" y="202395"/>
                    <a:pt x="752264" y="198481"/>
                  </a:cubicBezTo>
                  <a:cubicBezTo>
                    <a:pt x="731067" y="192314"/>
                    <a:pt x="703082" y="191164"/>
                    <a:pt x="541223" y="189815"/>
                  </a:cubicBezTo>
                  <a:cubicBezTo>
                    <a:pt x="416700" y="188776"/>
                    <a:pt x="344083" y="189792"/>
                    <a:pt x="322933" y="192866"/>
                  </a:cubicBezTo>
                  <a:cubicBezTo>
                    <a:pt x="207923" y="209586"/>
                    <a:pt x="110207" y="281823"/>
                    <a:pt x="62065" y="385728"/>
                  </a:cubicBezTo>
                  <a:cubicBezTo>
                    <a:pt x="39830" y="433720"/>
                    <a:pt x="32349" y="465609"/>
                    <a:pt x="29878" y="523119"/>
                  </a:cubicBezTo>
                  <a:cubicBezTo>
                    <a:pt x="28193" y="562517"/>
                    <a:pt x="29393" y="580216"/>
                    <a:pt x="35951" y="611834"/>
                  </a:cubicBezTo>
                  <a:cubicBezTo>
                    <a:pt x="49966" y="679495"/>
                    <a:pt x="91712" y="754210"/>
                    <a:pt x="139462" y="797079"/>
                  </a:cubicBezTo>
                  <a:lnTo>
                    <a:pt x="156525" y="812406"/>
                  </a:lnTo>
                  <a:lnTo>
                    <a:pt x="154193" y="840023"/>
                  </a:lnTo>
                  <a:cubicBezTo>
                    <a:pt x="149090" y="900367"/>
                    <a:pt x="146874" y="955831"/>
                    <a:pt x="149552" y="955831"/>
                  </a:cubicBezTo>
                  <a:cubicBezTo>
                    <a:pt x="151099" y="955831"/>
                    <a:pt x="183125" y="940129"/>
                    <a:pt x="220692" y="920941"/>
                  </a:cubicBezTo>
                  <a:lnTo>
                    <a:pt x="289014" y="886073"/>
                  </a:lnTo>
                  <a:lnTo>
                    <a:pt x="375647" y="886073"/>
                  </a:lnTo>
                  <a:cubicBezTo>
                    <a:pt x="468260" y="886096"/>
                    <a:pt x="475464" y="887667"/>
                    <a:pt x="469530" y="906416"/>
                  </a:cubicBezTo>
                  <a:cubicBezTo>
                    <a:pt x="466944" y="914521"/>
                    <a:pt x="463919" y="914798"/>
                    <a:pt x="382389" y="914798"/>
                  </a:cubicBezTo>
                  <a:lnTo>
                    <a:pt x="297950" y="914798"/>
                  </a:lnTo>
                  <a:lnTo>
                    <a:pt x="222424" y="953776"/>
                  </a:lnTo>
                  <a:cubicBezTo>
                    <a:pt x="180908" y="975204"/>
                    <a:pt x="142487" y="992730"/>
                    <a:pt x="137061" y="992730"/>
                  </a:cubicBezTo>
                  <a:cubicBezTo>
                    <a:pt x="131242" y="992730"/>
                    <a:pt x="124869" y="988966"/>
                    <a:pt x="121544" y="983517"/>
                  </a:cubicBezTo>
                  <a:close/>
                  <a:moveTo>
                    <a:pt x="684772" y="652730"/>
                  </a:moveTo>
                  <a:cubicBezTo>
                    <a:pt x="684772" y="651079"/>
                    <a:pt x="678515" y="646750"/>
                    <a:pt x="670872" y="643104"/>
                  </a:cubicBezTo>
                  <a:lnTo>
                    <a:pt x="656972" y="636477"/>
                  </a:lnTo>
                  <a:lnTo>
                    <a:pt x="654479" y="649008"/>
                  </a:lnTo>
                  <a:cubicBezTo>
                    <a:pt x="653093" y="655903"/>
                    <a:pt x="651962" y="666082"/>
                    <a:pt x="651962" y="671628"/>
                  </a:cubicBezTo>
                  <a:lnTo>
                    <a:pt x="651962" y="681714"/>
                  </a:lnTo>
                  <a:lnTo>
                    <a:pt x="668379" y="668721"/>
                  </a:lnTo>
                  <a:cubicBezTo>
                    <a:pt x="677384" y="661574"/>
                    <a:pt x="684772" y="654377"/>
                    <a:pt x="684772" y="652730"/>
                  </a:cubicBezTo>
                  <a:close/>
                  <a:moveTo>
                    <a:pt x="733815" y="608087"/>
                  </a:moveTo>
                  <a:lnTo>
                    <a:pt x="755727" y="588471"/>
                  </a:lnTo>
                  <a:lnTo>
                    <a:pt x="709571" y="566818"/>
                  </a:lnTo>
                  <a:cubicBezTo>
                    <a:pt x="684172" y="554910"/>
                    <a:pt x="662929" y="545743"/>
                    <a:pt x="662352" y="546448"/>
                  </a:cubicBezTo>
                  <a:cubicBezTo>
                    <a:pt x="661775" y="547152"/>
                    <a:pt x="660228" y="559840"/>
                    <a:pt x="658912" y="574646"/>
                  </a:cubicBezTo>
                  <a:lnTo>
                    <a:pt x="656510" y="601568"/>
                  </a:lnTo>
                  <a:lnTo>
                    <a:pt x="681932" y="614390"/>
                  </a:lnTo>
                  <a:cubicBezTo>
                    <a:pt x="695902" y="621442"/>
                    <a:pt x="708370" y="627324"/>
                    <a:pt x="709617" y="627460"/>
                  </a:cubicBezTo>
                  <a:cubicBezTo>
                    <a:pt x="710887" y="627598"/>
                    <a:pt x="721785" y="618877"/>
                    <a:pt x="733815" y="608087"/>
                  </a:cubicBezTo>
                  <a:close/>
                  <a:moveTo>
                    <a:pt x="987733" y="114941"/>
                  </a:moveTo>
                  <a:cubicBezTo>
                    <a:pt x="999693" y="88183"/>
                    <a:pt x="1000224" y="85197"/>
                    <a:pt x="994983" y="72696"/>
                  </a:cubicBezTo>
                  <a:cubicBezTo>
                    <a:pt x="990480" y="61903"/>
                    <a:pt x="983138" y="56248"/>
                    <a:pt x="957854" y="44068"/>
                  </a:cubicBezTo>
                  <a:cubicBezTo>
                    <a:pt x="924675" y="28098"/>
                    <a:pt x="914861" y="26186"/>
                    <a:pt x="901862" y="33148"/>
                  </a:cubicBezTo>
                  <a:cubicBezTo>
                    <a:pt x="892742" y="38025"/>
                    <a:pt x="868220" y="84098"/>
                    <a:pt x="870114" y="92797"/>
                  </a:cubicBezTo>
                  <a:cubicBezTo>
                    <a:pt x="871337" y="98341"/>
                    <a:pt x="960510" y="143733"/>
                    <a:pt x="970185" y="143733"/>
                  </a:cubicBezTo>
                  <a:cubicBezTo>
                    <a:pt x="972771" y="143733"/>
                    <a:pt x="980667" y="130776"/>
                    <a:pt x="987733" y="114941"/>
                  </a:cubicBezTo>
                  <a:close/>
                  <a:moveTo>
                    <a:pt x="219214" y="598799"/>
                  </a:moveTo>
                  <a:cubicBezTo>
                    <a:pt x="212818" y="578611"/>
                    <a:pt x="213903" y="578489"/>
                    <a:pt x="400099" y="578489"/>
                  </a:cubicBezTo>
                  <a:cubicBezTo>
                    <a:pt x="571355" y="578489"/>
                    <a:pt x="573826" y="578604"/>
                    <a:pt x="578282" y="586954"/>
                  </a:cubicBezTo>
                  <a:cubicBezTo>
                    <a:pt x="588973" y="606936"/>
                    <a:pt x="586641" y="607197"/>
                    <a:pt x="397467" y="607197"/>
                  </a:cubicBezTo>
                  <a:cubicBezTo>
                    <a:pt x="224109" y="607197"/>
                    <a:pt x="221846" y="607082"/>
                    <a:pt x="219214" y="598799"/>
                  </a:cubicBezTo>
                  <a:close/>
                  <a:moveTo>
                    <a:pt x="224409" y="496130"/>
                  </a:moveTo>
                  <a:cubicBezTo>
                    <a:pt x="214873" y="490570"/>
                    <a:pt x="215289" y="477286"/>
                    <a:pt x="225171" y="471993"/>
                  </a:cubicBezTo>
                  <a:cubicBezTo>
                    <a:pt x="230274" y="469266"/>
                    <a:pt x="293170" y="467749"/>
                    <a:pt x="401230" y="467749"/>
                  </a:cubicBezTo>
                  <a:cubicBezTo>
                    <a:pt x="548612" y="467749"/>
                    <a:pt x="570155" y="468546"/>
                    <a:pt x="575789" y="474194"/>
                  </a:cubicBezTo>
                  <a:cubicBezTo>
                    <a:pt x="579345" y="477738"/>
                    <a:pt x="582254" y="482220"/>
                    <a:pt x="582254" y="484155"/>
                  </a:cubicBezTo>
                  <a:cubicBezTo>
                    <a:pt x="582254" y="486088"/>
                    <a:pt x="579345" y="490570"/>
                    <a:pt x="575789" y="494114"/>
                  </a:cubicBezTo>
                  <a:cubicBezTo>
                    <a:pt x="570155" y="499769"/>
                    <a:pt x="548635" y="500545"/>
                    <a:pt x="400468" y="500434"/>
                  </a:cubicBezTo>
                  <a:cubicBezTo>
                    <a:pt x="293401" y="500365"/>
                    <a:pt x="228958" y="498779"/>
                    <a:pt x="224409" y="496130"/>
                  </a:cubicBezTo>
                  <a:close/>
                  <a:moveTo>
                    <a:pt x="221500" y="383864"/>
                  </a:moveTo>
                  <a:cubicBezTo>
                    <a:pt x="218775" y="380590"/>
                    <a:pt x="217759" y="374129"/>
                    <a:pt x="219214" y="369511"/>
                  </a:cubicBezTo>
                  <a:cubicBezTo>
                    <a:pt x="221823" y="361318"/>
                    <a:pt x="224617" y="361111"/>
                    <a:pt x="332146" y="361111"/>
                  </a:cubicBezTo>
                  <a:cubicBezTo>
                    <a:pt x="432240" y="361111"/>
                    <a:pt x="442769" y="361762"/>
                    <a:pt x="446348" y="368181"/>
                  </a:cubicBezTo>
                  <a:cubicBezTo>
                    <a:pt x="448865" y="372668"/>
                    <a:pt x="448887" y="377916"/>
                    <a:pt x="446417" y="382537"/>
                  </a:cubicBezTo>
                  <a:cubicBezTo>
                    <a:pt x="442838" y="389231"/>
                    <a:pt x="433787" y="389820"/>
                    <a:pt x="334478" y="389820"/>
                  </a:cubicBezTo>
                  <a:cubicBezTo>
                    <a:pt x="245051" y="389820"/>
                    <a:pt x="225587" y="388794"/>
                    <a:pt x="221500" y="383864"/>
                  </a:cubicBezTo>
                  <a:close/>
                </a:path>
              </a:pathLst>
            </a:custGeom>
            <a:solidFill>
              <a:schemeClr val="bg1"/>
            </a:solidFill>
            <a:ln w="41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vi-V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0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AF94A0A-B13C-4FE6-9D38-3D0480B7F2BB}"/>
              </a:ext>
            </a:extLst>
          </p:cNvPr>
          <p:cNvGrpSpPr/>
          <p:nvPr/>
        </p:nvGrpSpPr>
        <p:grpSpPr>
          <a:xfrm>
            <a:off x="4138013" y="2095350"/>
            <a:ext cx="3040944" cy="2133658"/>
            <a:chOff x="2357456" y="2618087"/>
            <a:chExt cx="2467428" cy="175149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240D83-85F5-4317-B2F5-CC58573C5ED2}"/>
                </a:ext>
              </a:extLst>
            </p:cNvPr>
            <p:cNvGrpSpPr/>
            <p:nvPr/>
          </p:nvGrpSpPr>
          <p:grpSpPr>
            <a:xfrm>
              <a:off x="2357456" y="2618087"/>
              <a:ext cx="2467428" cy="1361885"/>
              <a:chOff x="1665515" y="3659443"/>
              <a:chExt cx="1937657" cy="102141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A36BC7D-B841-4DA8-A4B0-C6FF1613B39F}"/>
                  </a:ext>
                </a:extLst>
              </p:cNvPr>
              <p:cNvSpPr/>
              <p:nvPr/>
            </p:nvSpPr>
            <p:spPr>
              <a:xfrm>
                <a:off x="1665515" y="3659443"/>
                <a:ext cx="1937657" cy="1021414"/>
              </a:xfrm>
              <a:custGeom>
                <a:avLst/>
                <a:gdLst>
                  <a:gd name="connsiteX0" fmla="*/ 571500 w 1981200"/>
                  <a:gd name="connsiteY0" fmla="*/ 0 h 1143000"/>
                  <a:gd name="connsiteX1" fmla="*/ 975612 w 1981200"/>
                  <a:gd name="connsiteY1" fmla="*/ 167389 h 1143000"/>
                  <a:gd name="connsiteX2" fmla="*/ 990600 w 1981200"/>
                  <a:gd name="connsiteY2" fmla="*/ 185555 h 1143000"/>
                  <a:gd name="connsiteX3" fmla="*/ 1005589 w 1981200"/>
                  <a:gd name="connsiteY3" fmla="*/ 167389 h 1143000"/>
                  <a:gd name="connsiteX4" fmla="*/ 1409700 w 1981200"/>
                  <a:gd name="connsiteY4" fmla="*/ 0 h 1143000"/>
                  <a:gd name="connsiteX5" fmla="*/ 1981200 w 1981200"/>
                  <a:gd name="connsiteY5" fmla="*/ 571500 h 1143000"/>
                  <a:gd name="connsiteX6" fmla="*/ 1409700 w 1981200"/>
                  <a:gd name="connsiteY6" fmla="*/ 1143000 h 1143000"/>
                  <a:gd name="connsiteX7" fmla="*/ 1005589 w 1981200"/>
                  <a:gd name="connsiteY7" fmla="*/ 975612 h 1143000"/>
                  <a:gd name="connsiteX8" fmla="*/ 990600 w 1981200"/>
                  <a:gd name="connsiteY8" fmla="*/ 957446 h 1143000"/>
                  <a:gd name="connsiteX9" fmla="*/ 975612 w 1981200"/>
                  <a:gd name="connsiteY9" fmla="*/ 975612 h 1143000"/>
                  <a:gd name="connsiteX10" fmla="*/ 571500 w 1981200"/>
                  <a:gd name="connsiteY10" fmla="*/ 1143000 h 1143000"/>
                  <a:gd name="connsiteX11" fmla="*/ 0 w 1981200"/>
                  <a:gd name="connsiteY11" fmla="*/ 571500 h 1143000"/>
                  <a:gd name="connsiteX12" fmla="*/ 571500 w 1981200"/>
                  <a:gd name="connsiteY12" fmla="*/ 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1200" h="1143000">
                    <a:moveTo>
                      <a:pt x="571500" y="0"/>
                    </a:moveTo>
                    <a:cubicBezTo>
                      <a:pt x="729315" y="0"/>
                      <a:pt x="872191" y="63967"/>
                      <a:pt x="975612" y="167389"/>
                    </a:cubicBezTo>
                    <a:lnTo>
                      <a:pt x="990600" y="185555"/>
                    </a:lnTo>
                    <a:lnTo>
                      <a:pt x="1005589" y="167389"/>
                    </a:lnTo>
                    <a:cubicBezTo>
                      <a:pt x="1109010" y="63967"/>
                      <a:pt x="1251885" y="0"/>
                      <a:pt x="1409700" y="0"/>
                    </a:cubicBezTo>
                    <a:cubicBezTo>
                      <a:pt x="1725331" y="0"/>
                      <a:pt x="1981200" y="255869"/>
                      <a:pt x="1981200" y="571500"/>
                    </a:cubicBezTo>
                    <a:cubicBezTo>
                      <a:pt x="1981200" y="887131"/>
                      <a:pt x="1725331" y="1143000"/>
                      <a:pt x="1409700" y="1143000"/>
                    </a:cubicBezTo>
                    <a:cubicBezTo>
                      <a:pt x="1251885" y="1143000"/>
                      <a:pt x="1109010" y="1079033"/>
                      <a:pt x="1005589" y="975612"/>
                    </a:cubicBezTo>
                    <a:lnTo>
                      <a:pt x="990600" y="957446"/>
                    </a:lnTo>
                    <a:lnTo>
                      <a:pt x="975612" y="975612"/>
                    </a:lnTo>
                    <a:cubicBezTo>
                      <a:pt x="872191" y="1079033"/>
                      <a:pt x="729315" y="1143000"/>
                      <a:pt x="571500" y="1143000"/>
                    </a:cubicBezTo>
                    <a:cubicBezTo>
                      <a:pt x="255869" y="1143000"/>
                      <a:pt x="0" y="887131"/>
                      <a:pt x="0" y="571500"/>
                    </a:cubicBezTo>
                    <a:cubicBezTo>
                      <a:pt x="0" y="255869"/>
                      <a:pt x="255869" y="0"/>
                      <a:pt x="571500" y="0"/>
                    </a:cubicBezTo>
                    <a:close/>
                  </a:path>
                </a:pathLst>
              </a:custGeom>
              <a:solidFill>
                <a:srgbClr val="FEC72E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E6A0E5-C86F-4753-A72D-854B66BC3C40}"/>
                  </a:ext>
                </a:extLst>
              </p:cNvPr>
              <p:cNvSpPr txBox="1"/>
              <p:nvPr/>
            </p:nvSpPr>
            <p:spPr>
              <a:xfrm>
                <a:off x="2035722" y="3862586"/>
                <a:ext cx="500743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707056-6B75-4609-9674-1BDCF95241E5}"/>
                  </a:ext>
                </a:extLst>
              </p:cNvPr>
              <p:cNvSpPr txBox="1"/>
              <p:nvPr/>
            </p:nvSpPr>
            <p:spPr>
              <a:xfrm>
                <a:off x="2906672" y="3884926"/>
                <a:ext cx="500743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AECC46-F446-4266-B1E2-A1C4F532D9E8}"/>
                </a:ext>
              </a:extLst>
            </p:cNvPr>
            <p:cNvSpPr txBox="1"/>
            <p:nvPr/>
          </p:nvSpPr>
          <p:spPr>
            <a:xfrm>
              <a:off x="2587715" y="3846363"/>
              <a:ext cx="1921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1. fluorine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9C9FF9-D852-4B44-8FEC-C97CC82BBA9C}"/>
              </a:ext>
            </a:extLst>
          </p:cNvPr>
          <p:cNvGrpSpPr/>
          <p:nvPr/>
        </p:nvGrpSpPr>
        <p:grpSpPr>
          <a:xfrm>
            <a:off x="4345367" y="1887866"/>
            <a:ext cx="2677908" cy="2340844"/>
            <a:chOff x="5417152" y="2535736"/>
            <a:chExt cx="3057292" cy="315991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EC855-5C27-45BA-B3F2-4F2FC3E79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881" b="61921" l="77905" r="89745">
                          <a14:foregroundMark x1="84507" y1="58775" x2="83891" y2="59934"/>
                          <a14:foregroundMark x1="84551" y1="61921" x2="83231" y2="60430"/>
                          <a14:foregroundMark x1="89305" y1="36921" x2="89745" y2="43046"/>
                          <a14:foregroundMark x1="84683" y1="20861" x2="82526" y2="19702"/>
                          <a14:foregroundMark x1="83539" y1="18046" x2="83143" y2="18046"/>
                          <a14:foregroundMark x1="83407" y1="39404" x2="84815" y2="43543"/>
                          <a14:foregroundMark x1="84639" y1="38411" x2="85255" y2="41225"/>
                          <a14:foregroundMark x1="83627" y1="39238" x2="85563" y2="43046"/>
                          <a14:foregroundMark x1="84507" y1="44040" x2="83099" y2="42881"/>
                          <a14:foregroundMark x1="78301" y1="41060" x2="78213" y2="46358"/>
                          <a14:foregroundMark x1="77905" y1="45364" x2="78037" y2="46358"/>
                          <a14:foregroundMark x1="84551" y1="61921" x2="84683" y2="61921"/>
                          <a14:foregroundMark x1="84771" y1="61921" x2="84243" y2="61921"/>
                        </a14:backgroundRemoval>
                      </a14:imgEffect>
                    </a14:imgLayer>
                  </a14:imgProps>
                </a:ext>
              </a:extLst>
            </a:blip>
            <a:srcRect l="77239" t="15755" r="9338" b="36289"/>
            <a:stretch/>
          </p:blipFill>
          <p:spPr>
            <a:xfrm>
              <a:off x="5417152" y="2535736"/>
              <a:ext cx="2862741" cy="271880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419E40-C510-4F17-894B-D0484422DFD2}"/>
                </a:ext>
              </a:extLst>
            </p:cNvPr>
            <p:cNvSpPr txBox="1"/>
            <p:nvPr/>
          </p:nvSpPr>
          <p:spPr>
            <a:xfrm>
              <a:off x="5611704" y="4906258"/>
              <a:ext cx="2862740" cy="789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2. methane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588F43-4150-46D1-92BE-428676D41752}"/>
              </a:ext>
            </a:extLst>
          </p:cNvPr>
          <p:cNvGrpSpPr/>
          <p:nvPr/>
        </p:nvGrpSpPr>
        <p:grpSpPr>
          <a:xfrm>
            <a:off x="4172100" y="2076425"/>
            <a:ext cx="2748868" cy="1932184"/>
            <a:chOff x="167500" y="4289989"/>
            <a:chExt cx="2748868" cy="193218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16EB131-8FF2-4BC3-807B-AB82572F57FB}"/>
                </a:ext>
              </a:extLst>
            </p:cNvPr>
            <p:cNvSpPr/>
            <p:nvPr/>
          </p:nvSpPr>
          <p:spPr>
            <a:xfrm>
              <a:off x="707241" y="5760508"/>
              <a:ext cx="1500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</a:rPr>
                <a:t>3. Oxygen</a:t>
              </a:r>
              <a:endParaRPr lang="en-US" sz="2400" b="1" dirty="0"/>
            </a:p>
          </p:txBody>
        </p:sp>
        <p:pic>
          <p:nvPicPr>
            <p:cNvPr id="19" name="Picture 18" descr="Diagram&#10;&#10;Description automatically generated">
              <a:extLst>
                <a:ext uri="{FF2B5EF4-FFF2-40B4-BE49-F238E27FC236}">
                  <a16:creationId xmlns:a16="http://schemas.microsoft.com/office/drawing/2014/main" id="{986BA93C-7311-4CF2-9BE0-C34C3947E5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953" b="70624" l="20799" r="73146">
                          <a14:foregroundMark x1="26327" y1="42920" x2="27995" y2="42040"/>
                          <a14:foregroundMark x1="24484" y1="56201" x2="22554" y2="60422"/>
                          <a14:foregroundMark x1="20886" y1="58839" x2="21062" y2="62709"/>
                          <a14:foregroundMark x1="23782" y1="70800" x2="25538" y2="69745"/>
                          <a14:foregroundMark x1="33699" y1="54090" x2="33611" y2="59543"/>
                          <a14:foregroundMark x1="46950" y1="55145" x2="53576" y2="56904"/>
                          <a14:foregroundMark x1="68583" y1="54442" x2="72093" y2="58487"/>
                          <a14:foregroundMark x1="73146" y1="53738" x2="71479" y2="56376"/>
                          <a14:foregroundMark x1="65774" y1="59015" x2="69109" y2="61126"/>
                          <a14:foregroundMark x1="69197" y1="61126" x2="72620" y2="62709"/>
                          <a14:foregroundMark x1="20799" y1="61302" x2="20799" y2="63237"/>
                        </a14:backgroundRemoval>
                      </a14:imgEffect>
                    </a14:imgLayer>
                  </a14:imgProps>
                </a:ext>
              </a:extLst>
            </a:blip>
            <a:srcRect l="42865" t="48098" r="43830" b="34814"/>
            <a:stretch/>
          </p:blipFill>
          <p:spPr>
            <a:xfrm>
              <a:off x="167500" y="4289989"/>
              <a:ext cx="2748868" cy="176125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9721558-1E5B-4EC5-8713-7FDD61CF0525}"/>
              </a:ext>
            </a:extLst>
          </p:cNvPr>
          <p:cNvGrpSpPr/>
          <p:nvPr/>
        </p:nvGrpSpPr>
        <p:grpSpPr>
          <a:xfrm>
            <a:off x="4897438" y="1860798"/>
            <a:ext cx="2322777" cy="2486228"/>
            <a:chOff x="9046974" y="3157519"/>
            <a:chExt cx="2322777" cy="248622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540433D-D814-4308-9255-5868C99BD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46974" y="3157519"/>
              <a:ext cx="2322777" cy="212159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180998-859F-4D53-9A3C-9B437A99444C}"/>
                </a:ext>
              </a:extLst>
            </p:cNvPr>
            <p:cNvSpPr/>
            <p:nvPr/>
          </p:nvSpPr>
          <p:spPr>
            <a:xfrm>
              <a:off x="9046974" y="5182082"/>
              <a:ext cx="20120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</a:rPr>
                <a:t>14.Acetic acid</a:t>
              </a:r>
              <a:endParaRPr lang="en-US" sz="2400" b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1799CC1-F777-4F8B-B141-4BC9C95EA671}"/>
              </a:ext>
            </a:extLst>
          </p:cNvPr>
          <p:cNvGrpSpPr/>
          <p:nvPr/>
        </p:nvGrpSpPr>
        <p:grpSpPr>
          <a:xfrm>
            <a:off x="3895881" y="1432294"/>
            <a:ext cx="3510052" cy="2576416"/>
            <a:chOff x="-684649" y="1572551"/>
            <a:chExt cx="3510052" cy="2576416"/>
          </a:xfrm>
        </p:grpSpPr>
        <p:pic>
          <p:nvPicPr>
            <p:cNvPr id="16" name="Picture 15" descr="Chart&#10;&#10;Description automatically generated">
              <a:extLst>
                <a:ext uri="{FF2B5EF4-FFF2-40B4-BE49-F238E27FC236}">
                  <a16:creationId xmlns:a16="http://schemas.microsoft.com/office/drawing/2014/main" id="{182D5E34-57D7-41F9-BCAA-0144C5FCA7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635" b="78414" l="6228" r="58154">
                          <a14:foregroundMark x1="45251" y1="18173" x2="44668" y2="23795"/>
                          <a14:foregroundMark x1="49552" y1="21084" x2="44041" y2="22490"/>
                          <a14:foregroundMark x1="44041" y1="22490" x2="50403" y2="20080"/>
                          <a14:foregroundMark x1="50403" y1="20080" x2="44892" y2="19880"/>
                          <a14:foregroundMark x1="19041" y1="17972" x2="11022" y2="18173"/>
                          <a14:foregroundMark x1="11022" y1="18173" x2="18414" y2="23594"/>
                          <a14:foregroundMark x1="18414" y1="23594" x2="18414" y2="23193"/>
                          <a14:foregroundMark x1="14203" y1="59237" x2="14382" y2="58434"/>
                          <a14:foregroundMark x1="17966" y1="57229" x2="14382" y2="65663"/>
                          <a14:foregroundMark x1="14382" y1="65663" x2="14382" y2="65863"/>
                          <a14:foregroundMark x1="57706" y1="51707" x2="55780" y2="56024"/>
                          <a14:foregroundMark x1="58154" y1="51305" x2="48522" y2="64558"/>
                          <a14:foregroundMark x1="44803" y1="13454" x2="42384" y2="24900"/>
                          <a14:foregroundMark x1="42384" y1="24900" x2="42697" y2="25402"/>
                          <a14:foregroundMark x1="40009" y1="73996" x2="42473" y2="76104"/>
                          <a14:foregroundMark x1="40188" y1="74900" x2="42697" y2="77108"/>
                        </a14:backgroundRemoval>
                      </a14:imgEffect>
                    </a14:imgLayer>
                  </a14:imgProps>
                </a:ext>
              </a:extLst>
            </a:blip>
            <a:srcRect l="2274" t="44539" r="74831" b="22633"/>
            <a:stretch/>
          </p:blipFill>
          <p:spPr>
            <a:xfrm>
              <a:off x="-684649" y="1572551"/>
              <a:ext cx="3510052" cy="224589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9BD51A-4444-4B23-9A7A-AD6D9DC3643A}"/>
                </a:ext>
              </a:extLst>
            </p:cNvPr>
            <p:cNvSpPr/>
            <p:nvPr/>
          </p:nvSpPr>
          <p:spPr>
            <a:xfrm>
              <a:off x="25718" y="3687302"/>
              <a:ext cx="17754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 Ammonia</a:t>
              </a:r>
              <a:endParaRPr lang="en-US" sz="2400" b="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763574-92F5-45ED-9335-AEEB063F4C83}"/>
              </a:ext>
            </a:extLst>
          </p:cNvPr>
          <p:cNvGrpSpPr/>
          <p:nvPr/>
        </p:nvGrpSpPr>
        <p:grpSpPr>
          <a:xfrm>
            <a:off x="3736846" y="1890648"/>
            <a:ext cx="3723587" cy="2308532"/>
            <a:chOff x="3488682" y="464897"/>
            <a:chExt cx="3723587" cy="2308532"/>
          </a:xfrm>
        </p:grpSpPr>
        <p:pic>
          <p:nvPicPr>
            <p:cNvPr id="15" name="Picture 14" descr="Chart&#10;&#10;Description automatically generated">
              <a:extLst>
                <a:ext uri="{FF2B5EF4-FFF2-40B4-BE49-F238E27FC236}">
                  <a16:creationId xmlns:a16="http://schemas.microsoft.com/office/drawing/2014/main" id="{9DC64175-696A-4326-B3C5-43C997841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635" b="78414" l="6228" r="58154">
                          <a14:foregroundMark x1="45251" y1="18173" x2="44668" y2="23795"/>
                          <a14:foregroundMark x1="49552" y1="21084" x2="44041" y2="22490"/>
                          <a14:foregroundMark x1="44041" y1="22490" x2="50403" y2="20080"/>
                          <a14:foregroundMark x1="50403" y1="20080" x2="44892" y2="19880"/>
                          <a14:foregroundMark x1="19041" y1="17972" x2="11022" y2="18173"/>
                          <a14:foregroundMark x1="11022" y1="18173" x2="18414" y2="23594"/>
                          <a14:foregroundMark x1="18414" y1="23594" x2="18414" y2="23193"/>
                          <a14:foregroundMark x1="14203" y1="59237" x2="14382" y2="58434"/>
                          <a14:foregroundMark x1="17966" y1="57229" x2="14382" y2="65663"/>
                          <a14:foregroundMark x1="14382" y1="65663" x2="14382" y2="65863"/>
                          <a14:foregroundMark x1="57706" y1="51707" x2="55780" y2="56024"/>
                          <a14:foregroundMark x1="58154" y1="51305" x2="48522" y2="64558"/>
                          <a14:foregroundMark x1="44803" y1="13454" x2="42384" y2="24900"/>
                          <a14:foregroundMark x1="42384" y1="24900" x2="42697" y2="25402"/>
                          <a14:foregroundMark x1="40009" y1="73996" x2="42473" y2="76104"/>
                          <a14:foregroundMark x1="40188" y1="74900" x2="42697" y2="77108"/>
                        </a14:backgroundRemoval>
                      </a14:imgEffect>
                    </a14:imgLayer>
                  </a14:imgProps>
                </a:ext>
              </a:extLst>
            </a:blip>
            <a:srcRect l="35867" t="4989" r="41238" b="62183"/>
            <a:stretch/>
          </p:blipFill>
          <p:spPr>
            <a:xfrm>
              <a:off x="3488682" y="464897"/>
              <a:ext cx="3510052" cy="224589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E84BA7-5A61-4808-8E9A-7874B6E209A1}"/>
                </a:ext>
              </a:extLst>
            </p:cNvPr>
            <p:cNvSpPr/>
            <p:nvPr/>
          </p:nvSpPr>
          <p:spPr>
            <a:xfrm>
              <a:off x="4256780" y="2311764"/>
              <a:ext cx="29554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7. Hydrogen chloride</a:t>
              </a:r>
              <a:endParaRPr lang="en-US" sz="2400" b="1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96E5C6-610C-45F6-A40D-C1D363B43676}"/>
              </a:ext>
            </a:extLst>
          </p:cNvPr>
          <p:cNvGrpSpPr/>
          <p:nvPr/>
        </p:nvGrpSpPr>
        <p:grpSpPr>
          <a:xfrm>
            <a:off x="4106091" y="1825229"/>
            <a:ext cx="2894454" cy="1972878"/>
            <a:chOff x="4609514" y="3214196"/>
            <a:chExt cx="2029644" cy="197287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591D0B7-8BE9-43B3-895B-BB8116D2D9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34839" y1="36429" x2="26452" y2="52857"/>
                          <a14:foregroundMark x1="68387" y1="54286" x2="32258" y2="77857"/>
                          <a14:foregroundMark x1="25806" y1="62143" x2="47097" y2="73571"/>
                          <a14:foregroundMark x1="72258" y1="83571" x2="80645" y2="60714"/>
                          <a14:foregroundMark x1="74194" y1="48571" x2="81290" y2="57143"/>
                          <a14:foregroundMark x1="74194" y1="51429" x2="43871" y2="42143"/>
                          <a14:foregroundMark x1="43871" y1="42143" x2="43226" y2="47143"/>
                          <a14:foregroundMark x1="27742" y1="44286" x2="38065" y2="39286"/>
                          <a14:foregroundMark x1="52903" y1="80000" x2="70968" y2="82143"/>
                        </a14:backgroundRemoval>
                      </a14:imgEffect>
                    </a14:imgLayer>
                  </a14:imgProps>
                </a:ext>
              </a:extLst>
            </a:blip>
            <a:srcRect l="9449" t="14815" r="3740"/>
            <a:stretch/>
          </p:blipFill>
          <p:spPr>
            <a:xfrm>
              <a:off x="4609514" y="3214196"/>
              <a:ext cx="2029644" cy="1798916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C51C5F9-E588-4427-9373-9A0CA5802346}"/>
                </a:ext>
              </a:extLst>
            </p:cNvPr>
            <p:cNvSpPr/>
            <p:nvPr/>
          </p:nvSpPr>
          <p:spPr>
            <a:xfrm>
              <a:off x="5145844" y="4663854"/>
              <a:ext cx="13756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2800" b="1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CEF242-C229-45B3-888B-EA962DDAB4A4}"/>
              </a:ext>
            </a:extLst>
          </p:cNvPr>
          <p:cNvGrpSpPr/>
          <p:nvPr/>
        </p:nvGrpSpPr>
        <p:grpSpPr>
          <a:xfrm>
            <a:off x="4038718" y="2121427"/>
            <a:ext cx="3590919" cy="1816082"/>
            <a:chOff x="3006653" y="4496211"/>
            <a:chExt cx="3590919" cy="1816082"/>
          </a:xfrm>
        </p:grpSpPr>
        <p:pic>
          <p:nvPicPr>
            <p:cNvPr id="30" name="Picture 29" descr="Diagram&#10;&#10;Description automatically generated">
              <a:extLst>
                <a:ext uri="{FF2B5EF4-FFF2-40B4-BE49-F238E27FC236}">
                  <a16:creationId xmlns:a16="http://schemas.microsoft.com/office/drawing/2014/main" id="{70451DF0-A3C6-4869-80B2-48F2AD765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953" b="70624" l="20799" r="73146">
                          <a14:foregroundMark x1="26327" y1="42920" x2="27995" y2="42040"/>
                          <a14:foregroundMark x1="24484" y1="56201" x2="22554" y2="60422"/>
                          <a14:foregroundMark x1="20886" y1="58839" x2="21062" y2="62709"/>
                          <a14:foregroundMark x1="23782" y1="70800" x2="25538" y2="69745"/>
                          <a14:foregroundMark x1="33699" y1="54090" x2="33611" y2="59543"/>
                          <a14:foregroundMark x1="46950" y1="55145" x2="53576" y2="56904"/>
                          <a14:foregroundMark x1="68583" y1="54442" x2="72093" y2="58487"/>
                          <a14:foregroundMark x1="73146" y1="53738" x2="71479" y2="56376"/>
                          <a14:foregroundMark x1="65774" y1="59015" x2="69109" y2="61126"/>
                          <a14:foregroundMark x1="69197" y1="61126" x2="72620" y2="62709"/>
                          <a14:foregroundMark x1="20799" y1="61302" x2="20799" y2="63237"/>
                        </a14:backgroundRemoval>
                      </a14:imgEffect>
                    </a14:imgLayer>
                  </a14:imgProps>
                </a:ext>
              </a:extLst>
            </a:blip>
            <a:srcRect l="62506" t="46791" r="22356" b="32888"/>
            <a:stretch/>
          </p:blipFill>
          <p:spPr>
            <a:xfrm>
              <a:off x="3156915" y="4496211"/>
              <a:ext cx="2507499" cy="1679299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583304A-15EC-49F9-A243-96AC3AF5F233}"/>
                </a:ext>
              </a:extLst>
            </p:cNvPr>
            <p:cNvSpPr/>
            <p:nvPr/>
          </p:nvSpPr>
          <p:spPr>
            <a:xfrm>
              <a:off x="3006653" y="5789073"/>
              <a:ext cx="35909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</a:rPr>
                <a:t>15. </a:t>
              </a:r>
              <a:r>
                <a:rPr lang="en-US" sz="2800" b="1" dirty="0" err="1">
                  <a:latin typeface="Times New Roman" panose="02020603050405020304" pitchFamily="18" charset="0"/>
                </a:rPr>
                <a:t>Hidrogen</a:t>
              </a:r>
              <a:r>
                <a:rPr lang="en-US" sz="2800" b="1" dirty="0">
                  <a:latin typeface="Times New Roman" panose="02020603050405020304" pitchFamily="18" charset="0"/>
                </a:rPr>
                <a:t> peroxide</a:t>
              </a:r>
              <a:endParaRPr lang="en-US" sz="2800" b="1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2CE943-B428-4FEF-83D9-7A1A2754A7AD}"/>
              </a:ext>
            </a:extLst>
          </p:cNvPr>
          <p:cNvGrpSpPr/>
          <p:nvPr/>
        </p:nvGrpSpPr>
        <p:grpSpPr>
          <a:xfrm>
            <a:off x="4052587" y="2027846"/>
            <a:ext cx="3001462" cy="1931404"/>
            <a:chOff x="504191" y="335014"/>
            <a:chExt cx="3001462" cy="1931404"/>
          </a:xfrm>
        </p:grpSpPr>
        <p:pic>
          <p:nvPicPr>
            <p:cNvPr id="14" name="Picture 13" descr="Chart&#10;&#10;Description automatically generated">
              <a:extLst>
                <a:ext uri="{FF2B5EF4-FFF2-40B4-BE49-F238E27FC236}">
                  <a16:creationId xmlns:a16="http://schemas.microsoft.com/office/drawing/2014/main" id="{0B1C82F5-1E35-4C6C-84D4-850494DD06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635" b="78414" l="6228" r="58154">
                          <a14:foregroundMark x1="45251" y1="18173" x2="44668" y2="23795"/>
                          <a14:foregroundMark x1="49552" y1="21084" x2="44041" y2="22490"/>
                          <a14:foregroundMark x1="44041" y1="22490" x2="50403" y2="20080"/>
                          <a14:foregroundMark x1="50403" y1="20080" x2="44892" y2="19880"/>
                          <a14:foregroundMark x1="19041" y1="17972" x2="11022" y2="18173"/>
                          <a14:foregroundMark x1="11022" y1="18173" x2="18414" y2="23594"/>
                          <a14:foregroundMark x1="18414" y1="23594" x2="18414" y2="23193"/>
                          <a14:foregroundMark x1="14203" y1="59237" x2="14382" y2="58434"/>
                          <a14:foregroundMark x1="17966" y1="57229" x2="14382" y2="65663"/>
                          <a14:foregroundMark x1="14382" y1="65663" x2="14382" y2="65863"/>
                          <a14:foregroundMark x1="57706" y1="51707" x2="55780" y2="56024"/>
                          <a14:foregroundMark x1="58154" y1="51305" x2="48522" y2="64558"/>
                          <a14:foregroundMark x1="44803" y1="13454" x2="42384" y2="24900"/>
                          <a14:foregroundMark x1="42384" y1="24900" x2="42697" y2="25402"/>
                          <a14:foregroundMark x1="40009" y1="73996" x2="42473" y2="76104"/>
                          <a14:foregroundMark x1="40188" y1="74900" x2="42697" y2="77108"/>
                        </a14:backgroundRemoval>
                      </a14:imgEffect>
                    </a14:imgLayer>
                  </a14:imgProps>
                </a:ext>
              </a:extLst>
            </a:blip>
            <a:srcRect l="4298" t="3389" r="72807" b="63783"/>
            <a:stretch/>
          </p:blipFill>
          <p:spPr>
            <a:xfrm>
              <a:off x="504191" y="335014"/>
              <a:ext cx="2926672" cy="1907435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068655C-B500-4BC6-B4B1-FEC447D2C2F0}"/>
                </a:ext>
              </a:extLst>
            </p:cNvPr>
            <p:cNvSpPr/>
            <p:nvPr/>
          </p:nvSpPr>
          <p:spPr>
            <a:xfrm>
              <a:off x="815493" y="1804753"/>
              <a:ext cx="26901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</a:rPr>
                <a:t>10.Carbon dioxide </a:t>
              </a:r>
              <a:endParaRPr lang="en-US" sz="2400" b="1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435BFC-FFC1-42F2-BA75-2330EA89F465}"/>
              </a:ext>
            </a:extLst>
          </p:cNvPr>
          <p:cNvGrpSpPr/>
          <p:nvPr/>
        </p:nvGrpSpPr>
        <p:grpSpPr>
          <a:xfrm>
            <a:off x="3924478" y="1818710"/>
            <a:ext cx="3187361" cy="2803877"/>
            <a:chOff x="7167458" y="254344"/>
            <a:chExt cx="3187361" cy="2803877"/>
          </a:xfrm>
        </p:grpSpPr>
        <p:pic>
          <p:nvPicPr>
            <p:cNvPr id="17" name="Picture 16" descr="Chart&#10;&#10;Description automatically generated">
              <a:extLst>
                <a:ext uri="{FF2B5EF4-FFF2-40B4-BE49-F238E27FC236}">
                  <a16:creationId xmlns:a16="http://schemas.microsoft.com/office/drawing/2014/main" id="{556DE1D7-1606-49BA-873C-B642D5C35D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635" b="78414" l="6228" r="58154">
                          <a14:foregroundMark x1="45251" y1="18173" x2="44668" y2="23795"/>
                          <a14:foregroundMark x1="49552" y1="21084" x2="44041" y2="22490"/>
                          <a14:foregroundMark x1="44041" y1="22490" x2="50403" y2="20080"/>
                          <a14:foregroundMark x1="50403" y1="20080" x2="44892" y2="19880"/>
                          <a14:foregroundMark x1="19041" y1="17972" x2="11022" y2="18173"/>
                          <a14:foregroundMark x1="11022" y1="18173" x2="18414" y2="23594"/>
                          <a14:foregroundMark x1="18414" y1="23594" x2="18414" y2="23193"/>
                          <a14:foregroundMark x1="14203" y1="59237" x2="14382" y2="58434"/>
                          <a14:foregroundMark x1="17966" y1="57229" x2="14382" y2="65663"/>
                          <a14:foregroundMark x1="14382" y1="65663" x2="14382" y2="65863"/>
                          <a14:foregroundMark x1="57706" y1="51707" x2="55780" y2="56024"/>
                          <a14:foregroundMark x1="58154" y1="51305" x2="48522" y2="64558"/>
                          <a14:foregroundMark x1="44803" y1="13454" x2="42384" y2="24900"/>
                          <a14:foregroundMark x1="42384" y1="24900" x2="42697" y2="25402"/>
                          <a14:foregroundMark x1="40009" y1="73996" x2="42473" y2="76104"/>
                          <a14:foregroundMark x1="40188" y1="74900" x2="42697" y2="77108"/>
                        </a14:backgroundRemoval>
                      </a14:imgEffect>
                    </a14:imgLayer>
                  </a14:imgProps>
                </a:ext>
              </a:extLst>
            </a:blip>
            <a:srcRect l="33428" t="42067" r="37438" b="18950"/>
            <a:stretch/>
          </p:blipFill>
          <p:spPr>
            <a:xfrm>
              <a:off x="7167458" y="254344"/>
              <a:ext cx="3187361" cy="266700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C94807-BB74-4C83-8A3E-3662BEE063DB}"/>
                </a:ext>
              </a:extLst>
            </p:cNvPr>
            <p:cNvSpPr/>
            <p:nvPr/>
          </p:nvSpPr>
          <p:spPr>
            <a:xfrm>
              <a:off x="7924957" y="2535001"/>
              <a:ext cx="18319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</a:rPr>
                <a:t>11.Ethanol</a:t>
              </a:r>
              <a:endParaRPr lang="en-US" sz="2800" b="1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08999AE-80FB-46F8-81B8-527B542A87BC}"/>
              </a:ext>
            </a:extLst>
          </p:cNvPr>
          <p:cNvGrpSpPr/>
          <p:nvPr/>
        </p:nvGrpSpPr>
        <p:grpSpPr>
          <a:xfrm>
            <a:off x="4665995" y="2470794"/>
            <a:ext cx="2336367" cy="1445473"/>
            <a:chOff x="-727382" y="79873"/>
            <a:chExt cx="2253477" cy="144547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2EB3F8A-7E37-4545-82DE-70F00A3CE274}"/>
                </a:ext>
              </a:extLst>
            </p:cNvPr>
            <p:cNvGrpSpPr/>
            <p:nvPr/>
          </p:nvGrpSpPr>
          <p:grpSpPr>
            <a:xfrm>
              <a:off x="-625463" y="79873"/>
              <a:ext cx="1988865" cy="1021135"/>
              <a:chOff x="374072" y="1816929"/>
              <a:chExt cx="1022967" cy="525218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BAEF7D2-1054-43C2-901C-41036B529214}"/>
                  </a:ext>
                </a:extLst>
              </p:cNvPr>
              <p:cNvSpPr/>
              <p:nvPr/>
            </p:nvSpPr>
            <p:spPr>
              <a:xfrm>
                <a:off x="374072" y="1816929"/>
                <a:ext cx="1022967" cy="525218"/>
              </a:xfrm>
              <a:custGeom>
                <a:avLst/>
                <a:gdLst>
                  <a:gd name="connsiteX0" fmla="*/ 288758 w 930925"/>
                  <a:gd name="connsiteY0" fmla="*/ 0 h 513174"/>
                  <a:gd name="connsiteX1" fmla="*/ 450206 w 930925"/>
                  <a:gd name="connsiteY1" fmla="*/ 43821 h 513174"/>
                  <a:gd name="connsiteX2" fmla="*/ 465463 w 930925"/>
                  <a:gd name="connsiteY2" fmla="*/ 55007 h 513174"/>
                  <a:gd name="connsiteX3" fmla="*/ 480720 w 930925"/>
                  <a:gd name="connsiteY3" fmla="*/ 43821 h 513174"/>
                  <a:gd name="connsiteX4" fmla="*/ 642167 w 930925"/>
                  <a:gd name="connsiteY4" fmla="*/ 0 h 513174"/>
                  <a:gd name="connsiteX5" fmla="*/ 930925 w 930925"/>
                  <a:gd name="connsiteY5" fmla="*/ 256587 h 513174"/>
                  <a:gd name="connsiteX6" fmla="*/ 642167 w 930925"/>
                  <a:gd name="connsiteY6" fmla="*/ 513174 h 513174"/>
                  <a:gd name="connsiteX7" fmla="*/ 480720 w 930925"/>
                  <a:gd name="connsiteY7" fmla="*/ 469353 h 513174"/>
                  <a:gd name="connsiteX8" fmla="*/ 465463 w 930925"/>
                  <a:gd name="connsiteY8" fmla="*/ 458167 h 513174"/>
                  <a:gd name="connsiteX9" fmla="*/ 450206 w 930925"/>
                  <a:gd name="connsiteY9" fmla="*/ 469353 h 513174"/>
                  <a:gd name="connsiteX10" fmla="*/ 288758 w 930925"/>
                  <a:gd name="connsiteY10" fmla="*/ 513174 h 513174"/>
                  <a:gd name="connsiteX11" fmla="*/ 0 w 930925"/>
                  <a:gd name="connsiteY11" fmla="*/ 256587 h 513174"/>
                  <a:gd name="connsiteX12" fmla="*/ 288758 w 930925"/>
                  <a:gd name="connsiteY12" fmla="*/ 0 h 513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0925" h="513174">
                    <a:moveTo>
                      <a:pt x="288758" y="0"/>
                    </a:moveTo>
                    <a:cubicBezTo>
                      <a:pt x="348562" y="0"/>
                      <a:pt x="404119" y="16155"/>
                      <a:pt x="450206" y="43821"/>
                    </a:cubicBezTo>
                    <a:lnTo>
                      <a:pt x="465463" y="55007"/>
                    </a:lnTo>
                    <a:lnTo>
                      <a:pt x="480720" y="43821"/>
                    </a:lnTo>
                    <a:cubicBezTo>
                      <a:pt x="526806" y="16155"/>
                      <a:pt x="582363" y="0"/>
                      <a:pt x="642167" y="0"/>
                    </a:cubicBezTo>
                    <a:cubicBezTo>
                      <a:pt x="801644" y="0"/>
                      <a:pt x="930925" y="114878"/>
                      <a:pt x="930925" y="256587"/>
                    </a:cubicBezTo>
                    <a:cubicBezTo>
                      <a:pt x="930925" y="398296"/>
                      <a:pt x="801644" y="513174"/>
                      <a:pt x="642167" y="513174"/>
                    </a:cubicBezTo>
                    <a:cubicBezTo>
                      <a:pt x="582363" y="513174"/>
                      <a:pt x="526806" y="497019"/>
                      <a:pt x="480720" y="469353"/>
                    </a:cubicBezTo>
                    <a:lnTo>
                      <a:pt x="465463" y="458167"/>
                    </a:lnTo>
                    <a:lnTo>
                      <a:pt x="450206" y="469353"/>
                    </a:lnTo>
                    <a:cubicBezTo>
                      <a:pt x="404119" y="497019"/>
                      <a:pt x="348562" y="513174"/>
                      <a:pt x="288758" y="513174"/>
                    </a:cubicBezTo>
                    <a:cubicBezTo>
                      <a:pt x="129281" y="513174"/>
                      <a:pt x="0" y="398296"/>
                      <a:pt x="0" y="256587"/>
                    </a:cubicBezTo>
                    <a:cubicBezTo>
                      <a:pt x="0" y="114878"/>
                      <a:pt x="129281" y="0"/>
                      <a:pt x="288758" y="0"/>
                    </a:cubicBezTo>
                    <a:close/>
                  </a:path>
                </a:pathLst>
              </a:custGeom>
              <a:solidFill>
                <a:srgbClr val="9A9A9B"/>
              </a:solidFill>
              <a:ln>
                <a:noFill/>
              </a:ln>
              <a:effectLst>
                <a:outerShdw blurRad="431800" dist="101600" dir="6000000" sx="89000" sy="89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10795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B37FCE5-FEA9-4169-A371-4D499EA21C56}"/>
                  </a:ext>
                </a:extLst>
              </p:cNvPr>
              <p:cNvSpPr txBox="1"/>
              <p:nvPr/>
            </p:nvSpPr>
            <p:spPr>
              <a:xfrm>
                <a:off x="489392" y="1942037"/>
                <a:ext cx="336885" cy="258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H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836CC31-9F90-40D4-BCB0-17932180DC6F}"/>
                  </a:ext>
                </a:extLst>
              </p:cNvPr>
              <p:cNvSpPr txBox="1"/>
              <p:nvPr/>
            </p:nvSpPr>
            <p:spPr>
              <a:xfrm>
                <a:off x="869062" y="1927975"/>
                <a:ext cx="336885" cy="258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H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AD9317F-7DD6-4D6A-A58C-14BD744B08DF}"/>
                </a:ext>
              </a:extLst>
            </p:cNvPr>
            <p:cNvSpPr txBox="1"/>
            <p:nvPr/>
          </p:nvSpPr>
          <p:spPr>
            <a:xfrm>
              <a:off x="-727382" y="1022580"/>
              <a:ext cx="2253477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 dirty="0">
                  <a:latin typeface="Times New Roman" panose="02020603050405020304" pitchFamily="18" charset="0"/>
                </a:rPr>
                <a:t>12. Hydrogen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7B69F4E-61E8-4BE3-A793-F58FBB5ACA2F}"/>
              </a:ext>
            </a:extLst>
          </p:cNvPr>
          <p:cNvGrpSpPr/>
          <p:nvPr/>
        </p:nvGrpSpPr>
        <p:grpSpPr>
          <a:xfrm>
            <a:off x="4458103" y="2155640"/>
            <a:ext cx="2279724" cy="2016491"/>
            <a:chOff x="2446500" y="22494"/>
            <a:chExt cx="2279724" cy="201649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5CCB7C3-11A8-4A7C-ACDC-122895F94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869" b="71148" l="9804" r="96309">
                          <a14:foregroundMark x1="10842" y1="40328" x2="19377" y2="42951"/>
                          <a14:foregroundMark x1="77624" y1="32459" x2="93541" y2="44262"/>
                          <a14:foregroundMark x1="96309" y1="30492" x2="95386" y2="45246"/>
                          <a14:foregroundMark x1="43714" y1="25574" x2="53057" y2="35082"/>
                        </a14:backgroundRemoval>
                      </a14:imgEffect>
                    </a14:imgLayer>
                  </a14:imgProps>
                </a:ext>
              </a:extLst>
            </a:blip>
            <a:srcRect l="35357" r="36226" b="34342"/>
            <a:stretch/>
          </p:blipFill>
          <p:spPr>
            <a:xfrm>
              <a:off x="2446500" y="22494"/>
              <a:ext cx="2279724" cy="185299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C59561-4D05-44F0-82D2-41CC878D343C}"/>
                </a:ext>
              </a:extLst>
            </p:cNvPr>
            <p:cNvSpPr txBox="1"/>
            <p:nvPr/>
          </p:nvSpPr>
          <p:spPr>
            <a:xfrm>
              <a:off x="2672180" y="1536219"/>
              <a:ext cx="1865874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 dirty="0">
                  <a:latin typeface="Times New Roman" panose="02020603050405020304" pitchFamily="18" charset="0"/>
                </a:rPr>
                <a:t>8.Nitrogen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F231B6F-EC5C-4D77-B420-224757D14723}"/>
              </a:ext>
            </a:extLst>
          </p:cNvPr>
          <p:cNvGrpSpPr/>
          <p:nvPr/>
        </p:nvGrpSpPr>
        <p:grpSpPr>
          <a:xfrm>
            <a:off x="4537941" y="2206748"/>
            <a:ext cx="2279724" cy="2104378"/>
            <a:chOff x="4601231" y="111465"/>
            <a:chExt cx="2279724" cy="2104378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28C1FE0-1B24-42B4-83FE-D3FDB5659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869" b="71148" l="9804" r="96309">
                          <a14:foregroundMark x1="10842" y1="40328" x2="19377" y2="42951"/>
                          <a14:foregroundMark x1="77624" y1="32459" x2="93541" y2="44262"/>
                          <a14:foregroundMark x1="96309" y1="30492" x2="95386" y2="45246"/>
                          <a14:foregroundMark x1="43714" y1="25574" x2="53057" y2="35082"/>
                        </a14:backgroundRemoval>
                      </a14:imgEffect>
                    </a14:imgLayer>
                  </a14:imgProps>
                </a:ext>
              </a:extLst>
            </a:blip>
            <a:srcRect l="70684" r="899" b="34342"/>
            <a:stretch/>
          </p:blipFill>
          <p:spPr>
            <a:xfrm>
              <a:off x="4601231" y="111465"/>
              <a:ext cx="2279724" cy="185299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48C99B-9331-463B-9DA4-B5E7E4597F32}"/>
                </a:ext>
              </a:extLst>
            </p:cNvPr>
            <p:cNvSpPr txBox="1"/>
            <p:nvPr/>
          </p:nvSpPr>
          <p:spPr>
            <a:xfrm>
              <a:off x="4947865" y="1713077"/>
              <a:ext cx="1720668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 dirty="0">
                  <a:latin typeface="Times New Roman" panose="02020603050405020304" pitchFamily="18" charset="0"/>
                </a:rPr>
                <a:t>9.Chlorine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538EDC0-EBAC-4EE0-923F-77771430B2AD}"/>
              </a:ext>
            </a:extLst>
          </p:cNvPr>
          <p:cNvGrpSpPr/>
          <p:nvPr/>
        </p:nvGrpSpPr>
        <p:grpSpPr>
          <a:xfrm>
            <a:off x="4171556" y="1915859"/>
            <a:ext cx="2986128" cy="2395267"/>
            <a:chOff x="1179116" y="3178762"/>
            <a:chExt cx="2986128" cy="239526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3488213-B307-4DB6-8E6A-784D35737F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856" b="97837" l="9247" r="90108">
                          <a14:foregroundMark x1="24946" y1="91106" x2="29032" y2="91106"/>
                          <a14:foregroundMark x1="47527" y1="93269" x2="67097" y2="93750"/>
                          <a14:foregroundMark x1="62581" y1="96875" x2="65376" y2="97837"/>
                          <a14:foregroundMark x1="90108" y1="71394" x2="87312" y2="78606"/>
                        </a14:backgroundRemoval>
                      </a14:imgEffect>
                    </a14:imgLayer>
                  </a14:imgProps>
                </a:ext>
              </a:extLst>
            </a:blip>
            <a:srcRect l="10364" t="10118" r="7243" b="-191"/>
            <a:stretch/>
          </p:blipFill>
          <p:spPr>
            <a:xfrm>
              <a:off x="1513895" y="3178762"/>
              <a:ext cx="2181605" cy="213365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F177629-1643-4924-8B91-7EDB2BACC8B8}"/>
                </a:ext>
              </a:extLst>
            </p:cNvPr>
            <p:cNvSpPr txBox="1"/>
            <p:nvPr/>
          </p:nvSpPr>
          <p:spPr>
            <a:xfrm>
              <a:off x="1179116" y="5050809"/>
              <a:ext cx="2986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13. Copper (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đồng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9A64B34-7272-4093-8175-A6C10288A917}"/>
              </a:ext>
            </a:extLst>
          </p:cNvPr>
          <p:cNvSpPr txBox="1"/>
          <p:nvPr/>
        </p:nvSpPr>
        <p:spPr>
          <a:xfrm>
            <a:off x="106542" y="642376"/>
            <a:ext cx="29959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D0DCE-5E69-42A8-918B-F45F7946855A}"/>
              </a:ext>
            </a:extLst>
          </p:cNvPr>
          <p:cNvSpPr/>
          <p:nvPr/>
        </p:nvSpPr>
        <p:spPr>
          <a:xfrm>
            <a:off x="4106091" y="507562"/>
            <a:ext cx="5061578" cy="523220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A9D2B88-BC85-4466-8BCE-FD89D27538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1255" y="2206748"/>
            <a:ext cx="2827265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4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5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000"/>
                            </p:stCondLst>
                            <p:childTnLst>
                              <p:par>
                                <p:cTn id="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0"/>
                            </p:stCondLst>
                            <p:childTnLst>
                              <p:par>
                                <p:cTn id="6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3500"/>
                            </p:stCondLst>
                            <p:childTnLst>
                              <p:par>
                                <p:cTn id="8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9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4500"/>
                            </p:stCondLst>
                            <p:childTnLst>
                              <p:par>
                                <p:cTn id="1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5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500"/>
                            </p:stCondLst>
                            <p:childTnLst>
                              <p:par>
                                <p:cTn id="1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6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1000"/>
                            </p:stCondLst>
                            <p:childTnLst>
                              <p:par>
                                <p:cTn id="1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1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6500"/>
                            </p:stCondLst>
                            <p:childTnLst>
                              <p:par>
                                <p:cTn id="1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70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AF94A0A-B13C-4FE6-9D38-3D0480B7F2BB}"/>
              </a:ext>
            </a:extLst>
          </p:cNvPr>
          <p:cNvGrpSpPr/>
          <p:nvPr/>
        </p:nvGrpSpPr>
        <p:grpSpPr>
          <a:xfrm>
            <a:off x="367899" y="832571"/>
            <a:ext cx="2993502" cy="1944901"/>
            <a:chOff x="2357456" y="2618087"/>
            <a:chExt cx="2467428" cy="175149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240D83-85F5-4317-B2F5-CC58573C5ED2}"/>
                </a:ext>
              </a:extLst>
            </p:cNvPr>
            <p:cNvGrpSpPr/>
            <p:nvPr/>
          </p:nvGrpSpPr>
          <p:grpSpPr>
            <a:xfrm>
              <a:off x="2357456" y="2618087"/>
              <a:ext cx="2467428" cy="1361885"/>
              <a:chOff x="1665515" y="3659443"/>
              <a:chExt cx="1937657" cy="102141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A36BC7D-B841-4DA8-A4B0-C6FF1613B39F}"/>
                  </a:ext>
                </a:extLst>
              </p:cNvPr>
              <p:cNvSpPr/>
              <p:nvPr/>
            </p:nvSpPr>
            <p:spPr>
              <a:xfrm>
                <a:off x="1665515" y="3659443"/>
                <a:ext cx="1937657" cy="1021414"/>
              </a:xfrm>
              <a:custGeom>
                <a:avLst/>
                <a:gdLst>
                  <a:gd name="connsiteX0" fmla="*/ 571500 w 1981200"/>
                  <a:gd name="connsiteY0" fmla="*/ 0 h 1143000"/>
                  <a:gd name="connsiteX1" fmla="*/ 975612 w 1981200"/>
                  <a:gd name="connsiteY1" fmla="*/ 167389 h 1143000"/>
                  <a:gd name="connsiteX2" fmla="*/ 990600 w 1981200"/>
                  <a:gd name="connsiteY2" fmla="*/ 185555 h 1143000"/>
                  <a:gd name="connsiteX3" fmla="*/ 1005589 w 1981200"/>
                  <a:gd name="connsiteY3" fmla="*/ 167389 h 1143000"/>
                  <a:gd name="connsiteX4" fmla="*/ 1409700 w 1981200"/>
                  <a:gd name="connsiteY4" fmla="*/ 0 h 1143000"/>
                  <a:gd name="connsiteX5" fmla="*/ 1981200 w 1981200"/>
                  <a:gd name="connsiteY5" fmla="*/ 571500 h 1143000"/>
                  <a:gd name="connsiteX6" fmla="*/ 1409700 w 1981200"/>
                  <a:gd name="connsiteY6" fmla="*/ 1143000 h 1143000"/>
                  <a:gd name="connsiteX7" fmla="*/ 1005589 w 1981200"/>
                  <a:gd name="connsiteY7" fmla="*/ 975612 h 1143000"/>
                  <a:gd name="connsiteX8" fmla="*/ 990600 w 1981200"/>
                  <a:gd name="connsiteY8" fmla="*/ 957446 h 1143000"/>
                  <a:gd name="connsiteX9" fmla="*/ 975612 w 1981200"/>
                  <a:gd name="connsiteY9" fmla="*/ 975612 h 1143000"/>
                  <a:gd name="connsiteX10" fmla="*/ 571500 w 1981200"/>
                  <a:gd name="connsiteY10" fmla="*/ 1143000 h 1143000"/>
                  <a:gd name="connsiteX11" fmla="*/ 0 w 1981200"/>
                  <a:gd name="connsiteY11" fmla="*/ 571500 h 1143000"/>
                  <a:gd name="connsiteX12" fmla="*/ 571500 w 1981200"/>
                  <a:gd name="connsiteY12" fmla="*/ 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81200" h="1143000">
                    <a:moveTo>
                      <a:pt x="571500" y="0"/>
                    </a:moveTo>
                    <a:cubicBezTo>
                      <a:pt x="729315" y="0"/>
                      <a:pt x="872191" y="63967"/>
                      <a:pt x="975612" y="167389"/>
                    </a:cubicBezTo>
                    <a:lnTo>
                      <a:pt x="990600" y="185555"/>
                    </a:lnTo>
                    <a:lnTo>
                      <a:pt x="1005589" y="167389"/>
                    </a:lnTo>
                    <a:cubicBezTo>
                      <a:pt x="1109010" y="63967"/>
                      <a:pt x="1251885" y="0"/>
                      <a:pt x="1409700" y="0"/>
                    </a:cubicBezTo>
                    <a:cubicBezTo>
                      <a:pt x="1725331" y="0"/>
                      <a:pt x="1981200" y="255869"/>
                      <a:pt x="1981200" y="571500"/>
                    </a:cubicBezTo>
                    <a:cubicBezTo>
                      <a:pt x="1981200" y="887131"/>
                      <a:pt x="1725331" y="1143000"/>
                      <a:pt x="1409700" y="1143000"/>
                    </a:cubicBezTo>
                    <a:cubicBezTo>
                      <a:pt x="1251885" y="1143000"/>
                      <a:pt x="1109010" y="1079033"/>
                      <a:pt x="1005589" y="975612"/>
                    </a:cubicBezTo>
                    <a:lnTo>
                      <a:pt x="990600" y="957446"/>
                    </a:lnTo>
                    <a:lnTo>
                      <a:pt x="975612" y="975612"/>
                    </a:lnTo>
                    <a:cubicBezTo>
                      <a:pt x="872191" y="1079033"/>
                      <a:pt x="729315" y="1143000"/>
                      <a:pt x="571500" y="1143000"/>
                    </a:cubicBezTo>
                    <a:cubicBezTo>
                      <a:pt x="255869" y="1143000"/>
                      <a:pt x="0" y="887131"/>
                      <a:pt x="0" y="571500"/>
                    </a:cubicBezTo>
                    <a:cubicBezTo>
                      <a:pt x="0" y="255869"/>
                      <a:pt x="255869" y="0"/>
                      <a:pt x="571500" y="0"/>
                    </a:cubicBezTo>
                    <a:close/>
                  </a:path>
                </a:pathLst>
              </a:custGeom>
              <a:solidFill>
                <a:srgbClr val="FEC72E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E6A0E5-C86F-4753-A72D-854B66BC3C40}"/>
                  </a:ext>
                </a:extLst>
              </p:cNvPr>
              <p:cNvSpPr txBox="1"/>
              <p:nvPr/>
            </p:nvSpPr>
            <p:spPr>
              <a:xfrm>
                <a:off x="2035722" y="3862586"/>
                <a:ext cx="500743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707056-6B75-4609-9674-1BDCF95241E5}"/>
                  </a:ext>
                </a:extLst>
              </p:cNvPr>
              <p:cNvSpPr txBox="1"/>
              <p:nvPr/>
            </p:nvSpPr>
            <p:spPr>
              <a:xfrm>
                <a:off x="2906672" y="3884926"/>
                <a:ext cx="500743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AECC46-F446-4266-B1E2-A1C4F532D9E8}"/>
                </a:ext>
              </a:extLst>
            </p:cNvPr>
            <p:cNvSpPr txBox="1"/>
            <p:nvPr/>
          </p:nvSpPr>
          <p:spPr>
            <a:xfrm>
              <a:off x="2587715" y="3846363"/>
              <a:ext cx="1921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1. fluorine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588F43-4150-46D1-92BE-428676D41752}"/>
              </a:ext>
            </a:extLst>
          </p:cNvPr>
          <p:cNvGrpSpPr/>
          <p:nvPr/>
        </p:nvGrpSpPr>
        <p:grpSpPr>
          <a:xfrm>
            <a:off x="3877104" y="503284"/>
            <a:ext cx="3355799" cy="2133656"/>
            <a:chOff x="167500" y="4289989"/>
            <a:chExt cx="2748868" cy="193218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16EB131-8FF2-4BC3-807B-AB82572F57FB}"/>
                </a:ext>
              </a:extLst>
            </p:cNvPr>
            <p:cNvSpPr/>
            <p:nvPr/>
          </p:nvSpPr>
          <p:spPr>
            <a:xfrm>
              <a:off x="707241" y="5760508"/>
              <a:ext cx="1500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</a:rPr>
                <a:t>3. Oxygen</a:t>
              </a:r>
              <a:endParaRPr lang="en-US" sz="2400" b="1" dirty="0"/>
            </a:p>
          </p:txBody>
        </p:sp>
        <p:pic>
          <p:nvPicPr>
            <p:cNvPr id="19" name="Picture 18" descr="Diagram&#10;&#10;Description automatically generated">
              <a:extLst>
                <a:ext uri="{FF2B5EF4-FFF2-40B4-BE49-F238E27FC236}">
                  <a16:creationId xmlns:a16="http://schemas.microsoft.com/office/drawing/2014/main" id="{986BA93C-7311-4CF2-9BE0-C34C3947E5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953" b="70624" l="20799" r="73146">
                          <a14:foregroundMark x1="26327" y1="42920" x2="27995" y2="42040"/>
                          <a14:foregroundMark x1="24484" y1="56201" x2="22554" y2="60422"/>
                          <a14:foregroundMark x1="20886" y1="58839" x2="21062" y2="62709"/>
                          <a14:foregroundMark x1="23782" y1="70800" x2="25538" y2="69745"/>
                          <a14:foregroundMark x1="33699" y1="54090" x2="33611" y2="59543"/>
                          <a14:foregroundMark x1="46950" y1="55145" x2="53576" y2="56904"/>
                          <a14:foregroundMark x1="68583" y1="54442" x2="72093" y2="58487"/>
                          <a14:foregroundMark x1="73146" y1="53738" x2="71479" y2="56376"/>
                          <a14:foregroundMark x1="65774" y1="59015" x2="69109" y2="61126"/>
                          <a14:foregroundMark x1="69197" y1="61126" x2="72620" y2="62709"/>
                          <a14:foregroundMark x1="20799" y1="61302" x2="20799" y2="63237"/>
                        </a14:backgroundRemoval>
                      </a14:imgEffect>
                    </a14:imgLayer>
                  </a14:imgProps>
                </a:ext>
              </a:extLst>
            </a:blip>
            <a:srcRect l="42865" t="48098" r="43830" b="34814"/>
            <a:stretch/>
          </p:blipFill>
          <p:spPr>
            <a:xfrm>
              <a:off x="167500" y="4289989"/>
              <a:ext cx="2748868" cy="1761252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08999AE-80FB-46F8-81B8-527B542A87BC}"/>
              </a:ext>
            </a:extLst>
          </p:cNvPr>
          <p:cNvGrpSpPr/>
          <p:nvPr/>
        </p:nvGrpSpPr>
        <p:grpSpPr>
          <a:xfrm>
            <a:off x="6657786" y="3767087"/>
            <a:ext cx="2336367" cy="1445473"/>
            <a:chOff x="-727382" y="79873"/>
            <a:chExt cx="2253477" cy="144547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2EB3F8A-7E37-4545-82DE-70F00A3CE274}"/>
                </a:ext>
              </a:extLst>
            </p:cNvPr>
            <p:cNvGrpSpPr/>
            <p:nvPr/>
          </p:nvGrpSpPr>
          <p:grpSpPr>
            <a:xfrm>
              <a:off x="-625463" y="79873"/>
              <a:ext cx="1988865" cy="1021135"/>
              <a:chOff x="374072" y="1816929"/>
              <a:chExt cx="1022967" cy="525218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BAEF7D2-1054-43C2-901C-41036B529214}"/>
                  </a:ext>
                </a:extLst>
              </p:cNvPr>
              <p:cNvSpPr/>
              <p:nvPr/>
            </p:nvSpPr>
            <p:spPr>
              <a:xfrm>
                <a:off x="374072" y="1816929"/>
                <a:ext cx="1022967" cy="525218"/>
              </a:xfrm>
              <a:custGeom>
                <a:avLst/>
                <a:gdLst>
                  <a:gd name="connsiteX0" fmla="*/ 288758 w 930925"/>
                  <a:gd name="connsiteY0" fmla="*/ 0 h 513174"/>
                  <a:gd name="connsiteX1" fmla="*/ 450206 w 930925"/>
                  <a:gd name="connsiteY1" fmla="*/ 43821 h 513174"/>
                  <a:gd name="connsiteX2" fmla="*/ 465463 w 930925"/>
                  <a:gd name="connsiteY2" fmla="*/ 55007 h 513174"/>
                  <a:gd name="connsiteX3" fmla="*/ 480720 w 930925"/>
                  <a:gd name="connsiteY3" fmla="*/ 43821 h 513174"/>
                  <a:gd name="connsiteX4" fmla="*/ 642167 w 930925"/>
                  <a:gd name="connsiteY4" fmla="*/ 0 h 513174"/>
                  <a:gd name="connsiteX5" fmla="*/ 930925 w 930925"/>
                  <a:gd name="connsiteY5" fmla="*/ 256587 h 513174"/>
                  <a:gd name="connsiteX6" fmla="*/ 642167 w 930925"/>
                  <a:gd name="connsiteY6" fmla="*/ 513174 h 513174"/>
                  <a:gd name="connsiteX7" fmla="*/ 480720 w 930925"/>
                  <a:gd name="connsiteY7" fmla="*/ 469353 h 513174"/>
                  <a:gd name="connsiteX8" fmla="*/ 465463 w 930925"/>
                  <a:gd name="connsiteY8" fmla="*/ 458167 h 513174"/>
                  <a:gd name="connsiteX9" fmla="*/ 450206 w 930925"/>
                  <a:gd name="connsiteY9" fmla="*/ 469353 h 513174"/>
                  <a:gd name="connsiteX10" fmla="*/ 288758 w 930925"/>
                  <a:gd name="connsiteY10" fmla="*/ 513174 h 513174"/>
                  <a:gd name="connsiteX11" fmla="*/ 0 w 930925"/>
                  <a:gd name="connsiteY11" fmla="*/ 256587 h 513174"/>
                  <a:gd name="connsiteX12" fmla="*/ 288758 w 930925"/>
                  <a:gd name="connsiteY12" fmla="*/ 0 h 513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0925" h="513174">
                    <a:moveTo>
                      <a:pt x="288758" y="0"/>
                    </a:moveTo>
                    <a:cubicBezTo>
                      <a:pt x="348562" y="0"/>
                      <a:pt x="404119" y="16155"/>
                      <a:pt x="450206" y="43821"/>
                    </a:cubicBezTo>
                    <a:lnTo>
                      <a:pt x="465463" y="55007"/>
                    </a:lnTo>
                    <a:lnTo>
                      <a:pt x="480720" y="43821"/>
                    </a:lnTo>
                    <a:cubicBezTo>
                      <a:pt x="526806" y="16155"/>
                      <a:pt x="582363" y="0"/>
                      <a:pt x="642167" y="0"/>
                    </a:cubicBezTo>
                    <a:cubicBezTo>
                      <a:pt x="801644" y="0"/>
                      <a:pt x="930925" y="114878"/>
                      <a:pt x="930925" y="256587"/>
                    </a:cubicBezTo>
                    <a:cubicBezTo>
                      <a:pt x="930925" y="398296"/>
                      <a:pt x="801644" y="513174"/>
                      <a:pt x="642167" y="513174"/>
                    </a:cubicBezTo>
                    <a:cubicBezTo>
                      <a:pt x="582363" y="513174"/>
                      <a:pt x="526806" y="497019"/>
                      <a:pt x="480720" y="469353"/>
                    </a:cubicBezTo>
                    <a:lnTo>
                      <a:pt x="465463" y="458167"/>
                    </a:lnTo>
                    <a:lnTo>
                      <a:pt x="450206" y="469353"/>
                    </a:lnTo>
                    <a:cubicBezTo>
                      <a:pt x="404119" y="497019"/>
                      <a:pt x="348562" y="513174"/>
                      <a:pt x="288758" y="513174"/>
                    </a:cubicBezTo>
                    <a:cubicBezTo>
                      <a:pt x="129281" y="513174"/>
                      <a:pt x="0" y="398296"/>
                      <a:pt x="0" y="256587"/>
                    </a:cubicBezTo>
                    <a:cubicBezTo>
                      <a:pt x="0" y="114878"/>
                      <a:pt x="129281" y="0"/>
                      <a:pt x="288758" y="0"/>
                    </a:cubicBezTo>
                    <a:close/>
                  </a:path>
                </a:pathLst>
              </a:custGeom>
              <a:solidFill>
                <a:srgbClr val="9A9A9B"/>
              </a:solidFill>
              <a:ln>
                <a:noFill/>
              </a:ln>
              <a:effectLst>
                <a:outerShdw blurRad="431800" dist="101600" dir="6000000" sx="89000" sy="89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10795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B37FCE5-FEA9-4169-A371-4D499EA21C56}"/>
                  </a:ext>
                </a:extLst>
              </p:cNvPr>
              <p:cNvSpPr txBox="1"/>
              <p:nvPr/>
            </p:nvSpPr>
            <p:spPr>
              <a:xfrm>
                <a:off x="489392" y="1942037"/>
                <a:ext cx="336885" cy="258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H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836CC31-9F90-40D4-BCB0-17932180DC6F}"/>
                  </a:ext>
                </a:extLst>
              </p:cNvPr>
              <p:cNvSpPr txBox="1"/>
              <p:nvPr/>
            </p:nvSpPr>
            <p:spPr>
              <a:xfrm>
                <a:off x="869062" y="1927975"/>
                <a:ext cx="336885" cy="258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/>
                  <a:t>H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AD9317F-7DD6-4D6A-A58C-14BD744B08DF}"/>
                </a:ext>
              </a:extLst>
            </p:cNvPr>
            <p:cNvSpPr txBox="1"/>
            <p:nvPr/>
          </p:nvSpPr>
          <p:spPr>
            <a:xfrm>
              <a:off x="-727382" y="1022580"/>
              <a:ext cx="2253477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 dirty="0">
                  <a:latin typeface="Times New Roman" panose="02020603050405020304" pitchFamily="18" charset="0"/>
                </a:rPr>
                <a:t>12. Hydrogen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7B69F4E-61E8-4BE3-A793-F58FBB5ACA2F}"/>
              </a:ext>
            </a:extLst>
          </p:cNvPr>
          <p:cNvGrpSpPr/>
          <p:nvPr/>
        </p:nvGrpSpPr>
        <p:grpSpPr>
          <a:xfrm>
            <a:off x="118324" y="3359565"/>
            <a:ext cx="2279724" cy="2016491"/>
            <a:chOff x="2446500" y="22494"/>
            <a:chExt cx="2279724" cy="201649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5CCB7C3-11A8-4A7C-ACDC-122895F94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69" b="71148" l="9804" r="96309">
                          <a14:foregroundMark x1="10842" y1="40328" x2="19377" y2="42951"/>
                          <a14:foregroundMark x1="77624" y1="32459" x2="93541" y2="44262"/>
                          <a14:foregroundMark x1="96309" y1="30492" x2="95386" y2="45246"/>
                          <a14:foregroundMark x1="43714" y1="25574" x2="53057" y2="35082"/>
                        </a14:backgroundRemoval>
                      </a14:imgEffect>
                    </a14:imgLayer>
                  </a14:imgProps>
                </a:ext>
              </a:extLst>
            </a:blip>
            <a:srcRect l="35357" r="36226" b="34342"/>
            <a:stretch/>
          </p:blipFill>
          <p:spPr>
            <a:xfrm>
              <a:off x="2446500" y="22494"/>
              <a:ext cx="2279724" cy="185299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C59561-4D05-44F0-82D2-41CC878D343C}"/>
                </a:ext>
              </a:extLst>
            </p:cNvPr>
            <p:cNvSpPr txBox="1"/>
            <p:nvPr/>
          </p:nvSpPr>
          <p:spPr>
            <a:xfrm>
              <a:off x="2672180" y="1536219"/>
              <a:ext cx="1865874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 dirty="0">
                  <a:latin typeface="Times New Roman" panose="02020603050405020304" pitchFamily="18" charset="0"/>
                </a:rPr>
                <a:t>8.Nitrogen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F231B6F-EC5C-4D77-B420-224757D14723}"/>
              </a:ext>
            </a:extLst>
          </p:cNvPr>
          <p:cNvGrpSpPr/>
          <p:nvPr/>
        </p:nvGrpSpPr>
        <p:grpSpPr>
          <a:xfrm>
            <a:off x="3487584" y="3429000"/>
            <a:ext cx="2279724" cy="2104378"/>
            <a:chOff x="4601231" y="111465"/>
            <a:chExt cx="2279724" cy="2104378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28C1FE0-1B24-42B4-83FE-D3FDB5659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69" b="71148" l="9804" r="96309">
                          <a14:foregroundMark x1="10842" y1="40328" x2="19377" y2="42951"/>
                          <a14:foregroundMark x1="77624" y1="32459" x2="93541" y2="44262"/>
                          <a14:foregroundMark x1="96309" y1="30492" x2="95386" y2="45246"/>
                          <a14:foregroundMark x1="43714" y1="25574" x2="53057" y2="35082"/>
                        </a14:backgroundRemoval>
                      </a14:imgEffect>
                    </a14:imgLayer>
                  </a14:imgProps>
                </a:ext>
              </a:extLst>
            </a:blip>
            <a:srcRect l="70684" r="899" b="34342"/>
            <a:stretch/>
          </p:blipFill>
          <p:spPr>
            <a:xfrm>
              <a:off x="4601231" y="111465"/>
              <a:ext cx="2279724" cy="185299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48C99B-9331-463B-9DA4-B5E7E4597F32}"/>
                </a:ext>
              </a:extLst>
            </p:cNvPr>
            <p:cNvSpPr txBox="1"/>
            <p:nvPr/>
          </p:nvSpPr>
          <p:spPr>
            <a:xfrm>
              <a:off x="4947865" y="1713077"/>
              <a:ext cx="1720668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 dirty="0">
                  <a:latin typeface="Times New Roman" panose="02020603050405020304" pitchFamily="18" charset="0"/>
                </a:rPr>
                <a:t>9.Chlorine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538EDC0-EBAC-4EE0-923F-77771430B2AD}"/>
              </a:ext>
            </a:extLst>
          </p:cNvPr>
          <p:cNvGrpSpPr/>
          <p:nvPr/>
        </p:nvGrpSpPr>
        <p:grpSpPr>
          <a:xfrm>
            <a:off x="9129118" y="2914075"/>
            <a:ext cx="2986128" cy="2395267"/>
            <a:chOff x="1179116" y="3178762"/>
            <a:chExt cx="2986128" cy="239526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3488213-B307-4DB6-8E6A-784D35737F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56" b="97837" l="9247" r="90108">
                          <a14:foregroundMark x1="24946" y1="91106" x2="29032" y2="91106"/>
                          <a14:foregroundMark x1="47527" y1="93269" x2="67097" y2="93750"/>
                          <a14:foregroundMark x1="62581" y1="96875" x2="65376" y2="97837"/>
                          <a14:foregroundMark x1="90108" y1="71394" x2="87312" y2="78606"/>
                        </a14:backgroundRemoval>
                      </a14:imgEffect>
                    </a14:imgLayer>
                  </a14:imgProps>
                </a:ext>
              </a:extLst>
            </a:blip>
            <a:srcRect l="10364" t="10118" r="7243" b="-191"/>
            <a:stretch/>
          </p:blipFill>
          <p:spPr>
            <a:xfrm>
              <a:off x="1513895" y="3178762"/>
              <a:ext cx="2181605" cy="213365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F177629-1643-4924-8B91-7EDB2BACC8B8}"/>
                </a:ext>
              </a:extLst>
            </p:cNvPr>
            <p:cNvSpPr txBox="1"/>
            <p:nvPr/>
          </p:nvSpPr>
          <p:spPr>
            <a:xfrm>
              <a:off x="1179116" y="5050809"/>
              <a:ext cx="2986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13. Copper (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đồng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CEC036E-6D60-4568-85B0-5B3656ECEC96}"/>
              </a:ext>
            </a:extLst>
          </p:cNvPr>
          <p:cNvSpPr txBox="1"/>
          <p:nvPr/>
        </p:nvSpPr>
        <p:spPr>
          <a:xfrm>
            <a:off x="689885" y="227495"/>
            <a:ext cx="190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759809-922B-4B83-B743-B94DA3A3C9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8606" y="506571"/>
            <a:ext cx="2822693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91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40"/>
          <p:cNvSpPr>
            <a:spLocks noChangeArrowheads="1"/>
          </p:cNvSpPr>
          <p:nvPr/>
        </p:nvSpPr>
        <p:spPr bwMode="auto">
          <a:xfrm>
            <a:off x="2279650" y="1268413"/>
            <a:ext cx="8388350" cy="561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6436126" y="1684865"/>
            <a:ext cx="15167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dirty="0" err="1">
                <a:solidFill>
                  <a:srgbClr val="FF0000"/>
                </a:solidFill>
                <a:cs typeface="Arial" panose="020B0604020202020204" pitchFamily="34" charset="0"/>
              </a:rPr>
              <a:t>Thưởng</a:t>
            </a:r>
            <a:r>
              <a:rPr lang="en-US" altLang="en-US" sz="25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vi-VN" altLang="en-US" sz="2500" b="1" dirty="0">
                <a:solidFill>
                  <a:srgbClr val="FF0000"/>
                </a:solidFill>
                <a:cs typeface="Arial" panose="020B0604020202020204" pitchFamily="34" charset="0"/>
              </a:rPr>
              <a:t>điểm </a:t>
            </a:r>
            <a:r>
              <a:rPr lang="en-US" altLang="en-US" sz="2500" b="1" dirty="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DC316-47C5-4387-9936-F1AE9CFE7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855" y="4801710"/>
            <a:ext cx="778392" cy="13181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B4DAAB-8E21-4AF0-8581-A3C3F20DB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320" y="4987043"/>
            <a:ext cx="778392" cy="133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144203-1748-4173-8895-77A4C660D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767" y="4056247"/>
            <a:ext cx="3829278" cy="2810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8EEA5-F479-4218-86EA-1A39DA5A2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2823" y="203711"/>
            <a:ext cx="2572735" cy="328376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7FADCE-36A3-4036-ACB1-A9495AFFA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4987043"/>
            <a:ext cx="780356" cy="1316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69963E-9F29-40B6-BE77-D3ADBC2A978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589" y="4081114"/>
            <a:ext cx="4176122" cy="27312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47320F-E89B-47E5-BA72-B7B81B6C68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5647" y="858871"/>
            <a:ext cx="682811" cy="20405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EC016A-3794-4BBB-B6DD-62C82C2822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85" y="217540"/>
            <a:ext cx="3566469" cy="2969009"/>
          </a:xfrm>
          <a:prstGeom prst="rect">
            <a:avLst/>
          </a:prstGeom>
        </p:spPr>
      </p:pic>
      <p:sp>
        <p:nvSpPr>
          <p:cNvPr id="30" name="Action Button: Home 1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82295412-F5FC-41FF-A284-C092F0B79CDC}"/>
              </a:ext>
            </a:extLst>
          </p:cNvPr>
          <p:cNvSpPr/>
          <p:nvPr/>
        </p:nvSpPr>
        <p:spPr>
          <a:xfrm>
            <a:off x="11545995" y="6259803"/>
            <a:ext cx="471488" cy="533400"/>
          </a:xfrm>
          <a:prstGeom prst="actionButtonHom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27" descr="red">
            <a:extLst>
              <a:ext uri="{FF2B5EF4-FFF2-40B4-BE49-F238E27FC236}">
                <a16:creationId xmlns:a16="http://schemas.microsoft.com/office/drawing/2014/main" id="{1544910F-2684-4A7C-A789-6C59BA047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8" y="4212289"/>
            <a:ext cx="4523910" cy="276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C3742E-6268-463E-8EE7-747949164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2877" y="2165380"/>
            <a:ext cx="682811" cy="2042337"/>
          </a:xfrm>
          <a:prstGeom prst="rect">
            <a:avLst/>
          </a:prstGeom>
        </p:spPr>
      </p:pic>
      <p:pic>
        <p:nvPicPr>
          <p:cNvPr id="19" name="Picture 38">
            <a:extLst>
              <a:ext uri="{FF2B5EF4-FFF2-40B4-BE49-F238E27FC236}">
                <a16:creationId xmlns:a16="http://schemas.microsoft.com/office/drawing/2014/main" id="{A0B6DC60-F184-4838-B963-F58D4859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328" y="604614"/>
            <a:ext cx="3473493" cy="41970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19796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0416 -0.2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1666 L 0.17904 -0.27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22448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13684 -0.18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9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507 L -0.10391 -0.23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00143 -0.336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1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009F-789A-4661-BB38-5D4D7319A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THỬ TÀI TRI THỨC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E4DCBF-437E-4A24-B44C-D7E9624F6B76}"/>
              </a:ext>
            </a:extLst>
          </p:cNvPr>
          <p:cNvSpPr/>
          <p:nvPr/>
        </p:nvSpPr>
        <p:spPr>
          <a:xfrm>
            <a:off x="346229" y="1248167"/>
            <a:ext cx="117096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nhóm sẽ đặt cược số điểm tương ứng cho câu hỏi, tối thiểu </a:t>
            </a:r>
            <a:r>
              <a:rPr lang="vi-V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điểm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tối đa 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điểm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nếu trả lời đúng thì được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cược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sai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 nửa số điểm đã cược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cuộc chơi, đội nào chiến thắng được mở hộp quà bí mật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>
            <a:hlinkClick r:id="rId2" action="ppaction://hlinksldjump"/>
            <a:extLst>
              <a:ext uri="{FF2B5EF4-FFF2-40B4-BE49-F238E27FC236}">
                <a16:creationId xmlns:a16="http://schemas.microsoft.com/office/drawing/2014/main" id="{78EDE301-E51C-4F71-B9AF-D0D469F9687C}"/>
              </a:ext>
            </a:extLst>
          </p:cNvPr>
          <p:cNvSpPr txBox="1"/>
          <p:nvPr/>
        </p:nvSpPr>
        <p:spPr>
          <a:xfrm>
            <a:off x="2522471" y="3547731"/>
            <a:ext cx="2670966" cy="1107996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04D4BD1C-D024-4A10-86D3-0CAFDDEB4ED2}"/>
              </a:ext>
            </a:extLst>
          </p:cNvPr>
          <p:cNvSpPr txBox="1"/>
          <p:nvPr/>
        </p:nvSpPr>
        <p:spPr>
          <a:xfrm>
            <a:off x="5487612" y="3547731"/>
            <a:ext cx="2670966" cy="1107996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378EA5C8-90B3-40B3-844B-35E78AC5B589}"/>
              </a:ext>
            </a:extLst>
          </p:cNvPr>
          <p:cNvSpPr txBox="1"/>
          <p:nvPr/>
        </p:nvSpPr>
        <p:spPr>
          <a:xfrm>
            <a:off x="2522471" y="4811462"/>
            <a:ext cx="2670966" cy="1107996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2A3BCDA2-B22A-4152-99B3-05A607D77A59}"/>
              </a:ext>
            </a:extLst>
          </p:cNvPr>
          <p:cNvSpPr txBox="1"/>
          <p:nvPr/>
        </p:nvSpPr>
        <p:spPr>
          <a:xfrm>
            <a:off x="5487611" y="4749318"/>
            <a:ext cx="2670966" cy="1107996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13F87668-EC33-4998-9527-ADF362F61A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14405" y="4965192"/>
            <a:ext cx="841471" cy="10292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3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A851-196E-4F56-A4D8-2D30599D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1" y="879686"/>
            <a:ext cx="11132598" cy="546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…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86189-2F85-4AD9-B38A-416EC3EAC1F6}"/>
              </a:ext>
            </a:extLst>
          </p:cNvPr>
          <p:cNvSpPr txBox="1"/>
          <p:nvPr/>
        </p:nvSpPr>
        <p:spPr>
          <a:xfrm>
            <a:off x="896644" y="1620961"/>
            <a:ext cx="9934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EB7EC-D78D-4E54-AEC4-DE262D8B0C0F}"/>
              </a:ext>
            </a:extLst>
          </p:cNvPr>
          <p:cNvSpPr txBox="1"/>
          <p:nvPr/>
        </p:nvSpPr>
        <p:spPr>
          <a:xfrm>
            <a:off x="896644" y="2462567"/>
            <a:ext cx="9934112" cy="646331"/>
          </a:xfrm>
          <a:prstGeom prst="rect">
            <a:avLst/>
          </a:prstGeom>
          <a:solidFill>
            <a:srgbClr val="6666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C50A8-2C0F-4F12-814B-B5B3548B47F1}"/>
              </a:ext>
            </a:extLst>
          </p:cNvPr>
          <p:cNvSpPr txBox="1"/>
          <p:nvPr/>
        </p:nvSpPr>
        <p:spPr>
          <a:xfrm>
            <a:off x="896644" y="3330853"/>
            <a:ext cx="99341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20AB9-CA80-4F5D-931B-E2E458538A51}"/>
              </a:ext>
            </a:extLst>
          </p:cNvPr>
          <p:cNvSpPr txBox="1"/>
          <p:nvPr/>
        </p:nvSpPr>
        <p:spPr>
          <a:xfrm>
            <a:off x="896644" y="4199139"/>
            <a:ext cx="993411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DF0B7-40DB-4DFC-917C-2011010FB895}"/>
              </a:ext>
            </a:extLst>
          </p:cNvPr>
          <p:cNvSpPr/>
          <p:nvPr/>
        </p:nvSpPr>
        <p:spPr>
          <a:xfrm>
            <a:off x="152277" y="57577"/>
            <a:ext cx="175240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1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Action Button: Go to Beginning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27B1AC0-BDB6-4333-8435-80E5D18B4B0D}"/>
              </a:ext>
            </a:extLst>
          </p:cNvPr>
          <p:cNvSpPr/>
          <p:nvPr/>
        </p:nvSpPr>
        <p:spPr>
          <a:xfrm>
            <a:off x="11306244" y="5818294"/>
            <a:ext cx="398076" cy="32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AAB50610-E24D-4295-B5FE-4C1154151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583" y="0"/>
            <a:ext cx="933451" cy="1066800"/>
          </a:xfrm>
          <a:prstGeom prst="rect">
            <a:avLst/>
          </a:prstGeom>
        </p:spPr>
      </p:pic>
      <p:pic>
        <p:nvPicPr>
          <p:cNvPr id="11" name="Tieng-chuong-reo-vao-lo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B1EF947-8FC4-4DED-9719-59A310BF17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09308" y="1050925"/>
            <a:ext cx="259574" cy="259574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45A8F4D4-558D-433E-90AD-6F3D5F6D16DA}"/>
              </a:ext>
            </a:extLst>
          </p:cNvPr>
          <p:cNvSpPr/>
          <p:nvPr/>
        </p:nvSpPr>
        <p:spPr>
          <a:xfrm>
            <a:off x="10854860" y="1405323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Start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CAA7444-E97F-4701-8006-0895FC4E7FF6}"/>
              </a:ext>
            </a:extLst>
          </p:cNvPr>
          <p:cNvSpPr/>
          <p:nvPr/>
        </p:nvSpPr>
        <p:spPr>
          <a:xfrm>
            <a:off x="10861529" y="1384885"/>
            <a:ext cx="1317690" cy="937403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9E4F900-769B-4433-94AE-AB2A570B8367}"/>
              </a:ext>
            </a:extLst>
          </p:cNvPr>
          <p:cNvSpPr/>
          <p:nvPr/>
        </p:nvSpPr>
        <p:spPr>
          <a:xfrm>
            <a:off x="10830756" y="1399430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4ED47D-379E-4278-9574-0D3E46DEA165}"/>
              </a:ext>
            </a:extLst>
          </p:cNvPr>
          <p:cNvSpPr/>
          <p:nvPr/>
        </p:nvSpPr>
        <p:spPr>
          <a:xfrm>
            <a:off x="10866194" y="1372699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3982B6A-E777-4481-B049-DFAB8292C047}"/>
              </a:ext>
            </a:extLst>
          </p:cNvPr>
          <p:cNvSpPr/>
          <p:nvPr/>
        </p:nvSpPr>
        <p:spPr>
          <a:xfrm>
            <a:off x="10885633" y="1399624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40395A0-4262-4E0B-ABE4-E08880AE82A2}"/>
              </a:ext>
            </a:extLst>
          </p:cNvPr>
          <p:cNvSpPr/>
          <p:nvPr/>
        </p:nvSpPr>
        <p:spPr>
          <a:xfrm>
            <a:off x="10889520" y="1399818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B1EEBFE-52DF-4FA4-89BB-FAF16665A820}"/>
              </a:ext>
            </a:extLst>
          </p:cNvPr>
          <p:cNvSpPr/>
          <p:nvPr/>
        </p:nvSpPr>
        <p:spPr>
          <a:xfrm>
            <a:off x="10889520" y="1409051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A6CD818-D306-4701-8C05-C14F0AFCD0D6}"/>
              </a:ext>
            </a:extLst>
          </p:cNvPr>
          <p:cNvSpPr/>
          <p:nvPr/>
        </p:nvSpPr>
        <p:spPr>
          <a:xfrm>
            <a:off x="10885891" y="1390778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141B5E4-BF0B-497D-BF56-E9C6AD1094F4}"/>
              </a:ext>
            </a:extLst>
          </p:cNvPr>
          <p:cNvSpPr/>
          <p:nvPr/>
        </p:nvSpPr>
        <p:spPr>
          <a:xfrm>
            <a:off x="10912846" y="1390778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18A9034-C994-40E4-B1C7-2B83EE237D70}"/>
              </a:ext>
            </a:extLst>
          </p:cNvPr>
          <p:cNvSpPr/>
          <p:nvPr/>
        </p:nvSpPr>
        <p:spPr>
          <a:xfrm>
            <a:off x="10897036" y="1390972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F986064-B214-4F84-BFD2-A54A75B07D45}"/>
              </a:ext>
            </a:extLst>
          </p:cNvPr>
          <p:cNvSpPr/>
          <p:nvPr/>
        </p:nvSpPr>
        <p:spPr>
          <a:xfrm>
            <a:off x="10912846" y="1390972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820BEA2-C7AF-4C14-9954-7AB3BA660935}"/>
              </a:ext>
            </a:extLst>
          </p:cNvPr>
          <p:cNvSpPr/>
          <p:nvPr/>
        </p:nvSpPr>
        <p:spPr>
          <a:xfrm>
            <a:off x="10908181" y="1390972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</a:rPr>
              <a:t>Hết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giờ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8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1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198"/>
                            </p:stCondLst>
                            <p:childTnLst>
                              <p:par>
                                <p:cTn id="86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1273 L -0.02135 0.00301 C -0.01614 0.00648 -0.00846 0.00856 -0.00052 0.00856 C 0.00873 0.00856 0.01602 0.00648 0.02123 0.00301 L 0.04584 -0.01273 " pathEditMode="relative" rAng="0" ptsTypes="AAAAA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A851-196E-4F56-A4D8-2D30599D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1" y="879686"/>
            <a:ext cx="11132598" cy="546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86189-2F85-4AD9-B38A-416EC3EAC1F6}"/>
              </a:ext>
            </a:extLst>
          </p:cNvPr>
          <p:cNvSpPr txBox="1"/>
          <p:nvPr/>
        </p:nvSpPr>
        <p:spPr>
          <a:xfrm>
            <a:off x="896644" y="1567413"/>
            <a:ext cx="1113259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Than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EB7EC-D78D-4E54-AEC4-DE262D8B0C0F}"/>
              </a:ext>
            </a:extLst>
          </p:cNvPr>
          <p:cNvSpPr txBox="1"/>
          <p:nvPr/>
        </p:nvSpPr>
        <p:spPr>
          <a:xfrm>
            <a:off x="896644" y="2462567"/>
            <a:ext cx="11132598" cy="646331"/>
          </a:xfrm>
          <a:prstGeom prst="rect">
            <a:avLst/>
          </a:prstGeom>
          <a:solidFill>
            <a:srgbClr val="6666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Sodium chloride do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C50A8-2C0F-4F12-814B-B5B3548B47F1}"/>
              </a:ext>
            </a:extLst>
          </p:cNvPr>
          <p:cNvSpPr txBox="1"/>
          <p:nvPr/>
        </p:nvSpPr>
        <p:spPr>
          <a:xfrm>
            <a:off x="896644" y="3330853"/>
            <a:ext cx="1113259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20AB9-CA80-4F5D-931B-E2E458538A51}"/>
              </a:ext>
            </a:extLst>
          </p:cNvPr>
          <p:cNvSpPr txBox="1"/>
          <p:nvPr/>
        </p:nvSpPr>
        <p:spPr>
          <a:xfrm>
            <a:off x="896644" y="4199139"/>
            <a:ext cx="1113259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DF0B7-40DB-4DFC-917C-2011010FB895}"/>
              </a:ext>
            </a:extLst>
          </p:cNvPr>
          <p:cNvSpPr/>
          <p:nvPr/>
        </p:nvSpPr>
        <p:spPr>
          <a:xfrm>
            <a:off x="152277" y="57577"/>
            <a:ext cx="175240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2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Action Button: Go to Beginning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1E2FEE4-3AA1-4110-AF07-516AE51A5FEA}"/>
              </a:ext>
            </a:extLst>
          </p:cNvPr>
          <p:cNvSpPr/>
          <p:nvPr/>
        </p:nvSpPr>
        <p:spPr>
          <a:xfrm>
            <a:off x="11306244" y="5818294"/>
            <a:ext cx="398076" cy="32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D2FB1C7B-1498-4F9F-A356-07582A118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583" y="0"/>
            <a:ext cx="933451" cy="1066800"/>
          </a:xfrm>
          <a:prstGeom prst="rect">
            <a:avLst/>
          </a:prstGeom>
        </p:spPr>
      </p:pic>
      <p:pic>
        <p:nvPicPr>
          <p:cNvPr id="11" name="Tieng-chuong-reo-vao-lo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D9A8496-5C25-43C1-87A1-F5643911AF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09308" y="1050925"/>
            <a:ext cx="259574" cy="25957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6706FF5-8F74-4A9B-810A-88C75EF1F00D}"/>
              </a:ext>
            </a:extLst>
          </p:cNvPr>
          <p:cNvSpPr/>
          <p:nvPr/>
        </p:nvSpPr>
        <p:spPr>
          <a:xfrm>
            <a:off x="7463047" y="5100049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Start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93065C-7762-4FB9-B6D6-3AE72C88BCB6}"/>
              </a:ext>
            </a:extLst>
          </p:cNvPr>
          <p:cNvSpPr/>
          <p:nvPr/>
        </p:nvSpPr>
        <p:spPr>
          <a:xfrm>
            <a:off x="7469716" y="5079611"/>
            <a:ext cx="1317690" cy="937403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FEFAE6-6010-4261-A31E-592A20F1960C}"/>
              </a:ext>
            </a:extLst>
          </p:cNvPr>
          <p:cNvSpPr/>
          <p:nvPr/>
        </p:nvSpPr>
        <p:spPr>
          <a:xfrm>
            <a:off x="7438943" y="5094156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8F19DA-0B37-4284-8F51-70D4D49AECC0}"/>
              </a:ext>
            </a:extLst>
          </p:cNvPr>
          <p:cNvSpPr/>
          <p:nvPr/>
        </p:nvSpPr>
        <p:spPr>
          <a:xfrm>
            <a:off x="7474381" y="5067425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7B10EB-8A0F-4612-9966-7E7B70EDE291}"/>
              </a:ext>
            </a:extLst>
          </p:cNvPr>
          <p:cNvSpPr/>
          <p:nvPr/>
        </p:nvSpPr>
        <p:spPr>
          <a:xfrm>
            <a:off x="7493820" y="5094350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7931A9-1733-4FAB-8E62-52B7B52C5F7F}"/>
              </a:ext>
            </a:extLst>
          </p:cNvPr>
          <p:cNvSpPr/>
          <p:nvPr/>
        </p:nvSpPr>
        <p:spPr>
          <a:xfrm>
            <a:off x="7497707" y="5094544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5EA9E9F-15E4-4268-B092-242522DD51CA}"/>
              </a:ext>
            </a:extLst>
          </p:cNvPr>
          <p:cNvSpPr/>
          <p:nvPr/>
        </p:nvSpPr>
        <p:spPr>
          <a:xfrm>
            <a:off x="7497707" y="5103777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D0F419-C1F4-4828-ADC9-45E124004285}"/>
              </a:ext>
            </a:extLst>
          </p:cNvPr>
          <p:cNvSpPr/>
          <p:nvPr/>
        </p:nvSpPr>
        <p:spPr>
          <a:xfrm>
            <a:off x="7494078" y="5085504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E84DC2-1783-4EB7-8F12-3B6B76E72464}"/>
              </a:ext>
            </a:extLst>
          </p:cNvPr>
          <p:cNvSpPr/>
          <p:nvPr/>
        </p:nvSpPr>
        <p:spPr>
          <a:xfrm>
            <a:off x="7521033" y="5085504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20BC91C-662D-4D71-9C33-0BD6BBDAC346}"/>
              </a:ext>
            </a:extLst>
          </p:cNvPr>
          <p:cNvSpPr/>
          <p:nvPr/>
        </p:nvSpPr>
        <p:spPr>
          <a:xfrm>
            <a:off x="7505223" y="5085698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7857757-ABFB-4CE8-8B86-63F57473AE3C}"/>
              </a:ext>
            </a:extLst>
          </p:cNvPr>
          <p:cNvSpPr/>
          <p:nvPr/>
        </p:nvSpPr>
        <p:spPr>
          <a:xfrm>
            <a:off x="7521033" y="5085698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CEE93A-C670-4A67-B53C-1695E4AB6842}"/>
              </a:ext>
            </a:extLst>
          </p:cNvPr>
          <p:cNvSpPr/>
          <p:nvPr/>
        </p:nvSpPr>
        <p:spPr>
          <a:xfrm>
            <a:off x="7516368" y="5085698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</a:rPr>
              <a:t>Hết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giờ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1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198"/>
                            </p:stCondLst>
                            <p:childTnLst>
                              <p:par>
                                <p:cTn id="86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1273 L -0.02135 0.00301 C -0.01614 0.00648 -0.00846 0.00856 -0.00052 0.00856 C 0.00873 0.00856 0.01602 0.00648 0.02123 0.00301 L 0.04584 -0.01273 " pathEditMode="relative" rAng="0" ptsTypes="AAAAA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A851-196E-4F56-A4D8-2D30599D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1" y="1288066"/>
            <a:ext cx="10007975" cy="546000"/>
          </a:xfrm>
        </p:spPr>
        <p:txBody>
          <a:bodyPr/>
          <a:lstStyle/>
          <a:p>
            <a:r>
              <a:rPr lang="vi-VN" sz="3600" b="1" dirty="0">
                <a:solidFill>
                  <a:srgbClr val="FF0000"/>
                </a:solidFill>
              </a:rPr>
              <a:t>Đơn chất nào sau đây được tạo ra trong quá trình quang hợp của cây xanh và có vai trò quan trọng đối với sự sống của con người?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86189-2F85-4AD9-B38A-416EC3EAC1F6}"/>
              </a:ext>
            </a:extLst>
          </p:cNvPr>
          <p:cNvSpPr txBox="1"/>
          <p:nvPr/>
        </p:nvSpPr>
        <p:spPr>
          <a:xfrm>
            <a:off x="896644" y="2419666"/>
            <a:ext cx="1113259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b="1" dirty="0"/>
              <a:t>Chlorine.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EB7EC-D78D-4E54-AEC4-DE262D8B0C0F}"/>
              </a:ext>
            </a:extLst>
          </p:cNvPr>
          <p:cNvSpPr txBox="1"/>
          <p:nvPr/>
        </p:nvSpPr>
        <p:spPr>
          <a:xfrm>
            <a:off x="896644" y="3314820"/>
            <a:ext cx="11132598" cy="646331"/>
          </a:xfrm>
          <a:prstGeom prst="rect">
            <a:avLst/>
          </a:prstGeom>
          <a:solidFill>
            <a:srgbClr val="6666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cương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C50A8-2C0F-4F12-814B-B5B3548B47F1}"/>
              </a:ext>
            </a:extLst>
          </p:cNvPr>
          <p:cNvSpPr txBox="1"/>
          <p:nvPr/>
        </p:nvSpPr>
        <p:spPr>
          <a:xfrm>
            <a:off x="896644" y="4183106"/>
            <a:ext cx="1113259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Oxygen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20AB9-CA80-4F5D-931B-E2E458538A51}"/>
              </a:ext>
            </a:extLst>
          </p:cNvPr>
          <p:cNvSpPr txBox="1"/>
          <p:nvPr/>
        </p:nvSpPr>
        <p:spPr>
          <a:xfrm>
            <a:off x="896644" y="5051392"/>
            <a:ext cx="1113259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Nitrogen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DF0B7-40DB-4DFC-917C-2011010FB895}"/>
              </a:ext>
            </a:extLst>
          </p:cNvPr>
          <p:cNvSpPr/>
          <p:nvPr/>
        </p:nvSpPr>
        <p:spPr>
          <a:xfrm>
            <a:off x="152277" y="57577"/>
            <a:ext cx="175240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3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Action Button: Go to Beginning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1A62E1D-D257-4411-A497-82BFF21F8FDB}"/>
              </a:ext>
            </a:extLst>
          </p:cNvPr>
          <p:cNvSpPr/>
          <p:nvPr/>
        </p:nvSpPr>
        <p:spPr>
          <a:xfrm>
            <a:off x="11306244" y="5818294"/>
            <a:ext cx="398076" cy="32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F495E016-EF51-47F5-BA73-C86196557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583" y="0"/>
            <a:ext cx="933451" cy="1066800"/>
          </a:xfrm>
          <a:prstGeom prst="rect">
            <a:avLst/>
          </a:prstGeom>
        </p:spPr>
      </p:pic>
      <p:pic>
        <p:nvPicPr>
          <p:cNvPr id="11" name="Tieng-chuong-reo-vao-lo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7D5ED9-FE3C-4DF5-BAC3-567DD3399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09308" y="1050925"/>
            <a:ext cx="259574" cy="25957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700A234-8612-4E64-ABE7-AE3842A60E07}"/>
              </a:ext>
            </a:extLst>
          </p:cNvPr>
          <p:cNvSpPr/>
          <p:nvPr/>
        </p:nvSpPr>
        <p:spPr>
          <a:xfrm>
            <a:off x="10675856" y="1525658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Start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F4C0EE-7BF2-44D0-ADC7-E828E3D13086}"/>
              </a:ext>
            </a:extLst>
          </p:cNvPr>
          <p:cNvSpPr/>
          <p:nvPr/>
        </p:nvSpPr>
        <p:spPr>
          <a:xfrm>
            <a:off x="10682525" y="1505220"/>
            <a:ext cx="1317690" cy="937403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C047B6-C97E-44DC-A71F-484D11A84D02}"/>
              </a:ext>
            </a:extLst>
          </p:cNvPr>
          <p:cNvSpPr/>
          <p:nvPr/>
        </p:nvSpPr>
        <p:spPr>
          <a:xfrm>
            <a:off x="10651752" y="1519765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B7581C-8BF6-492E-98D6-64D14ED9326D}"/>
              </a:ext>
            </a:extLst>
          </p:cNvPr>
          <p:cNvSpPr/>
          <p:nvPr/>
        </p:nvSpPr>
        <p:spPr>
          <a:xfrm>
            <a:off x="10687190" y="1493034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2A5D6D-D82A-46A2-8CF5-360435F34B24}"/>
              </a:ext>
            </a:extLst>
          </p:cNvPr>
          <p:cNvSpPr/>
          <p:nvPr/>
        </p:nvSpPr>
        <p:spPr>
          <a:xfrm>
            <a:off x="10706629" y="1519959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1FBB5A-0FB7-43CA-B627-D49A38ECE831}"/>
              </a:ext>
            </a:extLst>
          </p:cNvPr>
          <p:cNvSpPr/>
          <p:nvPr/>
        </p:nvSpPr>
        <p:spPr>
          <a:xfrm>
            <a:off x="10710516" y="1520153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02E2B8-BBA7-45AE-B1DD-F75C8789A16A}"/>
              </a:ext>
            </a:extLst>
          </p:cNvPr>
          <p:cNvSpPr/>
          <p:nvPr/>
        </p:nvSpPr>
        <p:spPr>
          <a:xfrm>
            <a:off x="10710516" y="1529386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6CF2660-BC9F-4CEE-BB99-5D0271742595}"/>
              </a:ext>
            </a:extLst>
          </p:cNvPr>
          <p:cNvSpPr/>
          <p:nvPr/>
        </p:nvSpPr>
        <p:spPr>
          <a:xfrm>
            <a:off x="10706887" y="1511113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49A182A-111A-40D0-9406-ED46FB7E5AA8}"/>
              </a:ext>
            </a:extLst>
          </p:cNvPr>
          <p:cNvSpPr/>
          <p:nvPr/>
        </p:nvSpPr>
        <p:spPr>
          <a:xfrm>
            <a:off x="10733842" y="1511113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792D3A4-1395-4E61-B6DB-C7D8A1235ED5}"/>
              </a:ext>
            </a:extLst>
          </p:cNvPr>
          <p:cNvSpPr/>
          <p:nvPr/>
        </p:nvSpPr>
        <p:spPr>
          <a:xfrm>
            <a:off x="10718032" y="1511307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B819C68-4FD1-49D3-9B9D-4521E9E60D29}"/>
              </a:ext>
            </a:extLst>
          </p:cNvPr>
          <p:cNvSpPr/>
          <p:nvPr/>
        </p:nvSpPr>
        <p:spPr>
          <a:xfrm>
            <a:off x="10733842" y="1511307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51B5D9C-73AD-45B3-AAC6-50F148591A01}"/>
              </a:ext>
            </a:extLst>
          </p:cNvPr>
          <p:cNvSpPr/>
          <p:nvPr/>
        </p:nvSpPr>
        <p:spPr>
          <a:xfrm>
            <a:off x="10729177" y="1511307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</a:rPr>
              <a:t>Hết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giờ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51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198"/>
                            </p:stCondLst>
                            <p:childTnLst>
                              <p:par>
                                <p:cTn id="90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1273 L -0.02135 0.00301 C -0.01614 0.00648 -0.00846 0.00856 -0.00052 0.00856 C 0.00873 0.00856 0.01602 0.00648 0.02123 0.00301 L 0.04584 -0.01273 " pathEditMode="relative" rAng="0" ptsTypes="AAAAA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A851-196E-4F56-A4D8-2D30599D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1" y="1288066"/>
            <a:ext cx="11132598" cy="546000"/>
          </a:xfrm>
        </p:spPr>
        <p:txBody>
          <a:bodyPr/>
          <a:lstStyle/>
          <a:p>
            <a:r>
              <a:rPr lang="vi-VN" sz="3600" b="1" dirty="0">
                <a:solidFill>
                  <a:srgbClr val="FF0000"/>
                </a:solidFill>
              </a:rPr>
              <a:t>Ở điều kiện thường, đơn chất kim loại nào ở thể lỏng?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86189-2F85-4AD9-B38A-416EC3EAC1F6}"/>
              </a:ext>
            </a:extLst>
          </p:cNvPr>
          <p:cNvSpPr txBox="1"/>
          <p:nvPr/>
        </p:nvSpPr>
        <p:spPr>
          <a:xfrm>
            <a:off x="896644" y="2419666"/>
            <a:ext cx="1113259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Sodium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EB7EC-D78D-4E54-AEC4-DE262D8B0C0F}"/>
              </a:ext>
            </a:extLst>
          </p:cNvPr>
          <p:cNvSpPr txBox="1"/>
          <p:nvPr/>
        </p:nvSpPr>
        <p:spPr>
          <a:xfrm>
            <a:off x="896644" y="3314820"/>
            <a:ext cx="11132598" cy="646331"/>
          </a:xfrm>
          <a:prstGeom prst="rect">
            <a:avLst/>
          </a:prstGeom>
          <a:solidFill>
            <a:srgbClr val="6666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Calcium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C50A8-2C0F-4F12-814B-B5B3548B47F1}"/>
              </a:ext>
            </a:extLst>
          </p:cNvPr>
          <p:cNvSpPr txBox="1"/>
          <p:nvPr/>
        </p:nvSpPr>
        <p:spPr>
          <a:xfrm>
            <a:off x="896644" y="4183106"/>
            <a:ext cx="1113259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Magnesium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20AB9-CA80-4F5D-931B-E2E458538A51}"/>
              </a:ext>
            </a:extLst>
          </p:cNvPr>
          <p:cNvSpPr txBox="1"/>
          <p:nvPr/>
        </p:nvSpPr>
        <p:spPr>
          <a:xfrm>
            <a:off x="896644" y="5051392"/>
            <a:ext cx="1113259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Mercury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DF0B7-40DB-4DFC-917C-2011010FB895}"/>
              </a:ext>
            </a:extLst>
          </p:cNvPr>
          <p:cNvSpPr/>
          <p:nvPr/>
        </p:nvSpPr>
        <p:spPr>
          <a:xfrm>
            <a:off x="152277" y="57577"/>
            <a:ext cx="175240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 4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Action Button: Go to Beginning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B7494C2-7345-45ED-B717-CAC15F592D86}"/>
              </a:ext>
            </a:extLst>
          </p:cNvPr>
          <p:cNvSpPr/>
          <p:nvPr/>
        </p:nvSpPr>
        <p:spPr>
          <a:xfrm>
            <a:off x="11306244" y="5818294"/>
            <a:ext cx="398076" cy="32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D583238F-7114-45CD-BF21-42590E95F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583" y="0"/>
            <a:ext cx="933451" cy="1066800"/>
          </a:xfrm>
          <a:prstGeom prst="rect">
            <a:avLst/>
          </a:prstGeom>
        </p:spPr>
      </p:pic>
      <p:pic>
        <p:nvPicPr>
          <p:cNvPr id="11" name="Tieng-chuong-reo-vao-lo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EAC9E69-DE17-4853-833D-9255F0DC1B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09308" y="1050925"/>
            <a:ext cx="259574" cy="25957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06E6E75-8AF3-4A6C-A739-ECEE4E88FDE5}"/>
              </a:ext>
            </a:extLst>
          </p:cNvPr>
          <p:cNvSpPr/>
          <p:nvPr/>
        </p:nvSpPr>
        <p:spPr>
          <a:xfrm>
            <a:off x="7243591" y="290731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Start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1A67EF-F9A8-43D6-8BD7-DBDE0F4B6BF7}"/>
              </a:ext>
            </a:extLst>
          </p:cNvPr>
          <p:cNvSpPr/>
          <p:nvPr/>
        </p:nvSpPr>
        <p:spPr>
          <a:xfrm>
            <a:off x="7250260" y="270293"/>
            <a:ext cx="1317690" cy="937403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433B2C2-C751-46FE-8C11-0AFAB0AA730A}"/>
              </a:ext>
            </a:extLst>
          </p:cNvPr>
          <p:cNvSpPr/>
          <p:nvPr/>
        </p:nvSpPr>
        <p:spPr>
          <a:xfrm>
            <a:off x="7219487" y="284838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0943E5-923F-4F87-BBB5-062F7D16D4A7}"/>
              </a:ext>
            </a:extLst>
          </p:cNvPr>
          <p:cNvSpPr/>
          <p:nvPr/>
        </p:nvSpPr>
        <p:spPr>
          <a:xfrm>
            <a:off x="7254925" y="258107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C0754E-A574-46FB-8E9D-654A9CA5A5F5}"/>
              </a:ext>
            </a:extLst>
          </p:cNvPr>
          <p:cNvSpPr/>
          <p:nvPr/>
        </p:nvSpPr>
        <p:spPr>
          <a:xfrm>
            <a:off x="7274364" y="285032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5F10C4-D8C1-403D-A6B9-B77CB9A7DEF2}"/>
              </a:ext>
            </a:extLst>
          </p:cNvPr>
          <p:cNvSpPr/>
          <p:nvPr/>
        </p:nvSpPr>
        <p:spPr>
          <a:xfrm>
            <a:off x="7278251" y="285226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8FB128-2900-4C4F-A8F5-0C7B4661FE43}"/>
              </a:ext>
            </a:extLst>
          </p:cNvPr>
          <p:cNvSpPr/>
          <p:nvPr/>
        </p:nvSpPr>
        <p:spPr>
          <a:xfrm>
            <a:off x="7278251" y="294459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080BD85-10EC-41AF-84BA-429E86D23C6B}"/>
              </a:ext>
            </a:extLst>
          </p:cNvPr>
          <p:cNvSpPr/>
          <p:nvPr/>
        </p:nvSpPr>
        <p:spPr>
          <a:xfrm>
            <a:off x="7274622" y="276186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2E2902-4CF6-409A-920B-9845B233B23D}"/>
              </a:ext>
            </a:extLst>
          </p:cNvPr>
          <p:cNvSpPr/>
          <p:nvPr/>
        </p:nvSpPr>
        <p:spPr>
          <a:xfrm>
            <a:off x="7301577" y="276186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AFA8887-2BD6-420D-A9A2-BB222D3CB22C}"/>
              </a:ext>
            </a:extLst>
          </p:cNvPr>
          <p:cNvSpPr/>
          <p:nvPr/>
        </p:nvSpPr>
        <p:spPr>
          <a:xfrm>
            <a:off x="7285767" y="276380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5CFDAB-78FD-45A9-8A0C-547B62EED22B}"/>
              </a:ext>
            </a:extLst>
          </p:cNvPr>
          <p:cNvSpPr/>
          <p:nvPr/>
        </p:nvSpPr>
        <p:spPr>
          <a:xfrm>
            <a:off x="7301577" y="276380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37D7549-2337-403F-A0C1-DA0E668DB89F}"/>
              </a:ext>
            </a:extLst>
          </p:cNvPr>
          <p:cNvSpPr/>
          <p:nvPr/>
        </p:nvSpPr>
        <p:spPr>
          <a:xfrm>
            <a:off x="7296912" y="276380"/>
            <a:ext cx="1295400" cy="914400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</a:rPr>
              <a:t>Hết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giờ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1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1273 L -0.02135 0.00301 C -0.01614 0.00648 -0.00846 0.00856 -0.00052 0.00856 C 0.00873 0.00856 0.01602 0.00648 0.02123 0.00301 L 0.04584 -0.01273 " pathEditMode="relative" rAng="0" ptsTypes="AAAAA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40"/>
          <p:cNvSpPr>
            <a:spLocks noChangeArrowheads="1"/>
          </p:cNvSpPr>
          <p:nvPr/>
        </p:nvSpPr>
        <p:spPr bwMode="auto">
          <a:xfrm>
            <a:off x="2279650" y="1268413"/>
            <a:ext cx="8388350" cy="561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8001000" y="4979828"/>
            <a:ext cx="15167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 dirty="0" err="1">
                <a:solidFill>
                  <a:srgbClr val="FF0000"/>
                </a:solidFill>
                <a:cs typeface="Arial" panose="020B0604020202020204" pitchFamily="34" charset="0"/>
              </a:rPr>
              <a:t>Thưởng</a:t>
            </a:r>
            <a:r>
              <a:rPr lang="en-US" altLang="en-US" sz="25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vi-VN" altLang="en-US" sz="2500" b="1" dirty="0">
                <a:solidFill>
                  <a:srgbClr val="FF0000"/>
                </a:solidFill>
                <a:cs typeface="Arial" panose="020B0604020202020204" pitchFamily="34" charset="0"/>
              </a:rPr>
              <a:t>điểm </a:t>
            </a:r>
            <a:r>
              <a:rPr lang="en-US" altLang="en-US" sz="2500" b="1" dirty="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7182" name="Picture 27" descr="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93" y="3894632"/>
            <a:ext cx="4523910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4DC316-47C5-4387-9936-F1AE9CFE7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855" y="4801710"/>
            <a:ext cx="778392" cy="13181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549615-69C9-40CB-A070-BFF60913B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254" y="1673753"/>
            <a:ext cx="778392" cy="1388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B4DAAB-8E21-4AF0-8581-A3C3F20DB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474" y="1349777"/>
            <a:ext cx="778392" cy="133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144203-1748-4173-8895-77A4C660D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404" y="4233266"/>
            <a:ext cx="3829278" cy="2810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8EEA5-F479-4218-86EA-1A39DA5A2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7313" y="373274"/>
            <a:ext cx="2572735" cy="3283761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7FADCE-36A3-4036-ACB1-A9495AFFA2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4987043"/>
            <a:ext cx="780356" cy="1316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69963E-9F29-40B6-BE77-D3ADBC2A978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157" y="4045092"/>
            <a:ext cx="4176122" cy="27312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EC016A-3794-4BBB-B6DD-62C82C2822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19" y="469541"/>
            <a:ext cx="3566469" cy="2969009"/>
          </a:xfrm>
          <a:prstGeom prst="rect">
            <a:avLst/>
          </a:prstGeom>
        </p:spPr>
      </p:pic>
      <p:sp>
        <p:nvSpPr>
          <p:cNvPr id="30" name="Action Button: Home 1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82295412-F5FC-41FF-A284-C092F0B79CDC}"/>
              </a:ext>
            </a:extLst>
          </p:cNvPr>
          <p:cNvSpPr/>
          <p:nvPr/>
        </p:nvSpPr>
        <p:spPr>
          <a:xfrm>
            <a:off x="11545995" y="6259803"/>
            <a:ext cx="471488" cy="533400"/>
          </a:xfrm>
          <a:prstGeom prst="actionButtonHom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79E1AF-6583-4BB1-93A3-AEEB1F95F3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2877" y="2165380"/>
            <a:ext cx="682811" cy="2042337"/>
          </a:xfrm>
          <a:prstGeom prst="rect">
            <a:avLst/>
          </a:prstGeom>
        </p:spPr>
      </p:pic>
      <p:pic>
        <p:nvPicPr>
          <p:cNvPr id="22" name="Picture 38">
            <a:extLst>
              <a:ext uri="{FF2B5EF4-FFF2-40B4-BE49-F238E27FC236}">
                <a16:creationId xmlns:a16="http://schemas.microsoft.com/office/drawing/2014/main" id="{5DC933EE-9805-4AAC-9DDD-9EF04CCE3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000" y="749598"/>
            <a:ext cx="3473493" cy="41970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29456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1068 -0.2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0416 -0.29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1666 L 0.17904 -0.27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5069 L -0.14714 -0.147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00143 -0.33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0.0118 L 0.15521 -0.170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1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8" name="Google Shape;3288;p42"/>
          <p:cNvGrpSpPr/>
          <p:nvPr/>
        </p:nvGrpSpPr>
        <p:grpSpPr>
          <a:xfrm>
            <a:off x="4146151" y="1104545"/>
            <a:ext cx="4657987" cy="3105553"/>
            <a:chOff x="2609018" y="535000"/>
            <a:chExt cx="3589284" cy="2294657"/>
          </a:xfrm>
        </p:grpSpPr>
        <p:sp>
          <p:nvSpPr>
            <p:cNvPr id="3289" name="Google Shape;3289;p42"/>
            <p:cNvSpPr/>
            <p:nvPr/>
          </p:nvSpPr>
          <p:spPr>
            <a:xfrm>
              <a:off x="2665714" y="2533067"/>
              <a:ext cx="3475891" cy="64000"/>
            </a:xfrm>
            <a:custGeom>
              <a:avLst/>
              <a:gdLst/>
              <a:ahLst/>
              <a:cxnLst/>
              <a:rect l="l" t="t" r="r" b="b"/>
              <a:pathLst>
                <a:path w="32370" h="596" extrusionOk="0">
                  <a:moveTo>
                    <a:pt x="32158" y="1"/>
                  </a:moveTo>
                  <a:lnTo>
                    <a:pt x="291" y="93"/>
                  </a:lnTo>
                  <a:lnTo>
                    <a:pt x="0" y="595"/>
                  </a:lnTo>
                  <a:lnTo>
                    <a:pt x="32370" y="556"/>
                  </a:lnTo>
                  <a:lnTo>
                    <a:pt x="32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0" name="Google Shape;3290;p42"/>
            <p:cNvSpPr/>
            <p:nvPr/>
          </p:nvSpPr>
          <p:spPr>
            <a:xfrm>
              <a:off x="2665714" y="604477"/>
              <a:ext cx="22765" cy="1992590"/>
            </a:xfrm>
            <a:custGeom>
              <a:avLst/>
              <a:gdLst/>
              <a:ahLst/>
              <a:cxnLst/>
              <a:rect l="l" t="t" r="r" b="b"/>
              <a:pathLst>
                <a:path w="212" h="18556" extrusionOk="0">
                  <a:moveTo>
                    <a:pt x="0" y="0"/>
                  </a:moveTo>
                  <a:lnTo>
                    <a:pt x="0" y="18555"/>
                  </a:lnTo>
                  <a:lnTo>
                    <a:pt x="212" y="18185"/>
                  </a:lnTo>
                  <a:lnTo>
                    <a:pt x="212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291" name="Google Shape;3291;p42"/>
            <p:cNvGrpSpPr/>
            <p:nvPr/>
          </p:nvGrpSpPr>
          <p:grpSpPr>
            <a:xfrm>
              <a:off x="2609018" y="535000"/>
              <a:ext cx="3589284" cy="2294657"/>
              <a:chOff x="2609018" y="535000"/>
              <a:chExt cx="3589284" cy="2294657"/>
            </a:xfrm>
          </p:grpSpPr>
          <p:sp>
            <p:nvSpPr>
              <p:cNvPr id="3292" name="Google Shape;3292;p42"/>
              <p:cNvSpPr/>
              <p:nvPr/>
            </p:nvSpPr>
            <p:spPr>
              <a:xfrm>
                <a:off x="2609018" y="2596959"/>
                <a:ext cx="3589284" cy="232698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167" extrusionOk="0">
                    <a:moveTo>
                      <a:pt x="0" y="0"/>
                    </a:moveTo>
                    <a:lnTo>
                      <a:pt x="0" y="621"/>
                    </a:lnTo>
                    <a:lnTo>
                      <a:pt x="33426" y="2166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93" name="Google Shape;3293;p42"/>
              <p:cNvSpPr/>
              <p:nvPr/>
            </p:nvSpPr>
            <p:spPr>
              <a:xfrm>
                <a:off x="2609018" y="535000"/>
                <a:ext cx="3589284" cy="2155596"/>
              </a:xfrm>
              <a:custGeom>
                <a:avLst/>
                <a:gdLst/>
                <a:ahLst/>
                <a:cxnLst/>
                <a:rect l="l" t="t" r="r" b="b"/>
                <a:pathLst>
                  <a:path w="33426" h="20074" extrusionOk="0">
                    <a:moveTo>
                      <a:pt x="0" y="0"/>
                    </a:moveTo>
                    <a:lnTo>
                      <a:pt x="0" y="19625"/>
                    </a:lnTo>
                    <a:lnTo>
                      <a:pt x="33426" y="20074"/>
                    </a:lnTo>
                    <a:lnTo>
                      <a:pt x="334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94" name="Google Shape;3294;p42"/>
              <p:cNvSpPr/>
              <p:nvPr/>
            </p:nvSpPr>
            <p:spPr>
              <a:xfrm>
                <a:off x="2688372" y="621443"/>
                <a:ext cx="3430576" cy="1955757"/>
              </a:xfrm>
              <a:custGeom>
                <a:avLst/>
                <a:gdLst/>
                <a:ahLst/>
                <a:cxnLst/>
                <a:rect l="l" t="t" r="r" b="b"/>
                <a:pathLst>
                  <a:path w="31948" h="18213" extrusionOk="0">
                    <a:moveTo>
                      <a:pt x="1" y="1"/>
                    </a:moveTo>
                    <a:lnTo>
                      <a:pt x="1" y="18027"/>
                    </a:lnTo>
                    <a:lnTo>
                      <a:pt x="31947" y="18212"/>
                    </a:lnTo>
                    <a:lnTo>
                      <a:pt x="319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3295" name="Google Shape;3295;p42"/>
          <p:cNvSpPr/>
          <p:nvPr/>
        </p:nvSpPr>
        <p:spPr>
          <a:xfrm>
            <a:off x="4675991" y="2700820"/>
            <a:ext cx="3773119" cy="873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96" name="Google Shape;3296;p42"/>
          <p:cNvSpPr txBox="1">
            <a:spLocks noGrp="1"/>
          </p:cNvSpPr>
          <p:nvPr>
            <p:ph type="title" idx="2"/>
          </p:nvPr>
        </p:nvSpPr>
        <p:spPr>
          <a:xfrm>
            <a:off x="4675991" y="1695672"/>
            <a:ext cx="2066791" cy="92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8" name="Google Shape;3298;p42"/>
          <p:cNvSpPr txBox="1">
            <a:spLocks noGrp="1"/>
          </p:cNvSpPr>
          <p:nvPr>
            <p:ph type="title"/>
          </p:nvPr>
        </p:nvSpPr>
        <p:spPr>
          <a:xfrm>
            <a:off x="4884003" y="2935144"/>
            <a:ext cx="3565107" cy="45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5333" dirty="0">
                <a:solidFill>
                  <a:srgbClr val="FFFF00"/>
                </a:solidFill>
                <a:latin typeface="Times New Roman" panose="02020603050405020304" pitchFamily="18" charset="0"/>
              </a:rPr>
              <a:t>PHÂN TỬ</a:t>
            </a:r>
            <a:endParaRPr sz="5333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7" name="Google Shape;3377;p42">
            <a:hlinkClick r:id="" action="ppaction://hlinkshowjump?jump=nextslide"/>
          </p:cNvPr>
          <p:cNvSpPr/>
          <p:nvPr/>
        </p:nvSpPr>
        <p:spPr>
          <a:xfrm>
            <a:off x="6143751" y="5935267"/>
            <a:ext cx="418800" cy="41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78" name="Google Shape;3378;p42">
            <a:hlinkClick r:id="" action="ppaction://hlinkshowjump?jump=nextslide"/>
          </p:cNvPr>
          <p:cNvSpPr/>
          <p:nvPr/>
        </p:nvSpPr>
        <p:spPr>
          <a:xfrm>
            <a:off x="6251317" y="6069067"/>
            <a:ext cx="203600" cy="1512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79" name="Google Shape;3379;p42">
            <a:hlinkClick r:id="" action="ppaction://hlinkshowjump?jump=previousslide"/>
          </p:cNvPr>
          <p:cNvSpPr/>
          <p:nvPr/>
        </p:nvSpPr>
        <p:spPr>
          <a:xfrm rot="10800000">
            <a:off x="5629651" y="5935267"/>
            <a:ext cx="418800" cy="41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80" name="Google Shape;3380;p42">
            <a:hlinkClick r:id="" action="ppaction://hlinkshowjump?jump=previousslide"/>
          </p:cNvPr>
          <p:cNvSpPr/>
          <p:nvPr/>
        </p:nvSpPr>
        <p:spPr>
          <a:xfrm rot="10800000">
            <a:off x="5737284" y="6069067"/>
            <a:ext cx="203600" cy="151200"/>
          </a:xfrm>
          <a:prstGeom prst="rightArrow">
            <a:avLst>
              <a:gd name="adj1" fmla="val 46119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7" name="Google Shape;4598;p54">
            <a:extLst>
              <a:ext uri="{FF2B5EF4-FFF2-40B4-BE49-F238E27FC236}">
                <a16:creationId xmlns:a16="http://schemas.microsoft.com/office/drawing/2014/main" id="{EF41BD5A-08D1-BBE4-D056-70C3A241A13D}"/>
              </a:ext>
            </a:extLst>
          </p:cNvPr>
          <p:cNvGrpSpPr/>
          <p:nvPr/>
        </p:nvGrpSpPr>
        <p:grpSpPr>
          <a:xfrm>
            <a:off x="2213125" y="1308853"/>
            <a:ext cx="1680980" cy="4663048"/>
            <a:chOff x="637263" y="1221316"/>
            <a:chExt cx="1258847" cy="3497286"/>
          </a:xfrm>
        </p:grpSpPr>
        <p:sp>
          <p:nvSpPr>
            <p:cNvPr id="98" name="Google Shape;4599;p54">
              <a:extLst>
                <a:ext uri="{FF2B5EF4-FFF2-40B4-BE49-F238E27FC236}">
                  <a16:creationId xmlns:a16="http://schemas.microsoft.com/office/drawing/2014/main" id="{E300DC01-EF5A-9589-AD15-434D46F408FA}"/>
                </a:ext>
              </a:extLst>
            </p:cNvPr>
            <p:cNvSpPr/>
            <p:nvPr/>
          </p:nvSpPr>
          <p:spPr>
            <a:xfrm>
              <a:off x="971785" y="2780073"/>
              <a:ext cx="337269" cy="1675227"/>
            </a:xfrm>
            <a:custGeom>
              <a:avLst/>
              <a:gdLst/>
              <a:ahLst/>
              <a:cxnLst/>
              <a:rect l="l" t="t" r="r" b="b"/>
              <a:pathLst>
                <a:path w="6631" h="32938" extrusionOk="0">
                  <a:moveTo>
                    <a:pt x="663" y="0"/>
                  </a:moveTo>
                  <a:cubicBezTo>
                    <a:pt x="403" y="0"/>
                    <a:pt x="178" y="33"/>
                    <a:pt x="1" y="106"/>
                  </a:cubicBezTo>
                  <a:cubicBezTo>
                    <a:pt x="1" y="106"/>
                    <a:pt x="53" y="793"/>
                    <a:pt x="159" y="1889"/>
                  </a:cubicBezTo>
                  <a:cubicBezTo>
                    <a:pt x="172" y="1968"/>
                    <a:pt x="186" y="2035"/>
                    <a:pt x="186" y="2114"/>
                  </a:cubicBezTo>
                  <a:cubicBezTo>
                    <a:pt x="476" y="5376"/>
                    <a:pt x="1084" y="11741"/>
                    <a:pt x="1467" y="14686"/>
                  </a:cubicBezTo>
                  <a:cubicBezTo>
                    <a:pt x="1467" y="14686"/>
                    <a:pt x="1414" y="19797"/>
                    <a:pt x="1612" y="23759"/>
                  </a:cubicBezTo>
                  <a:cubicBezTo>
                    <a:pt x="1731" y="26533"/>
                    <a:pt x="2483" y="29729"/>
                    <a:pt x="2932" y="31591"/>
                  </a:cubicBezTo>
                  <a:lnTo>
                    <a:pt x="2998" y="31908"/>
                  </a:lnTo>
                  <a:cubicBezTo>
                    <a:pt x="3104" y="32370"/>
                    <a:pt x="3183" y="32726"/>
                    <a:pt x="3223" y="32938"/>
                  </a:cubicBezTo>
                  <a:lnTo>
                    <a:pt x="6591" y="32938"/>
                  </a:lnTo>
                  <a:lnTo>
                    <a:pt x="6630" y="32462"/>
                  </a:lnTo>
                  <a:lnTo>
                    <a:pt x="6630" y="1889"/>
                  </a:lnTo>
                  <a:cubicBezTo>
                    <a:pt x="5389" y="1308"/>
                    <a:pt x="4108" y="806"/>
                    <a:pt x="2800" y="397"/>
                  </a:cubicBezTo>
                  <a:lnTo>
                    <a:pt x="2576" y="331"/>
                  </a:lnTo>
                  <a:cubicBezTo>
                    <a:pt x="1866" y="136"/>
                    <a:pt x="1193" y="0"/>
                    <a:pt x="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4600;p54">
              <a:extLst>
                <a:ext uri="{FF2B5EF4-FFF2-40B4-BE49-F238E27FC236}">
                  <a16:creationId xmlns:a16="http://schemas.microsoft.com/office/drawing/2014/main" id="{DE9BD162-D064-36E2-C804-09950F9B6795}"/>
                </a:ext>
              </a:extLst>
            </p:cNvPr>
            <p:cNvSpPr/>
            <p:nvPr/>
          </p:nvSpPr>
          <p:spPr>
            <a:xfrm>
              <a:off x="1023512" y="2942520"/>
              <a:ext cx="129699" cy="1460394"/>
            </a:xfrm>
            <a:custGeom>
              <a:avLst/>
              <a:gdLst/>
              <a:ahLst/>
              <a:cxnLst/>
              <a:rect l="l" t="t" r="r" b="b"/>
              <a:pathLst>
                <a:path w="2550" h="28714" extrusionOk="0">
                  <a:moveTo>
                    <a:pt x="136" y="1"/>
                  </a:moveTo>
                  <a:cubicBezTo>
                    <a:pt x="131" y="1"/>
                    <a:pt x="125" y="1"/>
                    <a:pt x="119" y="3"/>
                  </a:cubicBezTo>
                  <a:cubicBezTo>
                    <a:pt x="53" y="3"/>
                    <a:pt x="1" y="56"/>
                    <a:pt x="14" y="122"/>
                  </a:cubicBezTo>
                  <a:cubicBezTo>
                    <a:pt x="14" y="201"/>
                    <a:pt x="621" y="8970"/>
                    <a:pt x="925" y="11519"/>
                  </a:cubicBezTo>
                  <a:cubicBezTo>
                    <a:pt x="925" y="11809"/>
                    <a:pt x="740" y="19258"/>
                    <a:pt x="1123" y="21939"/>
                  </a:cubicBezTo>
                  <a:cubicBezTo>
                    <a:pt x="1414" y="23854"/>
                    <a:pt x="1955" y="26812"/>
                    <a:pt x="2259" y="28397"/>
                  </a:cubicBezTo>
                  <a:cubicBezTo>
                    <a:pt x="2272" y="28515"/>
                    <a:pt x="2298" y="28621"/>
                    <a:pt x="2312" y="28714"/>
                  </a:cubicBezTo>
                  <a:lnTo>
                    <a:pt x="2549" y="28714"/>
                  </a:lnTo>
                  <a:cubicBezTo>
                    <a:pt x="2523" y="28621"/>
                    <a:pt x="2510" y="28502"/>
                    <a:pt x="2483" y="28397"/>
                  </a:cubicBezTo>
                  <a:cubicBezTo>
                    <a:pt x="2193" y="26825"/>
                    <a:pt x="1638" y="23840"/>
                    <a:pt x="1348" y="21899"/>
                  </a:cubicBezTo>
                  <a:cubicBezTo>
                    <a:pt x="951" y="19192"/>
                    <a:pt x="1149" y="11598"/>
                    <a:pt x="1149" y="11519"/>
                  </a:cubicBezTo>
                  <a:lnTo>
                    <a:pt x="1149" y="11506"/>
                  </a:lnTo>
                  <a:cubicBezTo>
                    <a:pt x="859" y="8970"/>
                    <a:pt x="238" y="188"/>
                    <a:pt x="238" y="95"/>
                  </a:cubicBezTo>
                  <a:cubicBezTo>
                    <a:pt x="226" y="48"/>
                    <a:pt x="18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4601;p54">
              <a:extLst>
                <a:ext uri="{FF2B5EF4-FFF2-40B4-BE49-F238E27FC236}">
                  <a16:creationId xmlns:a16="http://schemas.microsoft.com/office/drawing/2014/main" id="{800F8EF1-7C38-E61C-234C-3DEF7203D4B5}"/>
                </a:ext>
              </a:extLst>
            </p:cNvPr>
            <p:cNvSpPr/>
            <p:nvPr/>
          </p:nvSpPr>
          <p:spPr>
            <a:xfrm>
              <a:off x="1630099" y="1702655"/>
              <a:ext cx="266011" cy="270677"/>
            </a:xfrm>
            <a:custGeom>
              <a:avLst/>
              <a:gdLst/>
              <a:ahLst/>
              <a:cxnLst/>
              <a:rect l="l" t="t" r="r" b="b"/>
              <a:pathLst>
                <a:path w="5230" h="5322" extrusionOk="0">
                  <a:moveTo>
                    <a:pt x="2125" y="0"/>
                  </a:moveTo>
                  <a:cubicBezTo>
                    <a:pt x="2101" y="0"/>
                    <a:pt x="2075" y="5"/>
                    <a:pt x="2047" y="15"/>
                  </a:cubicBezTo>
                  <a:cubicBezTo>
                    <a:pt x="1651" y="160"/>
                    <a:pt x="1413" y="926"/>
                    <a:pt x="1360" y="1533"/>
                  </a:cubicBezTo>
                  <a:lnTo>
                    <a:pt x="1347" y="1705"/>
                  </a:lnTo>
                  <a:lnTo>
                    <a:pt x="1255" y="1705"/>
                  </a:lnTo>
                  <a:cubicBezTo>
                    <a:pt x="991" y="1732"/>
                    <a:pt x="238" y="1837"/>
                    <a:pt x="132" y="2379"/>
                  </a:cubicBezTo>
                  <a:cubicBezTo>
                    <a:pt x="0" y="3026"/>
                    <a:pt x="1360" y="4637"/>
                    <a:pt x="1360" y="4637"/>
                  </a:cubicBezTo>
                  <a:cubicBezTo>
                    <a:pt x="1360" y="4637"/>
                    <a:pt x="2123" y="5322"/>
                    <a:pt x="2982" y="5322"/>
                  </a:cubicBezTo>
                  <a:cubicBezTo>
                    <a:pt x="3183" y="5322"/>
                    <a:pt x="3389" y="5284"/>
                    <a:pt x="3592" y="5192"/>
                  </a:cubicBezTo>
                  <a:cubicBezTo>
                    <a:pt x="4451" y="4782"/>
                    <a:pt x="4583" y="3554"/>
                    <a:pt x="4596" y="3092"/>
                  </a:cubicBezTo>
                  <a:lnTo>
                    <a:pt x="4596" y="2907"/>
                  </a:lnTo>
                  <a:cubicBezTo>
                    <a:pt x="4636" y="2881"/>
                    <a:pt x="4688" y="2841"/>
                    <a:pt x="4728" y="2814"/>
                  </a:cubicBezTo>
                  <a:cubicBezTo>
                    <a:pt x="4913" y="2656"/>
                    <a:pt x="5230" y="2352"/>
                    <a:pt x="5164" y="2009"/>
                  </a:cubicBezTo>
                  <a:cubicBezTo>
                    <a:pt x="5130" y="1805"/>
                    <a:pt x="4953" y="1747"/>
                    <a:pt x="4761" y="1747"/>
                  </a:cubicBezTo>
                  <a:cubicBezTo>
                    <a:pt x="4506" y="1747"/>
                    <a:pt x="4226" y="1850"/>
                    <a:pt x="4226" y="1850"/>
                  </a:cubicBezTo>
                  <a:cubicBezTo>
                    <a:pt x="4226" y="1850"/>
                    <a:pt x="4332" y="1256"/>
                    <a:pt x="4068" y="1111"/>
                  </a:cubicBezTo>
                  <a:cubicBezTo>
                    <a:pt x="4015" y="1079"/>
                    <a:pt x="3952" y="1066"/>
                    <a:pt x="3887" y="1066"/>
                  </a:cubicBezTo>
                  <a:cubicBezTo>
                    <a:pt x="3623" y="1066"/>
                    <a:pt x="3302" y="1269"/>
                    <a:pt x="3302" y="1269"/>
                  </a:cubicBezTo>
                  <a:cubicBezTo>
                    <a:pt x="3302" y="1269"/>
                    <a:pt x="3539" y="543"/>
                    <a:pt x="3143" y="384"/>
                  </a:cubicBezTo>
                  <a:cubicBezTo>
                    <a:pt x="3077" y="360"/>
                    <a:pt x="3017" y="349"/>
                    <a:pt x="2962" y="349"/>
                  </a:cubicBezTo>
                  <a:cubicBezTo>
                    <a:pt x="2518" y="349"/>
                    <a:pt x="2401" y="1064"/>
                    <a:pt x="2377" y="1111"/>
                  </a:cubicBezTo>
                  <a:cubicBezTo>
                    <a:pt x="2377" y="1049"/>
                    <a:pt x="2482" y="0"/>
                    <a:pt x="2125" y="0"/>
                  </a:cubicBez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4602;p54">
              <a:extLst>
                <a:ext uri="{FF2B5EF4-FFF2-40B4-BE49-F238E27FC236}">
                  <a16:creationId xmlns:a16="http://schemas.microsoft.com/office/drawing/2014/main" id="{2ACEF7A7-03DE-2655-7356-E4A88EE389C4}"/>
                </a:ext>
              </a:extLst>
            </p:cNvPr>
            <p:cNvSpPr/>
            <p:nvPr/>
          </p:nvSpPr>
          <p:spPr>
            <a:xfrm>
              <a:off x="1730247" y="1794457"/>
              <a:ext cx="140330" cy="81427"/>
            </a:xfrm>
            <a:custGeom>
              <a:avLst/>
              <a:gdLst/>
              <a:ahLst/>
              <a:cxnLst/>
              <a:rect l="l" t="t" r="r" b="b"/>
              <a:pathLst>
                <a:path w="2759" h="1601" extrusionOk="0">
                  <a:moveTo>
                    <a:pt x="1011" y="1"/>
                  </a:moveTo>
                  <a:cubicBezTo>
                    <a:pt x="987" y="1"/>
                    <a:pt x="964" y="10"/>
                    <a:pt x="950" y="32"/>
                  </a:cubicBezTo>
                  <a:cubicBezTo>
                    <a:pt x="923" y="59"/>
                    <a:pt x="884" y="111"/>
                    <a:pt x="844" y="191"/>
                  </a:cubicBezTo>
                  <a:cubicBezTo>
                    <a:pt x="738" y="283"/>
                    <a:pt x="633" y="376"/>
                    <a:pt x="527" y="455"/>
                  </a:cubicBezTo>
                  <a:cubicBezTo>
                    <a:pt x="487" y="481"/>
                    <a:pt x="435" y="508"/>
                    <a:pt x="382" y="521"/>
                  </a:cubicBezTo>
                  <a:cubicBezTo>
                    <a:pt x="342" y="521"/>
                    <a:pt x="303" y="508"/>
                    <a:pt x="289" y="468"/>
                  </a:cubicBezTo>
                  <a:cubicBezTo>
                    <a:pt x="223" y="389"/>
                    <a:pt x="197" y="296"/>
                    <a:pt x="184" y="191"/>
                  </a:cubicBezTo>
                  <a:cubicBezTo>
                    <a:pt x="184" y="151"/>
                    <a:pt x="157" y="125"/>
                    <a:pt x="118" y="125"/>
                  </a:cubicBezTo>
                  <a:cubicBezTo>
                    <a:pt x="111" y="123"/>
                    <a:pt x="104" y="122"/>
                    <a:pt x="97" y="122"/>
                  </a:cubicBezTo>
                  <a:cubicBezTo>
                    <a:pt x="49" y="122"/>
                    <a:pt x="1" y="160"/>
                    <a:pt x="12" y="217"/>
                  </a:cubicBezTo>
                  <a:cubicBezTo>
                    <a:pt x="25" y="349"/>
                    <a:pt x="65" y="468"/>
                    <a:pt x="131" y="587"/>
                  </a:cubicBezTo>
                  <a:cubicBezTo>
                    <a:pt x="189" y="656"/>
                    <a:pt x="266" y="695"/>
                    <a:pt x="355" y="695"/>
                  </a:cubicBezTo>
                  <a:cubicBezTo>
                    <a:pt x="368" y="695"/>
                    <a:pt x="382" y="694"/>
                    <a:pt x="395" y="693"/>
                  </a:cubicBezTo>
                  <a:cubicBezTo>
                    <a:pt x="408" y="693"/>
                    <a:pt x="435" y="693"/>
                    <a:pt x="461" y="679"/>
                  </a:cubicBezTo>
                  <a:cubicBezTo>
                    <a:pt x="501" y="666"/>
                    <a:pt x="553" y="640"/>
                    <a:pt x="606" y="613"/>
                  </a:cubicBezTo>
                  <a:lnTo>
                    <a:pt x="606" y="613"/>
                  </a:lnTo>
                  <a:cubicBezTo>
                    <a:pt x="593" y="653"/>
                    <a:pt x="580" y="706"/>
                    <a:pt x="580" y="759"/>
                  </a:cubicBezTo>
                  <a:cubicBezTo>
                    <a:pt x="567" y="798"/>
                    <a:pt x="580" y="838"/>
                    <a:pt x="580" y="877"/>
                  </a:cubicBezTo>
                  <a:cubicBezTo>
                    <a:pt x="606" y="957"/>
                    <a:pt x="672" y="1023"/>
                    <a:pt x="765" y="1036"/>
                  </a:cubicBezTo>
                  <a:cubicBezTo>
                    <a:pt x="797" y="1043"/>
                    <a:pt x="831" y="1047"/>
                    <a:pt x="867" y="1047"/>
                  </a:cubicBezTo>
                  <a:cubicBezTo>
                    <a:pt x="1079" y="1047"/>
                    <a:pt x="1340" y="923"/>
                    <a:pt x="1544" y="798"/>
                  </a:cubicBezTo>
                  <a:lnTo>
                    <a:pt x="1544" y="798"/>
                  </a:lnTo>
                  <a:cubicBezTo>
                    <a:pt x="1452" y="983"/>
                    <a:pt x="1438" y="1194"/>
                    <a:pt x="1478" y="1406"/>
                  </a:cubicBezTo>
                  <a:cubicBezTo>
                    <a:pt x="1504" y="1498"/>
                    <a:pt x="1584" y="1564"/>
                    <a:pt x="1676" y="1591"/>
                  </a:cubicBezTo>
                  <a:cubicBezTo>
                    <a:pt x="1716" y="1597"/>
                    <a:pt x="1759" y="1600"/>
                    <a:pt x="1801" y="1600"/>
                  </a:cubicBezTo>
                  <a:cubicBezTo>
                    <a:pt x="1844" y="1600"/>
                    <a:pt x="1887" y="1597"/>
                    <a:pt x="1927" y="1591"/>
                  </a:cubicBezTo>
                  <a:cubicBezTo>
                    <a:pt x="2165" y="1511"/>
                    <a:pt x="2402" y="1419"/>
                    <a:pt x="2627" y="1287"/>
                  </a:cubicBezTo>
                  <a:lnTo>
                    <a:pt x="2627" y="1102"/>
                  </a:lnTo>
                  <a:cubicBezTo>
                    <a:pt x="2667" y="1076"/>
                    <a:pt x="2719" y="1036"/>
                    <a:pt x="2759" y="1009"/>
                  </a:cubicBezTo>
                  <a:cubicBezTo>
                    <a:pt x="2746" y="1009"/>
                    <a:pt x="2733" y="1009"/>
                    <a:pt x="2719" y="1023"/>
                  </a:cubicBezTo>
                  <a:cubicBezTo>
                    <a:pt x="2453" y="1180"/>
                    <a:pt x="1988" y="1425"/>
                    <a:pt x="1780" y="1425"/>
                  </a:cubicBezTo>
                  <a:cubicBezTo>
                    <a:pt x="1761" y="1425"/>
                    <a:pt x="1743" y="1423"/>
                    <a:pt x="1729" y="1419"/>
                  </a:cubicBezTo>
                  <a:cubicBezTo>
                    <a:pt x="1689" y="1406"/>
                    <a:pt x="1663" y="1379"/>
                    <a:pt x="1650" y="1340"/>
                  </a:cubicBezTo>
                  <a:cubicBezTo>
                    <a:pt x="1597" y="1181"/>
                    <a:pt x="1702" y="785"/>
                    <a:pt x="1874" y="547"/>
                  </a:cubicBezTo>
                  <a:cubicBezTo>
                    <a:pt x="1914" y="521"/>
                    <a:pt x="1914" y="468"/>
                    <a:pt x="1874" y="428"/>
                  </a:cubicBezTo>
                  <a:cubicBezTo>
                    <a:pt x="1861" y="415"/>
                    <a:pt x="1841" y="409"/>
                    <a:pt x="1820" y="409"/>
                  </a:cubicBezTo>
                  <a:cubicBezTo>
                    <a:pt x="1798" y="409"/>
                    <a:pt x="1775" y="415"/>
                    <a:pt x="1755" y="428"/>
                  </a:cubicBezTo>
                  <a:cubicBezTo>
                    <a:pt x="1598" y="562"/>
                    <a:pt x="1163" y="872"/>
                    <a:pt x="888" y="872"/>
                  </a:cubicBezTo>
                  <a:cubicBezTo>
                    <a:pt x="863" y="872"/>
                    <a:pt x="840" y="870"/>
                    <a:pt x="818" y="864"/>
                  </a:cubicBezTo>
                  <a:cubicBezTo>
                    <a:pt x="778" y="851"/>
                    <a:pt x="765" y="838"/>
                    <a:pt x="765" y="825"/>
                  </a:cubicBezTo>
                  <a:cubicBezTo>
                    <a:pt x="752" y="759"/>
                    <a:pt x="765" y="706"/>
                    <a:pt x="791" y="640"/>
                  </a:cubicBezTo>
                  <a:cubicBezTo>
                    <a:pt x="870" y="468"/>
                    <a:pt x="976" y="296"/>
                    <a:pt x="1095" y="151"/>
                  </a:cubicBezTo>
                  <a:cubicBezTo>
                    <a:pt x="1095" y="138"/>
                    <a:pt x="1108" y="111"/>
                    <a:pt x="1108" y="98"/>
                  </a:cubicBezTo>
                  <a:cubicBezTo>
                    <a:pt x="1108" y="72"/>
                    <a:pt x="1095" y="32"/>
                    <a:pt x="1069" y="19"/>
                  </a:cubicBezTo>
                  <a:cubicBezTo>
                    <a:pt x="1051" y="7"/>
                    <a:pt x="1030" y="1"/>
                    <a:pt x="1011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4603;p54">
              <a:extLst>
                <a:ext uri="{FF2B5EF4-FFF2-40B4-BE49-F238E27FC236}">
                  <a16:creationId xmlns:a16="http://schemas.microsoft.com/office/drawing/2014/main" id="{6E19A2F6-DC73-B947-997F-26236B7BAA5D}"/>
                </a:ext>
              </a:extLst>
            </p:cNvPr>
            <p:cNvSpPr/>
            <p:nvPr/>
          </p:nvSpPr>
          <p:spPr>
            <a:xfrm>
              <a:off x="1589765" y="1948309"/>
              <a:ext cx="274810" cy="412780"/>
            </a:xfrm>
            <a:custGeom>
              <a:avLst/>
              <a:gdLst/>
              <a:ahLst/>
              <a:cxnLst/>
              <a:rect l="l" t="t" r="r" b="b"/>
              <a:pathLst>
                <a:path w="5403" h="8116" extrusionOk="0">
                  <a:moveTo>
                    <a:pt x="2595" y="1"/>
                  </a:moveTo>
                  <a:cubicBezTo>
                    <a:pt x="1985" y="1"/>
                    <a:pt x="1514" y="21"/>
                    <a:pt x="1519" y="84"/>
                  </a:cubicBezTo>
                  <a:cubicBezTo>
                    <a:pt x="1533" y="256"/>
                    <a:pt x="1533" y="441"/>
                    <a:pt x="1519" y="613"/>
                  </a:cubicBezTo>
                  <a:cubicBezTo>
                    <a:pt x="1453" y="1339"/>
                    <a:pt x="1097" y="2026"/>
                    <a:pt x="793" y="2673"/>
                  </a:cubicBezTo>
                  <a:cubicBezTo>
                    <a:pt x="397" y="3492"/>
                    <a:pt x="1" y="5697"/>
                    <a:pt x="225" y="6582"/>
                  </a:cubicBezTo>
                  <a:cubicBezTo>
                    <a:pt x="433" y="7393"/>
                    <a:pt x="1353" y="8116"/>
                    <a:pt x="2218" y="8116"/>
                  </a:cubicBezTo>
                  <a:cubicBezTo>
                    <a:pt x="2507" y="8116"/>
                    <a:pt x="2790" y="8035"/>
                    <a:pt x="3038" y="7850"/>
                  </a:cubicBezTo>
                  <a:cubicBezTo>
                    <a:pt x="4121" y="7031"/>
                    <a:pt x="4927" y="4627"/>
                    <a:pt x="5191" y="3267"/>
                  </a:cubicBezTo>
                  <a:cubicBezTo>
                    <a:pt x="5389" y="2211"/>
                    <a:pt x="5402" y="1114"/>
                    <a:pt x="5257" y="58"/>
                  </a:cubicBezTo>
                  <a:cubicBezTo>
                    <a:pt x="5058" y="58"/>
                    <a:pt x="3627" y="1"/>
                    <a:pt x="2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4604;p54">
              <a:extLst>
                <a:ext uri="{FF2B5EF4-FFF2-40B4-BE49-F238E27FC236}">
                  <a16:creationId xmlns:a16="http://schemas.microsoft.com/office/drawing/2014/main" id="{C526B1A9-EB91-2509-0883-F92A8D4D738D}"/>
                </a:ext>
              </a:extLst>
            </p:cNvPr>
            <p:cNvSpPr/>
            <p:nvPr/>
          </p:nvSpPr>
          <p:spPr>
            <a:xfrm>
              <a:off x="1661633" y="2031668"/>
              <a:ext cx="206960" cy="15004"/>
            </a:xfrm>
            <a:custGeom>
              <a:avLst/>
              <a:gdLst/>
              <a:ahLst/>
              <a:cxnLst/>
              <a:rect l="l" t="t" r="r" b="b"/>
              <a:pathLst>
                <a:path w="4069" h="295" extrusionOk="0">
                  <a:moveTo>
                    <a:pt x="2048" y="1"/>
                  </a:moveTo>
                  <a:cubicBezTo>
                    <a:pt x="1037" y="1"/>
                    <a:pt x="122" y="43"/>
                    <a:pt x="106" y="43"/>
                  </a:cubicBezTo>
                  <a:cubicBezTo>
                    <a:pt x="40" y="57"/>
                    <a:pt x="1" y="96"/>
                    <a:pt x="1" y="162"/>
                  </a:cubicBezTo>
                  <a:cubicBezTo>
                    <a:pt x="14" y="215"/>
                    <a:pt x="54" y="268"/>
                    <a:pt x="120" y="268"/>
                  </a:cubicBezTo>
                  <a:cubicBezTo>
                    <a:pt x="136" y="268"/>
                    <a:pt x="1122" y="216"/>
                    <a:pt x="2173" y="216"/>
                  </a:cubicBezTo>
                  <a:cubicBezTo>
                    <a:pt x="2803" y="216"/>
                    <a:pt x="3456" y="235"/>
                    <a:pt x="3936" y="294"/>
                  </a:cubicBezTo>
                  <a:cubicBezTo>
                    <a:pt x="3976" y="294"/>
                    <a:pt x="4002" y="294"/>
                    <a:pt x="4029" y="268"/>
                  </a:cubicBezTo>
                  <a:cubicBezTo>
                    <a:pt x="4042" y="255"/>
                    <a:pt x="4055" y="228"/>
                    <a:pt x="4055" y="202"/>
                  </a:cubicBezTo>
                  <a:cubicBezTo>
                    <a:pt x="4068" y="149"/>
                    <a:pt x="4029" y="96"/>
                    <a:pt x="3963" y="83"/>
                  </a:cubicBezTo>
                  <a:cubicBezTo>
                    <a:pt x="3440" y="20"/>
                    <a:pt x="2722" y="1"/>
                    <a:pt x="20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4605;p54">
              <a:extLst>
                <a:ext uri="{FF2B5EF4-FFF2-40B4-BE49-F238E27FC236}">
                  <a16:creationId xmlns:a16="http://schemas.microsoft.com/office/drawing/2014/main" id="{E70D5923-C17A-0C63-B6F8-CBBE3A15F479}"/>
                </a:ext>
              </a:extLst>
            </p:cNvPr>
            <p:cNvSpPr/>
            <p:nvPr/>
          </p:nvSpPr>
          <p:spPr>
            <a:xfrm>
              <a:off x="979160" y="4242349"/>
              <a:ext cx="115610" cy="142408"/>
            </a:xfrm>
            <a:custGeom>
              <a:avLst/>
              <a:gdLst/>
              <a:ahLst/>
              <a:cxnLst/>
              <a:rect l="l" t="t" r="r" b="b"/>
              <a:pathLst>
                <a:path w="2273" h="2800" extrusionOk="0">
                  <a:moveTo>
                    <a:pt x="1057" y="0"/>
                  </a:moveTo>
                  <a:lnTo>
                    <a:pt x="1" y="885"/>
                  </a:lnTo>
                  <a:lnTo>
                    <a:pt x="1216" y="2800"/>
                  </a:lnTo>
                  <a:lnTo>
                    <a:pt x="2272" y="1915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4606;p54">
              <a:extLst>
                <a:ext uri="{FF2B5EF4-FFF2-40B4-BE49-F238E27FC236}">
                  <a16:creationId xmlns:a16="http://schemas.microsoft.com/office/drawing/2014/main" id="{941D047B-CCBE-E13C-9646-C764839C864F}"/>
                </a:ext>
              </a:extLst>
            </p:cNvPr>
            <p:cNvSpPr/>
            <p:nvPr/>
          </p:nvSpPr>
          <p:spPr>
            <a:xfrm>
              <a:off x="809890" y="4270780"/>
              <a:ext cx="273437" cy="445788"/>
            </a:xfrm>
            <a:custGeom>
              <a:avLst/>
              <a:gdLst/>
              <a:ahLst/>
              <a:cxnLst/>
              <a:rect l="l" t="t" r="r" b="b"/>
              <a:pathLst>
                <a:path w="5376" h="8765" extrusionOk="0">
                  <a:moveTo>
                    <a:pt x="3381" y="0"/>
                  </a:moveTo>
                  <a:cubicBezTo>
                    <a:pt x="3297" y="0"/>
                    <a:pt x="3196" y="28"/>
                    <a:pt x="3078" y="102"/>
                  </a:cubicBezTo>
                  <a:cubicBezTo>
                    <a:pt x="2999" y="154"/>
                    <a:pt x="2906" y="194"/>
                    <a:pt x="2827" y="234"/>
                  </a:cubicBezTo>
                  <a:lnTo>
                    <a:pt x="2616" y="339"/>
                  </a:lnTo>
                  <a:cubicBezTo>
                    <a:pt x="1955" y="630"/>
                    <a:pt x="899" y="1026"/>
                    <a:pt x="331" y="1449"/>
                  </a:cubicBezTo>
                  <a:cubicBezTo>
                    <a:pt x="199" y="1541"/>
                    <a:pt x="93" y="1647"/>
                    <a:pt x="1" y="1792"/>
                  </a:cubicBezTo>
                  <a:lnTo>
                    <a:pt x="4438" y="8765"/>
                  </a:lnTo>
                  <a:cubicBezTo>
                    <a:pt x="4597" y="8752"/>
                    <a:pt x="4755" y="8686"/>
                    <a:pt x="4861" y="8567"/>
                  </a:cubicBezTo>
                  <a:cubicBezTo>
                    <a:pt x="5125" y="8316"/>
                    <a:pt x="5376" y="7748"/>
                    <a:pt x="5138" y="6441"/>
                  </a:cubicBezTo>
                  <a:cubicBezTo>
                    <a:pt x="4966" y="5424"/>
                    <a:pt x="4689" y="4262"/>
                    <a:pt x="4848" y="3403"/>
                  </a:cubicBezTo>
                  <a:cubicBezTo>
                    <a:pt x="4993" y="2545"/>
                    <a:pt x="5006" y="2254"/>
                    <a:pt x="5006" y="2254"/>
                  </a:cubicBezTo>
                  <a:cubicBezTo>
                    <a:pt x="5059" y="1567"/>
                    <a:pt x="3514" y="1422"/>
                    <a:pt x="3751" y="273"/>
                  </a:cubicBezTo>
                  <a:cubicBezTo>
                    <a:pt x="3751" y="273"/>
                    <a:pt x="3645" y="0"/>
                    <a:pt x="3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4607;p54">
              <a:extLst>
                <a:ext uri="{FF2B5EF4-FFF2-40B4-BE49-F238E27FC236}">
                  <a16:creationId xmlns:a16="http://schemas.microsoft.com/office/drawing/2014/main" id="{9404F2CB-A743-9157-BD24-1B7EF01C30F1}"/>
                </a:ext>
              </a:extLst>
            </p:cNvPr>
            <p:cNvSpPr/>
            <p:nvPr/>
          </p:nvSpPr>
          <p:spPr>
            <a:xfrm>
              <a:off x="809890" y="4344425"/>
              <a:ext cx="247243" cy="372143"/>
            </a:xfrm>
            <a:custGeom>
              <a:avLst/>
              <a:gdLst/>
              <a:ahLst/>
              <a:cxnLst/>
              <a:rect l="l" t="t" r="r" b="b"/>
              <a:pathLst>
                <a:path w="4861" h="7317" extrusionOk="0">
                  <a:moveTo>
                    <a:pt x="331" y="1"/>
                  </a:moveTo>
                  <a:cubicBezTo>
                    <a:pt x="199" y="93"/>
                    <a:pt x="93" y="199"/>
                    <a:pt x="1" y="344"/>
                  </a:cubicBezTo>
                  <a:lnTo>
                    <a:pt x="4438" y="7317"/>
                  </a:lnTo>
                  <a:cubicBezTo>
                    <a:pt x="4597" y="7304"/>
                    <a:pt x="4755" y="7238"/>
                    <a:pt x="4861" y="7132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4608;p54">
              <a:extLst>
                <a:ext uri="{FF2B5EF4-FFF2-40B4-BE49-F238E27FC236}">
                  <a16:creationId xmlns:a16="http://schemas.microsoft.com/office/drawing/2014/main" id="{64016ECB-522B-5928-6049-0C7122DC881E}"/>
                </a:ext>
              </a:extLst>
            </p:cNvPr>
            <p:cNvSpPr/>
            <p:nvPr/>
          </p:nvSpPr>
          <p:spPr>
            <a:xfrm>
              <a:off x="826725" y="4283291"/>
              <a:ext cx="127004" cy="115096"/>
            </a:xfrm>
            <a:custGeom>
              <a:avLst/>
              <a:gdLst/>
              <a:ahLst/>
              <a:cxnLst/>
              <a:rect l="l" t="t" r="r" b="b"/>
              <a:pathLst>
                <a:path w="2497" h="2263" extrusionOk="0">
                  <a:moveTo>
                    <a:pt x="2496" y="1"/>
                  </a:moveTo>
                  <a:lnTo>
                    <a:pt x="2285" y="93"/>
                  </a:lnTo>
                  <a:cubicBezTo>
                    <a:pt x="2219" y="740"/>
                    <a:pt x="1875" y="1321"/>
                    <a:pt x="1360" y="1718"/>
                  </a:cubicBezTo>
                  <a:cubicBezTo>
                    <a:pt x="1036" y="1945"/>
                    <a:pt x="649" y="2066"/>
                    <a:pt x="259" y="2066"/>
                  </a:cubicBezTo>
                  <a:cubicBezTo>
                    <a:pt x="172" y="2066"/>
                    <a:pt x="86" y="2060"/>
                    <a:pt x="0" y="2048"/>
                  </a:cubicBezTo>
                  <a:lnTo>
                    <a:pt x="0" y="2048"/>
                  </a:lnTo>
                  <a:lnTo>
                    <a:pt x="132" y="2259"/>
                  </a:lnTo>
                  <a:cubicBezTo>
                    <a:pt x="172" y="2261"/>
                    <a:pt x="212" y="2262"/>
                    <a:pt x="251" y="2262"/>
                  </a:cubicBezTo>
                  <a:cubicBezTo>
                    <a:pt x="686" y="2262"/>
                    <a:pt x="1115" y="2130"/>
                    <a:pt x="1466" y="1876"/>
                  </a:cubicBezTo>
                  <a:cubicBezTo>
                    <a:pt x="2073" y="1427"/>
                    <a:pt x="2443" y="740"/>
                    <a:pt x="2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4609;p54">
              <a:extLst>
                <a:ext uri="{FF2B5EF4-FFF2-40B4-BE49-F238E27FC236}">
                  <a16:creationId xmlns:a16="http://schemas.microsoft.com/office/drawing/2014/main" id="{3EE4287F-108D-C3A8-C923-DCFF014929D3}"/>
                </a:ext>
              </a:extLst>
            </p:cNvPr>
            <p:cNvSpPr/>
            <p:nvPr/>
          </p:nvSpPr>
          <p:spPr>
            <a:xfrm>
              <a:off x="958358" y="2563816"/>
              <a:ext cx="681151" cy="402709"/>
            </a:xfrm>
            <a:custGeom>
              <a:avLst/>
              <a:gdLst/>
              <a:ahLst/>
              <a:cxnLst/>
              <a:rect l="l" t="t" r="r" b="b"/>
              <a:pathLst>
                <a:path w="13392" h="7918" extrusionOk="0">
                  <a:moveTo>
                    <a:pt x="11424" y="0"/>
                  </a:moveTo>
                  <a:lnTo>
                    <a:pt x="317" y="2325"/>
                  </a:lnTo>
                  <a:cubicBezTo>
                    <a:pt x="317" y="2325"/>
                    <a:pt x="0" y="5336"/>
                    <a:pt x="687" y="7000"/>
                  </a:cubicBezTo>
                  <a:cubicBezTo>
                    <a:pt x="953" y="7648"/>
                    <a:pt x="2436" y="7917"/>
                    <a:pt x="4286" y="7917"/>
                  </a:cubicBezTo>
                  <a:cubicBezTo>
                    <a:pt x="7225" y="7917"/>
                    <a:pt x="11090" y="7237"/>
                    <a:pt x="12467" y="6313"/>
                  </a:cubicBezTo>
                  <a:cubicBezTo>
                    <a:pt x="13392" y="5692"/>
                    <a:pt x="11424" y="0"/>
                    <a:pt x="11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4610;p54">
              <a:extLst>
                <a:ext uri="{FF2B5EF4-FFF2-40B4-BE49-F238E27FC236}">
                  <a16:creationId xmlns:a16="http://schemas.microsoft.com/office/drawing/2014/main" id="{6820A4FC-CA8A-DC7B-ADE1-C058E0B29448}"/>
                </a:ext>
              </a:extLst>
            </p:cNvPr>
            <p:cNvSpPr/>
            <p:nvPr/>
          </p:nvSpPr>
          <p:spPr>
            <a:xfrm>
              <a:off x="979872" y="2708767"/>
              <a:ext cx="166320" cy="178824"/>
            </a:xfrm>
            <a:custGeom>
              <a:avLst/>
              <a:gdLst/>
              <a:ahLst/>
              <a:cxnLst/>
              <a:rect l="l" t="t" r="r" b="b"/>
              <a:pathLst>
                <a:path w="3270" h="3516" extrusionOk="0">
                  <a:moveTo>
                    <a:pt x="3146" y="1"/>
                  </a:moveTo>
                  <a:cubicBezTo>
                    <a:pt x="3100" y="1"/>
                    <a:pt x="3055" y="26"/>
                    <a:pt x="3038" y="82"/>
                  </a:cubicBezTo>
                  <a:cubicBezTo>
                    <a:pt x="2906" y="663"/>
                    <a:pt x="2694" y="1218"/>
                    <a:pt x="2404" y="1733"/>
                  </a:cubicBezTo>
                  <a:cubicBezTo>
                    <a:pt x="2153" y="2195"/>
                    <a:pt x="1783" y="2604"/>
                    <a:pt x="1347" y="2895"/>
                  </a:cubicBezTo>
                  <a:cubicBezTo>
                    <a:pt x="938" y="3159"/>
                    <a:pt x="476" y="3291"/>
                    <a:pt x="0" y="3291"/>
                  </a:cubicBezTo>
                  <a:cubicBezTo>
                    <a:pt x="0" y="3357"/>
                    <a:pt x="13" y="3437"/>
                    <a:pt x="13" y="3516"/>
                  </a:cubicBezTo>
                  <a:cubicBezTo>
                    <a:pt x="528" y="3516"/>
                    <a:pt x="1030" y="3370"/>
                    <a:pt x="1466" y="3093"/>
                  </a:cubicBezTo>
                  <a:cubicBezTo>
                    <a:pt x="1955" y="2763"/>
                    <a:pt x="2351" y="2314"/>
                    <a:pt x="2628" y="1799"/>
                  </a:cubicBezTo>
                  <a:cubicBezTo>
                    <a:pt x="2932" y="1271"/>
                    <a:pt x="3143" y="703"/>
                    <a:pt x="3262" y="122"/>
                  </a:cubicBezTo>
                  <a:cubicBezTo>
                    <a:pt x="3270" y="46"/>
                    <a:pt x="3208" y="1"/>
                    <a:pt x="3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4611;p54">
              <a:extLst>
                <a:ext uri="{FF2B5EF4-FFF2-40B4-BE49-F238E27FC236}">
                  <a16:creationId xmlns:a16="http://schemas.microsoft.com/office/drawing/2014/main" id="{264ECFB0-13B1-877E-6246-CC47776F260B}"/>
                </a:ext>
              </a:extLst>
            </p:cNvPr>
            <p:cNvSpPr/>
            <p:nvPr/>
          </p:nvSpPr>
          <p:spPr>
            <a:xfrm>
              <a:off x="894525" y="1620770"/>
              <a:ext cx="714109" cy="1177155"/>
            </a:xfrm>
            <a:custGeom>
              <a:avLst/>
              <a:gdLst/>
              <a:ahLst/>
              <a:cxnLst/>
              <a:rect l="l" t="t" r="r" b="b"/>
              <a:pathLst>
                <a:path w="14040" h="23145" extrusionOk="0">
                  <a:moveTo>
                    <a:pt x="5402" y="0"/>
                  </a:moveTo>
                  <a:cubicBezTo>
                    <a:pt x="5165" y="185"/>
                    <a:pt x="4914" y="330"/>
                    <a:pt x="4636" y="463"/>
                  </a:cubicBezTo>
                  <a:lnTo>
                    <a:pt x="4504" y="542"/>
                  </a:lnTo>
                  <a:cubicBezTo>
                    <a:pt x="3976" y="779"/>
                    <a:pt x="3421" y="951"/>
                    <a:pt x="2853" y="1030"/>
                  </a:cubicBezTo>
                  <a:cubicBezTo>
                    <a:pt x="1348" y="1268"/>
                    <a:pt x="490" y="2866"/>
                    <a:pt x="318" y="5455"/>
                  </a:cubicBezTo>
                  <a:cubicBezTo>
                    <a:pt x="239" y="6762"/>
                    <a:pt x="146" y="7990"/>
                    <a:pt x="93" y="9179"/>
                  </a:cubicBezTo>
                  <a:lnTo>
                    <a:pt x="80" y="9417"/>
                  </a:lnTo>
                  <a:cubicBezTo>
                    <a:pt x="1" y="10803"/>
                    <a:pt x="1" y="12203"/>
                    <a:pt x="80" y="13603"/>
                  </a:cubicBezTo>
                  <a:cubicBezTo>
                    <a:pt x="107" y="13894"/>
                    <a:pt x="120" y="14171"/>
                    <a:pt x="159" y="14461"/>
                  </a:cubicBezTo>
                  <a:cubicBezTo>
                    <a:pt x="305" y="15888"/>
                    <a:pt x="833" y="20655"/>
                    <a:pt x="1322" y="22002"/>
                  </a:cubicBezTo>
                  <a:cubicBezTo>
                    <a:pt x="2965" y="22802"/>
                    <a:pt x="4785" y="23145"/>
                    <a:pt x="6552" y="23145"/>
                  </a:cubicBezTo>
                  <a:cubicBezTo>
                    <a:pt x="9598" y="23145"/>
                    <a:pt x="12485" y="22127"/>
                    <a:pt x="14039" y="20682"/>
                  </a:cubicBezTo>
                  <a:cubicBezTo>
                    <a:pt x="13524" y="18674"/>
                    <a:pt x="12930" y="15042"/>
                    <a:pt x="12692" y="13484"/>
                  </a:cubicBezTo>
                  <a:cubicBezTo>
                    <a:pt x="12653" y="13194"/>
                    <a:pt x="12613" y="12903"/>
                    <a:pt x="12587" y="12626"/>
                  </a:cubicBezTo>
                  <a:cubicBezTo>
                    <a:pt x="12547" y="12362"/>
                    <a:pt x="12521" y="12097"/>
                    <a:pt x="12494" y="11847"/>
                  </a:cubicBezTo>
                  <a:cubicBezTo>
                    <a:pt x="12468" y="11556"/>
                    <a:pt x="12441" y="11292"/>
                    <a:pt x="12415" y="10988"/>
                  </a:cubicBezTo>
                  <a:cubicBezTo>
                    <a:pt x="12402" y="10698"/>
                    <a:pt x="12375" y="10420"/>
                    <a:pt x="12362" y="10130"/>
                  </a:cubicBezTo>
                  <a:cubicBezTo>
                    <a:pt x="12349" y="9839"/>
                    <a:pt x="12336" y="9549"/>
                    <a:pt x="12336" y="9271"/>
                  </a:cubicBezTo>
                  <a:cubicBezTo>
                    <a:pt x="12270" y="5521"/>
                    <a:pt x="12956" y="3672"/>
                    <a:pt x="12772" y="2774"/>
                  </a:cubicBezTo>
                  <a:cubicBezTo>
                    <a:pt x="12494" y="1334"/>
                    <a:pt x="11108" y="1440"/>
                    <a:pt x="9919" y="925"/>
                  </a:cubicBezTo>
                  <a:lnTo>
                    <a:pt x="9787" y="872"/>
                  </a:lnTo>
                  <a:cubicBezTo>
                    <a:pt x="9364" y="674"/>
                    <a:pt x="9008" y="383"/>
                    <a:pt x="8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4612;p54">
              <a:extLst>
                <a:ext uri="{FF2B5EF4-FFF2-40B4-BE49-F238E27FC236}">
                  <a16:creationId xmlns:a16="http://schemas.microsoft.com/office/drawing/2014/main" id="{911DD6AD-8647-236E-4ACB-CAE10F30E6AA}"/>
                </a:ext>
              </a:extLst>
            </p:cNvPr>
            <p:cNvSpPr/>
            <p:nvPr/>
          </p:nvSpPr>
          <p:spPr>
            <a:xfrm>
              <a:off x="637263" y="1686583"/>
              <a:ext cx="449421" cy="1165050"/>
            </a:xfrm>
            <a:custGeom>
              <a:avLst/>
              <a:gdLst/>
              <a:ahLst/>
              <a:cxnLst/>
              <a:rect l="l" t="t" r="r" b="b"/>
              <a:pathLst>
                <a:path w="8836" h="22907" extrusionOk="0">
                  <a:moveTo>
                    <a:pt x="7243" y="0"/>
                  </a:moveTo>
                  <a:cubicBezTo>
                    <a:pt x="6517" y="0"/>
                    <a:pt x="5846" y="407"/>
                    <a:pt x="5508" y="1044"/>
                  </a:cubicBezTo>
                  <a:lnTo>
                    <a:pt x="5191" y="1638"/>
                  </a:lnTo>
                  <a:lnTo>
                    <a:pt x="4887" y="2219"/>
                  </a:lnTo>
                  <a:cubicBezTo>
                    <a:pt x="4689" y="2615"/>
                    <a:pt x="4478" y="2998"/>
                    <a:pt x="4280" y="3395"/>
                  </a:cubicBezTo>
                  <a:lnTo>
                    <a:pt x="3685" y="4583"/>
                  </a:lnTo>
                  <a:lnTo>
                    <a:pt x="3117" y="5772"/>
                  </a:lnTo>
                  <a:cubicBezTo>
                    <a:pt x="2735" y="6564"/>
                    <a:pt x="2352" y="7370"/>
                    <a:pt x="1982" y="8175"/>
                  </a:cubicBezTo>
                  <a:cubicBezTo>
                    <a:pt x="1625" y="8981"/>
                    <a:pt x="1269" y="9800"/>
                    <a:pt x="925" y="10645"/>
                  </a:cubicBezTo>
                  <a:cubicBezTo>
                    <a:pt x="767" y="11068"/>
                    <a:pt x="595" y="11503"/>
                    <a:pt x="437" y="11952"/>
                  </a:cubicBezTo>
                  <a:cubicBezTo>
                    <a:pt x="357" y="12177"/>
                    <a:pt x="278" y="12415"/>
                    <a:pt x="199" y="12666"/>
                  </a:cubicBezTo>
                  <a:cubicBezTo>
                    <a:pt x="172" y="12784"/>
                    <a:pt x="133" y="12916"/>
                    <a:pt x="93" y="13049"/>
                  </a:cubicBezTo>
                  <a:cubicBezTo>
                    <a:pt x="80" y="13115"/>
                    <a:pt x="67" y="13194"/>
                    <a:pt x="40" y="13260"/>
                  </a:cubicBezTo>
                  <a:lnTo>
                    <a:pt x="27" y="13379"/>
                  </a:lnTo>
                  <a:lnTo>
                    <a:pt x="14" y="13432"/>
                  </a:lnTo>
                  <a:lnTo>
                    <a:pt x="14" y="13445"/>
                  </a:lnTo>
                  <a:lnTo>
                    <a:pt x="14" y="13484"/>
                  </a:lnTo>
                  <a:lnTo>
                    <a:pt x="1" y="13524"/>
                  </a:lnTo>
                  <a:lnTo>
                    <a:pt x="1" y="13577"/>
                  </a:lnTo>
                  <a:lnTo>
                    <a:pt x="1" y="13616"/>
                  </a:lnTo>
                  <a:lnTo>
                    <a:pt x="1" y="13682"/>
                  </a:lnTo>
                  <a:lnTo>
                    <a:pt x="1" y="13748"/>
                  </a:lnTo>
                  <a:lnTo>
                    <a:pt x="1" y="13788"/>
                  </a:lnTo>
                  <a:lnTo>
                    <a:pt x="1" y="13947"/>
                  </a:lnTo>
                  <a:lnTo>
                    <a:pt x="1" y="14013"/>
                  </a:lnTo>
                  <a:cubicBezTo>
                    <a:pt x="1" y="14092"/>
                    <a:pt x="14" y="14145"/>
                    <a:pt x="14" y="14198"/>
                  </a:cubicBezTo>
                  <a:cubicBezTo>
                    <a:pt x="27" y="14290"/>
                    <a:pt x="40" y="14382"/>
                    <a:pt x="54" y="14448"/>
                  </a:cubicBezTo>
                  <a:cubicBezTo>
                    <a:pt x="93" y="14607"/>
                    <a:pt x="120" y="14739"/>
                    <a:pt x="146" y="14858"/>
                  </a:cubicBezTo>
                  <a:cubicBezTo>
                    <a:pt x="199" y="15109"/>
                    <a:pt x="265" y="15333"/>
                    <a:pt x="318" y="15558"/>
                  </a:cubicBezTo>
                  <a:cubicBezTo>
                    <a:pt x="437" y="16007"/>
                    <a:pt x="569" y="16429"/>
                    <a:pt x="701" y="16852"/>
                  </a:cubicBezTo>
                  <a:cubicBezTo>
                    <a:pt x="965" y="17710"/>
                    <a:pt x="1242" y="18542"/>
                    <a:pt x="1520" y="19388"/>
                  </a:cubicBezTo>
                  <a:lnTo>
                    <a:pt x="1942" y="20629"/>
                  </a:lnTo>
                  <a:cubicBezTo>
                    <a:pt x="2087" y="21052"/>
                    <a:pt x="2233" y="21461"/>
                    <a:pt x="2378" y="21884"/>
                  </a:cubicBezTo>
                  <a:cubicBezTo>
                    <a:pt x="2612" y="22511"/>
                    <a:pt x="3213" y="22907"/>
                    <a:pt x="3859" y="22907"/>
                  </a:cubicBezTo>
                  <a:cubicBezTo>
                    <a:pt x="4016" y="22907"/>
                    <a:pt x="4175" y="22884"/>
                    <a:pt x="4333" y="22835"/>
                  </a:cubicBezTo>
                  <a:cubicBezTo>
                    <a:pt x="5125" y="22584"/>
                    <a:pt x="5587" y="21752"/>
                    <a:pt x="5376" y="20933"/>
                  </a:cubicBezTo>
                  <a:lnTo>
                    <a:pt x="5046" y="19678"/>
                  </a:lnTo>
                  <a:lnTo>
                    <a:pt x="4715" y="18424"/>
                  </a:lnTo>
                  <a:cubicBezTo>
                    <a:pt x="4491" y="17592"/>
                    <a:pt x="4266" y="16760"/>
                    <a:pt x="4055" y="15928"/>
                  </a:cubicBezTo>
                  <a:cubicBezTo>
                    <a:pt x="3963" y="15518"/>
                    <a:pt x="3857" y="15109"/>
                    <a:pt x="3778" y="14699"/>
                  </a:cubicBezTo>
                  <a:cubicBezTo>
                    <a:pt x="3725" y="14501"/>
                    <a:pt x="3685" y="14303"/>
                    <a:pt x="3659" y="14131"/>
                  </a:cubicBezTo>
                  <a:cubicBezTo>
                    <a:pt x="3659" y="14092"/>
                    <a:pt x="3646" y="14052"/>
                    <a:pt x="3633" y="14013"/>
                  </a:cubicBezTo>
                  <a:lnTo>
                    <a:pt x="3633" y="13999"/>
                  </a:lnTo>
                  <a:cubicBezTo>
                    <a:pt x="3659" y="13933"/>
                    <a:pt x="3685" y="13841"/>
                    <a:pt x="3725" y="13762"/>
                  </a:cubicBezTo>
                  <a:cubicBezTo>
                    <a:pt x="3778" y="13603"/>
                    <a:pt x="3844" y="13418"/>
                    <a:pt x="3910" y="13233"/>
                  </a:cubicBezTo>
                  <a:cubicBezTo>
                    <a:pt x="4055" y="12864"/>
                    <a:pt x="4227" y="12494"/>
                    <a:pt x="4399" y="12111"/>
                  </a:cubicBezTo>
                  <a:cubicBezTo>
                    <a:pt x="4729" y="11345"/>
                    <a:pt x="5098" y="10579"/>
                    <a:pt x="5481" y="9813"/>
                  </a:cubicBezTo>
                  <a:cubicBezTo>
                    <a:pt x="5864" y="9047"/>
                    <a:pt x="6247" y="8281"/>
                    <a:pt x="6630" y="7515"/>
                  </a:cubicBezTo>
                  <a:lnTo>
                    <a:pt x="7225" y="6353"/>
                  </a:lnTo>
                  <a:lnTo>
                    <a:pt x="7819" y="5204"/>
                  </a:lnTo>
                  <a:lnTo>
                    <a:pt x="8427" y="4042"/>
                  </a:lnTo>
                  <a:lnTo>
                    <a:pt x="8836" y="3263"/>
                  </a:lnTo>
                  <a:cubicBezTo>
                    <a:pt x="8519" y="2087"/>
                    <a:pt x="7991" y="978"/>
                    <a:pt x="7278" y="1"/>
                  </a:cubicBezTo>
                  <a:cubicBezTo>
                    <a:pt x="7266" y="0"/>
                    <a:pt x="7254" y="0"/>
                    <a:pt x="7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4613;p54">
              <a:extLst>
                <a:ext uri="{FF2B5EF4-FFF2-40B4-BE49-F238E27FC236}">
                  <a16:creationId xmlns:a16="http://schemas.microsoft.com/office/drawing/2014/main" id="{7CC1B262-7398-CBA6-BBEA-1129E91128F2}"/>
                </a:ext>
              </a:extLst>
            </p:cNvPr>
            <p:cNvSpPr/>
            <p:nvPr/>
          </p:nvSpPr>
          <p:spPr>
            <a:xfrm>
              <a:off x="766911" y="2726060"/>
              <a:ext cx="31738" cy="26345"/>
            </a:xfrm>
            <a:custGeom>
              <a:avLst/>
              <a:gdLst/>
              <a:ahLst/>
              <a:cxnLst/>
              <a:rect l="l" t="t" r="r" b="b"/>
              <a:pathLst>
                <a:path w="624" h="518" extrusionOk="0">
                  <a:moveTo>
                    <a:pt x="324" y="1"/>
                  </a:moveTo>
                  <a:cubicBezTo>
                    <a:pt x="283" y="1"/>
                    <a:pt x="240" y="11"/>
                    <a:pt x="199" y="33"/>
                  </a:cubicBezTo>
                  <a:cubicBezTo>
                    <a:pt x="1" y="151"/>
                    <a:pt x="53" y="455"/>
                    <a:pt x="265" y="508"/>
                  </a:cubicBezTo>
                  <a:cubicBezTo>
                    <a:pt x="288" y="514"/>
                    <a:pt x="311" y="517"/>
                    <a:pt x="333" y="517"/>
                  </a:cubicBezTo>
                  <a:cubicBezTo>
                    <a:pt x="450" y="517"/>
                    <a:pt x="548" y="434"/>
                    <a:pt x="582" y="323"/>
                  </a:cubicBezTo>
                  <a:cubicBezTo>
                    <a:pt x="624" y="145"/>
                    <a:pt x="48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4614;p54">
              <a:extLst>
                <a:ext uri="{FF2B5EF4-FFF2-40B4-BE49-F238E27FC236}">
                  <a16:creationId xmlns:a16="http://schemas.microsoft.com/office/drawing/2014/main" id="{B279A8D6-D569-5E13-29A4-7182805056D8}"/>
                </a:ext>
              </a:extLst>
            </p:cNvPr>
            <p:cNvSpPr/>
            <p:nvPr/>
          </p:nvSpPr>
          <p:spPr>
            <a:xfrm>
              <a:off x="725967" y="2645904"/>
              <a:ext cx="158538" cy="72628"/>
            </a:xfrm>
            <a:custGeom>
              <a:avLst/>
              <a:gdLst/>
              <a:ahLst/>
              <a:cxnLst/>
              <a:rect l="l" t="t" r="r" b="b"/>
              <a:pathLst>
                <a:path w="3117" h="1428" extrusionOk="0">
                  <a:moveTo>
                    <a:pt x="3013" y="1"/>
                  </a:moveTo>
                  <a:cubicBezTo>
                    <a:pt x="3001" y="1"/>
                    <a:pt x="2991" y="4"/>
                    <a:pt x="2985" y="11"/>
                  </a:cubicBezTo>
                  <a:cubicBezTo>
                    <a:pt x="2034" y="552"/>
                    <a:pt x="92" y="1239"/>
                    <a:pt x="79" y="1252"/>
                  </a:cubicBezTo>
                  <a:cubicBezTo>
                    <a:pt x="26" y="1265"/>
                    <a:pt x="0" y="1318"/>
                    <a:pt x="13" y="1358"/>
                  </a:cubicBezTo>
                  <a:cubicBezTo>
                    <a:pt x="24" y="1401"/>
                    <a:pt x="62" y="1427"/>
                    <a:pt x="98" y="1427"/>
                  </a:cubicBezTo>
                  <a:cubicBezTo>
                    <a:pt x="105" y="1427"/>
                    <a:pt x="112" y="1426"/>
                    <a:pt x="119" y="1424"/>
                  </a:cubicBezTo>
                  <a:cubicBezTo>
                    <a:pt x="145" y="1424"/>
                    <a:pt x="2100" y="724"/>
                    <a:pt x="3051" y="169"/>
                  </a:cubicBezTo>
                  <a:cubicBezTo>
                    <a:pt x="3090" y="143"/>
                    <a:pt x="3117" y="90"/>
                    <a:pt x="3090" y="50"/>
                  </a:cubicBezTo>
                  <a:cubicBezTo>
                    <a:pt x="3090" y="24"/>
                    <a:pt x="3064" y="11"/>
                    <a:pt x="3051" y="11"/>
                  </a:cubicBezTo>
                  <a:cubicBezTo>
                    <a:pt x="3038" y="4"/>
                    <a:pt x="3024" y="1"/>
                    <a:pt x="3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4615;p54">
              <a:extLst>
                <a:ext uri="{FF2B5EF4-FFF2-40B4-BE49-F238E27FC236}">
                  <a16:creationId xmlns:a16="http://schemas.microsoft.com/office/drawing/2014/main" id="{EF644D35-D85C-8639-177F-C931E0AF87C2}"/>
                </a:ext>
              </a:extLst>
            </p:cNvPr>
            <p:cNvSpPr/>
            <p:nvPr/>
          </p:nvSpPr>
          <p:spPr>
            <a:xfrm>
              <a:off x="832931" y="2666248"/>
              <a:ext cx="38350" cy="77765"/>
            </a:xfrm>
            <a:custGeom>
              <a:avLst/>
              <a:gdLst/>
              <a:ahLst/>
              <a:cxnLst/>
              <a:rect l="l" t="t" r="r" b="b"/>
              <a:pathLst>
                <a:path w="754" h="1529" extrusionOk="0">
                  <a:moveTo>
                    <a:pt x="107" y="1"/>
                  </a:moveTo>
                  <a:cubicBezTo>
                    <a:pt x="45" y="1"/>
                    <a:pt x="1" y="59"/>
                    <a:pt x="23" y="126"/>
                  </a:cubicBezTo>
                  <a:lnTo>
                    <a:pt x="538" y="1473"/>
                  </a:lnTo>
                  <a:cubicBezTo>
                    <a:pt x="543" y="1513"/>
                    <a:pt x="571" y="1529"/>
                    <a:pt x="605" y="1529"/>
                  </a:cubicBezTo>
                  <a:cubicBezTo>
                    <a:pt x="670" y="1529"/>
                    <a:pt x="754" y="1468"/>
                    <a:pt x="710" y="1407"/>
                  </a:cubicBezTo>
                  <a:lnTo>
                    <a:pt x="195" y="60"/>
                  </a:lnTo>
                  <a:cubicBezTo>
                    <a:pt x="182" y="33"/>
                    <a:pt x="169" y="20"/>
                    <a:pt x="142" y="7"/>
                  </a:cubicBezTo>
                  <a:cubicBezTo>
                    <a:pt x="130" y="3"/>
                    <a:pt x="118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4616;p54">
              <a:extLst>
                <a:ext uri="{FF2B5EF4-FFF2-40B4-BE49-F238E27FC236}">
                  <a16:creationId xmlns:a16="http://schemas.microsoft.com/office/drawing/2014/main" id="{3245EB77-305E-8BF7-B50B-226363FB6FBE}"/>
                </a:ext>
              </a:extLst>
            </p:cNvPr>
            <p:cNvSpPr/>
            <p:nvPr/>
          </p:nvSpPr>
          <p:spPr>
            <a:xfrm>
              <a:off x="908665" y="1954513"/>
              <a:ext cx="136668" cy="239500"/>
            </a:xfrm>
            <a:custGeom>
              <a:avLst/>
              <a:gdLst/>
              <a:ahLst/>
              <a:cxnLst/>
              <a:rect l="l" t="t" r="r" b="b"/>
              <a:pathLst>
                <a:path w="2687" h="4709" extrusionOk="0">
                  <a:moveTo>
                    <a:pt x="2570" y="1"/>
                  </a:moveTo>
                  <a:cubicBezTo>
                    <a:pt x="2543" y="1"/>
                    <a:pt x="2517" y="13"/>
                    <a:pt x="2496" y="42"/>
                  </a:cubicBezTo>
                  <a:lnTo>
                    <a:pt x="27" y="4571"/>
                  </a:lnTo>
                  <a:cubicBezTo>
                    <a:pt x="0" y="4611"/>
                    <a:pt x="13" y="4677"/>
                    <a:pt x="66" y="4703"/>
                  </a:cubicBezTo>
                  <a:lnTo>
                    <a:pt x="79" y="4703"/>
                  </a:lnTo>
                  <a:cubicBezTo>
                    <a:pt x="89" y="4707"/>
                    <a:pt x="99" y="4708"/>
                    <a:pt x="109" y="4708"/>
                  </a:cubicBezTo>
                  <a:cubicBezTo>
                    <a:pt x="138" y="4708"/>
                    <a:pt x="165" y="4694"/>
                    <a:pt x="185" y="4664"/>
                  </a:cubicBezTo>
                  <a:lnTo>
                    <a:pt x="2668" y="134"/>
                  </a:lnTo>
                  <a:cubicBezTo>
                    <a:pt x="2686" y="61"/>
                    <a:pt x="2629" y="1"/>
                    <a:pt x="2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4617;p54">
              <a:extLst>
                <a:ext uri="{FF2B5EF4-FFF2-40B4-BE49-F238E27FC236}">
                  <a16:creationId xmlns:a16="http://schemas.microsoft.com/office/drawing/2014/main" id="{49131052-051F-096E-27CD-39AB3B1D78F9}"/>
                </a:ext>
              </a:extLst>
            </p:cNvPr>
            <p:cNvSpPr/>
            <p:nvPr/>
          </p:nvSpPr>
          <p:spPr>
            <a:xfrm>
              <a:off x="736038" y="2375736"/>
              <a:ext cx="82652" cy="25837"/>
            </a:xfrm>
            <a:custGeom>
              <a:avLst/>
              <a:gdLst/>
              <a:ahLst/>
              <a:cxnLst/>
              <a:rect l="l" t="t" r="r" b="b"/>
              <a:pathLst>
                <a:path w="1625" h="508" extrusionOk="0">
                  <a:moveTo>
                    <a:pt x="106" y="0"/>
                  </a:moveTo>
                  <a:cubicBezTo>
                    <a:pt x="53" y="0"/>
                    <a:pt x="13" y="27"/>
                    <a:pt x="0" y="80"/>
                  </a:cubicBezTo>
                  <a:cubicBezTo>
                    <a:pt x="0" y="132"/>
                    <a:pt x="27" y="185"/>
                    <a:pt x="79" y="198"/>
                  </a:cubicBezTo>
                  <a:cubicBezTo>
                    <a:pt x="93" y="198"/>
                    <a:pt x="1175" y="370"/>
                    <a:pt x="1479" y="502"/>
                  </a:cubicBezTo>
                  <a:cubicBezTo>
                    <a:pt x="1492" y="505"/>
                    <a:pt x="1504" y="507"/>
                    <a:pt x="1516" y="507"/>
                  </a:cubicBezTo>
                  <a:cubicBezTo>
                    <a:pt x="1556" y="507"/>
                    <a:pt x="1591" y="490"/>
                    <a:pt x="1611" y="449"/>
                  </a:cubicBezTo>
                  <a:cubicBezTo>
                    <a:pt x="1625" y="397"/>
                    <a:pt x="1611" y="344"/>
                    <a:pt x="1558" y="317"/>
                  </a:cubicBezTo>
                  <a:cubicBezTo>
                    <a:pt x="1228" y="185"/>
                    <a:pt x="159" y="14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4618;p54">
              <a:extLst>
                <a:ext uri="{FF2B5EF4-FFF2-40B4-BE49-F238E27FC236}">
                  <a16:creationId xmlns:a16="http://schemas.microsoft.com/office/drawing/2014/main" id="{D3B2842E-8971-E0C1-8CD9-A4713C86AEE9}"/>
                </a:ext>
              </a:extLst>
            </p:cNvPr>
            <p:cNvSpPr/>
            <p:nvPr/>
          </p:nvSpPr>
          <p:spPr>
            <a:xfrm>
              <a:off x="772303" y="2358088"/>
              <a:ext cx="40181" cy="40586"/>
            </a:xfrm>
            <a:custGeom>
              <a:avLst/>
              <a:gdLst/>
              <a:ahLst/>
              <a:cxnLst/>
              <a:rect l="l" t="t" r="r" b="b"/>
              <a:pathLst>
                <a:path w="790" h="798" extrusionOk="0">
                  <a:moveTo>
                    <a:pt x="106" y="1"/>
                  </a:moveTo>
                  <a:cubicBezTo>
                    <a:pt x="83" y="1"/>
                    <a:pt x="60" y="11"/>
                    <a:pt x="40" y="30"/>
                  </a:cubicBezTo>
                  <a:cubicBezTo>
                    <a:pt x="0" y="57"/>
                    <a:pt x="0" y="123"/>
                    <a:pt x="40" y="163"/>
                  </a:cubicBezTo>
                  <a:cubicBezTo>
                    <a:pt x="40" y="163"/>
                    <a:pt x="436" y="572"/>
                    <a:pt x="595" y="757"/>
                  </a:cubicBezTo>
                  <a:cubicBezTo>
                    <a:pt x="608" y="770"/>
                    <a:pt x="621" y="783"/>
                    <a:pt x="647" y="796"/>
                  </a:cubicBezTo>
                  <a:cubicBezTo>
                    <a:pt x="653" y="797"/>
                    <a:pt x="658" y="798"/>
                    <a:pt x="663" y="798"/>
                  </a:cubicBezTo>
                  <a:cubicBezTo>
                    <a:pt x="746" y="798"/>
                    <a:pt x="790" y="700"/>
                    <a:pt x="740" y="638"/>
                  </a:cubicBezTo>
                  <a:cubicBezTo>
                    <a:pt x="581" y="440"/>
                    <a:pt x="185" y="44"/>
                    <a:pt x="172" y="30"/>
                  </a:cubicBezTo>
                  <a:cubicBezTo>
                    <a:pt x="152" y="11"/>
                    <a:pt x="129" y="1"/>
                    <a:pt x="1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4619;p54">
              <a:extLst>
                <a:ext uri="{FF2B5EF4-FFF2-40B4-BE49-F238E27FC236}">
                  <a16:creationId xmlns:a16="http://schemas.microsoft.com/office/drawing/2014/main" id="{5AEBC13D-9E33-3359-935F-DB5F9F35D083}"/>
                </a:ext>
              </a:extLst>
            </p:cNvPr>
            <p:cNvSpPr/>
            <p:nvPr/>
          </p:nvSpPr>
          <p:spPr>
            <a:xfrm>
              <a:off x="783696" y="2742487"/>
              <a:ext cx="312397" cy="220275"/>
            </a:xfrm>
            <a:custGeom>
              <a:avLst/>
              <a:gdLst/>
              <a:ahLst/>
              <a:cxnLst/>
              <a:rect l="l" t="t" r="r" b="b"/>
              <a:pathLst>
                <a:path w="6142" h="4331" extrusionOk="0">
                  <a:moveTo>
                    <a:pt x="3078" y="0"/>
                  </a:moveTo>
                  <a:cubicBezTo>
                    <a:pt x="2827" y="13"/>
                    <a:pt x="2602" y="53"/>
                    <a:pt x="2365" y="119"/>
                  </a:cubicBezTo>
                  <a:cubicBezTo>
                    <a:pt x="2127" y="185"/>
                    <a:pt x="1942" y="251"/>
                    <a:pt x="1942" y="251"/>
                  </a:cubicBezTo>
                  <a:lnTo>
                    <a:pt x="1" y="1902"/>
                  </a:lnTo>
                  <a:cubicBezTo>
                    <a:pt x="1" y="1902"/>
                    <a:pt x="40" y="1981"/>
                    <a:pt x="67" y="2060"/>
                  </a:cubicBezTo>
                  <a:cubicBezTo>
                    <a:pt x="172" y="2404"/>
                    <a:pt x="701" y="3156"/>
                    <a:pt x="1427" y="3355"/>
                  </a:cubicBezTo>
                  <a:cubicBezTo>
                    <a:pt x="2061" y="3526"/>
                    <a:pt x="2708" y="3658"/>
                    <a:pt x="3342" y="3764"/>
                  </a:cubicBezTo>
                  <a:cubicBezTo>
                    <a:pt x="3567" y="3790"/>
                    <a:pt x="3870" y="4015"/>
                    <a:pt x="4121" y="4187"/>
                  </a:cubicBezTo>
                  <a:cubicBezTo>
                    <a:pt x="4259" y="4271"/>
                    <a:pt x="4379" y="4330"/>
                    <a:pt x="4462" y="4330"/>
                  </a:cubicBezTo>
                  <a:cubicBezTo>
                    <a:pt x="4483" y="4330"/>
                    <a:pt x="4502" y="4327"/>
                    <a:pt x="4517" y="4319"/>
                  </a:cubicBezTo>
                  <a:cubicBezTo>
                    <a:pt x="4583" y="4279"/>
                    <a:pt x="4597" y="4187"/>
                    <a:pt x="4570" y="4068"/>
                  </a:cubicBezTo>
                  <a:cubicBezTo>
                    <a:pt x="4531" y="3856"/>
                    <a:pt x="4425" y="3658"/>
                    <a:pt x="4280" y="3500"/>
                  </a:cubicBezTo>
                  <a:cubicBezTo>
                    <a:pt x="4214" y="3434"/>
                    <a:pt x="4134" y="3368"/>
                    <a:pt x="4068" y="3302"/>
                  </a:cubicBezTo>
                  <a:lnTo>
                    <a:pt x="4042" y="3289"/>
                  </a:lnTo>
                  <a:cubicBezTo>
                    <a:pt x="3923" y="3196"/>
                    <a:pt x="3831" y="3130"/>
                    <a:pt x="3831" y="3130"/>
                  </a:cubicBezTo>
                  <a:cubicBezTo>
                    <a:pt x="3857" y="3123"/>
                    <a:pt x="3884" y="3120"/>
                    <a:pt x="3910" y="3120"/>
                  </a:cubicBezTo>
                  <a:cubicBezTo>
                    <a:pt x="3936" y="3120"/>
                    <a:pt x="3963" y="3123"/>
                    <a:pt x="3989" y="3130"/>
                  </a:cubicBezTo>
                  <a:lnTo>
                    <a:pt x="4029" y="3130"/>
                  </a:lnTo>
                  <a:cubicBezTo>
                    <a:pt x="4134" y="3183"/>
                    <a:pt x="4240" y="3236"/>
                    <a:pt x="4333" y="3302"/>
                  </a:cubicBezTo>
                  <a:cubicBezTo>
                    <a:pt x="4451" y="3381"/>
                    <a:pt x="4570" y="3447"/>
                    <a:pt x="4702" y="3500"/>
                  </a:cubicBezTo>
                  <a:cubicBezTo>
                    <a:pt x="4837" y="3557"/>
                    <a:pt x="4978" y="3580"/>
                    <a:pt x="5102" y="3580"/>
                  </a:cubicBezTo>
                  <a:cubicBezTo>
                    <a:pt x="5353" y="3580"/>
                    <a:pt x="5535" y="3483"/>
                    <a:pt x="5455" y="3368"/>
                  </a:cubicBezTo>
                  <a:cubicBezTo>
                    <a:pt x="5363" y="3249"/>
                    <a:pt x="5244" y="3143"/>
                    <a:pt x="5099" y="3064"/>
                  </a:cubicBezTo>
                  <a:cubicBezTo>
                    <a:pt x="5006" y="2998"/>
                    <a:pt x="4927" y="2932"/>
                    <a:pt x="4848" y="2879"/>
                  </a:cubicBezTo>
                  <a:lnTo>
                    <a:pt x="4729" y="2787"/>
                  </a:lnTo>
                  <a:cubicBezTo>
                    <a:pt x="4531" y="2668"/>
                    <a:pt x="4319" y="2575"/>
                    <a:pt x="4095" y="2523"/>
                  </a:cubicBezTo>
                  <a:cubicBezTo>
                    <a:pt x="4143" y="2519"/>
                    <a:pt x="4188" y="2517"/>
                    <a:pt x="4232" y="2517"/>
                  </a:cubicBezTo>
                  <a:cubicBezTo>
                    <a:pt x="4509" y="2517"/>
                    <a:pt x="4707" y="2584"/>
                    <a:pt x="5072" y="2641"/>
                  </a:cubicBezTo>
                  <a:cubicBezTo>
                    <a:pt x="5125" y="2641"/>
                    <a:pt x="5165" y="2655"/>
                    <a:pt x="5217" y="2655"/>
                  </a:cubicBezTo>
                  <a:lnTo>
                    <a:pt x="5574" y="2721"/>
                  </a:lnTo>
                  <a:cubicBezTo>
                    <a:pt x="5702" y="2743"/>
                    <a:pt x="5821" y="2761"/>
                    <a:pt x="5916" y="2761"/>
                  </a:cubicBezTo>
                  <a:cubicBezTo>
                    <a:pt x="6047" y="2761"/>
                    <a:pt x="6134" y="2728"/>
                    <a:pt x="6142" y="2628"/>
                  </a:cubicBezTo>
                  <a:cubicBezTo>
                    <a:pt x="6142" y="2536"/>
                    <a:pt x="6049" y="2443"/>
                    <a:pt x="5917" y="2351"/>
                  </a:cubicBezTo>
                  <a:cubicBezTo>
                    <a:pt x="5851" y="2298"/>
                    <a:pt x="5759" y="2258"/>
                    <a:pt x="5680" y="2219"/>
                  </a:cubicBezTo>
                  <a:cubicBezTo>
                    <a:pt x="5508" y="2126"/>
                    <a:pt x="5310" y="2034"/>
                    <a:pt x="5178" y="1968"/>
                  </a:cubicBezTo>
                  <a:cubicBezTo>
                    <a:pt x="4914" y="1862"/>
                    <a:pt x="4636" y="1783"/>
                    <a:pt x="4346" y="1743"/>
                  </a:cubicBezTo>
                  <a:cubicBezTo>
                    <a:pt x="4431" y="1736"/>
                    <a:pt x="4516" y="1733"/>
                    <a:pt x="4600" y="1733"/>
                  </a:cubicBezTo>
                  <a:cubicBezTo>
                    <a:pt x="4832" y="1733"/>
                    <a:pt x="5061" y="1758"/>
                    <a:pt x="5283" y="1796"/>
                  </a:cubicBezTo>
                  <a:cubicBezTo>
                    <a:pt x="5338" y="1808"/>
                    <a:pt x="5391" y="1813"/>
                    <a:pt x="5441" y="1813"/>
                  </a:cubicBezTo>
                  <a:cubicBezTo>
                    <a:pt x="5782" y="1813"/>
                    <a:pt x="6006" y="1570"/>
                    <a:pt x="5798" y="1466"/>
                  </a:cubicBezTo>
                  <a:cubicBezTo>
                    <a:pt x="5548" y="1347"/>
                    <a:pt x="5138" y="1017"/>
                    <a:pt x="4636" y="964"/>
                  </a:cubicBezTo>
                  <a:cubicBezTo>
                    <a:pt x="4526" y="948"/>
                    <a:pt x="4415" y="940"/>
                    <a:pt x="4304" y="940"/>
                  </a:cubicBezTo>
                  <a:cubicBezTo>
                    <a:pt x="4151" y="940"/>
                    <a:pt x="3997" y="954"/>
                    <a:pt x="3844" y="977"/>
                  </a:cubicBezTo>
                  <a:lnTo>
                    <a:pt x="3699" y="211"/>
                  </a:lnTo>
                  <a:lnTo>
                    <a:pt x="3553" y="145"/>
                  </a:lnTo>
                  <a:cubicBezTo>
                    <a:pt x="3474" y="132"/>
                    <a:pt x="3395" y="66"/>
                    <a:pt x="3302" y="27"/>
                  </a:cubicBezTo>
                  <a:cubicBezTo>
                    <a:pt x="3236" y="13"/>
                    <a:pt x="3157" y="0"/>
                    <a:pt x="3078" y="0"/>
                  </a:cubicBez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4620;p54">
              <a:extLst>
                <a:ext uri="{FF2B5EF4-FFF2-40B4-BE49-F238E27FC236}">
                  <a16:creationId xmlns:a16="http://schemas.microsoft.com/office/drawing/2014/main" id="{FD62AE5A-BABF-E448-B63C-9D1952928309}"/>
                </a:ext>
              </a:extLst>
            </p:cNvPr>
            <p:cNvSpPr/>
            <p:nvPr/>
          </p:nvSpPr>
          <p:spPr>
            <a:xfrm>
              <a:off x="756840" y="2708208"/>
              <a:ext cx="155894" cy="131015"/>
            </a:xfrm>
            <a:custGeom>
              <a:avLst/>
              <a:gdLst/>
              <a:ahLst/>
              <a:cxnLst/>
              <a:rect l="l" t="t" r="r" b="b"/>
              <a:pathLst>
                <a:path w="3065" h="2576" extrusionOk="0">
                  <a:moveTo>
                    <a:pt x="2734" y="1"/>
                  </a:moveTo>
                  <a:cubicBezTo>
                    <a:pt x="1665" y="1123"/>
                    <a:pt x="1" y="1916"/>
                    <a:pt x="1" y="1916"/>
                  </a:cubicBezTo>
                  <a:cubicBezTo>
                    <a:pt x="93" y="2180"/>
                    <a:pt x="278" y="2404"/>
                    <a:pt x="516" y="2576"/>
                  </a:cubicBezTo>
                  <a:cubicBezTo>
                    <a:pt x="1691" y="2246"/>
                    <a:pt x="3064" y="753"/>
                    <a:pt x="3064" y="753"/>
                  </a:cubicBezTo>
                  <a:cubicBezTo>
                    <a:pt x="3038" y="529"/>
                    <a:pt x="2919" y="172"/>
                    <a:pt x="2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4621;p54">
              <a:extLst>
                <a:ext uri="{FF2B5EF4-FFF2-40B4-BE49-F238E27FC236}">
                  <a16:creationId xmlns:a16="http://schemas.microsoft.com/office/drawing/2014/main" id="{3272C737-E24C-B90D-ADBE-A1AA3189F795}"/>
                </a:ext>
              </a:extLst>
            </p:cNvPr>
            <p:cNvSpPr/>
            <p:nvPr/>
          </p:nvSpPr>
          <p:spPr>
            <a:xfrm>
              <a:off x="786391" y="2732366"/>
              <a:ext cx="109914" cy="85597"/>
            </a:xfrm>
            <a:custGeom>
              <a:avLst/>
              <a:gdLst/>
              <a:ahLst/>
              <a:cxnLst/>
              <a:rect l="l" t="t" r="r" b="b"/>
              <a:pathLst>
                <a:path w="2161" h="1683" extrusionOk="0">
                  <a:moveTo>
                    <a:pt x="1082" y="1"/>
                  </a:moveTo>
                  <a:cubicBezTo>
                    <a:pt x="927" y="1"/>
                    <a:pt x="771" y="43"/>
                    <a:pt x="635" y="133"/>
                  </a:cubicBezTo>
                  <a:cubicBezTo>
                    <a:pt x="1" y="543"/>
                    <a:pt x="185" y="1507"/>
                    <a:pt x="912" y="1665"/>
                  </a:cubicBezTo>
                  <a:cubicBezTo>
                    <a:pt x="971" y="1677"/>
                    <a:pt x="1029" y="1682"/>
                    <a:pt x="1085" y="1682"/>
                  </a:cubicBezTo>
                  <a:cubicBezTo>
                    <a:pt x="1722" y="1682"/>
                    <a:pt x="2161" y="966"/>
                    <a:pt x="1797" y="384"/>
                  </a:cubicBezTo>
                  <a:cubicBezTo>
                    <a:pt x="1635" y="138"/>
                    <a:pt x="1360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4622;p54">
              <a:extLst>
                <a:ext uri="{FF2B5EF4-FFF2-40B4-BE49-F238E27FC236}">
                  <a16:creationId xmlns:a16="http://schemas.microsoft.com/office/drawing/2014/main" id="{C163EB08-53A1-BDF8-DE54-9DCA5E47697D}"/>
                </a:ext>
              </a:extLst>
            </p:cNvPr>
            <p:cNvSpPr/>
            <p:nvPr/>
          </p:nvSpPr>
          <p:spPr>
            <a:xfrm>
              <a:off x="807245" y="2744573"/>
              <a:ext cx="68614" cy="61083"/>
            </a:xfrm>
            <a:custGeom>
              <a:avLst/>
              <a:gdLst/>
              <a:ahLst/>
              <a:cxnLst/>
              <a:rect l="l" t="t" r="r" b="b"/>
              <a:pathLst>
                <a:path w="1349" h="1201" extrusionOk="0">
                  <a:moveTo>
                    <a:pt x="685" y="1"/>
                  </a:moveTo>
                  <a:cubicBezTo>
                    <a:pt x="576" y="1"/>
                    <a:pt x="463" y="32"/>
                    <a:pt x="357" y="104"/>
                  </a:cubicBezTo>
                  <a:cubicBezTo>
                    <a:pt x="79" y="276"/>
                    <a:pt x="0" y="646"/>
                    <a:pt x="172" y="923"/>
                  </a:cubicBezTo>
                  <a:cubicBezTo>
                    <a:pt x="294" y="1112"/>
                    <a:pt x="486" y="1200"/>
                    <a:pt x="676" y="1200"/>
                  </a:cubicBezTo>
                  <a:cubicBezTo>
                    <a:pt x="939" y="1200"/>
                    <a:pt x="1199" y="1032"/>
                    <a:pt x="1268" y="725"/>
                  </a:cubicBezTo>
                  <a:cubicBezTo>
                    <a:pt x="1348" y="332"/>
                    <a:pt x="1037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4623;p54">
              <a:extLst>
                <a:ext uri="{FF2B5EF4-FFF2-40B4-BE49-F238E27FC236}">
                  <a16:creationId xmlns:a16="http://schemas.microsoft.com/office/drawing/2014/main" id="{72AB1634-4E34-5B22-675B-A8976E4A53EF}"/>
                </a:ext>
              </a:extLst>
            </p:cNvPr>
            <p:cNvSpPr/>
            <p:nvPr/>
          </p:nvSpPr>
          <p:spPr>
            <a:xfrm>
              <a:off x="1727449" y="1830669"/>
              <a:ext cx="54474" cy="107671"/>
            </a:xfrm>
            <a:custGeom>
              <a:avLst/>
              <a:gdLst/>
              <a:ahLst/>
              <a:cxnLst/>
              <a:rect l="l" t="t" r="r" b="b"/>
              <a:pathLst>
                <a:path w="1071" h="2117" extrusionOk="0">
                  <a:moveTo>
                    <a:pt x="475" y="1"/>
                  </a:moveTo>
                  <a:cubicBezTo>
                    <a:pt x="442" y="1"/>
                    <a:pt x="411" y="18"/>
                    <a:pt x="397" y="60"/>
                  </a:cubicBezTo>
                  <a:cubicBezTo>
                    <a:pt x="371" y="99"/>
                    <a:pt x="1" y="945"/>
                    <a:pt x="278" y="1565"/>
                  </a:cubicBezTo>
                  <a:cubicBezTo>
                    <a:pt x="397" y="1829"/>
                    <a:pt x="635" y="2041"/>
                    <a:pt x="925" y="2107"/>
                  </a:cubicBezTo>
                  <a:cubicBezTo>
                    <a:pt x="932" y="2113"/>
                    <a:pt x="939" y="2117"/>
                    <a:pt x="945" y="2117"/>
                  </a:cubicBezTo>
                  <a:cubicBezTo>
                    <a:pt x="952" y="2117"/>
                    <a:pt x="958" y="2113"/>
                    <a:pt x="965" y="2107"/>
                  </a:cubicBezTo>
                  <a:cubicBezTo>
                    <a:pt x="1058" y="2094"/>
                    <a:pt x="1071" y="1962"/>
                    <a:pt x="978" y="1935"/>
                  </a:cubicBezTo>
                  <a:cubicBezTo>
                    <a:pt x="741" y="1882"/>
                    <a:pt x="542" y="1711"/>
                    <a:pt x="450" y="1499"/>
                  </a:cubicBezTo>
                  <a:cubicBezTo>
                    <a:pt x="199" y="945"/>
                    <a:pt x="556" y="152"/>
                    <a:pt x="556" y="139"/>
                  </a:cubicBezTo>
                  <a:cubicBezTo>
                    <a:pt x="599" y="62"/>
                    <a:pt x="535" y="1"/>
                    <a:pt x="475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4624;p54">
              <a:extLst>
                <a:ext uri="{FF2B5EF4-FFF2-40B4-BE49-F238E27FC236}">
                  <a16:creationId xmlns:a16="http://schemas.microsoft.com/office/drawing/2014/main" id="{906088EE-84E2-16AB-6E2D-87C8E3DC3AC4}"/>
                </a:ext>
              </a:extLst>
            </p:cNvPr>
            <p:cNvSpPr/>
            <p:nvPr/>
          </p:nvSpPr>
          <p:spPr>
            <a:xfrm>
              <a:off x="1575218" y="1502063"/>
              <a:ext cx="134836" cy="279272"/>
            </a:xfrm>
            <a:custGeom>
              <a:avLst/>
              <a:gdLst/>
              <a:ahLst/>
              <a:cxnLst/>
              <a:rect l="l" t="t" r="r" b="b"/>
              <a:pathLst>
                <a:path w="2651" h="5491" extrusionOk="0">
                  <a:moveTo>
                    <a:pt x="119" y="0"/>
                  </a:moveTo>
                  <a:cubicBezTo>
                    <a:pt x="60" y="0"/>
                    <a:pt x="0" y="62"/>
                    <a:pt x="36" y="142"/>
                  </a:cubicBezTo>
                  <a:lnTo>
                    <a:pt x="2439" y="5491"/>
                  </a:lnTo>
                  <a:cubicBezTo>
                    <a:pt x="2453" y="5372"/>
                    <a:pt x="2479" y="5279"/>
                    <a:pt x="2505" y="5094"/>
                  </a:cubicBezTo>
                  <a:cubicBezTo>
                    <a:pt x="2532" y="4923"/>
                    <a:pt x="2571" y="4751"/>
                    <a:pt x="2637" y="4593"/>
                  </a:cubicBezTo>
                  <a:lnTo>
                    <a:pt x="2651" y="4593"/>
                  </a:lnTo>
                  <a:lnTo>
                    <a:pt x="194" y="50"/>
                  </a:lnTo>
                  <a:cubicBezTo>
                    <a:pt x="177" y="15"/>
                    <a:pt x="148" y="0"/>
                    <a:pt x="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4625;p54">
              <a:extLst>
                <a:ext uri="{FF2B5EF4-FFF2-40B4-BE49-F238E27FC236}">
                  <a16:creationId xmlns:a16="http://schemas.microsoft.com/office/drawing/2014/main" id="{7F8D61C6-C6A3-35BD-8338-3A66726FB12D}"/>
                </a:ext>
              </a:extLst>
            </p:cNvPr>
            <p:cNvSpPr/>
            <p:nvPr/>
          </p:nvSpPr>
          <p:spPr>
            <a:xfrm>
              <a:off x="1730145" y="1826957"/>
              <a:ext cx="86059" cy="119623"/>
            </a:xfrm>
            <a:custGeom>
              <a:avLst/>
              <a:gdLst/>
              <a:ahLst/>
              <a:cxnLst/>
              <a:rect l="l" t="t" r="r" b="b"/>
              <a:pathLst>
                <a:path w="1692" h="2352" extrusionOk="0">
                  <a:moveTo>
                    <a:pt x="569" y="1"/>
                  </a:moveTo>
                  <a:cubicBezTo>
                    <a:pt x="529" y="14"/>
                    <a:pt x="489" y="40"/>
                    <a:pt x="450" y="54"/>
                  </a:cubicBezTo>
                  <a:cubicBezTo>
                    <a:pt x="423" y="54"/>
                    <a:pt x="410" y="67"/>
                    <a:pt x="384" y="67"/>
                  </a:cubicBezTo>
                  <a:cubicBezTo>
                    <a:pt x="318" y="67"/>
                    <a:pt x="252" y="54"/>
                    <a:pt x="212" y="14"/>
                  </a:cubicBezTo>
                  <a:cubicBezTo>
                    <a:pt x="186" y="120"/>
                    <a:pt x="146" y="212"/>
                    <a:pt x="67" y="278"/>
                  </a:cubicBezTo>
                  <a:cubicBezTo>
                    <a:pt x="54" y="304"/>
                    <a:pt x="27" y="331"/>
                    <a:pt x="1" y="344"/>
                  </a:cubicBezTo>
                  <a:lnTo>
                    <a:pt x="978" y="2351"/>
                  </a:lnTo>
                  <a:cubicBezTo>
                    <a:pt x="1691" y="2285"/>
                    <a:pt x="1638" y="1955"/>
                    <a:pt x="1638" y="1955"/>
                  </a:cubicBezTo>
                  <a:lnTo>
                    <a:pt x="793" y="410"/>
                  </a:lnTo>
                  <a:lnTo>
                    <a:pt x="754" y="410"/>
                  </a:lnTo>
                  <a:cubicBezTo>
                    <a:pt x="674" y="384"/>
                    <a:pt x="608" y="331"/>
                    <a:pt x="582" y="252"/>
                  </a:cubicBezTo>
                  <a:cubicBezTo>
                    <a:pt x="569" y="212"/>
                    <a:pt x="569" y="172"/>
                    <a:pt x="569" y="120"/>
                  </a:cubicBezTo>
                  <a:cubicBezTo>
                    <a:pt x="569" y="93"/>
                    <a:pt x="582" y="67"/>
                    <a:pt x="582" y="27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4626;p54">
              <a:extLst>
                <a:ext uri="{FF2B5EF4-FFF2-40B4-BE49-F238E27FC236}">
                  <a16:creationId xmlns:a16="http://schemas.microsoft.com/office/drawing/2014/main" id="{FED0C077-868F-7508-21CE-012FD697F872}"/>
                </a:ext>
              </a:extLst>
            </p:cNvPr>
            <p:cNvSpPr/>
            <p:nvPr/>
          </p:nvSpPr>
          <p:spPr>
            <a:xfrm>
              <a:off x="1667839" y="1781284"/>
              <a:ext cx="74463" cy="74764"/>
            </a:xfrm>
            <a:custGeom>
              <a:avLst/>
              <a:gdLst/>
              <a:ahLst/>
              <a:cxnLst/>
              <a:rect l="l" t="t" r="r" b="b"/>
              <a:pathLst>
                <a:path w="1464" h="1470" extrusionOk="0">
                  <a:moveTo>
                    <a:pt x="632" y="1"/>
                  </a:moveTo>
                  <a:lnTo>
                    <a:pt x="605" y="159"/>
                  </a:lnTo>
                  <a:lnTo>
                    <a:pt x="513" y="159"/>
                  </a:lnTo>
                  <a:cubicBezTo>
                    <a:pt x="764" y="238"/>
                    <a:pt x="1239" y="436"/>
                    <a:pt x="1252" y="819"/>
                  </a:cubicBezTo>
                  <a:cubicBezTo>
                    <a:pt x="1265" y="899"/>
                    <a:pt x="1226" y="978"/>
                    <a:pt x="1173" y="1031"/>
                  </a:cubicBezTo>
                  <a:cubicBezTo>
                    <a:pt x="978" y="1226"/>
                    <a:pt x="485" y="1271"/>
                    <a:pt x="211" y="1271"/>
                  </a:cubicBezTo>
                  <a:cubicBezTo>
                    <a:pt x="169" y="1271"/>
                    <a:pt x="133" y="1270"/>
                    <a:pt x="103" y="1268"/>
                  </a:cubicBezTo>
                  <a:cubicBezTo>
                    <a:pt x="100" y="1268"/>
                    <a:pt x="97" y="1268"/>
                    <a:pt x="94" y="1268"/>
                  </a:cubicBezTo>
                  <a:cubicBezTo>
                    <a:pt x="1" y="1268"/>
                    <a:pt x="0" y="1454"/>
                    <a:pt x="82" y="1454"/>
                  </a:cubicBezTo>
                  <a:cubicBezTo>
                    <a:pt x="85" y="1454"/>
                    <a:pt x="87" y="1454"/>
                    <a:pt x="90" y="1453"/>
                  </a:cubicBezTo>
                  <a:lnTo>
                    <a:pt x="103" y="1467"/>
                  </a:lnTo>
                  <a:cubicBezTo>
                    <a:pt x="144" y="1469"/>
                    <a:pt x="185" y="1470"/>
                    <a:pt x="226" y="1470"/>
                  </a:cubicBezTo>
                  <a:cubicBezTo>
                    <a:pt x="423" y="1470"/>
                    <a:pt x="619" y="1444"/>
                    <a:pt x="816" y="1401"/>
                  </a:cubicBezTo>
                  <a:cubicBezTo>
                    <a:pt x="1001" y="1374"/>
                    <a:pt x="1173" y="1295"/>
                    <a:pt x="1318" y="1176"/>
                  </a:cubicBezTo>
                  <a:cubicBezTo>
                    <a:pt x="1411" y="1084"/>
                    <a:pt x="1464" y="952"/>
                    <a:pt x="1450" y="819"/>
                  </a:cubicBezTo>
                  <a:cubicBezTo>
                    <a:pt x="1437" y="344"/>
                    <a:pt x="922" y="106"/>
                    <a:pt x="632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4627;p54">
              <a:extLst>
                <a:ext uri="{FF2B5EF4-FFF2-40B4-BE49-F238E27FC236}">
                  <a16:creationId xmlns:a16="http://schemas.microsoft.com/office/drawing/2014/main" id="{07571B11-4854-70E9-6D02-3BA9D6FDF201}"/>
                </a:ext>
              </a:extLst>
            </p:cNvPr>
            <p:cNvSpPr/>
            <p:nvPr/>
          </p:nvSpPr>
          <p:spPr>
            <a:xfrm>
              <a:off x="1741589" y="1981317"/>
              <a:ext cx="33111" cy="25939"/>
            </a:xfrm>
            <a:custGeom>
              <a:avLst/>
              <a:gdLst/>
              <a:ahLst/>
              <a:cxnLst/>
              <a:rect l="l" t="t" r="r" b="b"/>
              <a:pathLst>
                <a:path w="651" h="510" extrusionOk="0">
                  <a:moveTo>
                    <a:pt x="320" y="1"/>
                  </a:moveTo>
                  <a:cubicBezTo>
                    <a:pt x="275" y="1"/>
                    <a:pt x="228" y="14"/>
                    <a:pt x="185" y="43"/>
                  </a:cubicBezTo>
                  <a:cubicBezTo>
                    <a:pt x="0" y="175"/>
                    <a:pt x="53" y="452"/>
                    <a:pt x="278" y="505"/>
                  </a:cubicBezTo>
                  <a:cubicBezTo>
                    <a:pt x="293" y="508"/>
                    <a:pt x="309" y="509"/>
                    <a:pt x="324" y="509"/>
                  </a:cubicBezTo>
                  <a:cubicBezTo>
                    <a:pt x="513" y="509"/>
                    <a:pt x="651" y="292"/>
                    <a:pt x="529" y="109"/>
                  </a:cubicBezTo>
                  <a:cubicBezTo>
                    <a:pt x="478" y="41"/>
                    <a:pt x="401" y="1"/>
                    <a:pt x="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4628;p54">
              <a:extLst>
                <a:ext uri="{FF2B5EF4-FFF2-40B4-BE49-F238E27FC236}">
                  <a16:creationId xmlns:a16="http://schemas.microsoft.com/office/drawing/2014/main" id="{F63C054B-9310-EE2C-A434-D597D3FBD80F}"/>
                </a:ext>
              </a:extLst>
            </p:cNvPr>
            <p:cNvSpPr/>
            <p:nvPr/>
          </p:nvSpPr>
          <p:spPr>
            <a:xfrm>
              <a:off x="1796826" y="1946020"/>
              <a:ext cx="13631" cy="96990"/>
            </a:xfrm>
            <a:custGeom>
              <a:avLst/>
              <a:gdLst/>
              <a:ahLst/>
              <a:cxnLst/>
              <a:rect l="l" t="t" r="r" b="b"/>
              <a:pathLst>
                <a:path w="268" h="1907" extrusionOk="0">
                  <a:moveTo>
                    <a:pt x="149" y="1"/>
                  </a:moveTo>
                  <a:cubicBezTo>
                    <a:pt x="90" y="1"/>
                    <a:pt x="30" y="30"/>
                    <a:pt x="37" y="90"/>
                  </a:cubicBezTo>
                  <a:lnTo>
                    <a:pt x="10" y="1793"/>
                  </a:lnTo>
                  <a:cubicBezTo>
                    <a:pt x="1" y="1861"/>
                    <a:pt x="61" y="1907"/>
                    <a:pt x="120" y="1907"/>
                  </a:cubicBezTo>
                  <a:cubicBezTo>
                    <a:pt x="142" y="1907"/>
                    <a:pt x="164" y="1900"/>
                    <a:pt x="182" y="1886"/>
                  </a:cubicBezTo>
                  <a:cubicBezTo>
                    <a:pt x="209" y="1859"/>
                    <a:pt x="222" y="1833"/>
                    <a:pt x="222" y="1793"/>
                  </a:cubicBezTo>
                  <a:lnTo>
                    <a:pt x="261" y="90"/>
                  </a:lnTo>
                  <a:cubicBezTo>
                    <a:pt x="268" y="30"/>
                    <a:pt x="209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4629;p54">
              <a:extLst>
                <a:ext uri="{FF2B5EF4-FFF2-40B4-BE49-F238E27FC236}">
                  <a16:creationId xmlns:a16="http://schemas.microsoft.com/office/drawing/2014/main" id="{C72603AC-75D7-D47B-1BF1-8494D6D634F6}"/>
                </a:ext>
              </a:extLst>
            </p:cNvPr>
            <p:cNvSpPr/>
            <p:nvPr/>
          </p:nvSpPr>
          <p:spPr>
            <a:xfrm>
              <a:off x="1345930" y="1779962"/>
              <a:ext cx="443928" cy="598927"/>
            </a:xfrm>
            <a:custGeom>
              <a:avLst/>
              <a:gdLst/>
              <a:ahLst/>
              <a:cxnLst/>
              <a:rect l="l" t="t" r="r" b="b"/>
              <a:pathLst>
                <a:path w="8728" h="11776" extrusionOk="0">
                  <a:moveTo>
                    <a:pt x="8070" y="7779"/>
                  </a:moveTo>
                  <a:lnTo>
                    <a:pt x="8083" y="7792"/>
                  </a:lnTo>
                  <a:lnTo>
                    <a:pt x="8096" y="7805"/>
                  </a:lnTo>
                  <a:lnTo>
                    <a:pt x="8070" y="7779"/>
                  </a:lnTo>
                  <a:close/>
                  <a:moveTo>
                    <a:pt x="3883" y="0"/>
                  </a:moveTo>
                  <a:cubicBezTo>
                    <a:pt x="3883" y="13"/>
                    <a:pt x="1" y="370"/>
                    <a:pt x="1" y="370"/>
                  </a:cubicBezTo>
                  <a:lnTo>
                    <a:pt x="27" y="595"/>
                  </a:lnTo>
                  <a:cubicBezTo>
                    <a:pt x="27" y="647"/>
                    <a:pt x="40" y="713"/>
                    <a:pt x="40" y="779"/>
                  </a:cubicBezTo>
                  <a:lnTo>
                    <a:pt x="53" y="951"/>
                  </a:lnTo>
                  <a:cubicBezTo>
                    <a:pt x="67" y="1017"/>
                    <a:pt x="80" y="1070"/>
                    <a:pt x="80" y="1136"/>
                  </a:cubicBezTo>
                  <a:cubicBezTo>
                    <a:pt x="106" y="1361"/>
                    <a:pt x="146" y="1598"/>
                    <a:pt x="186" y="1823"/>
                  </a:cubicBezTo>
                  <a:cubicBezTo>
                    <a:pt x="278" y="2272"/>
                    <a:pt x="384" y="2721"/>
                    <a:pt x="489" y="3170"/>
                  </a:cubicBezTo>
                  <a:cubicBezTo>
                    <a:pt x="740" y="4055"/>
                    <a:pt x="1044" y="4926"/>
                    <a:pt x="1427" y="5771"/>
                  </a:cubicBezTo>
                  <a:lnTo>
                    <a:pt x="1572" y="6075"/>
                  </a:lnTo>
                  <a:cubicBezTo>
                    <a:pt x="1625" y="6181"/>
                    <a:pt x="1665" y="6287"/>
                    <a:pt x="1731" y="6392"/>
                  </a:cubicBezTo>
                  <a:cubicBezTo>
                    <a:pt x="1784" y="6498"/>
                    <a:pt x="1836" y="6603"/>
                    <a:pt x="1889" y="6709"/>
                  </a:cubicBezTo>
                  <a:lnTo>
                    <a:pt x="2061" y="7013"/>
                  </a:lnTo>
                  <a:cubicBezTo>
                    <a:pt x="2285" y="7422"/>
                    <a:pt x="2536" y="7818"/>
                    <a:pt x="2800" y="8215"/>
                  </a:cubicBezTo>
                  <a:cubicBezTo>
                    <a:pt x="3065" y="8598"/>
                    <a:pt x="3355" y="8981"/>
                    <a:pt x="3659" y="9337"/>
                  </a:cubicBezTo>
                  <a:cubicBezTo>
                    <a:pt x="3963" y="9707"/>
                    <a:pt x="4293" y="10064"/>
                    <a:pt x="4636" y="10394"/>
                  </a:cubicBezTo>
                  <a:cubicBezTo>
                    <a:pt x="4729" y="10473"/>
                    <a:pt x="4808" y="10565"/>
                    <a:pt x="4887" y="10645"/>
                  </a:cubicBezTo>
                  <a:lnTo>
                    <a:pt x="5164" y="10882"/>
                  </a:lnTo>
                  <a:lnTo>
                    <a:pt x="5296" y="11001"/>
                  </a:lnTo>
                  <a:lnTo>
                    <a:pt x="5323" y="11028"/>
                  </a:lnTo>
                  <a:lnTo>
                    <a:pt x="5363" y="11067"/>
                  </a:lnTo>
                  <a:lnTo>
                    <a:pt x="5415" y="11107"/>
                  </a:lnTo>
                  <a:cubicBezTo>
                    <a:pt x="5481" y="11160"/>
                    <a:pt x="5547" y="11199"/>
                    <a:pt x="5613" y="11252"/>
                  </a:cubicBezTo>
                  <a:cubicBezTo>
                    <a:pt x="5878" y="11437"/>
                    <a:pt x="6195" y="11582"/>
                    <a:pt x="6511" y="11675"/>
                  </a:cubicBezTo>
                  <a:cubicBezTo>
                    <a:pt x="6591" y="11701"/>
                    <a:pt x="6657" y="11714"/>
                    <a:pt x="6736" y="11728"/>
                  </a:cubicBezTo>
                  <a:lnTo>
                    <a:pt x="6855" y="11754"/>
                  </a:lnTo>
                  <a:lnTo>
                    <a:pt x="6961" y="11767"/>
                  </a:lnTo>
                  <a:cubicBezTo>
                    <a:pt x="7007" y="11773"/>
                    <a:pt x="7053" y="11776"/>
                    <a:pt x="7097" y="11776"/>
                  </a:cubicBezTo>
                  <a:cubicBezTo>
                    <a:pt x="7563" y="11776"/>
                    <a:pt x="7887" y="11469"/>
                    <a:pt x="8189" y="11107"/>
                  </a:cubicBezTo>
                  <a:cubicBezTo>
                    <a:pt x="8479" y="10764"/>
                    <a:pt x="8651" y="10341"/>
                    <a:pt x="8691" y="9905"/>
                  </a:cubicBezTo>
                  <a:cubicBezTo>
                    <a:pt x="8728" y="9319"/>
                    <a:pt x="8130" y="7651"/>
                    <a:pt x="7419" y="7554"/>
                  </a:cubicBezTo>
                  <a:lnTo>
                    <a:pt x="7594" y="7554"/>
                  </a:lnTo>
                  <a:cubicBezTo>
                    <a:pt x="7621" y="7554"/>
                    <a:pt x="7647" y="7568"/>
                    <a:pt x="7674" y="7568"/>
                  </a:cubicBezTo>
                  <a:cubicBezTo>
                    <a:pt x="7793" y="7607"/>
                    <a:pt x="7898" y="7660"/>
                    <a:pt x="8004" y="7726"/>
                  </a:cubicBezTo>
                  <a:cubicBezTo>
                    <a:pt x="8030" y="7739"/>
                    <a:pt x="8043" y="7766"/>
                    <a:pt x="8070" y="7779"/>
                  </a:cubicBezTo>
                  <a:lnTo>
                    <a:pt x="7991" y="7700"/>
                  </a:lnTo>
                  <a:lnTo>
                    <a:pt x="7793" y="7528"/>
                  </a:lnTo>
                  <a:cubicBezTo>
                    <a:pt x="7740" y="7475"/>
                    <a:pt x="7674" y="7409"/>
                    <a:pt x="7621" y="7356"/>
                  </a:cubicBezTo>
                  <a:cubicBezTo>
                    <a:pt x="7370" y="7119"/>
                    <a:pt x="7132" y="6868"/>
                    <a:pt x="6921" y="6603"/>
                  </a:cubicBezTo>
                  <a:cubicBezTo>
                    <a:pt x="6710" y="6339"/>
                    <a:pt x="6485" y="6075"/>
                    <a:pt x="6287" y="5785"/>
                  </a:cubicBezTo>
                  <a:cubicBezTo>
                    <a:pt x="6195" y="5639"/>
                    <a:pt x="6102" y="5494"/>
                    <a:pt x="5996" y="5349"/>
                  </a:cubicBezTo>
                  <a:cubicBezTo>
                    <a:pt x="5957" y="5283"/>
                    <a:pt x="5904" y="5204"/>
                    <a:pt x="5864" y="5138"/>
                  </a:cubicBezTo>
                  <a:cubicBezTo>
                    <a:pt x="5812" y="5058"/>
                    <a:pt x="5772" y="4979"/>
                    <a:pt x="5732" y="4913"/>
                  </a:cubicBezTo>
                  <a:cubicBezTo>
                    <a:pt x="5547" y="4609"/>
                    <a:pt x="5389" y="4292"/>
                    <a:pt x="5217" y="3975"/>
                  </a:cubicBezTo>
                  <a:cubicBezTo>
                    <a:pt x="5151" y="3830"/>
                    <a:pt x="5072" y="3658"/>
                    <a:pt x="4993" y="3500"/>
                  </a:cubicBezTo>
                  <a:cubicBezTo>
                    <a:pt x="4927" y="3328"/>
                    <a:pt x="4847" y="3170"/>
                    <a:pt x="4781" y="2998"/>
                  </a:cubicBezTo>
                  <a:cubicBezTo>
                    <a:pt x="4649" y="2668"/>
                    <a:pt x="4531" y="2338"/>
                    <a:pt x="4412" y="1994"/>
                  </a:cubicBezTo>
                  <a:cubicBezTo>
                    <a:pt x="4293" y="1651"/>
                    <a:pt x="4187" y="1308"/>
                    <a:pt x="4095" y="964"/>
                  </a:cubicBezTo>
                  <a:cubicBezTo>
                    <a:pt x="4055" y="793"/>
                    <a:pt x="4002" y="621"/>
                    <a:pt x="3976" y="449"/>
                  </a:cubicBezTo>
                  <a:cubicBezTo>
                    <a:pt x="3963" y="410"/>
                    <a:pt x="3949" y="370"/>
                    <a:pt x="3936" y="330"/>
                  </a:cubicBezTo>
                  <a:cubicBezTo>
                    <a:pt x="3936" y="291"/>
                    <a:pt x="3910" y="238"/>
                    <a:pt x="3910" y="198"/>
                  </a:cubicBezTo>
                  <a:lnTo>
                    <a:pt x="3897" y="93"/>
                  </a:lnTo>
                  <a:lnTo>
                    <a:pt x="3883" y="40"/>
                  </a:lnTo>
                  <a:lnTo>
                    <a:pt x="3883" y="13"/>
                  </a:lnTo>
                  <a:lnTo>
                    <a:pt x="3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4630;p54">
              <a:extLst>
                <a:ext uri="{FF2B5EF4-FFF2-40B4-BE49-F238E27FC236}">
                  <a16:creationId xmlns:a16="http://schemas.microsoft.com/office/drawing/2014/main" id="{54D356FA-0AD4-3527-189F-9359A96C2F56}"/>
                </a:ext>
              </a:extLst>
            </p:cNvPr>
            <p:cNvSpPr/>
            <p:nvPr/>
          </p:nvSpPr>
          <p:spPr>
            <a:xfrm>
              <a:off x="1631421" y="2054555"/>
              <a:ext cx="32247" cy="102941"/>
            </a:xfrm>
            <a:custGeom>
              <a:avLst/>
              <a:gdLst/>
              <a:ahLst/>
              <a:cxnLst/>
              <a:rect l="l" t="t" r="r" b="b"/>
              <a:pathLst>
                <a:path w="634" h="2024" extrusionOk="0">
                  <a:moveTo>
                    <a:pt x="493" y="1"/>
                  </a:moveTo>
                  <a:cubicBezTo>
                    <a:pt x="454" y="1"/>
                    <a:pt x="416" y="21"/>
                    <a:pt x="397" y="69"/>
                  </a:cubicBezTo>
                  <a:cubicBezTo>
                    <a:pt x="199" y="663"/>
                    <a:pt x="66" y="1284"/>
                    <a:pt x="0" y="1904"/>
                  </a:cubicBezTo>
                  <a:cubicBezTo>
                    <a:pt x="0" y="1957"/>
                    <a:pt x="27" y="1997"/>
                    <a:pt x="80" y="2023"/>
                  </a:cubicBezTo>
                  <a:lnTo>
                    <a:pt x="106" y="2023"/>
                  </a:lnTo>
                  <a:cubicBezTo>
                    <a:pt x="159" y="2023"/>
                    <a:pt x="212" y="1984"/>
                    <a:pt x="212" y="1918"/>
                  </a:cubicBezTo>
                  <a:cubicBezTo>
                    <a:pt x="278" y="1310"/>
                    <a:pt x="410" y="716"/>
                    <a:pt x="608" y="148"/>
                  </a:cubicBezTo>
                  <a:cubicBezTo>
                    <a:pt x="633" y="64"/>
                    <a:pt x="562" y="1"/>
                    <a:pt x="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4631;p54">
              <a:extLst>
                <a:ext uri="{FF2B5EF4-FFF2-40B4-BE49-F238E27FC236}">
                  <a16:creationId xmlns:a16="http://schemas.microsoft.com/office/drawing/2014/main" id="{276DC02F-2DA4-E886-82F2-5D748F226EDD}"/>
                </a:ext>
              </a:extLst>
            </p:cNvPr>
            <p:cNvSpPr/>
            <p:nvPr/>
          </p:nvSpPr>
          <p:spPr>
            <a:xfrm>
              <a:off x="1609906" y="2056183"/>
              <a:ext cx="49794" cy="49182"/>
            </a:xfrm>
            <a:custGeom>
              <a:avLst/>
              <a:gdLst/>
              <a:ahLst/>
              <a:cxnLst/>
              <a:rect l="l" t="t" r="r" b="b"/>
              <a:pathLst>
                <a:path w="979" h="967" extrusionOk="0">
                  <a:moveTo>
                    <a:pt x="849" y="0"/>
                  </a:moveTo>
                  <a:cubicBezTo>
                    <a:pt x="829" y="0"/>
                    <a:pt x="809" y="8"/>
                    <a:pt x="793" y="24"/>
                  </a:cubicBezTo>
                  <a:cubicBezTo>
                    <a:pt x="516" y="261"/>
                    <a:pt x="265" y="525"/>
                    <a:pt x="40" y="790"/>
                  </a:cubicBezTo>
                  <a:cubicBezTo>
                    <a:pt x="1" y="842"/>
                    <a:pt x="1" y="908"/>
                    <a:pt x="40" y="948"/>
                  </a:cubicBezTo>
                  <a:cubicBezTo>
                    <a:pt x="54" y="948"/>
                    <a:pt x="67" y="961"/>
                    <a:pt x="93" y="961"/>
                  </a:cubicBezTo>
                  <a:cubicBezTo>
                    <a:pt x="104" y="965"/>
                    <a:pt x="115" y="966"/>
                    <a:pt x="125" y="966"/>
                  </a:cubicBezTo>
                  <a:cubicBezTo>
                    <a:pt x="153" y="966"/>
                    <a:pt x="180" y="954"/>
                    <a:pt x="199" y="935"/>
                  </a:cubicBezTo>
                  <a:cubicBezTo>
                    <a:pt x="423" y="671"/>
                    <a:pt x="661" y="433"/>
                    <a:pt x="912" y="195"/>
                  </a:cubicBezTo>
                  <a:cubicBezTo>
                    <a:pt x="965" y="169"/>
                    <a:pt x="978" y="90"/>
                    <a:pt x="938" y="50"/>
                  </a:cubicBezTo>
                  <a:cubicBezTo>
                    <a:pt x="915" y="18"/>
                    <a:pt x="881" y="0"/>
                    <a:pt x="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4632;p54">
              <a:extLst>
                <a:ext uri="{FF2B5EF4-FFF2-40B4-BE49-F238E27FC236}">
                  <a16:creationId xmlns:a16="http://schemas.microsoft.com/office/drawing/2014/main" id="{41BA78E5-47B3-BD0D-E5CA-644BF2469779}"/>
                </a:ext>
              </a:extLst>
            </p:cNvPr>
            <p:cNvSpPr/>
            <p:nvPr/>
          </p:nvSpPr>
          <p:spPr>
            <a:xfrm>
              <a:off x="1029006" y="4441618"/>
              <a:ext cx="35553" cy="31838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176" y="0"/>
                  </a:moveTo>
                  <a:cubicBezTo>
                    <a:pt x="82" y="0"/>
                    <a:pt x="0" y="101"/>
                    <a:pt x="51" y="203"/>
                  </a:cubicBezTo>
                  <a:cubicBezTo>
                    <a:pt x="51" y="203"/>
                    <a:pt x="64" y="216"/>
                    <a:pt x="64" y="229"/>
                  </a:cubicBezTo>
                  <a:lnTo>
                    <a:pt x="447" y="586"/>
                  </a:lnTo>
                  <a:cubicBezTo>
                    <a:pt x="480" y="612"/>
                    <a:pt x="517" y="625"/>
                    <a:pt x="551" y="625"/>
                  </a:cubicBezTo>
                  <a:cubicBezTo>
                    <a:pt x="586" y="625"/>
                    <a:pt x="619" y="612"/>
                    <a:pt x="645" y="586"/>
                  </a:cubicBezTo>
                  <a:cubicBezTo>
                    <a:pt x="698" y="533"/>
                    <a:pt x="698" y="454"/>
                    <a:pt x="645" y="401"/>
                  </a:cubicBezTo>
                  <a:lnTo>
                    <a:pt x="262" y="31"/>
                  </a:lnTo>
                  <a:cubicBezTo>
                    <a:pt x="235" y="9"/>
                    <a:pt x="205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4633;p54">
              <a:extLst>
                <a:ext uri="{FF2B5EF4-FFF2-40B4-BE49-F238E27FC236}">
                  <a16:creationId xmlns:a16="http://schemas.microsoft.com/office/drawing/2014/main" id="{9431B00D-FBD4-21D4-8582-5E235A3A3D15}"/>
                </a:ext>
              </a:extLst>
            </p:cNvPr>
            <p:cNvSpPr/>
            <p:nvPr/>
          </p:nvSpPr>
          <p:spPr>
            <a:xfrm>
              <a:off x="1030328" y="4471829"/>
              <a:ext cx="38147" cy="32347"/>
            </a:xfrm>
            <a:custGeom>
              <a:avLst/>
              <a:gdLst/>
              <a:ahLst/>
              <a:cxnLst/>
              <a:rect l="l" t="t" r="r" b="b"/>
              <a:pathLst>
                <a:path w="750" h="636" extrusionOk="0">
                  <a:moveTo>
                    <a:pt x="177" y="0"/>
                  </a:moveTo>
                  <a:cubicBezTo>
                    <a:pt x="82" y="0"/>
                    <a:pt x="1" y="102"/>
                    <a:pt x="51" y="203"/>
                  </a:cubicBezTo>
                  <a:cubicBezTo>
                    <a:pt x="51" y="216"/>
                    <a:pt x="65" y="216"/>
                    <a:pt x="78" y="229"/>
                  </a:cubicBezTo>
                  <a:lnTo>
                    <a:pt x="461" y="599"/>
                  </a:lnTo>
                  <a:cubicBezTo>
                    <a:pt x="489" y="625"/>
                    <a:pt x="521" y="636"/>
                    <a:pt x="550" y="636"/>
                  </a:cubicBezTo>
                  <a:cubicBezTo>
                    <a:pt x="658" y="636"/>
                    <a:pt x="749" y="494"/>
                    <a:pt x="646" y="401"/>
                  </a:cubicBezTo>
                  <a:lnTo>
                    <a:pt x="263" y="31"/>
                  </a:lnTo>
                  <a:cubicBezTo>
                    <a:pt x="235" y="10"/>
                    <a:pt x="205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4634;p54">
              <a:extLst>
                <a:ext uri="{FF2B5EF4-FFF2-40B4-BE49-F238E27FC236}">
                  <a16:creationId xmlns:a16="http://schemas.microsoft.com/office/drawing/2014/main" id="{43F8629A-224F-9330-BDB3-AA0F60D304E4}"/>
                </a:ext>
              </a:extLst>
            </p:cNvPr>
            <p:cNvSpPr/>
            <p:nvPr/>
          </p:nvSpPr>
          <p:spPr>
            <a:xfrm>
              <a:off x="1033583" y="4501582"/>
              <a:ext cx="36875" cy="32856"/>
            </a:xfrm>
            <a:custGeom>
              <a:avLst/>
              <a:gdLst/>
              <a:ahLst/>
              <a:cxnLst/>
              <a:rect l="l" t="t" r="r" b="b"/>
              <a:pathLst>
                <a:path w="725" h="646" extrusionOk="0">
                  <a:moveTo>
                    <a:pt x="139" y="1"/>
                  </a:moveTo>
                  <a:cubicBezTo>
                    <a:pt x="103" y="1"/>
                    <a:pt x="67" y="14"/>
                    <a:pt x="40" y="41"/>
                  </a:cubicBezTo>
                  <a:cubicBezTo>
                    <a:pt x="1" y="80"/>
                    <a:pt x="1" y="146"/>
                    <a:pt x="27" y="199"/>
                  </a:cubicBezTo>
                  <a:cubicBezTo>
                    <a:pt x="27" y="212"/>
                    <a:pt x="40" y="225"/>
                    <a:pt x="53" y="239"/>
                  </a:cubicBezTo>
                  <a:lnTo>
                    <a:pt x="436" y="608"/>
                  </a:lnTo>
                  <a:cubicBezTo>
                    <a:pt x="465" y="634"/>
                    <a:pt x="496" y="645"/>
                    <a:pt x="526" y="645"/>
                  </a:cubicBezTo>
                  <a:cubicBezTo>
                    <a:pt x="634" y="645"/>
                    <a:pt x="725" y="503"/>
                    <a:pt x="621" y="410"/>
                  </a:cubicBezTo>
                  <a:lnTo>
                    <a:pt x="238" y="41"/>
                  </a:lnTo>
                  <a:cubicBezTo>
                    <a:pt x="212" y="14"/>
                    <a:pt x="17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4635;p54">
              <a:extLst>
                <a:ext uri="{FF2B5EF4-FFF2-40B4-BE49-F238E27FC236}">
                  <a16:creationId xmlns:a16="http://schemas.microsoft.com/office/drawing/2014/main" id="{9ABE7B99-DA09-17FF-CF89-D53466A844CF}"/>
                </a:ext>
              </a:extLst>
            </p:cNvPr>
            <p:cNvSpPr/>
            <p:nvPr/>
          </p:nvSpPr>
          <p:spPr>
            <a:xfrm>
              <a:off x="1035770" y="4533217"/>
              <a:ext cx="38961" cy="32703"/>
            </a:xfrm>
            <a:custGeom>
              <a:avLst/>
              <a:gdLst/>
              <a:ahLst/>
              <a:cxnLst/>
              <a:rect l="l" t="t" r="r" b="b"/>
              <a:pathLst>
                <a:path w="766" h="643" extrusionOk="0">
                  <a:moveTo>
                    <a:pt x="173" y="1"/>
                  </a:moveTo>
                  <a:cubicBezTo>
                    <a:pt x="84" y="1"/>
                    <a:pt x="1" y="99"/>
                    <a:pt x="50" y="198"/>
                  </a:cubicBezTo>
                  <a:cubicBezTo>
                    <a:pt x="63" y="211"/>
                    <a:pt x="63" y="224"/>
                    <a:pt x="76" y="224"/>
                  </a:cubicBezTo>
                  <a:lnTo>
                    <a:pt x="459" y="594"/>
                  </a:lnTo>
                  <a:cubicBezTo>
                    <a:pt x="491" y="629"/>
                    <a:pt x="527" y="643"/>
                    <a:pt x="561" y="643"/>
                  </a:cubicBezTo>
                  <a:cubicBezTo>
                    <a:pt x="671" y="643"/>
                    <a:pt x="765" y="496"/>
                    <a:pt x="644" y="396"/>
                  </a:cubicBezTo>
                  <a:lnTo>
                    <a:pt x="261" y="39"/>
                  </a:lnTo>
                  <a:cubicBezTo>
                    <a:pt x="234" y="12"/>
                    <a:pt x="20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4636;p54">
              <a:extLst>
                <a:ext uri="{FF2B5EF4-FFF2-40B4-BE49-F238E27FC236}">
                  <a16:creationId xmlns:a16="http://schemas.microsoft.com/office/drawing/2014/main" id="{87F7C116-8F95-3E28-1280-FCC4EFA9CE3A}"/>
                </a:ext>
              </a:extLst>
            </p:cNvPr>
            <p:cNvSpPr/>
            <p:nvPr/>
          </p:nvSpPr>
          <p:spPr>
            <a:xfrm>
              <a:off x="1043654" y="4565412"/>
              <a:ext cx="37994" cy="33364"/>
            </a:xfrm>
            <a:custGeom>
              <a:avLst/>
              <a:gdLst/>
              <a:ahLst/>
              <a:cxnLst/>
              <a:rect l="l" t="t" r="r" b="b"/>
              <a:pathLst>
                <a:path w="747" h="656" extrusionOk="0">
                  <a:moveTo>
                    <a:pt x="148" y="1"/>
                  </a:moveTo>
                  <a:cubicBezTo>
                    <a:pt x="113" y="1"/>
                    <a:pt x="80" y="14"/>
                    <a:pt x="54" y="40"/>
                  </a:cubicBezTo>
                  <a:cubicBezTo>
                    <a:pt x="14" y="80"/>
                    <a:pt x="1" y="159"/>
                    <a:pt x="40" y="212"/>
                  </a:cubicBezTo>
                  <a:cubicBezTo>
                    <a:pt x="40" y="212"/>
                    <a:pt x="54" y="225"/>
                    <a:pt x="54" y="238"/>
                  </a:cubicBezTo>
                  <a:lnTo>
                    <a:pt x="437" y="608"/>
                  </a:lnTo>
                  <a:cubicBezTo>
                    <a:pt x="467" y="642"/>
                    <a:pt x="502" y="655"/>
                    <a:pt x="535" y="655"/>
                  </a:cubicBezTo>
                  <a:cubicBezTo>
                    <a:pt x="647" y="655"/>
                    <a:pt x="746" y="501"/>
                    <a:pt x="635" y="410"/>
                  </a:cubicBezTo>
                  <a:lnTo>
                    <a:pt x="252" y="40"/>
                  </a:lnTo>
                  <a:cubicBezTo>
                    <a:pt x="219" y="14"/>
                    <a:pt x="182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4637;p54">
              <a:extLst>
                <a:ext uri="{FF2B5EF4-FFF2-40B4-BE49-F238E27FC236}">
                  <a16:creationId xmlns:a16="http://schemas.microsoft.com/office/drawing/2014/main" id="{CAE34CA2-268B-82EA-3A60-4134DE8E9D94}"/>
                </a:ext>
              </a:extLst>
            </p:cNvPr>
            <p:cNvSpPr/>
            <p:nvPr/>
          </p:nvSpPr>
          <p:spPr>
            <a:xfrm>
              <a:off x="1002710" y="2821727"/>
              <a:ext cx="706022" cy="1550315"/>
            </a:xfrm>
            <a:custGeom>
              <a:avLst/>
              <a:gdLst/>
              <a:ahLst/>
              <a:cxnLst/>
              <a:rect l="l" t="t" r="r" b="b"/>
              <a:pathLst>
                <a:path w="13881" h="30482" extrusionOk="0">
                  <a:moveTo>
                    <a:pt x="11833" y="1"/>
                  </a:moveTo>
                  <a:lnTo>
                    <a:pt x="10829" y="357"/>
                  </a:lnTo>
                  <a:lnTo>
                    <a:pt x="10592" y="436"/>
                  </a:lnTo>
                  <a:lnTo>
                    <a:pt x="6392" y="1929"/>
                  </a:lnTo>
                  <a:lnTo>
                    <a:pt x="6511" y="2629"/>
                  </a:lnTo>
                  <a:lnTo>
                    <a:pt x="8413" y="13854"/>
                  </a:lnTo>
                  <a:cubicBezTo>
                    <a:pt x="7567" y="14686"/>
                    <a:pt x="6775" y="15795"/>
                    <a:pt x="6062" y="16984"/>
                  </a:cubicBezTo>
                  <a:cubicBezTo>
                    <a:pt x="6049" y="16997"/>
                    <a:pt x="6036" y="17024"/>
                    <a:pt x="6022" y="17037"/>
                  </a:cubicBezTo>
                  <a:cubicBezTo>
                    <a:pt x="5917" y="17209"/>
                    <a:pt x="5824" y="17380"/>
                    <a:pt x="5719" y="17552"/>
                  </a:cubicBezTo>
                  <a:cubicBezTo>
                    <a:pt x="5190" y="18463"/>
                    <a:pt x="4728" y="19388"/>
                    <a:pt x="4332" y="20233"/>
                  </a:cubicBezTo>
                  <a:cubicBezTo>
                    <a:pt x="3790" y="21369"/>
                    <a:pt x="2351" y="23825"/>
                    <a:pt x="1281" y="25621"/>
                  </a:cubicBezTo>
                  <a:cubicBezTo>
                    <a:pt x="1043" y="26017"/>
                    <a:pt x="819" y="26374"/>
                    <a:pt x="634" y="26691"/>
                  </a:cubicBezTo>
                  <a:lnTo>
                    <a:pt x="449" y="26981"/>
                  </a:lnTo>
                  <a:cubicBezTo>
                    <a:pt x="172" y="27444"/>
                    <a:pt x="0" y="27721"/>
                    <a:pt x="0" y="27721"/>
                  </a:cubicBezTo>
                  <a:cubicBezTo>
                    <a:pt x="621" y="29081"/>
                    <a:pt x="1955" y="30481"/>
                    <a:pt x="1955" y="30481"/>
                  </a:cubicBezTo>
                  <a:lnTo>
                    <a:pt x="2219" y="30336"/>
                  </a:lnTo>
                  <a:cubicBezTo>
                    <a:pt x="2404" y="30230"/>
                    <a:pt x="2589" y="30125"/>
                    <a:pt x="2747" y="30019"/>
                  </a:cubicBezTo>
                  <a:lnTo>
                    <a:pt x="3011" y="29860"/>
                  </a:lnTo>
                  <a:cubicBezTo>
                    <a:pt x="3936" y="29240"/>
                    <a:pt x="4754" y="28487"/>
                    <a:pt x="5428" y="27628"/>
                  </a:cubicBezTo>
                  <a:cubicBezTo>
                    <a:pt x="5626" y="27391"/>
                    <a:pt x="5824" y="27140"/>
                    <a:pt x="6022" y="26889"/>
                  </a:cubicBezTo>
                  <a:cubicBezTo>
                    <a:pt x="6471" y="26321"/>
                    <a:pt x="6907" y="25753"/>
                    <a:pt x="7330" y="25159"/>
                  </a:cubicBezTo>
                  <a:cubicBezTo>
                    <a:pt x="9482" y="22161"/>
                    <a:pt x="11437" y="19031"/>
                    <a:pt x="13207" y="15782"/>
                  </a:cubicBezTo>
                  <a:lnTo>
                    <a:pt x="13326" y="15558"/>
                  </a:lnTo>
                  <a:lnTo>
                    <a:pt x="13326" y="15518"/>
                  </a:lnTo>
                  <a:cubicBezTo>
                    <a:pt x="13880" y="11332"/>
                    <a:pt x="12639" y="4134"/>
                    <a:pt x="12084" y="1242"/>
                  </a:cubicBezTo>
                  <a:cubicBezTo>
                    <a:pt x="12071" y="1163"/>
                    <a:pt x="12058" y="1083"/>
                    <a:pt x="12044" y="1004"/>
                  </a:cubicBezTo>
                  <a:cubicBezTo>
                    <a:pt x="11912" y="370"/>
                    <a:pt x="11833" y="1"/>
                    <a:pt x="11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4638;p54">
              <a:extLst>
                <a:ext uri="{FF2B5EF4-FFF2-40B4-BE49-F238E27FC236}">
                  <a16:creationId xmlns:a16="http://schemas.microsoft.com/office/drawing/2014/main" id="{D9FA1F76-AF18-C71E-2EDC-E6B0C09B03A9}"/>
                </a:ext>
              </a:extLst>
            </p:cNvPr>
            <p:cNvSpPr/>
            <p:nvPr/>
          </p:nvSpPr>
          <p:spPr>
            <a:xfrm>
              <a:off x="1025547" y="4179181"/>
              <a:ext cx="130361" cy="169313"/>
            </a:xfrm>
            <a:custGeom>
              <a:avLst/>
              <a:gdLst/>
              <a:ahLst/>
              <a:cxnLst/>
              <a:rect l="l" t="t" r="r" b="b"/>
              <a:pathLst>
                <a:path w="2563" h="3329" extrusionOk="0">
                  <a:moveTo>
                    <a:pt x="172" y="1"/>
                  </a:moveTo>
                  <a:lnTo>
                    <a:pt x="0" y="291"/>
                  </a:lnTo>
                  <a:lnTo>
                    <a:pt x="515" y="978"/>
                  </a:lnTo>
                  <a:lnTo>
                    <a:pt x="674" y="1176"/>
                  </a:lnTo>
                  <a:lnTo>
                    <a:pt x="2298" y="3329"/>
                  </a:lnTo>
                  <a:lnTo>
                    <a:pt x="2562" y="3170"/>
                  </a:lnTo>
                  <a:lnTo>
                    <a:pt x="832" y="872"/>
                  </a:lnTo>
                  <a:lnTo>
                    <a:pt x="687" y="674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4639;p54">
              <a:extLst>
                <a:ext uri="{FF2B5EF4-FFF2-40B4-BE49-F238E27FC236}">
                  <a16:creationId xmlns:a16="http://schemas.microsoft.com/office/drawing/2014/main" id="{EB04DEE4-FDA9-7D7F-1EDA-F334D304B277}"/>
                </a:ext>
              </a:extLst>
            </p:cNvPr>
            <p:cNvSpPr/>
            <p:nvPr/>
          </p:nvSpPr>
          <p:spPr>
            <a:xfrm>
              <a:off x="1582390" y="3576591"/>
              <a:ext cx="98114" cy="47859"/>
            </a:xfrm>
            <a:custGeom>
              <a:avLst/>
              <a:gdLst/>
              <a:ahLst/>
              <a:cxnLst/>
              <a:rect l="l" t="t" r="r" b="b"/>
              <a:pathLst>
                <a:path w="1929" h="941" extrusionOk="0">
                  <a:moveTo>
                    <a:pt x="159" y="1"/>
                  </a:moveTo>
                  <a:cubicBezTo>
                    <a:pt x="111" y="1"/>
                    <a:pt x="65" y="27"/>
                    <a:pt x="40" y="69"/>
                  </a:cubicBezTo>
                  <a:cubicBezTo>
                    <a:pt x="0" y="135"/>
                    <a:pt x="14" y="214"/>
                    <a:pt x="80" y="254"/>
                  </a:cubicBezTo>
                  <a:cubicBezTo>
                    <a:pt x="608" y="584"/>
                    <a:pt x="1202" y="821"/>
                    <a:pt x="1810" y="940"/>
                  </a:cubicBezTo>
                  <a:lnTo>
                    <a:pt x="1929" y="716"/>
                  </a:lnTo>
                  <a:lnTo>
                    <a:pt x="1929" y="676"/>
                  </a:lnTo>
                  <a:cubicBezTo>
                    <a:pt x="1334" y="557"/>
                    <a:pt x="753" y="346"/>
                    <a:pt x="238" y="29"/>
                  </a:cubicBezTo>
                  <a:cubicBezTo>
                    <a:pt x="214" y="10"/>
                    <a:pt x="186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4640;p54">
              <a:extLst>
                <a:ext uri="{FF2B5EF4-FFF2-40B4-BE49-F238E27FC236}">
                  <a16:creationId xmlns:a16="http://schemas.microsoft.com/office/drawing/2014/main" id="{97BE2DD8-63A7-00B6-27CF-C9F4BB953C1F}"/>
                </a:ext>
              </a:extLst>
            </p:cNvPr>
            <p:cNvSpPr/>
            <p:nvPr/>
          </p:nvSpPr>
          <p:spPr>
            <a:xfrm>
              <a:off x="1051741" y="2942520"/>
              <a:ext cx="436655" cy="1296523"/>
            </a:xfrm>
            <a:custGeom>
              <a:avLst/>
              <a:gdLst/>
              <a:ahLst/>
              <a:cxnLst/>
              <a:rect l="l" t="t" r="r" b="b"/>
              <a:pathLst>
                <a:path w="8585" h="25492" extrusionOk="0">
                  <a:moveTo>
                    <a:pt x="6365" y="0"/>
                  </a:moveTo>
                  <a:cubicBezTo>
                    <a:pt x="6356" y="0"/>
                    <a:pt x="6348" y="1"/>
                    <a:pt x="6339" y="3"/>
                  </a:cubicBezTo>
                  <a:cubicBezTo>
                    <a:pt x="6287" y="3"/>
                    <a:pt x="6234" y="69"/>
                    <a:pt x="6247" y="135"/>
                  </a:cubicBezTo>
                  <a:cubicBezTo>
                    <a:pt x="6313" y="531"/>
                    <a:pt x="7832" y="9934"/>
                    <a:pt x="8334" y="11770"/>
                  </a:cubicBezTo>
                  <a:cubicBezTo>
                    <a:pt x="7990" y="12126"/>
                    <a:pt x="5824" y="14609"/>
                    <a:pt x="172" y="24989"/>
                  </a:cubicBezTo>
                  <a:lnTo>
                    <a:pt x="0" y="25293"/>
                  </a:lnTo>
                  <a:lnTo>
                    <a:pt x="159" y="25491"/>
                  </a:lnTo>
                  <a:cubicBezTo>
                    <a:pt x="211" y="25386"/>
                    <a:pt x="264" y="25293"/>
                    <a:pt x="317" y="25187"/>
                  </a:cubicBezTo>
                  <a:cubicBezTo>
                    <a:pt x="6405" y="14002"/>
                    <a:pt x="8518" y="11902"/>
                    <a:pt x="8532" y="11875"/>
                  </a:cubicBezTo>
                  <a:cubicBezTo>
                    <a:pt x="8571" y="11849"/>
                    <a:pt x="8584" y="11809"/>
                    <a:pt x="8571" y="11770"/>
                  </a:cubicBezTo>
                  <a:cubicBezTo>
                    <a:pt x="8096" y="10119"/>
                    <a:pt x="6498" y="188"/>
                    <a:pt x="6471" y="95"/>
                  </a:cubicBezTo>
                  <a:cubicBezTo>
                    <a:pt x="6471" y="38"/>
                    <a:pt x="6421" y="0"/>
                    <a:pt x="6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4641;p54">
              <a:extLst>
                <a:ext uri="{FF2B5EF4-FFF2-40B4-BE49-F238E27FC236}">
                  <a16:creationId xmlns:a16="http://schemas.microsoft.com/office/drawing/2014/main" id="{E0645B5E-1751-4919-8371-B17DF48554AE}"/>
                </a:ext>
              </a:extLst>
            </p:cNvPr>
            <p:cNvSpPr/>
            <p:nvPr/>
          </p:nvSpPr>
          <p:spPr>
            <a:xfrm>
              <a:off x="1475575" y="2754577"/>
              <a:ext cx="141805" cy="131032"/>
            </a:xfrm>
            <a:custGeom>
              <a:avLst/>
              <a:gdLst/>
              <a:ahLst/>
              <a:cxnLst/>
              <a:rect l="l" t="t" r="r" b="b"/>
              <a:pathLst>
                <a:path w="2788" h="3490" extrusionOk="0">
                  <a:moveTo>
                    <a:pt x="131" y="0"/>
                  </a:moveTo>
                  <a:cubicBezTo>
                    <a:pt x="123" y="0"/>
                    <a:pt x="115" y="1"/>
                    <a:pt x="106" y="3"/>
                  </a:cubicBezTo>
                  <a:cubicBezTo>
                    <a:pt x="40" y="16"/>
                    <a:pt x="1" y="69"/>
                    <a:pt x="14" y="135"/>
                  </a:cubicBezTo>
                  <a:cubicBezTo>
                    <a:pt x="27" y="201"/>
                    <a:pt x="317" y="1693"/>
                    <a:pt x="1295" y="2684"/>
                  </a:cubicBezTo>
                  <a:cubicBezTo>
                    <a:pt x="1453" y="2842"/>
                    <a:pt x="1625" y="2987"/>
                    <a:pt x="1810" y="3106"/>
                  </a:cubicBezTo>
                  <a:cubicBezTo>
                    <a:pt x="1995" y="3225"/>
                    <a:pt x="2180" y="3317"/>
                    <a:pt x="2391" y="3383"/>
                  </a:cubicBezTo>
                  <a:cubicBezTo>
                    <a:pt x="2523" y="3423"/>
                    <a:pt x="2655" y="3463"/>
                    <a:pt x="2787" y="3489"/>
                  </a:cubicBezTo>
                  <a:cubicBezTo>
                    <a:pt x="2774" y="3397"/>
                    <a:pt x="2747" y="3317"/>
                    <a:pt x="2734" y="3251"/>
                  </a:cubicBezTo>
                  <a:cubicBezTo>
                    <a:pt x="2655" y="3225"/>
                    <a:pt x="2576" y="3199"/>
                    <a:pt x="2483" y="3185"/>
                  </a:cubicBezTo>
                  <a:cubicBezTo>
                    <a:pt x="2298" y="3119"/>
                    <a:pt x="2100" y="3027"/>
                    <a:pt x="1929" y="2908"/>
                  </a:cubicBezTo>
                  <a:cubicBezTo>
                    <a:pt x="1783" y="2816"/>
                    <a:pt x="1651" y="2710"/>
                    <a:pt x="1532" y="2591"/>
                  </a:cubicBezTo>
                  <a:cubicBezTo>
                    <a:pt x="542" y="1653"/>
                    <a:pt x="238" y="108"/>
                    <a:pt x="238" y="95"/>
                  </a:cubicBezTo>
                  <a:cubicBezTo>
                    <a:pt x="227" y="38"/>
                    <a:pt x="185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4642;p54">
              <a:extLst>
                <a:ext uri="{FF2B5EF4-FFF2-40B4-BE49-F238E27FC236}">
                  <a16:creationId xmlns:a16="http://schemas.microsoft.com/office/drawing/2014/main" id="{343D20D6-7BE4-BEB0-F350-E3AEC792ACE2}"/>
                </a:ext>
              </a:extLst>
            </p:cNvPr>
            <p:cNvSpPr/>
            <p:nvPr/>
          </p:nvSpPr>
          <p:spPr>
            <a:xfrm>
              <a:off x="1163232" y="4441161"/>
              <a:ext cx="133718" cy="95413"/>
            </a:xfrm>
            <a:custGeom>
              <a:avLst/>
              <a:gdLst/>
              <a:ahLst/>
              <a:cxnLst/>
              <a:rect l="l" t="t" r="r" b="b"/>
              <a:pathLst>
                <a:path w="2629" h="1876" extrusionOk="0">
                  <a:moveTo>
                    <a:pt x="2629" y="0"/>
                  </a:moveTo>
                  <a:lnTo>
                    <a:pt x="0" y="93"/>
                  </a:lnTo>
                  <a:lnTo>
                    <a:pt x="225" y="1876"/>
                  </a:lnTo>
                  <a:lnTo>
                    <a:pt x="2497" y="1876"/>
                  </a:lnTo>
                  <a:lnTo>
                    <a:pt x="2629" y="0"/>
                  </a:ln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4643;p54">
              <a:extLst>
                <a:ext uri="{FF2B5EF4-FFF2-40B4-BE49-F238E27FC236}">
                  <a16:creationId xmlns:a16="http://schemas.microsoft.com/office/drawing/2014/main" id="{308EA138-62C4-B213-E0A0-D0FD58EEB6E7}"/>
                </a:ext>
              </a:extLst>
            </p:cNvPr>
            <p:cNvSpPr/>
            <p:nvPr/>
          </p:nvSpPr>
          <p:spPr>
            <a:xfrm>
              <a:off x="1120253" y="4386740"/>
              <a:ext cx="188802" cy="16173"/>
            </a:xfrm>
            <a:custGeom>
              <a:avLst/>
              <a:gdLst/>
              <a:ahLst/>
              <a:cxnLst/>
              <a:rect l="l" t="t" r="r" b="b"/>
              <a:pathLst>
                <a:path w="3712" h="318" extrusionOk="0">
                  <a:moveTo>
                    <a:pt x="0" y="1"/>
                  </a:moveTo>
                  <a:lnTo>
                    <a:pt x="79" y="318"/>
                  </a:lnTo>
                  <a:lnTo>
                    <a:pt x="3711" y="318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4644;p54">
              <a:extLst>
                <a:ext uri="{FF2B5EF4-FFF2-40B4-BE49-F238E27FC236}">
                  <a16:creationId xmlns:a16="http://schemas.microsoft.com/office/drawing/2014/main" id="{8044EC64-9345-6560-4183-8A4D3043E2EE}"/>
                </a:ext>
              </a:extLst>
            </p:cNvPr>
            <p:cNvSpPr/>
            <p:nvPr/>
          </p:nvSpPr>
          <p:spPr>
            <a:xfrm>
              <a:off x="1160536" y="3561944"/>
              <a:ext cx="148518" cy="21514"/>
            </a:xfrm>
            <a:custGeom>
              <a:avLst/>
              <a:gdLst/>
              <a:ahLst/>
              <a:cxnLst/>
              <a:rect l="l" t="t" r="r" b="b"/>
              <a:pathLst>
                <a:path w="2920" h="423" extrusionOk="0">
                  <a:moveTo>
                    <a:pt x="2919" y="0"/>
                  </a:moveTo>
                  <a:cubicBezTo>
                    <a:pt x="2543" y="102"/>
                    <a:pt x="2095" y="136"/>
                    <a:pt x="1671" y="136"/>
                  </a:cubicBezTo>
                  <a:cubicBezTo>
                    <a:pt x="891" y="136"/>
                    <a:pt x="194" y="22"/>
                    <a:pt x="186" y="13"/>
                  </a:cubicBezTo>
                  <a:cubicBezTo>
                    <a:pt x="177" y="12"/>
                    <a:pt x="169" y="11"/>
                    <a:pt x="161" y="11"/>
                  </a:cubicBezTo>
                  <a:cubicBezTo>
                    <a:pt x="91" y="11"/>
                    <a:pt x="26" y="61"/>
                    <a:pt x="14" y="132"/>
                  </a:cubicBezTo>
                  <a:cubicBezTo>
                    <a:pt x="1" y="211"/>
                    <a:pt x="53" y="291"/>
                    <a:pt x="133" y="304"/>
                  </a:cubicBezTo>
                  <a:cubicBezTo>
                    <a:pt x="635" y="383"/>
                    <a:pt x="1136" y="423"/>
                    <a:pt x="1651" y="423"/>
                  </a:cubicBezTo>
                  <a:cubicBezTo>
                    <a:pt x="2074" y="423"/>
                    <a:pt x="2497" y="383"/>
                    <a:pt x="2919" y="291"/>
                  </a:cubicBezTo>
                  <a:lnTo>
                    <a:pt x="29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4645;p54">
              <a:extLst>
                <a:ext uri="{FF2B5EF4-FFF2-40B4-BE49-F238E27FC236}">
                  <a16:creationId xmlns:a16="http://schemas.microsoft.com/office/drawing/2014/main" id="{96038973-B4A6-7A1C-C8E5-E3306C7E16D0}"/>
                </a:ext>
              </a:extLst>
            </p:cNvPr>
            <p:cNvSpPr/>
            <p:nvPr/>
          </p:nvSpPr>
          <p:spPr>
            <a:xfrm>
              <a:off x="1071221" y="4489528"/>
              <a:ext cx="263366" cy="229073"/>
            </a:xfrm>
            <a:custGeom>
              <a:avLst/>
              <a:gdLst/>
              <a:ahLst/>
              <a:cxnLst/>
              <a:rect l="l" t="t" r="r" b="b"/>
              <a:pathLst>
                <a:path w="5178" h="4504" extrusionOk="0">
                  <a:moveTo>
                    <a:pt x="3170" y="0"/>
                  </a:moveTo>
                  <a:cubicBezTo>
                    <a:pt x="2259" y="0"/>
                    <a:pt x="2100" y="172"/>
                    <a:pt x="1942" y="528"/>
                  </a:cubicBezTo>
                  <a:cubicBezTo>
                    <a:pt x="1915" y="568"/>
                    <a:pt x="1743" y="1149"/>
                    <a:pt x="1717" y="1189"/>
                  </a:cubicBezTo>
                  <a:cubicBezTo>
                    <a:pt x="1519" y="1532"/>
                    <a:pt x="1902" y="1374"/>
                    <a:pt x="938" y="2113"/>
                  </a:cubicBezTo>
                  <a:cubicBezTo>
                    <a:pt x="225" y="2668"/>
                    <a:pt x="53" y="3487"/>
                    <a:pt x="13" y="4015"/>
                  </a:cubicBezTo>
                  <a:cubicBezTo>
                    <a:pt x="0" y="4173"/>
                    <a:pt x="0" y="4345"/>
                    <a:pt x="13" y="4504"/>
                  </a:cubicBezTo>
                  <a:lnTo>
                    <a:pt x="5138" y="4504"/>
                  </a:lnTo>
                  <a:cubicBezTo>
                    <a:pt x="5138" y="4504"/>
                    <a:pt x="5151" y="4411"/>
                    <a:pt x="5151" y="4253"/>
                  </a:cubicBezTo>
                  <a:cubicBezTo>
                    <a:pt x="5164" y="4187"/>
                    <a:pt x="5164" y="4107"/>
                    <a:pt x="5164" y="4015"/>
                  </a:cubicBezTo>
                  <a:lnTo>
                    <a:pt x="5164" y="3962"/>
                  </a:lnTo>
                  <a:cubicBezTo>
                    <a:pt x="5177" y="3658"/>
                    <a:pt x="5151" y="3355"/>
                    <a:pt x="5111" y="3051"/>
                  </a:cubicBezTo>
                  <a:cubicBezTo>
                    <a:pt x="5071" y="2760"/>
                    <a:pt x="4992" y="2391"/>
                    <a:pt x="4926" y="2034"/>
                  </a:cubicBezTo>
                  <a:cubicBezTo>
                    <a:pt x="4887" y="1889"/>
                    <a:pt x="4860" y="1757"/>
                    <a:pt x="4834" y="1625"/>
                  </a:cubicBezTo>
                  <a:cubicBezTo>
                    <a:pt x="4781" y="1387"/>
                    <a:pt x="4715" y="1136"/>
                    <a:pt x="4622" y="911"/>
                  </a:cubicBezTo>
                  <a:cubicBezTo>
                    <a:pt x="4490" y="595"/>
                    <a:pt x="4385" y="0"/>
                    <a:pt x="3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4646;p54">
              <a:extLst>
                <a:ext uri="{FF2B5EF4-FFF2-40B4-BE49-F238E27FC236}">
                  <a16:creationId xmlns:a16="http://schemas.microsoft.com/office/drawing/2014/main" id="{3A652FBD-5D04-BE35-1BE2-1ACE58BD0D35}"/>
                </a:ext>
              </a:extLst>
            </p:cNvPr>
            <p:cNvSpPr/>
            <p:nvPr/>
          </p:nvSpPr>
          <p:spPr>
            <a:xfrm>
              <a:off x="1290184" y="4572125"/>
              <a:ext cx="43691" cy="133711"/>
            </a:xfrm>
            <a:custGeom>
              <a:avLst/>
              <a:gdLst/>
              <a:ahLst/>
              <a:cxnLst/>
              <a:rect l="l" t="t" r="r" b="b"/>
              <a:pathLst>
                <a:path w="859" h="2629" extrusionOk="0">
                  <a:moveTo>
                    <a:pt x="516" y="1"/>
                  </a:moveTo>
                  <a:cubicBezTo>
                    <a:pt x="489" y="53"/>
                    <a:pt x="1" y="1084"/>
                    <a:pt x="317" y="1942"/>
                  </a:cubicBezTo>
                  <a:cubicBezTo>
                    <a:pt x="423" y="2219"/>
                    <a:pt x="608" y="2470"/>
                    <a:pt x="846" y="2629"/>
                  </a:cubicBezTo>
                  <a:cubicBezTo>
                    <a:pt x="859" y="2563"/>
                    <a:pt x="859" y="2483"/>
                    <a:pt x="859" y="2391"/>
                  </a:cubicBezTo>
                  <a:lnTo>
                    <a:pt x="859" y="2338"/>
                  </a:lnTo>
                  <a:cubicBezTo>
                    <a:pt x="714" y="2206"/>
                    <a:pt x="608" y="2034"/>
                    <a:pt x="542" y="1863"/>
                  </a:cubicBezTo>
                  <a:cubicBezTo>
                    <a:pt x="357" y="1361"/>
                    <a:pt x="502" y="767"/>
                    <a:pt x="608" y="410"/>
                  </a:cubicBezTo>
                  <a:cubicBezTo>
                    <a:pt x="582" y="278"/>
                    <a:pt x="555" y="133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4647;p54">
              <a:extLst>
                <a:ext uri="{FF2B5EF4-FFF2-40B4-BE49-F238E27FC236}">
                  <a16:creationId xmlns:a16="http://schemas.microsoft.com/office/drawing/2014/main" id="{289BD2AD-A756-E86C-0580-19237B4B48A2}"/>
                </a:ext>
              </a:extLst>
            </p:cNvPr>
            <p:cNvSpPr/>
            <p:nvPr/>
          </p:nvSpPr>
          <p:spPr>
            <a:xfrm>
              <a:off x="1166334" y="4551985"/>
              <a:ext cx="82906" cy="19530"/>
            </a:xfrm>
            <a:custGeom>
              <a:avLst/>
              <a:gdLst/>
              <a:ahLst/>
              <a:cxnLst/>
              <a:rect l="l" t="t" r="r" b="b"/>
              <a:pathLst>
                <a:path w="1630" h="384" extrusionOk="0">
                  <a:moveTo>
                    <a:pt x="794" y="0"/>
                  </a:moveTo>
                  <a:cubicBezTo>
                    <a:pt x="585" y="0"/>
                    <a:pt x="374" y="23"/>
                    <a:pt x="164" y="66"/>
                  </a:cubicBezTo>
                  <a:cubicBezTo>
                    <a:pt x="1" y="129"/>
                    <a:pt x="64" y="359"/>
                    <a:pt x="218" y="359"/>
                  </a:cubicBezTo>
                  <a:cubicBezTo>
                    <a:pt x="226" y="359"/>
                    <a:pt x="235" y="358"/>
                    <a:pt x="243" y="357"/>
                  </a:cubicBezTo>
                  <a:cubicBezTo>
                    <a:pt x="422" y="315"/>
                    <a:pt x="600" y="295"/>
                    <a:pt x="778" y="295"/>
                  </a:cubicBezTo>
                  <a:cubicBezTo>
                    <a:pt x="996" y="295"/>
                    <a:pt x="1214" y="325"/>
                    <a:pt x="1432" y="383"/>
                  </a:cubicBezTo>
                  <a:lnTo>
                    <a:pt x="1471" y="383"/>
                  </a:lnTo>
                  <a:cubicBezTo>
                    <a:pt x="1537" y="383"/>
                    <a:pt x="1590" y="331"/>
                    <a:pt x="1604" y="278"/>
                  </a:cubicBezTo>
                  <a:cubicBezTo>
                    <a:pt x="1630" y="199"/>
                    <a:pt x="1577" y="119"/>
                    <a:pt x="1498" y="93"/>
                  </a:cubicBezTo>
                  <a:cubicBezTo>
                    <a:pt x="1266" y="30"/>
                    <a:pt x="1031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4648;p54">
              <a:extLst>
                <a:ext uri="{FF2B5EF4-FFF2-40B4-BE49-F238E27FC236}">
                  <a16:creationId xmlns:a16="http://schemas.microsoft.com/office/drawing/2014/main" id="{2C46F849-2E68-13D5-BE59-D6D9B857305F}"/>
                </a:ext>
              </a:extLst>
            </p:cNvPr>
            <p:cNvSpPr/>
            <p:nvPr/>
          </p:nvSpPr>
          <p:spPr>
            <a:xfrm>
              <a:off x="1172082" y="4523401"/>
              <a:ext cx="83211" cy="19225"/>
            </a:xfrm>
            <a:custGeom>
              <a:avLst/>
              <a:gdLst/>
              <a:ahLst/>
              <a:cxnLst/>
              <a:rect l="l" t="t" r="r" b="b"/>
              <a:pathLst>
                <a:path w="1636" h="378" extrusionOk="0">
                  <a:moveTo>
                    <a:pt x="795" y="1"/>
                  </a:moveTo>
                  <a:cubicBezTo>
                    <a:pt x="584" y="1"/>
                    <a:pt x="374" y="24"/>
                    <a:pt x="170" y="74"/>
                  </a:cubicBezTo>
                  <a:cubicBezTo>
                    <a:pt x="1" y="122"/>
                    <a:pt x="52" y="358"/>
                    <a:pt x="204" y="358"/>
                  </a:cubicBezTo>
                  <a:cubicBezTo>
                    <a:pt x="218" y="358"/>
                    <a:pt x="233" y="356"/>
                    <a:pt x="249" y="351"/>
                  </a:cubicBezTo>
                  <a:cubicBezTo>
                    <a:pt x="421" y="309"/>
                    <a:pt x="599" y="289"/>
                    <a:pt x="779" y="289"/>
                  </a:cubicBezTo>
                  <a:cubicBezTo>
                    <a:pt x="998" y="289"/>
                    <a:pt x="1220" y="319"/>
                    <a:pt x="1438" y="378"/>
                  </a:cubicBezTo>
                  <a:lnTo>
                    <a:pt x="1464" y="378"/>
                  </a:lnTo>
                  <a:cubicBezTo>
                    <a:pt x="1530" y="378"/>
                    <a:pt x="1596" y="338"/>
                    <a:pt x="1609" y="272"/>
                  </a:cubicBezTo>
                  <a:cubicBezTo>
                    <a:pt x="1636" y="193"/>
                    <a:pt x="1583" y="113"/>
                    <a:pt x="1504" y="87"/>
                  </a:cubicBezTo>
                  <a:cubicBezTo>
                    <a:pt x="1272" y="31"/>
                    <a:pt x="1033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4649;p54">
              <a:extLst>
                <a:ext uri="{FF2B5EF4-FFF2-40B4-BE49-F238E27FC236}">
                  <a16:creationId xmlns:a16="http://schemas.microsoft.com/office/drawing/2014/main" id="{B3E0A6CA-8A77-59A5-5769-C3283AF040FE}"/>
                </a:ext>
              </a:extLst>
            </p:cNvPr>
            <p:cNvSpPr/>
            <p:nvPr/>
          </p:nvSpPr>
          <p:spPr>
            <a:xfrm>
              <a:off x="1155602" y="4575482"/>
              <a:ext cx="84940" cy="19530"/>
            </a:xfrm>
            <a:custGeom>
              <a:avLst/>
              <a:gdLst/>
              <a:ahLst/>
              <a:cxnLst/>
              <a:rect l="l" t="t" r="r" b="b"/>
              <a:pathLst>
                <a:path w="1670" h="384" extrusionOk="0">
                  <a:moveTo>
                    <a:pt x="788" y="0"/>
                  </a:moveTo>
                  <a:cubicBezTo>
                    <a:pt x="578" y="0"/>
                    <a:pt x="368" y="23"/>
                    <a:pt x="164" y="67"/>
                  </a:cubicBezTo>
                  <a:cubicBezTo>
                    <a:pt x="1" y="129"/>
                    <a:pt x="52" y="359"/>
                    <a:pt x="205" y="359"/>
                  </a:cubicBezTo>
                  <a:cubicBezTo>
                    <a:pt x="213" y="359"/>
                    <a:pt x="221" y="359"/>
                    <a:pt x="230" y="357"/>
                  </a:cubicBezTo>
                  <a:cubicBezTo>
                    <a:pt x="408" y="316"/>
                    <a:pt x="589" y="295"/>
                    <a:pt x="769" y="295"/>
                  </a:cubicBezTo>
                  <a:cubicBezTo>
                    <a:pt x="989" y="295"/>
                    <a:pt x="1208" y="326"/>
                    <a:pt x="1418" y="384"/>
                  </a:cubicBezTo>
                  <a:lnTo>
                    <a:pt x="1458" y="384"/>
                  </a:lnTo>
                  <a:cubicBezTo>
                    <a:pt x="1630" y="384"/>
                    <a:pt x="1669" y="133"/>
                    <a:pt x="1498" y="93"/>
                  </a:cubicBezTo>
                  <a:cubicBezTo>
                    <a:pt x="1266" y="30"/>
                    <a:pt x="1027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4650;p54">
              <a:extLst>
                <a:ext uri="{FF2B5EF4-FFF2-40B4-BE49-F238E27FC236}">
                  <a16:creationId xmlns:a16="http://schemas.microsoft.com/office/drawing/2014/main" id="{D08FBEFB-CC20-4B94-EBA8-1048F0374BD8}"/>
                </a:ext>
              </a:extLst>
            </p:cNvPr>
            <p:cNvSpPr/>
            <p:nvPr/>
          </p:nvSpPr>
          <p:spPr>
            <a:xfrm>
              <a:off x="1144413" y="4602336"/>
              <a:ext cx="81990" cy="19530"/>
            </a:xfrm>
            <a:custGeom>
              <a:avLst/>
              <a:gdLst/>
              <a:ahLst/>
              <a:cxnLst/>
              <a:rect l="l" t="t" r="r" b="b"/>
              <a:pathLst>
                <a:path w="1612" h="384" extrusionOk="0">
                  <a:moveTo>
                    <a:pt x="749" y="1"/>
                  </a:moveTo>
                  <a:cubicBezTo>
                    <a:pt x="540" y="1"/>
                    <a:pt x="330" y="24"/>
                    <a:pt x="120" y="67"/>
                  </a:cubicBezTo>
                  <a:cubicBezTo>
                    <a:pt x="40" y="93"/>
                    <a:pt x="1" y="173"/>
                    <a:pt x="14" y="252"/>
                  </a:cubicBezTo>
                  <a:cubicBezTo>
                    <a:pt x="37" y="321"/>
                    <a:pt x="100" y="360"/>
                    <a:pt x="169" y="360"/>
                  </a:cubicBezTo>
                  <a:cubicBezTo>
                    <a:pt x="179" y="360"/>
                    <a:pt x="189" y="359"/>
                    <a:pt x="199" y="357"/>
                  </a:cubicBezTo>
                  <a:cubicBezTo>
                    <a:pt x="383" y="315"/>
                    <a:pt x="567" y="294"/>
                    <a:pt x="751" y="294"/>
                  </a:cubicBezTo>
                  <a:cubicBezTo>
                    <a:pt x="963" y="294"/>
                    <a:pt x="1175" y="321"/>
                    <a:pt x="1387" y="371"/>
                  </a:cubicBezTo>
                  <a:lnTo>
                    <a:pt x="1427" y="371"/>
                  </a:lnTo>
                  <a:lnTo>
                    <a:pt x="1427" y="384"/>
                  </a:lnTo>
                  <a:cubicBezTo>
                    <a:pt x="1585" y="371"/>
                    <a:pt x="1612" y="146"/>
                    <a:pt x="1453" y="93"/>
                  </a:cubicBezTo>
                  <a:cubicBezTo>
                    <a:pt x="1222" y="30"/>
                    <a:pt x="987" y="1"/>
                    <a:pt x="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4651;p54">
              <a:extLst>
                <a:ext uri="{FF2B5EF4-FFF2-40B4-BE49-F238E27FC236}">
                  <a16:creationId xmlns:a16="http://schemas.microsoft.com/office/drawing/2014/main" id="{C7162E26-640C-9FDE-54F4-F165D894C1EC}"/>
                </a:ext>
              </a:extLst>
            </p:cNvPr>
            <p:cNvSpPr/>
            <p:nvPr/>
          </p:nvSpPr>
          <p:spPr>
            <a:xfrm>
              <a:off x="1521253" y="1950699"/>
              <a:ext cx="22888" cy="311568"/>
            </a:xfrm>
            <a:custGeom>
              <a:avLst/>
              <a:gdLst/>
              <a:ahLst/>
              <a:cxnLst/>
              <a:rect l="l" t="t" r="r" b="b"/>
              <a:pathLst>
                <a:path w="450" h="6126" extrusionOk="0">
                  <a:moveTo>
                    <a:pt x="106" y="1"/>
                  </a:moveTo>
                  <a:cubicBezTo>
                    <a:pt x="57" y="1"/>
                    <a:pt x="7" y="31"/>
                    <a:pt x="1" y="90"/>
                  </a:cubicBezTo>
                  <a:cubicBezTo>
                    <a:pt x="1" y="130"/>
                    <a:pt x="1" y="4052"/>
                    <a:pt x="225" y="6020"/>
                  </a:cubicBezTo>
                  <a:cubicBezTo>
                    <a:pt x="225" y="6086"/>
                    <a:pt x="278" y="6126"/>
                    <a:pt x="331" y="6126"/>
                  </a:cubicBezTo>
                  <a:lnTo>
                    <a:pt x="344" y="6126"/>
                  </a:lnTo>
                  <a:cubicBezTo>
                    <a:pt x="397" y="6112"/>
                    <a:pt x="450" y="6059"/>
                    <a:pt x="436" y="6007"/>
                  </a:cubicBezTo>
                  <a:cubicBezTo>
                    <a:pt x="212" y="4039"/>
                    <a:pt x="212" y="130"/>
                    <a:pt x="212" y="90"/>
                  </a:cubicBezTo>
                  <a:cubicBezTo>
                    <a:pt x="205" y="31"/>
                    <a:pt x="156" y="1"/>
                    <a:pt x="1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4652;p54">
              <a:extLst>
                <a:ext uri="{FF2B5EF4-FFF2-40B4-BE49-F238E27FC236}">
                  <a16:creationId xmlns:a16="http://schemas.microsoft.com/office/drawing/2014/main" id="{F57E66FA-A550-7EAB-C847-F41398B9FC96}"/>
                </a:ext>
              </a:extLst>
            </p:cNvPr>
            <p:cNvSpPr/>
            <p:nvPr/>
          </p:nvSpPr>
          <p:spPr>
            <a:xfrm>
              <a:off x="1339216" y="1885395"/>
              <a:ext cx="151214" cy="151919"/>
            </a:xfrm>
            <a:custGeom>
              <a:avLst/>
              <a:gdLst/>
              <a:ahLst/>
              <a:cxnLst/>
              <a:rect l="l" t="t" r="r" b="b"/>
              <a:pathLst>
                <a:path w="2973" h="2987" extrusionOk="0">
                  <a:moveTo>
                    <a:pt x="2523" y="212"/>
                  </a:moveTo>
                  <a:cubicBezTo>
                    <a:pt x="2563" y="569"/>
                    <a:pt x="2668" y="1889"/>
                    <a:pt x="2153" y="2483"/>
                  </a:cubicBezTo>
                  <a:cubicBezTo>
                    <a:pt x="1975" y="2682"/>
                    <a:pt x="1734" y="2781"/>
                    <a:pt x="1493" y="2781"/>
                  </a:cubicBezTo>
                  <a:cubicBezTo>
                    <a:pt x="1252" y="2781"/>
                    <a:pt x="1011" y="2682"/>
                    <a:pt x="833" y="2483"/>
                  </a:cubicBezTo>
                  <a:cubicBezTo>
                    <a:pt x="318" y="1889"/>
                    <a:pt x="436" y="569"/>
                    <a:pt x="476" y="212"/>
                  </a:cubicBezTo>
                  <a:close/>
                  <a:moveTo>
                    <a:pt x="370" y="1"/>
                  </a:moveTo>
                  <a:cubicBezTo>
                    <a:pt x="318" y="1"/>
                    <a:pt x="278" y="40"/>
                    <a:pt x="265" y="93"/>
                  </a:cubicBezTo>
                  <a:cubicBezTo>
                    <a:pt x="252" y="159"/>
                    <a:pt x="1" y="1863"/>
                    <a:pt x="661" y="2629"/>
                  </a:cubicBezTo>
                  <a:cubicBezTo>
                    <a:pt x="863" y="2856"/>
                    <a:pt x="1148" y="2986"/>
                    <a:pt x="1450" y="2986"/>
                  </a:cubicBezTo>
                  <a:cubicBezTo>
                    <a:pt x="1464" y="2986"/>
                    <a:pt x="1478" y="2986"/>
                    <a:pt x="1493" y="2985"/>
                  </a:cubicBezTo>
                  <a:cubicBezTo>
                    <a:pt x="1507" y="2986"/>
                    <a:pt x="1522" y="2986"/>
                    <a:pt x="1536" y="2986"/>
                  </a:cubicBezTo>
                  <a:cubicBezTo>
                    <a:pt x="1836" y="2986"/>
                    <a:pt x="2110" y="2856"/>
                    <a:pt x="2312" y="2629"/>
                  </a:cubicBezTo>
                  <a:cubicBezTo>
                    <a:pt x="2972" y="1863"/>
                    <a:pt x="2721" y="159"/>
                    <a:pt x="2708" y="93"/>
                  </a:cubicBezTo>
                  <a:cubicBezTo>
                    <a:pt x="2708" y="40"/>
                    <a:pt x="2655" y="1"/>
                    <a:pt x="2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4653;p54">
              <a:extLst>
                <a:ext uri="{FF2B5EF4-FFF2-40B4-BE49-F238E27FC236}">
                  <a16:creationId xmlns:a16="http://schemas.microsoft.com/office/drawing/2014/main" id="{5AA7B5D8-7AA0-7E46-D08C-000039440E8A}"/>
                </a:ext>
              </a:extLst>
            </p:cNvPr>
            <p:cNvSpPr/>
            <p:nvPr/>
          </p:nvSpPr>
          <p:spPr>
            <a:xfrm>
              <a:off x="1170607" y="1485076"/>
              <a:ext cx="172017" cy="178163"/>
            </a:xfrm>
            <a:custGeom>
              <a:avLst/>
              <a:gdLst/>
              <a:ahLst/>
              <a:cxnLst/>
              <a:rect l="l" t="t" r="r" b="b"/>
              <a:pathLst>
                <a:path w="3382" h="3503" extrusionOk="0">
                  <a:moveTo>
                    <a:pt x="1" y="1"/>
                  </a:moveTo>
                  <a:lnTo>
                    <a:pt x="1" y="2946"/>
                  </a:lnTo>
                  <a:cubicBezTo>
                    <a:pt x="1" y="2946"/>
                    <a:pt x="805" y="3502"/>
                    <a:pt x="1807" y="3502"/>
                  </a:cubicBezTo>
                  <a:cubicBezTo>
                    <a:pt x="2212" y="3502"/>
                    <a:pt x="2649" y="3411"/>
                    <a:pt x="3078" y="3157"/>
                  </a:cubicBezTo>
                  <a:cubicBezTo>
                    <a:pt x="3184" y="3091"/>
                    <a:pt x="3276" y="3025"/>
                    <a:pt x="3382" y="2946"/>
                  </a:cubicBezTo>
                  <a:lnTo>
                    <a:pt x="3382" y="2100"/>
                  </a:lnTo>
                  <a:lnTo>
                    <a:pt x="2972" y="18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4654;p54">
              <a:extLst>
                <a:ext uri="{FF2B5EF4-FFF2-40B4-BE49-F238E27FC236}">
                  <a16:creationId xmlns:a16="http://schemas.microsoft.com/office/drawing/2014/main" id="{AE135DD1-AB5A-13C9-A686-CC846F7F7634}"/>
                </a:ext>
              </a:extLst>
            </p:cNvPr>
            <p:cNvSpPr/>
            <p:nvPr/>
          </p:nvSpPr>
          <p:spPr>
            <a:xfrm>
              <a:off x="1216281" y="1553584"/>
              <a:ext cx="126342" cy="92057"/>
            </a:xfrm>
            <a:custGeom>
              <a:avLst/>
              <a:gdLst/>
              <a:ahLst/>
              <a:cxnLst/>
              <a:rect l="l" t="t" r="r" b="b"/>
              <a:pathLst>
                <a:path w="2484" h="1810" extrusionOk="0">
                  <a:moveTo>
                    <a:pt x="1" y="1"/>
                  </a:moveTo>
                  <a:cubicBezTo>
                    <a:pt x="1" y="1"/>
                    <a:pt x="925" y="1321"/>
                    <a:pt x="2180" y="1810"/>
                  </a:cubicBezTo>
                  <a:cubicBezTo>
                    <a:pt x="2286" y="1744"/>
                    <a:pt x="2378" y="1678"/>
                    <a:pt x="2484" y="1599"/>
                  </a:cubicBezTo>
                  <a:lnTo>
                    <a:pt x="2484" y="727"/>
                  </a:lnTo>
                  <a:lnTo>
                    <a:pt x="2074" y="5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4655;p54">
              <a:extLst>
                <a:ext uri="{FF2B5EF4-FFF2-40B4-BE49-F238E27FC236}">
                  <a16:creationId xmlns:a16="http://schemas.microsoft.com/office/drawing/2014/main" id="{6AD7AB68-7142-445C-E968-2AF32A72B328}"/>
                </a:ext>
              </a:extLst>
            </p:cNvPr>
            <p:cNvSpPr/>
            <p:nvPr/>
          </p:nvSpPr>
          <p:spPr>
            <a:xfrm>
              <a:off x="1106825" y="1591220"/>
              <a:ext cx="163269" cy="175365"/>
            </a:xfrm>
            <a:custGeom>
              <a:avLst/>
              <a:gdLst/>
              <a:ahLst/>
              <a:cxnLst/>
              <a:rect l="l" t="t" r="r" b="b"/>
              <a:pathLst>
                <a:path w="3210" h="3448" extrusionOk="0">
                  <a:moveTo>
                    <a:pt x="1268" y="0"/>
                  </a:moveTo>
                  <a:cubicBezTo>
                    <a:pt x="621" y="145"/>
                    <a:pt x="132" y="661"/>
                    <a:pt x="0" y="1308"/>
                  </a:cubicBezTo>
                  <a:cubicBezTo>
                    <a:pt x="964" y="2311"/>
                    <a:pt x="1823" y="3196"/>
                    <a:pt x="3209" y="3447"/>
                  </a:cubicBezTo>
                  <a:lnTo>
                    <a:pt x="3209" y="1427"/>
                  </a:lnTo>
                  <a:cubicBezTo>
                    <a:pt x="2417" y="1189"/>
                    <a:pt x="1730" y="687"/>
                    <a:pt x="1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4656;p54">
              <a:extLst>
                <a:ext uri="{FF2B5EF4-FFF2-40B4-BE49-F238E27FC236}">
                  <a16:creationId xmlns:a16="http://schemas.microsoft.com/office/drawing/2014/main" id="{65FE3096-7238-664E-B1B6-74E301B216B1}"/>
                </a:ext>
              </a:extLst>
            </p:cNvPr>
            <p:cNvSpPr/>
            <p:nvPr/>
          </p:nvSpPr>
          <p:spPr>
            <a:xfrm>
              <a:off x="1270043" y="1605970"/>
              <a:ext cx="136413" cy="160616"/>
            </a:xfrm>
            <a:custGeom>
              <a:avLst/>
              <a:gdLst/>
              <a:ahLst/>
              <a:cxnLst/>
              <a:rect l="l" t="t" r="r" b="b"/>
              <a:pathLst>
                <a:path w="2682" h="3158" extrusionOk="0">
                  <a:moveTo>
                    <a:pt x="1453" y="1"/>
                  </a:moveTo>
                  <a:cubicBezTo>
                    <a:pt x="740" y="1110"/>
                    <a:pt x="0" y="1137"/>
                    <a:pt x="0" y="1137"/>
                  </a:cubicBezTo>
                  <a:lnTo>
                    <a:pt x="0" y="3157"/>
                  </a:lnTo>
                  <a:cubicBezTo>
                    <a:pt x="1308" y="2827"/>
                    <a:pt x="1796" y="2418"/>
                    <a:pt x="2681" y="1321"/>
                  </a:cubicBezTo>
                  <a:cubicBezTo>
                    <a:pt x="2338" y="199"/>
                    <a:pt x="1453" y="1"/>
                    <a:pt x="1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4657;p54">
              <a:extLst>
                <a:ext uri="{FF2B5EF4-FFF2-40B4-BE49-F238E27FC236}">
                  <a16:creationId xmlns:a16="http://schemas.microsoft.com/office/drawing/2014/main" id="{4E5FD208-35A4-EDD2-3EB4-483D825F3817}"/>
                </a:ext>
              </a:extLst>
            </p:cNvPr>
            <p:cNvSpPr/>
            <p:nvPr/>
          </p:nvSpPr>
          <p:spPr>
            <a:xfrm>
              <a:off x="1190087" y="1794711"/>
              <a:ext cx="179392" cy="808115"/>
            </a:xfrm>
            <a:custGeom>
              <a:avLst/>
              <a:gdLst/>
              <a:ahLst/>
              <a:cxnLst/>
              <a:rect l="l" t="t" r="r" b="b"/>
              <a:pathLst>
                <a:path w="3527" h="15889" extrusionOk="0">
                  <a:moveTo>
                    <a:pt x="1929" y="1"/>
                  </a:moveTo>
                  <a:lnTo>
                    <a:pt x="1229" y="27"/>
                  </a:lnTo>
                  <a:lnTo>
                    <a:pt x="1123" y="978"/>
                  </a:lnTo>
                  <a:lnTo>
                    <a:pt x="1084" y="1387"/>
                  </a:lnTo>
                  <a:lnTo>
                    <a:pt x="991" y="2312"/>
                  </a:lnTo>
                  <a:lnTo>
                    <a:pt x="952" y="2721"/>
                  </a:lnTo>
                  <a:lnTo>
                    <a:pt x="859" y="3646"/>
                  </a:lnTo>
                  <a:lnTo>
                    <a:pt x="820" y="4055"/>
                  </a:lnTo>
                  <a:lnTo>
                    <a:pt x="714" y="4980"/>
                  </a:lnTo>
                  <a:lnTo>
                    <a:pt x="674" y="5376"/>
                  </a:lnTo>
                  <a:lnTo>
                    <a:pt x="582" y="6300"/>
                  </a:lnTo>
                  <a:lnTo>
                    <a:pt x="542" y="6710"/>
                  </a:lnTo>
                  <a:lnTo>
                    <a:pt x="450" y="7634"/>
                  </a:lnTo>
                  <a:lnTo>
                    <a:pt x="410" y="8044"/>
                  </a:lnTo>
                  <a:lnTo>
                    <a:pt x="318" y="8968"/>
                  </a:lnTo>
                  <a:lnTo>
                    <a:pt x="278" y="9377"/>
                  </a:lnTo>
                  <a:lnTo>
                    <a:pt x="172" y="10302"/>
                  </a:lnTo>
                  <a:lnTo>
                    <a:pt x="133" y="10698"/>
                  </a:lnTo>
                  <a:lnTo>
                    <a:pt x="40" y="11622"/>
                  </a:lnTo>
                  <a:lnTo>
                    <a:pt x="1" y="12032"/>
                  </a:lnTo>
                  <a:lnTo>
                    <a:pt x="1" y="12085"/>
                  </a:lnTo>
                  <a:lnTo>
                    <a:pt x="265" y="12600"/>
                  </a:lnTo>
                  <a:lnTo>
                    <a:pt x="384" y="12837"/>
                  </a:lnTo>
                  <a:lnTo>
                    <a:pt x="384" y="12851"/>
                  </a:lnTo>
                  <a:lnTo>
                    <a:pt x="674" y="13392"/>
                  </a:lnTo>
                  <a:lnTo>
                    <a:pt x="793" y="13630"/>
                  </a:lnTo>
                  <a:lnTo>
                    <a:pt x="1084" y="14171"/>
                  </a:lnTo>
                  <a:lnTo>
                    <a:pt x="1203" y="14422"/>
                  </a:lnTo>
                  <a:lnTo>
                    <a:pt x="1480" y="14964"/>
                  </a:lnTo>
                  <a:lnTo>
                    <a:pt x="1612" y="15201"/>
                  </a:lnTo>
                  <a:lnTo>
                    <a:pt x="1969" y="15888"/>
                  </a:lnTo>
                  <a:lnTo>
                    <a:pt x="2695" y="14119"/>
                  </a:lnTo>
                  <a:lnTo>
                    <a:pt x="2946" y="13498"/>
                  </a:lnTo>
                  <a:lnTo>
                    <a:pt x="3527" y="12111"/>
                  </a:lnTo>
                  <a:lnTo>
                    <a:pt x="3527" y="12098"/>
                  </a:lnTo>
                  <a:lnTo>
                    <a:pt x="3487" y="11768"/>
                  </a:lnTo>
                  <a:lnTo>
                    <a:pt x="3382" y="11041"/>
                  </a:lnTo>
                  <a:lnTo>
                    <a:pt x="3342" y="10711"/>
                  </a:lnTo>
                  <a:lnTo>
                    <a:pt x="3250" y="9985"/>
                  </a:lnTo>
                  <a:lnTo>
                    <a:pt x="3197" y="9668"/>
                  </a:lnTo>
                  <a:lnTo>
                    <a:pt x="3104" y="8928"/>
                  </a:lnTo>
                  <a:lnTo>
                    <a:pt x="3065" y="8611"/>
                  </a:lnTo>
                  <a:lnTo>
                    <a:pt x="2972" y="7872"/>
                  </a:lnTo>
                  <a:lnTo>
                    <a:pt x="2919" y="7555"/>
                  </a:lnTo>
                  <a:lnTo>
                    <a:pt x="2827" y="6815"/>
                  </a:lnTo>
                  <a:lnTo>
                    <a:pt x="2787" y="6498"/>
                  </a:lnTo>
                  <a:lnTo>
                    <a:pt x="2695" y="5759"/>
                  </a:lnTo>
                  <a:lnTo>
                    <a:pt x="2642" y="5442"/>
                  </a:lnTo>
                  <a:lnTo>
                    <a:pt x="2550" y="4702"/>
                  </a:lnTo>
                  <a:lnTo>
                    <a:pt x="2510" y="4385"/>
                  </a:lnTo>
                  <a:lnTo>
                    <a:pt x="2404" y="3646"/>
                  </a:lnTo>
                  <a:lnTo>
                    <a:pt x="2365" y="3329"/>
                  </a:lnTo>
                  <a:lnTo>
                    <a:pt x="2272" y="2589"/>
                  </a:lnTo>
                  <a:lnTo>
                    <a:pt x="2233" y="2272"/>
                  </a:lnTo>
                  <a:lnTo>
                    <a:pt x="2127" y="1546"/>
                  </a:lnTo>
                  <a:lnTo>
                    <a:pt x="2087" y="1216"/>
                  </a:lnTo>
                  <a:lnTo>
                    <a:pt x="1995" y="489"/>
                  </a:lnTo>
                  <a:lnTo>
                    <a:pt x="1955" y="159"/>
                  </a:lnTo>
                  <a:lnTo>
                    <a:pt x="19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4658;p54">
              <a:extLst>
                <a:ext uri="{FF2B5EF4-FFF2-40B4-BE49-F238E27FC236}">
                  <a16:creationId xmlns:a16="http://schemas.microsoft.com/office/drawing/2014/main" id="{46E67468-1F70-8ACC-4C8E-88041C81D934}"/>
                </a:ext>
              </a:extLst>
            </p:cNvPr>
            <p:cNvSpPr/>
            <p:nvPr/>
          </p:nvSpPr>
          <p:spPr>
            <a:xfrm>
              <a:off x="1245171" y="1802798"/>
              <a:ext cx="46387" cy="62507"/>
            </a:xfrm>
            <a:custGeom>
              <a:avLst/>
              <a:gdLst/>
              <a:ahLst/>
              <a:cxnLst/>
              <a:rect l="l" t="t" r="r" b="b"/>
              <a:pathLst>
                <a:path w="912" h="1229" extrusionOk="0">
                  <a:moveTo>
                    <a:pt x="872" y="0"/>
                  </a:moveTo>
                  <a:lnTo>
                    <a:pt x="40" y="819"/>
                  </a:lnTo>
                  <a:lnTo>
                    <a:pt x="1" y="1228"/>
                  </a:lnTo>
                  <a:lnTo>
                    <a:pt x="912" y="33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4659;p54">
              <a:extLst>
                <a:ext uri="{FF2B5EF4-FFF2-40B4-BE49-F238E27FC236}">
                  <a16:creationId xmlns:a16="http://schemas.microsoft.com/office/drawing/2014/main" id="{1DA9A1CD-7829-F374-D7F6-F803D7BAF941}"/>
                </a:ext>
              </a:extLst>
            </p:cNvPr>
            <p:cNvSpPr/>
            <p:nvPr/>
          </p:nvSpPr>
          <p:spPr>
            <a:xfrm>
              <a:off x="1238457" y="1856506"/>
              <a:ext cx="59814" cy="76646"/>
            </a:xfrm>
            <a:custGeom>
              <a:avLst/>
              <a:gdLst/>
              <a:ahLst/>
              <a:cxnLst/>
              <a:rect l="l" t="t" r="r" b="b"/>
              <a:pathLst>
                <a:path w="1176" h="1507" extrusionOk="0">
                  <a:moveTo>
                    <a:pt x="1136" y="1"/>
                  </a:moveTo>
                  <a:lnTo>
                    <a:pt x="40" y="1097"/>
                  </a:lnTo>
                  <a:lnTo>
                    <a:pt x="1" y="1506"/>
                  </a:lnTo>
                  <a:lnTo>
                    <a:pt x="1176" y="331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4660;p54">
              <a:extLst>
                <a:ext uri="{FF2B5EF4-FFF2-40B4-BE49-F238E27FC236}">
                  <a16:creationId xmlns:a16="http://schemas.microsoft.com/office/drawing/2014/main" id="{43EA5A5C-6B59-7E0F-7CC3-2C2D12A33995}"/>
                </a:ext>
              </a:extLst>
            </p:cNvPr>
            <p:cNvSpPr/>
            <p:nvPr/>
          </p:nvSpPr>
          <p:spPr>
            <a:xfrm>
              <a:off x="1231743" y="1910265"/>
              <a:ext cx="73954" cy="90734"/>
            </a:xfrm>
            <a:custGeom>
              <a:avLst/>
              <a:gdLst/>
              <a:ahLst/>
              <a:cxnLst/>
              <a:rect l="l" t="t" r="r" b="b"/>
              <a:pathLst>
                <a:path w="1454" h="1784" extrusionOk="0">
                  <a:moveTo>
                    <a:pt x="1414" y="0"/>
                  </a:moveTo>
                  <a:lnTo>
                    <a:pt x="40" y="1374"/>
                  </a:lnTo>
                  <a:lnTo>
                    <a:pt x="1" y="1783"/>
                  </a:lnTo>
                  <a:lnTo>
                    <a:pt x="1453" y="317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4661;p54">
              <a:extLst>
                <a:ext uri="{FF2B5EF4-FFF2-40B4-BE49-F238E27FC236}">
                  <a16:creationId xmlns:a16="http://schemas.microsoft.com/office/drawing/2014/main" id="{07A8E89C-724E-F08E-64C4-88B5988E68E0}"/>
                </a:ext>
              </a:extLst>
            </p:cNvPr>
            <p:cNvSpPr/>
            <p:nvPr/>
          </p:nvSpPr>
          <p:spPr>
            <a:xfrm>
              <a:off x="1224368" y="1963973"/>
              <a:ext cx="88043" cy="104161"/>
            </a:xfrm>
            <a:custGeom>
              <a:avLst/>
              <a:gdLst/>
              <a:ahLst/>
              <a:cxnLst/>
              <a:rect l="l" t="t" r="r" b="b"/>
              <a:pathLst>
                <a:path w="1731" h="2048" extrusionOk="0">
                  <a:moveTo>
                    <a:pt x="1691" y="1"/>
                  </a:moveTo>
                  <a:lnTo>
                    <a:pt x="40" y="1652"/>
                  </a:lnTo>
                  <a:lnTo>
                    <a:pt x="0" y="2048"/>
                  </a:lnTo>
                  <a:lnTo>
                    <a:pt x="1730" y="318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4662;p54">
              <a:extLst>
                <a:ext uri="{FF2B5EF4-FFF2-40B4-BE49-F238E27FC236}">
                  <a16:creationId xmlns:a16="http://schemas.microsoft.com/office/drawing/2014/main" id="{F5D67E0E-298B-8517-1184-26611D151B6D}"/>
                </a:ext>
              </a:extLst>
            </p:cNvPr>
            <p:cNvSpPr/>
            <p:nvPr/>
          </p:nvSpPr>
          <p:spPr>
            <a:xfrm>
              <a:off x="1217655" y="2017732"/>
              <a:ext cx="102132" cy="118249"/>
            </a:xfrm>
            <a:custGeom>
              <a:avLst/>
              <a:gdLst/>
              <a:ahLst/>
              <a:cxnLst/>
              <a:rect l="l" t="t" r="r" b="b"/>
              <a:pathLst>
                <a:path w="2008" h="2325" extrusionOk="0">
                  <a:moveTo>
                    <a:pt x="1968" y="0"/>
                  </a:moveTo>
                  <a:lnTo>
                    <a:pt x="40" y="1915"/>
                  </a:lnTo>
                  <a:lnTo>
                    <a:pt x="0" y="2325"/>
                  </a:lnTo>
                  <a:lnTo>
                    <a:pt x="2008" y="317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4663;p54">
              <a:extLst>
                <a:ext uri="{FF2B5EF4-FFF2-40B4-BE49-F238E27FC236}">
                  <a16:creationId xmlns:a16="http://schemas.microsoft.com/office/drawing/2014/main" id="{CEF27D2B-F993-4613-EE00-3C0CBE3C16A1}"/>
                </a:ext>
              </a:extLst>
            </p:cNvPr>
            <p:cNvSpPr/>
            <p:nvPr/>
          </p:nvSpPr>
          <p:spPr>
            <a:xfrm>
              <a:off x="1210941" y="2071441"/>
              <a:ext cx="116221" cy="132389"/>
            </a:xfrm>
            <a:custGeom>
              <a:avLst/>
              <a:gdLst/>
              <a:ahLst/>
              <a:cxnLst/>
              <a:rect l="l" t="t" r="r" b="b"/>
              <a:pathLst>
                <a:path w="2285" h="2603" extrusionOk="0">
                  <a:moveTo>
                    <a:pt x="2232" y="1"/>
                  </a:moveTo>
                  <a:lnTo>
                    <a:pt x="40" y="2193"/>
                  </a:lnTo>
                  <a:lnTo>
                    <a:pt x="0" y="2603"/>
                  </a:lnTo>
                  <a:lnTo>
                    <a:pt x="2285" y="318"/>
                  </a:lnTo>
                  <a:lnTo>
                    <a:pt x="22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4664;p54">
              <a:extLst>
                <a:ext uri="{FF2B5EF4-FFF2-40B4-BE49-F238E27FC236}">
                  <a16:creationId xmlns:a16="http://schemas.microsoft.com/office/drawing/2014/main" id="{360F3BAE-255A-280F-C1FA-35E3E05EC15E}"/>
                </a:ext>
              </a:extLst>
            </p:cNvPr>
            <p:cNvSpPr/>
            <p:nvPr/>
          </p:nvSpPr>
          <p:spPr>
            <a:xfrm>
              <a:off x="1204227" y="2125200"/>
              <a:ext cx="129649" cy="146477"/>
            </a:xfrm>
            <a:custGeom>
              <a:avLst/>
              <a:gdLst/>
              <a:ahLst/>
              <a:cxnLst/>
              <a:rect l="l" t="t" r="r" b="b"/>
              <a:pathLst>
                <a:path w="2549" h="2880" extrusionOk="0">
                  <a:moveTo>
                    <a:pt x="2509" y="0"/>
                  </a:moveTo>
                  <a:lnTo>
                    <a:pt x="40" y="2470"/>
                  </a:lnTo>
                  <a:lnTo>
                    <a:pt x="0" y="2879"/>
                  </a:lnTo>
                  <a:lnTo>
                    <a:pt x="2549" y="317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4665;p54">
              <a:extLst>
                <a:ext uri="{FF2B5EF4-FFF2-40B4-BE49-F238E27FC236}">
                  <a16:creationId xmlns:a16="http://schemas.microsoft.com/office/drawing/2014/main" id="{D83F5236-199B-B9C8-ECE2-C68BF38ACFC1}"/>
                </a:ext>
              </a:extLst>
            </p:cNvPr>
            <p:cNvSpPr/>
            <p:nvPr/>
          </p:nvSpPr>
          <p:spPr>
            <a:xfrm>
              <a:off x="1196801" y="2178908"/>
              <a:ext cx="144500" cy="159955"/>
            </a:xfrm>
            <a:custGeom>
              <a:avLst/>
              <a:gdLst/>
              <a:ahLst/>
              <a:cxnLst/>
              <a:rect l="l" t="t" r="r" b="b"/>
              <a:pathLst>
                <a:path w="2841" h="3145" extrusionOk="0">
                  <a:moveTo>
                    <a:pt x="2787" y="1"/>
                  </a:moveTo>
                  <a:lnTo>
                    <a:pt x="40" y="2748"/>
                  </a:lnTo>
                  <a:lnTo>
                    <a:pt x="1" y="3144"/>
                  </a:lnTo>
                  <a:lnTo>
                    <a:pt x="2840" y="318"/>
                  </a:lnTo>
                  <a:lnTo>
                    <a:pt x="27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4666;p54">
              <a:extLst>
                <a:ext uri="{FF2B5EF4-FFF2-40B4-BE49-F238E27FC236}">
                  <a16:creationId xmlns:a16="http://schemas.microsoft.com/office/drawing/2014/main" id="{A37F5B27-E6E8-6C53-BBFC-CFBE68C12AD3}"/>
                </a:ext>
              </a:extLst>
            </p:cNvPr>
            <p:cNvSpPr/>
            <p:nvPr/>
          </p:nvSpPr>
          <p:spPr>
            <a:xfrm>
              <a:off x="1190087" y="2232667"/>
              <a:ext cx="157928" cy="173992"/>
            </a:xfrm>
            <a:custGeom>
              <a:avLst/>
              <a:gdLst/>
              <a:ahLst/>
              <a:cxnLst/>
              <a:rect l="l" t="t" r="r" b="b"/>
              <a:pathLst>
                <a:path w="3105" h="3421" extrusionOk="0">
                  <a:moveTo>
                    <a:pt x="3065" y="0"/>
                  </a:moveTo>
                  <a:lnTo>
                    <a:pt x="40" y="3011"/>
                  </a:lnTo>
                  <a:lnTo>
                    <a:pt x="1" y="3421"/>
                  </a:lnTo>
                  <a:lnTo>
                    <a:pt x="3104" y="317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4667;p54">
              <a:extLst>
                <a:ext uri="{FF2B5EF4-FFF2-40B4-BE49-F238E27FC236}">
                  <a16:creationId xmlns:a16="http://schemas.microsoft.com/office/drawing/2014/main" id="{17498522-5F21-D8D0-8B0E-F6D1D9DE7467}"/>
                </a:ext>
              </a:extLst>
            </p:cNvPr>
            <p:cNvSpPr/>
            <p:nvPr/>
          </p:nvSpPr>
          <p:spPr>
            <a:xfrm>
              <a:off x="1203515" y="2286375"/>
              <a:ext cx="151875" cy="161277"/>
            </a:xfrm>
            <a:custGeom>
              <a:avLst/>
              <a:gdLst/>
              <a:ahLst/>
              <a:cxnLst/>
              <a:rect l="l" t="t" r="r" b="b"/>
              <a:pathLst>
                <a:path w="2986" h="3171" extrusionOk="0">
                  <a:moveTo>
                    <a:pt x="2933" y="1"/>
                  </a:moveTo>
                  <a:lnTo>
                    <a:pt x="1" y="2933"/>
                  </a:lnTo>
                  <a:lnTo>
                    <a:pt x="120" y="3170"/>
                  </a:lnTo>
                  <a:lnTo>
                    <a:pt x="2986" y="318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4668;p54">
              <a:extLst>
                <a:ext uri="{FF2B5EF4-FFF2-40B4-BE49-F238E27FC236}">
                  <a16:creationId xmlns:a16="http://schemas.microsoft.com/office/drawing/2014/main" id="{2BB0E8B3-438B-340C-C066-5C1EC9CF7DD6}"/>
                </a:ext>
              </a:extLst>
            </p:cNvPr>
            <p:cNvSpPr/>
            <p:nvPr/>
          </p:nvSpPr>
          <p:spPr>
            <a:xfrm>
              <a:off x="1224368" y="2339473"/>
              <a:ext cx="137736" cy="148460"/>
            </a:xfrm>
            <a:custGeom>
              <a:avLst/>
              <a:gdLst/>
              <a:ahLst/>
              <a:cxnLst/>
              <a:rect l="l" t="t" r="r" b="b"/>
              <a:pathLst>
                <a:path w="2708" h="2919" extrusionOk="0">
                  <a:moveTo>
                    <a:pt x="2668" y="0"/>
                  </a:moveTo>
                  <a:lnTo>
                    <a:pt x="0" y="2681"/>
                  </a:lnTo>
                  <a:lnTo>
                    <a:pt x="119" y="2919"/>
                  </a:lnTo>
                  <a:lnTo>
                    <a:pt x="2708" y="330"/>
                  </a:lnTo>
                  <a:lnTo>
                    <a:pt x="26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4669;p54">
              <a:extLst>
                <a:ext uri="{FF2B5EF4-FFF2-40B4-BE49-F238E27FC236}">
                  <a16:creationId xmlns:a16="http://schemas.microsoft.com/office/drawing/2014/main" id="{4A3F07F4-EF27-0B95-C55B-869EBE796362}"/>
                </a:ext>
              </a:extLst>
            </p:cNvPr>
            <p:cNvSpPr/>
            <p:nvPr/>
          </p:nvSpPr>
          <p:spPr>
            <a:xfrm>
              <a:off x="1245171" y="2393181"/>
              <a:ext cx="124308" cy="135084"/>
            </a:xfrm>
            <a:custGeom>
              <a:avLst/>
              <a:gdLst/>
              <a:ahLst/>
              <a:cxnLst/>
              <a:rect l="l" t="t" r="r" b="b"/>
              <a:pathLst>
                <a:path w="2444" h="2656" extrusionOk="0">
                  <a:moveTo>
                    <a:pt x="2404" y="1"/>
                  </a:moveTo>
                  <a:lnTo>
                    <a:pt x="1" y="2404"/>
                  </a:lnTo>
                  <a:lnTo>
                    <a:pt x="120" y="2655"/>
                  </a:lnTo>
                  <a:lnTo>
                    <a:pt x="2444" y="331"/>
                  </a:lnTo>
                  <a:lnTo>
                    <a:pt x="2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4670;p54">
              <a:extLst>
                <a:ext uri="{FF2B5EF4-FFF2-40B4-BE49-F238E27FC236}">
                  <a16:creationId xmlns:a16="http://schemas.microsoft.com/office/drawing/2014/main" id="{6A150D06-C566-B1CB-6DBB-9E720B2774BB}"/>
                </a:ext>
              </a:extLst>
            </p:cNvPr>
            <p:cNvSpPr/>
            <p:nvPr/>
          </p:nvSpPr>
          <p:spPr>
            <a:xfrm>
              <a:off x="1265313" y="2481169"/>
              <a:ext cx="74615" cy="86716"/>
            </a:xfrm>
            <a:custGeom>
              <a:avLst/>
              <a:gdLst/>
              <a:ahLst/>
              <a:cxnLst/>
              <a:rect l="l" t="t" r="r" b="b"/>
              <a:pathLst>
                <a:path w="1467" h="1705" extrusionOk="0">
                  <a:moveTo>
                    <a:pt x="1467" y="1"/>
                  </a:moveTo>
                  <a:lnTo>
                    <a:pt x="1" y="1467"/>
                  </a:lnTo>
                  <a:lnTo>
                    <a:pt x="133" y="1704"/>
                  </a:lnTo>
                  <a:lnTo>
                    <a:pt x="1216" y="622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4671;p54">
              <a:extLst>
                <a:ext uri="{FF2B5EF4-FFF2-40B4-BE49-F238E27FC236}">
                  <a16:creationId xmlns:a16="http://schemas.microsoft.com/office/drawing/2014/main" id="{F8511977-750C-825C-FC18-6DF7CE8F85D9}"/>
                </a:ext>
              </a:extLst>
            </p:cNvPr>
            <p:cNvSpPr/>
            <p:nvPr/>
          </p:nvSpPr>
          <p:spPr>
            <a:xfrm>
              <a:off x="1250563" y="1794711"/>
              <a:ext cx="40995" cy="45062"/>
            </a:xfrm>
            <a:custGeom>
              <a:avLst/>
              <a:gdLst/>
              <a:ahLst/>
              <a:cxnLst/>
              <a:rect l="l" t="t" r="r" b="b"/>
              <a:pathLst>
                <a:path w="806" h="886" extrusionOk="0">
                  <a:moveTo>
                    <a:pt x="740" y="1"/>
                  </a:moveTo>
                  <a:lnTo>
                    <a:pt x="383" y="555"/>
                  </a:lnTo>
                  <a:lnTo>
                    <a:pt x="40" y="27"/>
                  </a:lnTo>
                  <a:lnTo>
                    <a:pt x="0" y="397"/>
                  </a:lnTo>
                  <a:lnTo>
                    <a:pt x="397" y="886"/>
                  </a:lnTo>
                  <a:lnTo>
                    <a:pt x="806" y="476"/>
                  </a:lnTo>
                  <a:lnTo>
                    <a:pt x="7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4672;p54">
              <a:extLst>
                <a:ext uri="{FF2B5EF4-FFF2-40B4-BE49-F238E27FC236}">
                  <a16:creationId xmlns:a16="http://schemas.microsoft.com/office/drawing/2014/main" id="{3B634EAC-15A6-74BC-EE0E-5A0F53FB84A0}"/>
                </a:ext>
              </a:extLst>
            </p:cNvPr>
            <p:cNvSpPr/>
            <p:nvPr/>
          </p:nvSpPr>
          <p:spPr>
            <a:xfrm>
              <a:off x="1222334" y="1691974"/>
              <a:ext cx="93434" cy="131015"/>
            </a:xfrm>
            <a:custGeom>
              <a:avLst/>
              <a:gdLst/>
              <a:ahLst/>
              <a:cxnLst/>
              <a:rect l="l" t="t" r="r" b="b"/>
              <a:pathLst>
                <a:path w="1837" h="2576" extrusionOk="0">
                  <a:moveTo>
                    <a:pt x="938" y="0"/>
                  </a:moveTo>
                  <a:lnTo>
                    <a:pt x="1" y="1176"/>
                  </a:lnTo>
                  <a:lnTo>
                    <a:pt x="938" y="2575"/>
                  </a:lnTo>
                  <a:lnTo>
                    <a:pt x="1836" y="1176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4673;p54">
              <a:extLst>
                <a:ext uri="{FF2B5EF4-FFF2-40B4-BE49-F238E27FC236}">
                  <a16:creationId xmlns:a16="http://schemas.microsoft.com/office/drawing/2014/main" id="{11C6A3E6-DC1A-3D2B-4057-79ED5D70921F}"/>
                </a:ext>
              </a:extLst>
            </p:cNvPr>
            <p:cNvSpPr/>
            <p:nvPr/>
          </p:nvSpPr>
          <p:spPr>
            <a:xfrm>
              <a:off x="1100111" y="1651795"/>
              <a:ext cx="313466" cy="148359"/>
            </a:xfrm>
            <a:custGeom>
              <a:avLst/>
              <a:gdLst/>
              <a:ahLst/>
              <a:cxnLst/>
              <a:rect l="l" t="t" r="r" b="b"/>
              <a:pathLst>
                <a:path w="6163" h="2917" extrusionOk="0">
                  <a:moveTo>
                    <a:pt x="137" y="1"/>
                  </a:moveTo>
                  <a:cubicBezTo>
                    <a:pt x="122" y="1"/>
                    <a:pt x="107" y="4"/>
                    <a:pt x="93" y="11"/>
                  </a:cubicBezTo>
                  <a:cubicBezTo>
                    <a:pt x="40" y="37"/>
                    <a:pt x="0" y="103"/>
                    <a:pt x="26" y="156"/>
                  </a:cubicBezTo>
                  <a:cubicBezTo>
                    <a:pt x="66" y="236"/>
                    <a:pt x="858" y="2150"/>
                    <a:pt x="1783" y="2903"/>
                  </a:cubicBezTo>
                  <a:cubicBezTo>
                    <a:pt x="1809" y="2916"/>
                    <a:pt x="1836" y="2916"/>
                    <a:pt x="1862" y="2916"/>
                  </a:cubicBezTo>
                  <a:lnTo>
                    <a:pt x="1875" y="2916"/>
                  </a:lnTo>
                  <a:cubicBezTo>
                    <a:pt x="1902" y="2916"/>
                    <a:pt x="1928" y="2890"/>
                    <a:pt x="1941" y="2877"/>
                  </a:cubicBezTo>
                  <a:lnTo>
                    <a:pt x="3341" y="975"/>
                  </a:lnTo>
                  <a:lnTo>
                    <a:pt x="4675" y="2864"/>
                  </a:lnTo>
                  <a:cubicBezTo>
                    <a:pt x="4688" y="2903"/>
                    <a:pt x="4728" y="2916"/>
                    <a:pt x="4768" y="2916"/>
                  </a:cubicBezTo>
                  <a:cubicBezTo>
                    <a:pt x="4807" y="2916"/>
                    <a:pt x="4834" y="2890"/>
                    <a:pt x="4860" y="2864"/>
                  </a:cubicBezTo>
                  <a:cubicBezTo>
                    <a:pt x="4860" y="2850"/>
                    <a:pt x="5560" y="1609"/>
                    <a:pt x="6128" y="473"/>
                  </a:cubicBezTo>
                  <a:cubicBezTo>
                    <a:pt x="6163" y="386"/>
                    <a:pt x="6095" y="317"/>
                    <a:pt x="6025" y="317"/>
                  </a:cubicBezTo>
                  <a:cubicBezTo>
                    <a:pt x="5989" y="317"/>
                    <a:pt x="5952" y="336"/>
                    <a:pt x="5930" y="381"/>
                  </a:cubicBezTo>
                  <a:cubicBezTo>
                    <a:pt x="5481" y="1266"/>
                    <a:pt x="4953" y="2243"/>
                    <a:pt x="4754" y="2599"/>
                  </a:cubicBezTo>
                  <a:lnTo>
                    <a:pt x="3434" y="724"/>
                  </a:lnTo>
                  <a:cubicBezTo>
                    <a:pt x="3407" y="698"/>
                    <a:pt x="3381" y="685"/>
                    <a:pt x="3341" y="685"/>
                  </a:cubicBezTo>
                  <a:cubicBezTo>
                    <a:pt x="3302" y="685"/>
                    <a:pt x="3275" y="698"/>
                    <a:pt x="3249" y="724"/>
                  </a:cubicBezTo>
                  <a:lnTo>
                    <a:pt x="1836" y="2652"/>
                  </a:lnTo>
                  <a:cubicBezTo>
                    <a:pt x="977" y="1900"/>
                    <a:pt x="225" y="90"/>
                    <a:pt x="225" y="64"/>
                  </a:cubicBezTo>
                  <a:cubicBezTo>
                    <a:pt x="215" y="25"/>
                    <a:pt x="177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4674;p54">
              <a:extLst>
                <a:ext uri="{FF2B5EF4-FFF2-40B4-BE49-F238E27FC236}">
                  <a16:creationId xmlns:a16="http://schemas.microsoft.com/office/drawing/2014/main" id="{5B8DDDDB-A7D9-E188-50E8-99C456F2C4E4}"/>
                </a:ext>
              </a:extLst>
            </p:cNvPr>
            <p:cNvSpPr/>
            <p:nvPr/>
          </p:nvSpPr>
          <p:spPr>
            <a:xfrm>
              <a:off x="1264652" y="1662424"/>
              <a:ext cx="10783" cy="35653"/>
            </a:xfrm>
            <a:custGeom>
              <a:avLst/>
              <a:gdLst/>
              <a:ahLst/>
              <a:cxnLst/>
              <a:rect l="l" t="t" r="r" b="b"/>
              <a:pathLst>
                <a:path w="212" h="701" extrusionOk="0">
                  <a:moveTo>
                    <a:pt x="106" y="0"/>
                  </a:moveTo>
                  <a:cubicBezTo>
                    <a:pt x="53" y="0"/>
                    <a:pt x="1" y="40"/>
                    <a:pt x="1" y="106"/>
                  </a:cubicBezTo>
                  <a:lnTo>
                    <a:pt x="1" y="581"/>
                  </a:lnTo>
                  <a:cubicBezTo>
                    <a:pt x="1" y="647"/>
                    <a:pt x="53" y="700"/>
                    <a:pt x="106" y="700"/>
                  </a:cubicBezTo>
                  <a:cubicBezTo>
                    <a:pt x="172" y="700"/>
                    <a:pt x="212" y="647"/>
                    <a:pt x="212" y="581"/>
                  </a:cubicBezTo>
                  <a:lnTo>
                    <a:pt x="212" y="106"/>
                  </a:lnTo>
                  <a:cubicBezTo>
                    <a:pt x="212" y="40"/>
                    <a:pt x="172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4675;p54">
              <a:extLst>
                <a:ext uri="{FF2B5EF4-FFF2-40B4-BE49-F238E27FC236}">
                  <a16:creationId xmlns:a16="http://schemas.microsoft.com/office/drawing/2014/main" id="{AA358D30-4F2B-7A83-8555-4475227F9D26}"/>
                </a:ext>
              </a:extLst>
            </p:cNvPr>
            <p:cNvSpPr/>
            <p:nvPr/>
          </p:nvSpPr>
          <p:spPr>
            <a:xfrm>
              <a:off x="1345930" y="1229860"/>
              <a:ext cx="109558" cy="121606"/>
            </a:xfrm>
            <a:custGeom>
              <a:avLst/>
              <a:gdLst/>
              <a:ahLst/>
              <a:cxnLst/>
              <a:rect l="l" t="t" r="r" b="b"/>
              <a:pathLst>
                <a:path w="2154" h="2391" extrusionOk="0">
                  <a:moveTo>
                    <a:pt x="40" y="0"/>
                  </a:moveTo>
                  <a:lnTo>
                    <a:pt x="40" y="0"/>
                  </a:lnTo>
                  <a:cubicBezTo>
                    <a:pt x="1" y="568"/>
                    <a:pt x="1401" y="2391"/>
                    <a:pt x="1401" y="2391"/>
                  </a:cubicBezTo>
                  <a:cubicBezTo>
                    <a:pt x="2153" y="185"/>
                    <a:pt x="41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4676;p54">
              <a:extLst>
                <a:ext uri="{FF2B5EF4-FFF2-40B4-BE49-F238E27FC236}">
                  <a16:creationId xmlns:a16="http://schemas.microsoft.com/office/drawing/2014/main" id="{3173C57C-79A4-A083-E01C-89A207E7738F}"/>
                </a:ext>
              </a:extLst>
            </p:cNvPr>
            <p:cNvSpPr/>
            <p:nvPr/>
          </p:nvSpPr>
          <p:spPr>
            <a:xfrm>
              <a:off x="1149804" y="1230420"/>
              <a:ext cx="272776" cy="360852"/>
            </a:xfrm>
            <a:custGeom>
              <a:avLst/>
              <a:gdLst/>
              <a:ahLst/>
              <a:cxnLst/>
              <a:rect l="l" t="t" r="r" b="b"/>
              <a:pathLst>
                <a:path w="5363" h="7095" extrusionOk="0">
                  <a:moveTo>
                    <a:pt x="2744" y="1"/>
                  </a:moveTo>
                  <a:cubicBezTo>
                    <a:pt x="2427" y="1"/>
                    <a:pt x="2095" y="32"/>
                    <a:pt x="1757" y="95"/>
                  </a:cubicBezTo>
                  <a:cubicBezTo>
                    <a:pt x="0" y="438"/>
                    <a:pt x="238" y="2287"/>
                    <a:pt x="238" y="2287"/>
                  </a:cubicBezTo>
                  <a:lnTo>
                    <a:pt x="291" y="3304"/>
                  </a:lnTo>
                  <a:lnTo>
                    <a:pt x="397" y="5232"/>
                  </a:lnTo>
                  <a:lnTo>
                    <a:pt x="423" y="5602"/>
                  </a:lnTo>
                  <a:cubicBezTo>
                    <a:pt x="476" y="5668"/>
                    <a:pt x="1717" y="7094"/>
                    <a:pt x="3540" y="7094"/>
                  </a:cubicBezTo>
                  <a:cubicBezTo>
                    <a:pt x="5362" y="7094"/>
                    <a:pt x="5362" y="5338"/>
                    <a:pt x="5362" y="5338"/>
                  </a:cubicBezTo>
                  <a:lnTo>
                    <a:pt x="5323" y="3951"/>
                  </a:lnTo>
                  <a:lnTo>
                    <a:pt x="5309" y="3502"/>
                  </a:lnTo>
                  <a:lnTo>
                    <a:pt x="5257" y="1666"/>
                  </a:lnTo>
                  <a:cubicBezTo>
                    <a:pt x="5230" y="1349"/>
                    <a:pt x="5111" y="1046"/>
                    <a:pt x="4913" y="808"/>
                  </a:cubicBezTo>
                  <a:cubicBezTo>
                    <a:pt x="4887" y="782"/>
                    <a:pt x="4874" y="755"/>
                    <a:pt x="4847" y="742"/>
                  </a:cubicBezTo>
                  <a:cubicBezTo>
                    <a:pt x="4400" y="246"/>
                    <a:pt x="3630" y="1"/>
                    <a:pt x="2744" y="1"/>
                  </a:cubicBez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4677;p54">
              <a:extLst>
                <a:ext uri="{FF2B5EF4-FFF2-40B4-BE49-F238E27FC236}">
                  <a16:creationId xmlns:a16="http://schemas.microsoft.com/office/drawing/2014/main" id="{E4510705-B456-E755-7B09-DC50D59B9F8F}"/>
                </a:ext>
              </a:extLst>
            </p:cNvPr>
            <p:cNvSpPr/>
            <p:nvPr/>
          </p:nvSpPr>
          <p:spPr>
            <a:xfrm>
              <a:off x="1248528" y="1317594"/>
              <a:ext cx="65867" cy="33008"/>
            </a:xfrm>
            <a:custGeom>
              <a:avLst/>
              <a:gdLst/>
              <a:ahLst/>
              <a:cxnLst/>
              <a:rect l="l" t="t" r="r" b="b"/>
              <a:pathLst>
                <a:path w="1295" h="649" extrusionOk="0">
                  <a:moveTo>
                    <a:pt x="1102" y="0"/>
                  </a:moveTo>
                  <a:cubicBezTo>
                    <a:pt x="843" y="0"/>
                    <a:pt x="288" y="45"/>
                    <a:pt x="1" y="401"/>
                  </a:cubicBezTo>
                  <a:cubicBezTo>
                    <a:pt x="69" y="557"/>
                    <a:pt x="216" y="648"/>
                    <a:pt x="374" y="648"/>
                  </a:cubicBezTo>
                  <a:cubicBezTo>
                    <a:pt x="430" y="648"/>
                    <a:pt x="487" y="637"/>
                    <a:pt x="542" y="613"/>
                  </a:cubicBezTo>
                  <a:cubicBezTo>
                    <a:pt x="674" y="560"/>
                    <a:pt x="806" y="507"/>
                    <a:pt x="952" y="481"/>
                  </a:cubicBezTo>
                  <a:cubicBezTo>
                    <a:pt x="1163" y="428"/>
                    <a:pt x="1295" y="216"/>
                    <a:pt x="1242" y="5"/>
                  </a:cubicBezTo>
                  <a:cubicBezTo>
                    <a:pt x="1242" y="5"/>
                    <a:pt x="1188" y="0"/>
                    <a:pt x="1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4678;p54">
              <a:extLst>
                <a:ext uri="{FF2B5EF4-FFF2-40B4-BE49-F238E27FC236}">
                  <a16:creationId xmlns:a16="http://schemas.microsoft.com/office/drawing/2014/main" id="{60CDD43D-B085-3275-DD1D-10895FF06B29}"/>
                </a:ext>
              </a:extLst>
            </p:cNvPr>
            <p:cNvSpPr/>
            <p:nvPr/>
          </p:nvSpPr>
          <p:spPr>
            <a:xfrm>
              <a:off x="1350660" y="1317594"/>
              <a:ext cx="65867" cy="33008"/>
            </a:xfrm>
            <a:custGeom>
              <a:avLst/>
              <a:gdLst/>
              <a:ahLst/>
              <a:cxnLst/>
              <a:rect l="l" t="t" r="r" b="b"/>
              <a:pathLst>
                <a:path w="1295" h="649" extrusionOk="0">
                  <a:moveTo>
                    <a:pt x="193" y="0"/>
                  </a:moveTo>
                  <a:cubicBezTo>
                    <a:pt x="107" y="0"/>
                    <a:pt x="53" y="5"/>
                    <a:pt x="53" y="5"/>
                  </a:cubicBezTo>
                  <a:cubicBezTo>
                    <a:pt x="0" y="216"/>
                    <a:pt x="132" y="428"/>
                    <a:pt x="343" y="481"/>
                  </a:cubicBezTo>
                  <a:cubicBezTo>
                    <a:pt x="489" y="507"/>
                    <a:pt x="621" y="560"/>
                    <a:pt x="753" y="613"/>
                  </a:cubicBezTo>
                  <a:cubicBezTo>
                    <a:pt x="808" y="637"/>
                    <a:pt x="866" y="648"/>
                    <a:pt x="921" y="648"/>
                  </a:cubicBezTo>
                  <a:cubicBezTo>
                    <a:pt x="1079" y="648"/>
                    <a:pt x="1226" y="557"/>
                    <a:pt x="1294" y="401"/>
                  </a:cubicBezTo>
                  <a:cubicBezTo>
                    <a:pt x="1007" y="45"/>
                    <a:pt x="452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4679;p54">
              <a:extLst>
                <a:ext uri="{FF2B5EF4-FFF2-40B4-BE49-F238E27FC236}">
                  <a16:creationId xmlns:a16="http://schemas.microsoft.com/office/drawing/2014/main" id="{E0CB26E8-C974-6BEB-B72C-BDBAC9D006EA}"/>
                </a:ext>
              </a:extLst>
            </p:cNvPr>
            <p:cNvSpPr/>
            <p:nvPr/>
          </p:nvSpPr>
          <p:spPr>
            <a:xfrm>
              <a:off x="1238457" y="1407819"/>
              <a:ext cx="59814" cy="24260"/>
            </a:xfrm>
            <a:custGeom>
              <a:avLst/>
              <a:gdLst/>
              <a:ahLst/>
              <a:cxnLst/>
              <a:rect l="l" t="t" r="r" b="b"/>
              <a:pathLst>
                <a:path w="1176" h="477" extrusionOk="0">
                  <a:moveTo>
                    <a:pt x="595" y="1"/>
                  </a:moveTo>
                  <a:cubicBezTo>
                    <a:pt x="265" y="1"/>
                    <a:pt x="1" y="107"/>
                    <a:pt x="1" y="239"/>
                  </a:cubicBezTo>
                  <a:cubicBezTo>
                    <a:pt x="1" y="371"/>
                    <a:pt x="265" y="476"/>
                    <a:pt x="595" y="476"/>
                  </a:cubicBezTo>
                  <a:cubicBezTo>
                    <a:pt x="912" y="476"/>
                    <a:pt x="1176" y="371"/>
                    <a:pt x="1176" y="239"/>
                  </a:cubicBezTo>
                  <a:cubicBezTo>
                    <a:pt x="1176" y="107"/>
                    <a:pt x="912" y="1"/>
                    <a:pt x="595" y="1"/>
                  </a:cubicBezTo>
                  <a:close/>
                </a:path>
              </a:pathLst>
            </a:custGeom>
            <a:solidFill>
              <a:srgbClr val="EF81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4680;p54">
              <a:extLst>
                <a:ext uri="{FF2B5EF4-FFF2-40B4-BE49-F238E27FC236}">
                  <a16:creationId xmlns:a16="http://schemas.microsoft.com/office/drawing/2014/main" id="{CF057875-0B1B-8DA9-B50E-2E4B14C2C061}"/>
                </a:ext>
              </a:extLst>
            </p:cNvPr>
            <p:cNvSpPr/>
            <p:nvPr/>
          </p:nvSpPr>
          <p:spPr>
            <a:xfrm>
              <a:off x="1383568" y="1407819"/>
              <a:ext cx="36977" cy="23599"/>
            </a:xfrm>
            <a:custGeom>
              <a:avLst/>
              <a:gdLst/>
              <a:ahLst/>
              <a:cxnLst/>
              <a:rect l="l" t="t" r="r" b="b"/>
              <a:pathLst>
                <a:path w="727" h="464" extrusionOk="0">
                  <a:moveTo>
                    <a:pt x="581" y="1"/>
                  </a:moveTo>
                  <a:cubicBezTo>
                    <a:pt x="264" y="1"/>
                    <a:pt x="0" y="107"/>
                    <a:pt x="0" y="239"/>
                  </a:cubicBezTo>
                  <a:cubicBezTo>
                    <a:pt x="0" y="357"/>
                    <a:pt x="251" y="463"/>
                    <a:pt x="581" y="463"/>
                  </a:cubicBezTo>
                  <a:lnTo>
                    <a:pt x="727" y="463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EF81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4681;p54">
              <a:extLst>
                <a:ext uri="{FF2B5EF4-FFF2-40B4-BE49-F238E27FC236}">
                  <a16:creationId xmlns:a16="http://schemas.microsoft.com/office/drawing/2014/main" id="{56730CE2-9477-9FA2-7507-A8767E183144}"/>
                </a:ext>
              </a:extLst>
            </p:cNvPr>
            <p:cNvSpPr/>
            <p:nvPr/>
          </p:nvSpPr>
          <p:spPr>
            <a:xfrm>
              <a:off x="1278791" y="1368199"/>
              <a:ext cx="18158" cy="32296"/>
            </a:xfrm>
            <a:custGeom>
              <a:avLst/>
              <a:gdLst/>
              <a:ahLst/>
              <a:cxnLst/>
              <a:rect l="l" t="t" r="r" b="b"/>
              <a:pathLst>
                <a:path w="357" h="635" extrusionOk="0">
                  <a:moveTo>
                    <a:pt x="172" y="1"/>
                  </a:moveTo>
                  <a:cubicBezTo>
                    <a:pt x="79" y="1"/>
                    <a:pt x="0" y="146"/>
                    <a:pt x="0" y="318"/>
                  </a:cubicBezTo>
                  <a:cubicBezTo>
                    <a:pt x="0" y="489"/>
                    <a:pt x="79" y="635"/>
                    <a:pt x="172" y="635"/>
                  </a:cubicBezTo>
                  <a:cubicBezTo>
                    <a:pt x="277" y="635"/>
                    <a:pt x="357" y="489"/>
                    <a:pt x="357" y="318"/>
                  </a:cubicBezTo>
                  <a:cubicBezTo>
                    <a:pt x="357" y="133"/>
                    <a:pt x="277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4682;p54">
              <a:extLst>
                <a:ext uri="{FF2B5EF4-FFF2-40B4-BE49-F238E27FC236}">
                  <a16:creationId xmlns:a16="http://schemas.microsoft.com/office/drawing/2014/main" id="{DBC42EFF-AB6C-4CFB-3DF1-9F1BEA30E1E5}"/>
                </a:ext>
              </a:extLst>
            </p:cNvPr>
            <p:cNvSpPr/>
            <p:nvPr/>
          </p:nvSpPr>
          <p:spPr>
            <a:xfrm>
              <a:off x="1368767" y="1368199"/>
              <a:ext cx="18209" cy="32296"/>
            </a:xfrm>
            <a:custGeom>
              <a:avLst/>
              <a:gdLst/>
              <a:ahLst/>
              <a:cxnLst/>
              <a:rect l="l" t="t" r="r" b="b"/>
              <a:pathLst>
                <a:path w="358" h="635" extrusionOk="0">
                  <a:moveTo>
                    <a:pt x="172" y="1"/>
                  </a:moveTo>
                  <a:cubicBezTo>
                    <a:pt x="80" y="1"/>
                    <a:pt x="1" y="146"/>
                    <a:pt x="1" y="318"/>
                  </a:cubicBezTo>
                  <a:cubicBezTo>
                    <a:pt x="1" y="489"/>
                    <a:pt x="80" y="635"/>
                    <a:pt x="172" y="635"/>
                  </a:cubicBezTo>
                  <a:cubicBezTo>
                    <a:pt x="278" y="635"/>
                    <a:pt x="357" y="489"/>
                    <a:pt x="357" y="318"/>
                  </a:cubicBezTo>
                  <a:cubicBezTo>
                    <a:pt x="357" y="133"/>
                    <a:pt x="265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4683;p54">
              <a:extLst>
                <a:ext uri="{FF2B5EF4-FFF2-40B4-BE49-F238E27FC236}">
                  <a16:creationId xmlns:a16="http://schemas.microsoft.com/office/drawing/2014/main" id="{88C27423-2F3E-F80B-649A-C1A945A3359B}"/>
                </a:ext>
              </a:extLst>
            </p:cNvPr>
            <p:cNvSpPr/>
            <p:nvPr/>
          </p:nvSpPr>
          <p:spPr>
            <a:xfrm>
              <a:off x="1293541" y="1438234"/>
              <a:ext cx="97453" cy="34127"/>
            </a:xfrm>
            <a:custGeom>
              <a:avLst/>
              <a:gdLst/>
              <a:ahLst/>
              <a:cxnLst/>
              <a:rect l="l" t="t" r="r" b="b"/>
              <a:pathLst>
                <a:path w="1916" h="671" extrusionOk="0">
                  <a:moveTo>
                    <a:pt x="96" y="1"/>
                  </a:moveTo>
                  <a:cubicBezTo>
                    <a:pt x="43" y="1"/>
                    <a:pt x="0" y="66"/>
                    <a:pt x="40" y="116"/>
                  </a:cubicBezTo>
                  <a:cubicBezTo>
                    <a:pt x="40" y="129"/>
                    <a:pt x="568" y="671"/>
                    <a:pt x="1216" y="671"/>
                  </a:cubicBezTo>
                  <a:cubicBezTo>
                    <a:pt x="1453" y="671"/>
                    <a:pt x="1691" y="605"/>
                    <a:pt x="1876" y="459"/>
                  </a:cubicBezTo>
                  <a:cubicBezTo>
                    <a:pt x="1915" y="433"/>
                    <a:pt x="1915" y="393"/>
                    <a:pt x="1889" y="354"/>
                  </a:cubicBezTo>
                  <a:cubicBezTo>
                    <a:pt x="1881" y="337"/>
                    <a:pt x="1858" y="326"/>
                    <a:pt x="1835" y="326"/>
                  </a:cubicBezTo>
                  <a:cubicBezTo>
                    <a:pt x="1821" y="326"/>
                    <a:pt x="1807" y="330"/>
                    <a:pt x="1797" y="341"/>
                  </a:cubicBezTo>
                  <a:cubicBezTo>
                    <a:pt x="1597" y="481"/>
                    <a:pt x="1397" y="534"/>
                    <a:pt x="1208" y="534"/>
                  </a:cubicBezTo>
                  <a:cubicBezTo>
                    <a:pt x="634" y="534"/>
                    <a:pt x="166" y="43"/>
                    <a:pt x="146" y="24"/>
                  </a:cubicBezTo>
                  <a:cubicBezTo>
                    <a:pt x="130" y="8"/>
                    <a:pt x="112" y="1"/>
                    <a:pt x="96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4684;p54">
              <a:extLst>
                <a:ext uri="{FF2B5EF4-FFF2-40B4-BE49-F238E27FC236}">
                  <a16:creationId xmlns:a16="http://schemas.microsoft.com/office/drawing/2014/main" id="{7C0B2775-3F17-ED62-50B9-0BF148DB371F}"/>
                </a:ext>
              </a:extLst>
            </p:cNvPr>
            <p:cNvSpPr/>
            <p:nvPr/>
          </p:nvSpPr>
          <p:spPr>
            <a:xfrm>
              <a:off x="1169946" y="1479023"/>
              <a:ext cx="30263" cy="36314"/>
            </a:xfrm>
            <a:custGeom>
              <a:avLst/>
              <a:gdLst/>
              <a:ahLst/>
              <a:cxnLst/>
              <a:rect l="l" t="t" r="r" b="b"/>
              <a:pathLst>
                <a:path w="595" h="714" extrusionOk="0">
                  <a:moveTo>
                    <a:pt x="595" y="1"/>
                  </a:moveTo>
                  <a:lnTo>
                    <a:pt x="595" y="1"/>
                  </a:lnTo>
                  <a:cubicBezTo>
                    <a:pt x="436" y="159"/>
                    <a:pt x="225" y="278"/>
                    <a:pt x="1" y="344"/>
                  </a:cubicBezTo>
                  <a:lnTo>
                    <a:pt x="27" y="714"/>
                  </a:lnTo>
                  <a:cubicBezTo>
                    <a:pt x="357" y="555"/>
                    <a:pt x="582" y="14"/>
                    <a:pt x="595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4685;p54">
              <a:extLst>
                <a:ext uri="{FF2B5EF4-FFF2-40B4-BE49-F238E27FC236}">
                  <a16:creationId xmlns:a16="http://schemas.microsoft.com/office/drawing/2014/main" id="{BD7F988F-592B-87A1-4B91-A34A5B901C0B}"/>
                </a:ext>
              </a:extLst>
            </p:cNvPr>
            <p:cNvSpPr/>
            <p:nvPr/>
          </p:nvSpPr>
          <p:spPr>
            <a:xfrm>
              <a:off x="1103163" y="1392053"/>
              <a:ext cx="80922" cy="104314"/>
            </a:xfrm>
            <a:custGeom>
              <a:avLst/>
              <a:gdLst/>
              <a:ahLst/>
              <a:cxnLst/>
              <a:rect l="l" t="t" r="r" b="b"/>
              <a:pathLst>
                <a:path w="1591" h="2051" extrusionOk="0">
                  <a:moveTo>
                    <a:pt x="827" y="0"/>
                  </a:moveTo>
                  <a:cubicBezTo>
                    <a:pt x="670" y="0"/>
                    <a:pt x="508" y="75"/>
                    <a:pt x="363" y="284"/>
                  </a:cubicBezTo>
                  <a:cubicBezTo>
                    <a:pt x="1" y="804"/>
                    <a:pt x="539" y="2050"/>
                    <a:pt x="1232" y="2050"/>
                  </a:cubicBezTo>
                  <a:cubicBezTo>
                    <a:pt x="1348" y="2050"/>
                    <a:pt x="1469" y="2015"/>
                    <a:pt x="1591" y="1935"/>
                  </a:cubicBezTo>
                  <a:lnTo>
                    <a:pt x="1591" y="483"/>
                  </a:lnTo>
                  <a:cubicBezTo>
                    <a:pt x="1591" y="483"/>
                    <a:pt x="1224" y="0"/>
                    <a:pt x="827" y="0"/>
                  </a:cubicBezTo>
                  <a:close/>
                </a:path>
              </a:pathLst>
            </a:custGeom>
            <a:solidFill>
              <a:srgbClr val="E8C9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4686;p54">
              <a:extLst>
                <a:ext uri="{FF2B5EF4-FFF2-40B4-BE49-F238E27FC236}">
                  <a16:creationId xmlns:a16="http://schemas.microsoft.com/office/drawing/2014/main" id="{C757870C-D563-CE67-2E43-041DC1915E53}"/>
                </a:ext>
              </a:extLst>
            </p:cNvPr>
            <p:cNvSpPr/>
            <p:nvPr/>
          </p:nvSpPr>
          <p:spPr>
            <a:xfrm>
              <a:off x="1136071" y="1416364"/>
              <a:ext cx="46692" cy="60015"/>
            </a:xfrm>
            <a:custGeom>
              <a:avLst/>
              <a:gdLst/>
              <a:ahLst/>
              <a:cxnLst/>
              <a:rect l="l" t="t" r="r" b="b"/>
              <a:pathLst>
                <a:path w="918" h="1180" extrusionOk="0">
                  <a:moveTo>
                    <a:pt x="99" y="1"/>
                  </a:moveTo>
                  <a:cubicBezTo>
                    <a:pt x="26" y="1"/>
                    <a:pt x="1" y="101"/>
                    <a:pt x="72" y="137"/>
                  </a:cubicBezTo>
                  <a:cubicBezTo>
                    <a:pt x="455" y="308"/>
                    <a:pt x="719" y="691"/>
                    <a:pt x="772" y="1114"/>
                  </a:cubicBezTo>
                  <a:cubicBezTo>
                    <a:pt x="772" y="1154"/>
                    <a:pt x="799" y="1180"/>
                    <a:pt x="838" y="1180"/>
                  </a:cubicBezTo>
                  <a:lnTo>
                    <a:pt x="851" y="1180"/>
                  </a:lnTo>
                  <a:cubicBezTo>
                    <a:pt x="891" y="1167"/>
                    <a:pt x="917" y="1140"/>
                    <a:pt x="917" y="1101"/>
                  </a:cubicBezTo>
                  <a:cubicBezTo>
                    <a:pt x="865" y="612"/>
                    <a:pt x="561" y="203"/>
                    <a:pt x="125" y="5"/>
                  </a:cubicBezTo>
                  <a:cubicBezTo>
                    <a:pt x="116" y="2"/>
                    <a:pt x="107" y="1"/>
                    <a:pt x="99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4687;p54">
              <a:extLst>
                <a:ext uri="{FF2B5EF4-FFF2-40B4-BE49-F238E27FC236}">
                  <a16:creationId xmlns:a16="http://schemas.microsoft.com/office/drawing/2014/main" id="{E0CEB806-EF26-865F-F3DA-DE7C79C91100}"/>
                </a:ext>
              </a:extLst>
            </p:cNvPr>
            <p:cNvSpPr/>
            <p:nvPr/>
          </p:nvSpPr>
          <p:spPr>
            <a:xfrm>
              <a:off x="1140394" y="1438284"/>
              <a:ext cx="30924" cy="15970"/>
            </a:xfrm>
            <a:custGeom>
              <a:avLst/>
              <a:gdLst/>
              <a:ahLst/>
              <a:cxnLst/>
              <a:rect l="l" t="t" r="r" b="b"/>
              <a:pathLst>
                <a:path w="608" h="314" extrusionOk="0">
                  <a:moveTo>
                    <a:pt x="463" y="0"/>
                  </a:moveTo>
                  <a:cubicBezTo>
                    <a:pt x="262" y="0"/>
                    <a:pt x="63" y="158"/>
                    <a:pt x="40" y="181"/>
                  </a:cubicBezTo>
                  <a:cubicBezTo>
                    <a:pt x="0" y="207"/>
                    <a:pt x="0" y="247"/>
                    <a:pt x="27" y="287"/>
                  </a:cubicBezTo>
                  <a:cubicBezTo>
                    <a:pt x="40" y="300"/>
                    <a:pt x="53" y="313"/>
                    <a:pt x="80" y="313"/>
                  </a:cubicBezTo>
                  <a:cubicBezTo>
                    <a:pt x="93" y="313"/>
                    <a:pt x="106" y="313"/>
                    <a:pt x="133" y="300"/>
                  </a:cubicBezTo>
                  <a:cubicBezTo>
                    <a:pt x="180" y="252"/>
                    <a:pt x="346" y="151"/>
                    <a:pt x="465" y="151"/>
                  </a:cubicBezTo>
                  <a:cubicBezTo>
                    <a:pt x="478" y="151"/>
                    <a:pt x="491" y="152"/>
                    <a:pt x="502" y="155"/>
                  </a:cubicBezTo>
                  <a:cubicBezTo>
                    <a:pt x="509" y="157"/>
                    <a:pt x="516" y="158"/>
                    <a:pt x="523" y="158"/>
                  </a:cubicBezTo>
                  <a:cubicBezTo>
                    <a:pt x="555" y="158"/>
                    <a:pt x="584" y="134"/>
                    <a:pt x="595" y="102"/>
                  </a:cubicBezTo>
                  <a:cubicBezTo>
                    <a:pt x="608" y="62"/>
                    <a:pt x="582" y="23"/>
                    <a:pt x="542" y="9"/>
                  </a:cubicBezTo>
                  <a:cubicBezTo>
                    <a:pt x="516" y="3"/>
                    <a:pt x="489" y="0"/>
                    <a:pt x="463" y="0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4688;p54">
              <a:extLst>
                <a:ext uri="{FF2B5EF4-FFF2-40B4-BE49-F238E27FC236}">
                  <a16:creationId xmlns:a16="http://schemas.microsoft.com/office/drawing/2014/main" id="{7663DC71-2288-621E-07E5-D678F96FF01B}"/>
                </a:ext>
              </a:extLst>
            </p:cNvPr>
            <p:cNvSpPr/>
            <p:nvPr/>
          </p:nvSpPr>
          <p:spPr>
            <a:xfrm>
              <a:off x="1331841" y="1345109"/>
              <a:ext cx="38350" cy="84326"/>
            </a:xfrm>
            <a:custGeom>
              <a:avLst/>
              <a:gdLst/>
              <a:ahLst/>
              <a:cxnLst/>
              <a:rect l="l" t="t" r="r" b="b"/>
              <a:pathLst>
                <a:path w="754" h="1658" extrusionOk="0">
                  <a:moveTo>
                    <a:pt x="83" y="1"/>
                  </a:moveTo>
                  <a:cubicBezTo>
                    <a:pt x="73" y="1"/>
                    <a:pt x="63" y="2"/>
                    <a:pt x="53" y="6"/>
                  </a:cubicBezTo>
                  <a:cubicBezTo>
                    <a:pt x="27" y="32"/>
                    <a:pt x="0" y="72"/>
                    <a:pt x="27" y="111"/>
                  </a:cubicBezTo>
                  <a:cubicBezTo>
                    <a:pt x="27" y="111"/>
                    <a:pt x="317" y="719"/>
                    <a:pt x="608" y="1313"/>
                  </a:cubicBezTo>
                  <a:cubicBezTo>
                    <a:pt x="510" y="1436"/>
                    <a:pt x="366" y="1513"/>
                    <a:pt x="209" y="1513"/>
                  </a:cubicBezTo>
                  <a:cubicBezTo>
                    <a:pt x="197" y="1513"/>
                    <a:pt x="184" y="1512"/>
                    <a:pt x="172" y="1511"/>
                  </a:cubicBezTo>
                  <a:cubicBezTo>
                    <a:pt x="66" y="1511"/>
                    <a:pt x="66" y="1656"/>
                    <a:pt x="172" y="1656"/>
                  </a:cubicBezTo>
                  <a:cubicBezTo>
                    <a:pt x="184" y="1657"/>
                    <a:pt x="196" y="1657"/>
                    <a:pt x="208" y="1657"/>
                  </a:cubicBezTo>
                  <a:cubicBezTo>
                    <a:pt x="432" y="1657"/>
                    <a:pt x="640" y="1540"/>
                    <a:pt x="753" y="1340"/>
                  </a:cubicBezTo>
                  <a:cubicBezTo>
                    <a:pt x="753" y="1326"/>
                    <a:pt x="753" y="1300"/>
                    <a:pt x="753" y="1273"/>
                  </a:cubicBezTo>
                  <a:cubicBezTo>
                    <a:pt x="449" y="679"/>
                    <a:pt x="159" y="45"/>
                    <a:pt x="159" y="45"/>
                  </a:cubicBezTo>
                  <a:cubicBezTo>
                    <a:pt x="139" y="16"/>
                    <a:pt x="112" y="1"/>
                    <a:pt x="83" y="1"/>
                  </a:cubicBezTo>
                  <a:close/>
                </a:path>
              </a:pathLst>
            </a:custGeom>
            <a:solidFill>
              <a:srgbClr val="C08E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4689;p54">
              <a:extLst>
                <a:ext uri="{FF2B5EF4-FFF2-40B4-BE49-F238E27FC236}">
                  <a16:creationId xmlns:a16="http://schemas.microsoft.com/office/drawing/2014/main" id="{2BBB5B77-832D-65C0-8379-F622C1179C90}"/>
                </a:ext>
              </a:extLst>
            </p:cNvPr>
            <p:cNvSpPr/>
            <p:nvPr/>
          </p:nvSpPr>
          <p:spPr>
            <a:xfrm>
              <a:off x="997979" y="2008832"/>
              <a:ext cx="46387" cy="21717"/>
            </a:xfrm>
            <a:custGeom>
              <a:avLst/>
              <a:gdLst/>
              <a:ahLst/>
              <a:cxnLst/>
              <a:rect l="l" t="t" r="r" b="b"/>
              <a:pathLst>
                <a:path w="912" h="427" extrusionOk="0">
                  <a:moveTo>
                    <a:pt x="807" y="0"/>
                  </a:moveTo>
                  <a:cubicBezTo>
                    <a:pt x="798" y="0"/>
                    <a:pt x="789" y="1"/>
                    <a:pt x="780" y="4"/>
                  </a:cubicBezTo>
                  <a:lnTo>
                    <a:pt x="93" y="241"/>
                  </a:lnTo>
                  <a:cubicBezTo>
                    <a:pt x="1" y="268"/>
                    <a:pt x="14" y="400"/>
                    <a:pt x="106" y="426"/>
                  </a:cubicBezTo>
                  <a:lnTo>
                    <a:pt x="106" y="413"/>
                  </a:lnTo>
                  <a:cubicBezTo>
                    <a:pt x="113" y="420"/>
                    <a:pt x="120" y="423"/>
                    <a:pt x="128" y="423"/>
                  </a:cubicBezTo>
                  <a:cubicBezTo>
                    <a:pt x="136" y="423"/>
                    <a:pt x="146" y="420"/>
                    <a:pt x="159" y="413"/>
                  </a:cubicBezTo>
                  <a:lnTo>
                    <a:pt x="833" y="189"/>
                  </a:lnTo>
                  <a:cubicBezTo>
                    <a:pt x="886" y="162"/>
                    <a:pt x="912" y="109"/>
                    <a:pt x="899" y="70"/>
                  </a:cubicBezTo>
                  <a:cubicBezTo>
                    <a:pt x="888" y="26"/>
                    <a:pt x="85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4690;p54">
              <a:extLst>
                <a:ext uri="{FF2B5EF4-FFF2-40B4-BE49-F238E27FC236}">
                  <a16:creationId xmlns:a16="http://schemas.microsoft.com/office/drawing/2014/main" id="{A47AC0C9-A5BE-71D3-8914-7DF54D4ADDB9}"/>
                </a:ext>
              </a:extLst>
            </p:cNvPr>
            <p:cNvSpPr/>
            <p:nvPr/>
          </p:nvSpPr>
          <p:spPr>
            <a:xfrm>
              <a:off x="1141717" y="1221316"/>
              <a:ext cx="251973" cy="203389"/>
            </a:xfrm>
            <a:custGeom>
              <a:avLst/>
              <a:gdLst/>
              <a:ahLst/>
              <a:cxnLst/>
              <a:rect l="l" t="t" r="r" b="b"/>
              <a:pathLst>
                <a:path w="4954" h="3999" extrusionOk="0">
                  <a:moveTo>
                    <a:pt x="2832" y="0"/>
                  </a:moveTo>
                  <a:cubicBezTo>
                    <a:pt x="2499" y="0"/>
                    <a:pt x="2150" y="34"/>
                    <a:pt x="1797" y="102"/>
                  </a:cubicBezTo>
                  <a:cubicBezTo>
                    <a:pt x="1" y="445"/>
                    <a:pt x="239" y="2347"/>
                    <a:pt x="239" y="2347"/>
                  </a:cubicBezTo>
                  <a:lnTo>
                    <a:pt x="291" y="3391"/>
                  </a:lnTo>
                  <a:cubicBezTo>
                    <a:pt x="503" y="3509"/>
                    <a:pt x="674" y="3707"/>
                    <a:pt x="767" y="3932"/>
                  </a:cubicBezTo>
                  <a:lnTo>
                    <a:pt x="1229" y="3998"/>
                  </a:lnTo>
                  <a:cubicBezTo>
                    <a:pt x="1269" y="3549"/>
                    <a:pt x="1229" y="3087"/>
                    <a:pt x="1137" y="2651"/>
                  </a:cubicBezTo>
                  <a:cubicBezTo>
                    <a:pt x="965" y="2070"/>
                    <a:pt x="1718" y="2004"/>
                    <a:pt x="1493" y="1251"/>
                  </a:cubicBezTo>
                  <a:cubicBezTo>
                    <a:pt x="1763" y="1001"/>
                    <a:pt x="2110" y="863"/>
                    <a:pt x="2462" y="863"/>
                  </a:cubicBezTo>
                  <a:cubicBezTo>
                    <a:pt x="2593" y="863"/>
                    <a:pt x="2725" y="882"/>
                    <a:pt x="2853" y="921"/>
                  </a:cubicBezTo>
                  <a:cubicBezTo>
                    <a:pt x="3297" y="1059"/>
                    <a:pt x="3756" y="1161"/>
                    <a:pt x="4139" y="1161"/>
                  </a:cubicBezTo>
                  <a:cubicBezTo>
                    <a:pt x="4452" y="1161"/>
                    <a:pt x="4714" y="1093"/>
                    <a:pt x="4874" y="921"/>
                  </a:cubicBezTo>
                  <a:cubicBezTo>
                    <a:pt x="4914" y="868"/>
                    <a:pt x="4953" y="815"/>
                    <a:pt x="4953" y="749"/>
                  </a:cubicBezTo>
                  <a:cubicBezTo>
                    <a:pt x="4510" y="248"/>
                    <a:pt x="3729" y="0"/>
                    <a:pt x="2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90" name="Picture 23" descr="Pict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87" y="255227"/>
            <a:ext cx="170391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4882;p12">
            <a:extLst>
              <a:ext uri="{FF2B5EF4-FFF2-40B4-BE49-F238E27FC236}">
                <a16:creationId xmlns:a16="http://schemas.microsoft.com/office/drawing/2014/main" id="{EA8B8D60-F84C-1F18-8479-3CA709EBDDC3}"/>
              </a:ext>
            </a:extLst>
          </p:cNvPr>
          <p:cNvGrpSpPr/>
          <p:nvPr/>
        </p:nvGrpSpPr>
        <p:grpSpPr>
          <a:xfrm>
            <a:off x="1651000" y="1624284"/>
            <a:ext cx="9626600" cy="4001816"/>
            <a:chOff x="2360612" y="1279410"/>
            <a:chExt cx="7101972" cy="3601233"/>
          </a:xfrm>
        </p:grpSpPr>
        <p:sp>
          <p:nvSpPr>
            <p:cNvPr id="10" name="Google Shape;4883;p12">
              <a:extLst>
                <a:ext uri="{FF2B5EF4-FFF2-40B4-BE49-F238E27FC236}">
                  <a16:creationId xmlns:a16="http://schemas.microsoft.com/office/drawing/2014/main" id="{A9CA4520-E656-E1E6-9904-756DB3DE8F08}"/>
                </a:ext>
              </a:extLst>
            </p:cNvPr>
            <p:cNvSpPr/>
            <p:nvPr/>
          </p:nvSpPr>
          <p:spPr>
            <a:xfrm>
              <a:off x="2360612" y="1617058"/>
              <a:ext cx="7101972" cy="2900023"/>
            </a:xfrm>
            <a:custGeom>
              <a:avLst/>
              <a:gdLst/>
              <a:ahLst/>
              <a:cxnLst/>
              <a:rect l="l" t="t" r="r" b="b"/>
              <a:pathLst>
                <a:path w="8004412" h="3268525" extrusionOk="0">
                  <a:moveTo>
                    <a:pt x="0" y="565966"/>
                  </a:moveTo>
                  <a:lnTo>
                    <a:pt x="123389" y="565966"/>
                  </a:lnTo>
                  <a:lnTo>
                    <a:pt x="120769" y="591950"/>
                  </a:lnTo>
                  <a:lnTo>
                    <a:pt x="120769" y="2676576"/>
                  </a:lnTo>
                  <a:cubicBezTo>
                    <a:pt x="120769" y="2936802"/>
                    <a:pt x="331724" y="3147757"/>
                    <a:pt x="591950" y="3147757"/>
                  </a:cubicBezTo>
                  <a:lnTo>
                    <a:pt x="6707306" y="3147757"/>
                  </a:lnTo>
                  <a:lnTo>
                    <a:pt x="6707306" y="3268525"/>
                  </a:lnTo>
                  <a:lnTo>
                    <a:pt x="544765" y="3268525"/>
                  </a:lnTo>
                  <a:cubicBezTo>
                    <a:pt x="243900" y="3268525"/>
                    <a:pt x="0" y="3024625"/>
                    <a:pt x="0" y="2723760"/>
                  </a:cubicBezTo>
                  <a:close/>
                  <a:moveTo>
                    <a:pt x="1297106" y="0"/>
                  </a:moveTo>
                  <a:lnTo>
                    <a:pt x="7459647" y="0"/>
                  </a:lnTo>
                  <a:cubicBezTo>
                    <a:pt x="7760512" y="0"/>
                    <a:pt x="8004412" y="243900"/>
                    <a:pt x="8004412" y="544765"/>
                  </a:cubicBezTo>
                  <a:lnTo>
                    <a:pt x="8004412" y="2702559"/>
                  </a:lnTo>
                  <a:lnTo>
                    <a:pt x="7881024" y="2702559"/>
                  </a:lnTo>
                  <a:lnTo>
                    <a:pt x="7883643" y="2676576"/>
                  </a:lnTo>
                  <a:lnTo>
                    <a:pt x="7883643" y="591950"/>
                  </a:lnTo>
                  <a:cubicBezTo>
                    <a:pt x="7883643" y="331724"/>
                    <a:pt x="7672688" y="120769"/>
                    <a:pt x="7412462" y="120769"/>
                  </a:cubicBezTo>
                  <a:lnTo>
                    <a:pt x="1297106" y="1207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40068" tIns="609600" rIns="640068" bIns="45700" anchor="ctr" anchorCtr="0">
              <a:noAutofit/>
            </a:bodyPr>
            <a:lstStyle/>
            <a:p>
              <a:pPr marL="609615" indent="-338676" defTabSz="1219231">
                <a:buClr>
                  <a:srgbClr val="FFFFFF"/>
                </a:buClr>
                <a:buSzPts val="3200"/>
                <a:defRPr/>
              </a:pPr>
              <a:endParaRPr sz="42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884;p12">
              <a:extLst>
                <a:ext uri="{FF2B5EF4-FFF2-40B4-BE49-F238E27FC236}">
                  <a16:creationId xmlns:a16="http://schemas.microsoft.com/office/drawing/2014/main" id="{FB3C14EA-E192-76C3-07AE-21BC3B2B1F56}"/>
                </a:ext>
              </a:extLst>
            </p:cNvPr>
            <p:cNvSpPr/>
            <p:nvPr/>
          </p:nvSpPr>
          <p:spPr>
            <a:xfrm>
              <a:off x="2360612" y="1279410"/>
              <a:ext cx="891895" cy="675294"/>
            </a:xfrm>
            <a:custGeom>
              <a:avLst/>
              <a:gdLst/>
              <a:ahLst/>
              <a:cxnLst/>
              <a:rect l="l" t="t" r="r" b="b"/>
              <a:pathLst>
                <a:path w="1005227" h="761102" extrusionOk="0">
                  <a:moveTo>
                    <a:pt x="933203" y="0"/>
                  </a:moveTo>
                  <a:cubicBezTo>
                    <a:pt x="949029" y="0"/>
                    <a:pt x="962381" y="741"/>
                    <a:pt x="973261" y="2225"/>
                  </a:cubicBezTo>
                  <a:cubicBezTo>
                    <a:pt x="984141" y="3709"/>
                    <a:pt x="992054" y="6181"/>
                    <a:pt x="997000" y="9643"/>
                  </a:cubicBezTo>
                  <a:cubicBezTo>
                    <a:pt x="1001945" y="13105"/>
                    <a:pt x="1004665" y="17803"/>
                    <a:pt x="1005160" y="23738"/>
                  </a:cubicBezTo>
                  <a:cubicBezTo>
                    <a:pt x="1005654" y="29672"/>
                    <a:pt x="1003429" y="36596"/>
                    <a:pt x="998483" y="44509"/>
                  </a:cubicBezTo>
                  <a:lnTo>
                    <a:pt x="804128" y="452507"/>
                  </a:lnTo>
                  <a:lnTo>
                    <a:pt x="804128" y="639445"/>
                  </a:lnTo>
                  <a:cubicBezTo>
                    <a:pt x="804128" y="665161"/>
                    <a:pt x="801408" y="685932"/>
                    <a:pt x="795968" y="701757"/>
                  </a:cubicBezTo>
                  <a:cubicBezTo>
                    <a:pt x="790528" y="717582"/>
                    <a:pt x="782120" y="729946"/>
                    <a:pt x="770746" y="738848"/>
                  </a:cubicBezTo>
                  <a:cubicBezTo>
                    <a:pt x="759371" y="747749"/>
                    <a:pt x="745030" y="753684"/>
                    <a:pt x="727721" y="756651"/>
                  </a:cubicBezTo>
                  <a:cubicBezTo>
                    <a:pt x="710412" y="759618"/>
                    <a:pt x="689888" y="761102"/>
                    <a:pt x="666150" y="761102"/>
                  </a:cubicBezTo>
                  <a:cubicBezTo>
                    <a:pt x="642412" y="761102"/>
                    <a:pt x="622136" y="759618"/>
                    <a:pt x="605321" y="756651"/>
                  </a:cubicBezTo>
                  <a:cubicBezTo>
                    <a:pt x="588507" y="753684"/>
                    <a:pt x="574659" y="747749"/>
                    <a:pt x="563779" y="738848"/>
                  </a:cubicBezTo>
                  <a:cubicBezTo>
                    <a:pt x="552899" y="729946"/>
                    <a:pt x="544739" y="717582"/>
                    <a:pt x="539300" y="701757"/>
                  </a:cubicBezTo>
                  <a:cubicBezTo>
                    <a:pt x="533860" y="685932"/>
                    <a:pt x="531140" y="665161"/>
                    <a:pt x="531140" y="639445"/>
                  </a:cubicBezTo>
                  <a:cubicBezTo>
                    <a:pt x="531140" y="609772"/>
                    <a:pt x="532623" y="582325"/>
                    <a:pt x="535590" y="557103"/>
                  </a:cubicBezTo>
                  <a:cubicBezTo>
                    <a:pt x="538558" y="531881"/>
                    <a:pt x="543256" y="507896"/>
                    <a:pt x="549685" y="485147"/>
                  </a:cubicBezTo>
                  <a:cubicBezTo>
                    <a:pt x="556114" y="462398"/>
                    <a:pt x="565016" y="439896"/>
                    <a:pt x="576390" y="417642"/>
                  </a:cubicBezTo>
                  <a:cubicBezTo>
                    <a:pt x="587765" y="395387"/>
                    <a:pt x="601365" y="371896"/>
                    <a:pt x="617190" y="347169"/>
                  </a:cubicBezTo>
                  <a:lnTo>
                    <a:pt x="817480" y="43025"/>
                  </a:lnTo>
                  <a:cubicBezTo>
                    <a:pt x="822426" y="35112"/>
                    <a:pt x="827866" y="28683"/>
                    <a:pt x="833800" y="23738"/>
                  </a:cubicBezTo>
                  <a:cubicBezTo>
                    <a:pt x="839735" y="18792"/>
                    <a:pt x="847153" y="14589"/>
                    <a:pt x="856055" y="11127"/>
                  </a:cubicBezTo>
                  <a:cubicBezTo>
                    <a:pt x="864956" y="7665"/>
                    <a:pt x="875589" y="4945"/>
                    <a:pt x="887953" y="2967"/>
                  </a:cubicBezTo>
                  <a:cubicBezTo>
                    <a:pt x="900316" y="989"/>
                    <a:pt x="915400" y="0"/>
                    <a:pt x="933203" y="0"/>
                  </a:cubicBezTo>
                  <a:close/>
                  <a:moveTo>
                    <a:pt x="402064" y="0"/>
                  </a:moveTo>
                  <a:cubicBezTo>
                    <a:pt x="417889" y="0"/>
                    <a:pt x="430995" y="741"/>
                    <a:pt x="441380" y="2225"/>
                  </a:cubicBezTo>
                  <a:cubicBezTo>
                    <a:pt x="451765" y="3709"/>
                    <a:pt x="459678" y="6181"/>
                    <a:pt x="465118" y="9643"/>
                  </a:cubicBezTo>
                  <a:cubicBezTo>
                    <a:pt x="470558" y="13105"/>
                    <a:pt x="473278" y="17803"/>
                    <a:pt x="473278" y="23738"/>
                  </a:cubicBezTo>
                  <a:cubicBezTo>
                    <a:pt x="473278" y="29672"/>
                    <a:pt x="471300" y="36596"/>
                    <a:pt x="467343" y="44509"/>
                  </a:cubicBezTo>
                  <a:lnTo>
                    <a:pt x="272988" y="452507"/>
                  </a:lnTo>
                  <a:lnTo>
                    <a:pt x="272988" y="639445"/>
                  </a:lnTo>
                  <a:cubicBezTo>
                    <a:pt x="272988" y="665161"/>
                    <a:pt x="270268" y="685932"/>
                    <a:pt x="264828" y="701757"/>
                  </a:cubicBezTo>
                  <a:cubicBezTo>
                    <a:pt x="259388" y="717582"/>
                    <a:pt x="250981" y="729946"/>
                    <a:pt x="239606" y="738848"/>
                  </a:cubicBezTo>
                  <a:cubicBezTo>
                    <a:pt x="228232" y="747749"/>
                    <a:pt x="213890" y="753684"/>
                    <a:pt x="196581" y="756651"/>
                  </a:cubicBezTo>
                  <a:cubicBezTo>
                    <a:pt x="179272" y="759618"/>
                    <a:pt x="158748" y="761102"/>
                    <a:pt x="135010" y="761102"/>
                  </a:cubicBezTo>
                  <a:cubicBezTo>
                    <a:pt x="111272" y="761102"/>
                    <a:pt x="90996" y="759618"/>
                    <a:pt x="74181" y="756651"/>
                  </a:cubicBezTo>
                  <a:cubicBezTo>
                    <a:pt x="57367" y="753684"/>
                    <a:pt x="43520" y="747749"/>
                    <a:pt x="32640" y="738848"/>
                  </a:cubicBezTo>
                  <a:cubicBezTo>
                    <a:pt x="21760" y="729946"/>
                    <a:pt x="13600" y="717582"/>
                    <a:pt x="8160" y="701757"/>
                  </a:cubicBezTo>
                  <a:cubicBezTo>
                    <a:pt x="2720" y="685932"/>
                    <a:pt x="0" y="665161"/>
                    <a:pt x="0" y="639445"/>
                  </a:cubicBezTo>
                  <a:cubicBezTo>
                    <a:pt x="0" y="609772"/>
                    <a:pt x="1483" y="582325"/>
                    <a:pt x="4451" y="557103"/>
                  </a:cubicBezTo>
                  <a:cubicBezTo>
                    <a:pt x="7418" y="531881"/>
                    <a:pt x="12116" y="507896"/>
                    <a:pt x="18545" y="485147"/>
                  </a:cubicBezTo>
                  <a:cubicBezTo>
                    <a:pt x="24974" y="462398"/>
                    <a:pt x="33876" y="439896"/>
                    <a:pt x="45251" y="417642"/>
                  </a:cubicBezTo>
                  <a:cubicBezTo>
                    <a:pt x="56625" y="395387"/>
                    <a:pt x="70225" y="371896"/>
                    <a:pt x="86050" y="347169"/>
                  </a:cubicBezTo>
                  <a:lnTo>
                    <a:pt x="286341" y="43025"/>
                  </a:lnTo>
                  <a:cubicBezTo>
                    <a:pt x="291286" y="35112"/>
                    <a:pt x="296726" y="28683"/>
                    <a:pt x="302661" y="23738"/>
                  </a:cubicBezTo>
                  <a:cubicBezTo>
                    <a:pt x="308595" y="18792"/>
                    <a:pt x="316013" y="14589"/>
                    <a:pt x="324915" y="11127"/>
                  </a:cubicBezTo>
                  <a:cubicBezTo>
                    <a:pt x="333817" y="7665"/>
                    <a:pt x="344449" y="4945"/>
                    <a:pt x="356813" y="2967"/>
                  </a:cubicBezTo>
                  <a:cubicBezTo>
                    <a:pt x="369177" y="989"/>
                    <a:pt x="384260" y="0"/>
                    <a:pt x="40206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231">
                <a:buClr>
                  <a:srgbClr val="000000"/>
                </a:buClr>
                <a:defRPr/>
              </a:pPr>
              <a:endParaRPr sz="1801" ker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" name="Google Shape;4885;p12">
              <a:extLst>
                <a:ext uri="{FF2B5EF4-FFF2-40B4-BE49-F238E27FC236}">
                  <a16:creationId xmlns:a16="http://schemas.microsoft.com/office/drawing/2014/main" id="{3B09CEFA-D253-A546-F26B-D662473BAC28}"/>
                </a:ext>
              </a:extLst>
            </p:cNvPr>
            <p:cNvSpPr/>
            <p:nvPr/>
          </p:nvSpPr>
          <p:spPr>
            <a:xfrm>
              <a:off x="8570675" y="4205349"/>
              <a:ext cx="891909" cy="675294"/>
            </a:xfrm>
            <a:custGeom>
              <a:avLst/>
              <a:gdLst/>
              <a:ahLst/>
              <a:cxnLst/>
              <a:rect l="l" t="t" r="r" b="b"/>
              <a:pathLst>
                <a:path w="1005242" h="761102" extrusionOk="0">
                  <a:moveTo>
                    <a:pt x="870232" y="0"/>
                  </a:moveTo>
                  <a:cubicBezTo>
                    <a:pt x="892981" y="0"/>
                    <a:pt x="913010" y="1483"/>
                    <a:pt x="930319" y="4451"/>
                  </a:cubicBezTo>
                  <a:cubicBezTo>
                    <a:pt x="947628" y="7418"/>
                    <a:pt x="961723" y="13105"/>
                    <a:pt x="972602" y="21512"/>
                  </a:cubicBezTo>
                  <a:cubicBezTo>
                    <a:pt x="983483" y="29919"/>
                    <a:pt x="991643" y="42036"/>
                    <a:pt x="997082" y="57861"/>
                  </a:cubicBezTo>
                  <a:cubicBezTo>
                    <a:pt x="1002523" y="73687"/>
                    <a:pt x="1005242" y="94458"/>
                    <a:pt x="1005242" y="120174"/>
                  </a:cubicBezTo>
                  <a:cubicBezTo>
                    <a:pt x="1005242" y="150835"/>
                    <a:pt x="1003759" y="178777"/>
                    <a:pt x="1000792" y="203999"/>
                  </a:cubicBezTo>
                  <a:cubicBezTo>
                    <a:pt x="997824" y="229221"/>
                    <a:pt x="993126" y="253206"/>
                    <a:pt x="986697" y="275955"/>
                  </a:cubicBezTo>
                  <a:cubicBezTo>
                    <a:pt x="980268" y="298704"/>
                    <a:pt x="971366" y="321206"/>
                    <a:pt x="959992" y="343460"/>
                  </a:cubicBezTo>
                  <a:cubicBezTo>
                    <a:pt x="948618" y="365715"/>
                    <a:pt x="935018" y="388711"/>
                    <a:pt x="919192" y="412449"/>
                  </a:cubicBezTo>
                  <a:lnTo>
                    <a:pt x="717418" y="716593"/>
                  </a:lnTo>
                  <a:cubicBezTo>
                    <a:pt x="713462" y="724506"/>
                    <a:pt x="708269" y="731182"/>
                    <a:pt x="701840" y="736622"/>
                  </a:cubicBezTo>
                  <a:cubicBezTo>
                    <a:pt x="695411" y="742062"/>
                    <a:pt x="687746" y="746513"/>
                    <a:pt x="678844" y="749975"/>
                  </a:cubicBezTo>
                  <a:cubicBezTo>
                    <a:pt x="669942" y="753437"/>
                    <a:pt x="659557" y="756157"/>
                    <a:pt x="647688" y="758135"/>
                  </a:cubicBezTo>
                  <a:cubicBezTo>
                    <a:pt x="635819" y="760113"/>
                    <a:pt x="620982" y="761102"/>
                    <a:pt x="603179" y="761102"/>
                  </a:cubicBezTo>
                  <a:cubicBezTo>
                    <a:pt x="587354" y="761102"/>
                    <a:pt x="574248" y="760360"/>
                    <a:pt x="563863" y="758877"/>
                  </a:cubicBezTo>
                  <a:cubicBezTo>
                    <a:pt x="553477" y="757393"/>
                    <a:pt x="545565" y="754673"/>
                    <a:pt x="540124" y="750717"/>
                  </a:cubicBezTo>
                  <a:cubicBezTo>
                    <a:pt x="534685" y="746760"/>
                    <a:pt x="531965" y="741815"/>
                    <a:pt x="531965" y="735880"/>
                  </a:cubicBezTo>
                  <a:cubicBezTo>
                    <a:pt x="531965" y="729946"/>
                    <a:pt x="533448" y="722528"/>
                    <a:pt x="536415" y="713626"/>
                  </a:cubicBezTo>
                  <a:lnTo>
                    <a:pt x="732255" y="308595"/>
                  </a:lnTo>
                  <a:lnTo>
                    <a:pt x="732255" y="120174"/>
                  </a:lnTo>
                  <a:cubicBezTo>
                    <a:pt x="732255" y="94458"/>
                    <a:pt x="734728" y="73687"/>
                    <a:pt x="739673" y="57861"/>
                  </a:cubicBezTo>
                  <a:cubicBezTo>
                    <a:pt x="744618" y="42036"/>
                    <a:pt x="752778" y="29919"/>
                    <a:pt x="764153" y="21512"/>
                  </a:cubicBezTo>
                  <a:cubicBezTo>
                    <a:pt x="775527" y="13105"/>
                    <a:pt x="789869" y="7418"/>
                    <a:pt x="807178" y="4451"/>
                  </a:cubicBezTo>
                  <a:cubicBezTo>
                    <a:pt x="824487" y="1483"/>
                    <a:pt x="845505" y="0"/>
                    <a:pt x="870232" y="0"/>
                  </a:cubicBezTo>
                  <a:close/>
                  <a:moveTo>
                    <a:pt x="339093" y="0"/>
                  </a:moveTo>
                  <a:cubicBezTo>
                    <a:pt x="362831" y="0"/>
                    <a:pt x="383107" y="1483"/>
                    <a:pt x="399921" y="4451"/>
                  </a:cubicBezTo>
                  <a:cubicBezTo>
                    <a:pt x="416736" y="7418"/>
                    <a:pt x="430583" y="13105"/>
                    <a:pt x="441463" y="21512"/>
                  </a:cubicBezTo>
                  <a:cubicBezTo>
                    <a:pt x="452343" y="29919"/>
                    <a:pt x="460503" y="42036"/>
                    <a:pt x="465943" y="57861"/>
                  </a:cubicBezTo>
                  <a:cubicBezTo>
                    <a:pt x="471383" y="73687"/>
                    <a:pt x="474103" y="94458"/>
                    <a:pt x="474103" y="120174"/>
                  </a:cubicBezTo>
                  <a:cubicBezTo>
                    <a:pt x="474103" y="150835"/>
                    <a:pt x="472619" y="178777"/>
                    <a:pt x="469652" y="203999"/>
                  </a:cubicBezTo>
                  <a:cubicBezTo>
                    <a:pt x="466685" y="229221"/>
                    <a:pt x="461987" y="253206"/>
                    <a:pt x="455558" y="275955"/>
                  </a:cubicBezTo>
                  <a:cubicBezTo>
                    <a:pt x="449129" y="298704"/>
                    <a:pt x="440227" y="321206"/>
                    <a:pt x="428852" y="343460"/>
                  </a:cubicBezTo>
                  <a:cubicBezTo>
                    <a:pt x="417478" y="365715"/>
                    <a:pt x="403878" y="388711"/>
                    <a:pt x="388052" y="412449"/>
                  </a:cubicBezTo>
                  <a:lnTo>
                    <a:pt x="186279" y="716593"/>
                  </a:lnTo>
                  <a:cubicBezTo>
                    <a:pt x="182322" y="724506"/>
                    <a:pt x="177130" y="731182"/>
                    <a:pt x="170701" y="736622"/>
                  </a:cubicBezTo>
                  <a:cubicBezTo>
                    <a:pt x="164272" y="742062"/>
                    <a:pt x="156606" y="746513"/>
                    <a:pt x="147704" y="749975"/>
                  </a:cubicBezTo>
                  <a:cubicBezTo>
                    <a:pt x="138803" y="753437"/>
                    <a:pt x="128417" y="756157"/>
                    <a:pt x="116548" y="758135"/>
                  </a:cubicBezTo>
                  <a:cubicBezTo>
                    <a:pt x="104679" y="760113"/>
                    <a:pt x="89843" y="761102"/>
                    <a:pt x="72039" y="761102"/>
                  </a:cubicBezTo>
                  <a:cubicBezTo>
                    <a:pt x="56214" y="761102"/>
                    <a:pt x="42861" y="760360"/>
                    <a:pt x="31981" y="758877"/>
                  </a:cubicBezTo>
                  <a:cubicBezTo>
                    <a:pt x="21101" y="757393"/>
                    <a:pt x="13189" y="754673"/>
                    <a:pt x="8243" y="750717"/>
                  </a:cubicBezTo>
                  <a:cubicBezTo>
                    <a:pt x="3298" y="746760"/>
                    <a:pt x="578" y="741815"/>
                    <a:pt x="83" y="735880"/>
                  </a:cubicBezTo>
                  <a:cubicBezTo>
                    <a:pt x="-411" y="729946"/>
                    <a:pt x="1320" y="722528"/>
                    <a:pt x="5276" y="713626"/>
                  </a:cubicBezTo>
                  <a:lnTo>
                    <a:pt x="201115" y="308595"/>
                  </a:lnTo>
                  <a:lnTo>
                    <a:pt x="201115" y="120174"/>
                  </a:lnTo>
                  <a:cubicBezTo>
                    <a:pt x="201115" y="94458"/>
                    <a:pt x="203588" y="73687"/>
                    <a:pt x="208533" y="57861"/>
                  </a:cubicBezTo>
                  <a:cubicBezTo>
                    <a:pt x="213479" y="42036"/>
                    <a:pt x="221639" y="29919"/>
                    <a:pt x="233013" y="21512"/>
                  </a:cubicBezTo>
                  <a:cubicBezTo>
                    <a:pt x="244388" y="13105"/>
                    <a:pt x="258729" y="7418"/>
                    <a:pt x="276038" y="4451"/>
                  </a:cubicBezTo>
                  <a:cubicBezTo>
                    <a:pt x="293348" y="1483"/>
                    <a:pt x="314366" y="0"/>
                    <a:pt x="33909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231">
                <a:buClr>
                  <a:srgbClr val="000000"/>
                </a:buClr>
                <a:defRPr/>
              </a:pPr>
              <a:endParaRPr sz="1801" ker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3" name="Google Shape;4844;p8">
            <a:extLst>
              <a:ext uri="{FF2B5EF4-FFF2-40B4-BE49-F238E27FC236}">
                <a16:creationId xmlns:a16="http://schemas.microsoft.com/office/drawing/2014/main" id="{311EB0D4-5C6D-3B4A-B817-BE16A1E0A5BF}"/>
              </a:ext>
            </a:extLst>
          </p:cNvPr>
          <p:cNvSpPr txBox="1"/>
          <p:nvPr/>
        </p:nvSpPr>
        <p:spPr>
          <a:xfrm>
            <a:off x="1029810" y="1566436"/>
            <a:ext cx="9975589" cy="215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211" indent="-457211" algn="just" defTabSz="1219231">
              <a:lnSpc>
                <a:spcPct val="150000"/>
              </a:lnSpc>
              <a:buClr>
                <a:srgbClr val="FFFFFF"/>
              </a:buClr>
              <a:buSzPts val="2400"/>
              <a:buFontTx/>
              <a:buChar char="-"/>
              <a:defRPr/>
            </a:pPr>
            <a:r>
              <a:rPr lang="en-US" sz="2933" kern="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Học</a:t>
            </a:r>
            <a:r>
              <a:rPr lang="en-US" sz="2933" kern="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kern="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lại</a:t>
            </a:r>
            <a:r>
              <a:rPr lang="en-US" sz="2933" kern="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kern="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nội</a:t>
            </a:r>
            <a:r>
              <a:rPr lang="en-US" sz="2933" kern="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dung </a:t>
            </a:r>
            <a:r>
              <a:rPr lang="en-US" sz="2933" kern="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bài</a:t>
            </a:r>
            <a:r>
              <a:rPr lang="en-US" sz="2933" kern="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kern="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học</a:t>
            </a:r>
            <a:r>
              <a:rPr lang="en-US" sz="2933" kern="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: </a:t>
            </a:r>
            <a:r>
              <a:rPr lang="en-US" sz="2933" kern="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Khái</a:t>
            </a:r>
            <a:r>
              <a:rPr lang="en-US" sz="2933" kern="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kern="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niệm</a:t>
            </a:r>
            <a:r>
              <a:rPr lang="en-US" sz="2933" kern="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kern="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phân</a:t>
            </a:r>
            <a:r>
              <a:rPr lang="en-US" sz="2933" kern="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kern="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tử</a:t>
            </a:r>
            <a:r>
              <a:rPr lang="en-US" sz="2933" kern="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, </a:t>
            </a:r>
            <a:r>
              <a:rPr lang="en-US" sz="2933" kern="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đơn</a:t>
            </a:r>
            <a:r>
              <a:rPr lang="en-US" sz="2933" kern="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kern="0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chất</a:t>
            </a:r>
            <a:r>
              <a:rPr lang="en-US" sz="2933" kern="0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. </a:t>
            </a:r>
            <a:r>
              <a:rPr lang="en-US" sz="2933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Tính</a:t>
            </a:r>
            <a:r>
              <a:rPr lang="en-US" sz="2933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khối</a:t>
            </a:r>
            <a:r>
              <a:rPr lang="en-US" sz="2933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lượng</a:t>
            </a:r>
            <a:r>
              <a:rPr lang="en-US" sz="2933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phân</a:t>
            </a:r>
            <a:r>
              <a:rPr lang="en-US" sz="2933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tử</a:t>
            </a:r>
            <a:r>
              <a:rPr lang="en-US" sz="2933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của</a:t>
            </a:r>
            <a:r>
              <a:rPr lang="en-US" sz="2933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các</a:t>
            </a:r>
            <a:r>
              <a:rPr lang="en-US" sz="2933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chất</a:t>
            </a:r>
            <a:r>
              <a:rPr lang="en-US" sz="2933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trong</a:t>
            </a:r>
            <a:r>
              <a:rPr lang="en-US" sz="2933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hình</a:t>
            </a:r>
            <a:r>
              <a:rPr lang="en-US" sz="2933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sau</a:t>
            </a:r>
            <a:r>
              <a:rPr lang="en-US" sz="2933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: </a:t>
            </a:r>
          </a:p>
          <a:p>
            <a:pPr marL="457211" indent="-457211" algn="just" defTabSz="1219231">
              <a:lnSpc>
                <a:spcPct val="150000"/>
              </a:lnSpc>
              <a:buClr>
                <a:srgbClr val="FFFFFF"/>
              </a:buClr>
              <a:buSzPts val="2400"/>
              <a:buFontTx/>
              <a:buChar char="-"/>
              <a:defRPr/>
            </a:pPr>
            <a:r>
              <a:rPr lang="en-US" sz="2933" dirty="0"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 </a:t>
            </a:r>
            <a:endParaRPr lang="vi-VN" sz="2933" kern="0" dirty="0"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pic>
        <p:nvPicPr>
          <p:cNvPr id="14" name="Google Shape;4862;p10">
            <a:extLst>
              <a:ext uri="{FF2B5EF4-FFF2-40B4-BE49-F238E27FC236}">
                <a16:creationId xmlns:a16="http://schemas.microsoft.com/office/drawing/2014/main" id="{F1843687-C503-9653-DE43-44D9ECCCF4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5657">
            <a:off x="2557794" y="386105"/>
            <a:ext cx="8210207" cy="168256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863;p10">
            <a:extLst>
              <a:ext uri="{FF2B5EF4-FFF2-40B4-BE49-F238E27FC236}">
                <a16:creationId xmlns:a16="http://schemas.microsoft.com/office/drawing/2014/main" id="{EC25CD5F-BA73-21E0-B2FD-807F9D084A86}"/>
              </a:ext>
            </a:extLst>
          </p:cNvPr>
          <p:cNvSpPr txBox="1"/>
          <p:nvPr/>
        </p:nvSpPr>
        <p:spPr>
          <a:xfrm>
            <a:off x="2663082" y="739109"/>
            <a:ext cx="6865837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algn="ctr" defTabSz="1219231">
              <a:buClr>
                <a:srgbClr val="000000"/>
              </a:buClr>
              <a:defRPr/>
            </a:pPr>
            <a:r>
              <a:rPr lang="vi-VN" sz="3733" b="1" kern="0">
                <a:latin typeface="Times New Roman" panose="02020603050405020304" pitchFamily="18" charset="0"/>
                <a:ea typeface="Corbel"/>
                <a:cs typeface="Corbel"/>
                <a:sym typeface="Corbel"/>
              </a:rPr>
              <a:t>HƯỚNG DẪN VỀ NHÀ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01DBCF-A5D5-425C-99FA-81E1587B12EE}"/>
              </a:ext>
            </a:extLst>
          </p:cNvPr>
          <p:cNvGrpSpPr/>
          <p:nvPr/>
        </p:nvGrpSpPr>
        <p:grpSpPr>
          <a:xfrm>
            <a:off x="6095456" y="4334052"/>
            <a:ext cx="1027552" cy="1604097"/>
            <a:chOff x="5417152" y="2535736"/>
            <a:chExt cx="3057292" cy="282753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3F73D9-905B-4EAA-AD69-6F7E6D29B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881" b="61921" l="77905" r="89745">
                          <a14:foregroundMark x1="84507" y1="58775" x2="83891" y2="59934"/>
                          <a14:foregroundMark x1="84551" y1="61921" x2="83231" y2="60430"/>
                          <a14:foregroundMark x1="89305" y1="36921" x2="89745" y2="43046"/>
                          <a14:foregroundMark x1="84683" y1="20861" x2="82526" y2="19702"/>
                          <a14:foregroundMark x1="83539" y1="18046" x2="83143" y2="18046"/>
                          <a14:foregroundMark x1="83407" y1="39404" x2="84815" y2="43543"/>
                          <a14:foregroundMark x1="84639" y1="38411" x2="85255" y2="41225"/>
                          <a14:foregroundMark x1="83627" y1="39238" x2="85563" y2="43046"/>
                          <a14:foregroundMark x1="84507" y1="44040" x2="83099" y2="42881"/>
                          <a14:foregroundMark x1="78301" y1="41060" x2="78213" y2="46358"/>
                          <a14:foregroundMark x1="77905" y1="45364" x2="78037" y2="46358"/>
                          <a14:foregroundMark x1="84551" y1="61921" x2="84683" y2="61921"/>
                          <a14:foregroundMark x1="84771" y1="61921" x2="84243" y2="61921"/>
                        </a14:backgroundRemoval>
                      </a14:imgEffect>
                    </a14:imgLayer>
                  </a14:imgProps>
                </a:ext>
              </a:extLst>
            </a:blip>
            <a:srcRect l="77239" t="15755" r="9338" b="36289"/>
            <a:stretch/>
          </p:blipFill>
          <p:spPr>
            <a:xfrm>
              <a:off x="5417152" y="2535736"/>
              <a:ext cx="2862741" cy="271880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A4ACD4-B9ED-469A-A9AC-EFB6F0A41A53}"/>
                </a:ext>
              </a:extLst>
            </p:cNvPr>
            <p:cNvSpPr txBox="1"/>
            <p:nvPr/>
          </p:nvSpPr>
          <p:spPr>
            <a:xfrm>
              <a:off x="5611704" y="4906258"/>
              <a:ext cx="2862740" cy="45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2. methane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B7FC47-19D0-48CE-8CA1-F88417557785}"/>
              </a:ext>
            </a:extLst>
          </p:cNvPr>
          <p:cNvGrpSpPr/>
          <p:nvPr/>
        </p:nvGrpSpPr>
        <p:grpSpPr>
          <a:xfrm>
            <a:off x="2561324" y="4203757"/>
            <a:ext cx="891283" cy="1762575"/>
            <a:chOff x="9046974" y="3157519"/>
            <a:chExt cx="2322777" cy="230156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399CB32-7232-4256-B986-AA9476E7F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46974" y="3157519"/>
              <a:ext cx="2322777" cy="2121592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A5ED1F8-229E-4300-88F9-A37145FE6117}"/>
                </a:ext>
              </a:extLst>
            </p:cNvPr>
            <p:cNvSpPr/>
            <p:nvPr/>
          </p:nvSpPr>
          <p:spPr>
            <a:xfrm>
              <a:off x="9046974" y="5182082"/>
              <a:ext cx="11015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</a:rPr>
                <a:t>14.Acetic acid</a:t>
              </a:r>
              <a:endParaRPr lang="en-US" sz="1200" b="1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4E865-F168-4EB6-BABF-299AB920B956}"/>
              </a:ext>
            </a:extLst>
          </p:cNvPr>
          <p:cNvGrpSpPr/>
          <p:nvPr/>
        </p:nvGrpSpPr>
        <p:grpSpPr>
          <a:xfrm>
            <a:off x="3733732" y="2726914"/>
            <a:ext cx="2032093" cy="1405342"/>
            <a:chOff x="-684649" y="1572551"/>
            <a:chExt cx="3510052" cy="2633905"/>
          </a:xfrm>
        </p:grpSpPr>
        <p:pic>
          <p:nvPicPr>
            <p:cNvPr id="32" name="Picture 31" descr="Chart&#10;&#10;Description automatically generated">
              <a:extLst>
                <a:ext uri="{FF2B5EF4-FFF2-40B4-BE49-F238E27FC236}">
                  <a16:creationId xmlns:a16="http://schemas.microsoft.com/office/drawing/2014/main" id="{25E748E4-2F8B-4547-AE3C-405165FE6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635" b="78414" l="6228" r="58154">
                          <a14:foregroundMark x1="45251" y1="18173" x2="44668" y2="23795"/>
                          <a14:foregroundMark x1="49552" y1="21084" x2="44041" y2="22490"/>
                          <a14:foregroundMark x1="44041" y1="22490" x2="50403" y2="20080"/>
                          <a14:foregroundMark x1="50403" y1="20080" x2="44892" y2="19880"/>
                          <a14:foregroundMark x1="19041" y1="17972" x2="11022" y2="18173"/>
                          <a14:foregroundMark x1="11022" y1="18173" x2="18414" y2="23594"/>
                          <a14:foregroundMark x1="18414" y1="23594" x2="18414" y2="23193"/>
                          <a14:foregroundMark x1="14203" y1="59237" x2="14382" y2="58434"/>
                          <a14:foregroundMark x1="17966" y1="57229" x2="14382" y2="65663"/>
                          <a14:foregroundMark x1="14382" y1="65663" x2="14382" y2="65863"/>
                          <a14:foregroundMark x1="57706" y1="51707" x2="55780" y2="56024"/>
                          <a14:foregroundMark x1="58154" y1="51305" x2="48522" y2="64558"/>
                          <a14:foregroundMark x1="44803" y1="13454" x2="42384" y2="24900"/>
                          <a14:foregroundMark x1="42384" y1="24900" x2="42697" y2="25402"/>
                          <a14:foregroundMark x1="40009" y1="73996" x2="42473" y2="76104"/>
                          <a14:foregroundMark x1="40188" y1="74900" x2="42697" y2="77108"/>
                        </a14:backgroundRemoval>
                      </a14:imgEffect>
                    </a14:imgLayer>
                  </a14:imgProps>
                </a:ext>
              </a:extLst>
            </a:blip>
            <a:srcRect l="2274" t="44539" r="74831" b="22633"/>
            <a:stretch/>
          </p:blipFill>
          <p:spPr>
            <a:xfrm>
              <a:off x="-684649" y="1572551"/>
              <a:ext cx="3510052" cy="2245895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FDAE80B-C3D8-4392-A711-A652E5BA2D96}"/>
                </a:ext>
              </a:extLst>
            </p:cNvPr>
            <p:cNvSpPr/>
            <p:nvPr/>
          </p:nvSpPr>
          <p:spPr>
            <a:xfrm>
              <a:off x="25719" y="3687302"/>
              <a:ext cx="1691566" cy="5191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 Ammonia</a:t>
              </a:r>
              <a:endParaRPr lang="en-US" sz="1200" b="1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A1F7C1-09B0-4BC3-BC65-2E434E75DA76}"/>
              </a:ext>
            </a:extLst>
          </p:cNvPr>
          <p:cNvGrpSpPr/>
          <p:nvPr/>
        </p:nvGrpSpPr>
        <p:grpSpPr>
          <a:xfrm>
            <a:off x="1972946" y="2745378"/>
            <a:ext cx="2186214" cy="1408302"/>
            <a:chOff x="3488682" y="464897"/>
            <a:chExt cx="3510052" cy="2245895"/>
          </a:xfrm>
        </p:grpSpPr>
        <p:pic>
          <p:nvPicPr>
            <p:cNvPr id="35" name="Picture 34" descr="Chart&#10;&#10;Description automatically generated">
              <a:extLst>
                <a:ext uri="{FF2B5EF4-FFF2-40B4-BE49-F238E27FC236}">
                  <a16:creationId xmlns:a16="http://schemas.microsoft.com/office/drawing/2014/main" id="{364B6D60-C688-4565-8D4B-061BE0E2F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635" b="78414" l="6228" r="58154">
                          <a14:foregroundMark x1="45251" y1="18173" x2="44668" y2="23795"/>
                          <a14:foregroundMark x1="49552" y1="21084" x2="44041" y2="22490"/>
                          <a14:foregroundMark x1="44041" y1="22490" x2="50403" y2="20080"/>
                          <a14:foregroundMark x1="50403" y1="20080" x2="44892" y2="19880"/>
                          <a14:foregroundMark x1="19041" y1="17972" x2="11022" y2="18173"/>
                          <a14:foregroundMark x1="11022" y1="18173" x2="18414" y2="23594"/>
                          <a14:foregroundMark x1="18414" y1="23594" x2="18414" y2="23193"/>
                          <a14:foregroundMark x1="14203" y1="59237" x2="14382" y2="58434"/>
                          <a14:foregroundMark x1="17966" y1="57229" x2="14382" y2="65663"/>
                          <a14:foregroundMark x1="14382" y1="65663" x2="14382" y2="65863"/>
                          <a14:foregroundMark x1="57706" y1="51707" x2="55780" y2="56024"/>
                          <a14:foregroundMark x1="58154" y1="51305" x2="48522" y2="64558"/>
                          <a14:foregroundMark x1="44803" y1="13454" x2="42384" y2="24900"/>
                          <a14:foregroundMark x1="42384" y1="24900" x2="42697" y2="25402"/>
                          <a14:foregroundMark x1="40009" y1="73996" x2="42473" y2="76104"/>
                          <a14:foregroundMark x1="40188" y1="74900" x2="42697" y2="77108"/>
                        </a14:backgroundRemoval>
                      </a14:imgEffect>
                    </a14:imgLayer>
                  </a14:imgProps>
                </a:ext>
              </a:extLst>
            </a:blip>
            <a:srcRect l="35867" t="4989" r="41238" b="62183"/>
            <a:stretch/>
          </p:blipFill>
          <p:spPr>
            <a:xfrm>
              <a:off x="3488682" y="464897"/>
              <a:ext cx="3510052" cy="2245895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5A5FE7-23BE-42B1-989D-FC04DF85CEB0}"/>
                </a:ext>
              </a:extLst>
            </p:cNvPr>
            <p:cNvSpPr/>
            <p:nvPr/>
          </p:nvSpPr>
          <p:spPr>
            <a:xfrm>
              <a:off x="4256780" y="2311764"/>
              <a:ext cx="145584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7. Hydrogen chloride</a:t>
              </a:r>
              <a:endParaRPr lang="en-US" sz="1100" b="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5C0C080-9045-4651-9CE5-49DC1FDA58E8}"/>
              </a:ext>
            </a:extLst>
          </p:cNvPr>
          <p:cNvGrpSpPr/>
          <p:nvPr/>
        </p:nvGrpSpPr>
        <p:grpSpPr>
          <a:xfrm>
            <a:off x="7776603" y="4430648"/>
            <a:ext cx="1897440" cy="1152115"/>
            <a:chOff x="4609514" y="3214196"/>
            <a:chExt cx="2029644" cy="197808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20BA765-00A0-4D6E-A2D4-EAEAA7FD48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34839" y1="36429" x2="26452" y2="52857"/>
                          <a14:foregroundMark x1="68387" y1="54286" x2="32258" y2="77857"/>
                          <a14:foregroundMark x1="25806" y1="62143" x2="47097" y2="73571"/>
                          <a14:foregroundMark x1="72258" y1="83571" x2="80645" y2="60714"/>
                          <a14:foregroundMark x1="74194" y1="48571" x2="81290" y2="57143"/>
                          <a14:foregroundMark x1="74194" y1="51429" x2="43871" y2="42143"/>
                          <a14:foregroundMark x1="43871" y1="42143" x2="43226" y2="47143"/>
                          <a14:foregroundMark x1="27742" y1="44286" x2="38065" y2="39286"/>
                          <a14:foregroundMark x1="52903" y1="80000" x2="70968" y2="82143"/>
                        </a14:backgroundRemoval>
                      </a14:imgEffect>
                    </a14:imgLayer>
                  </a14:imgProps>
                </a:ext>
              </a:extLst>
            </a:blip>
            <a:srcRect l="9449" t="14815" r="3740"/>
            <a:stretch/>
          </p:blipFill>
          <p:spPr>
            <a:xfrm>
              <a:off x="4609514" y="3214196"/>
              <a:ext cx="2029644" cy="1798916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18796B-59FC-44DA-8F58-72AF5D004AC5}"/>
                </a:ext>
              </a:extLst>
            </p:cNvPr>
            <p:cNvSpPr/>
            <p:nvPr/>
          </p:nvSpPr>
          <p:spPr>
            <a:xfrm>
              <a:off x="5145844" y="4663854"/>
              <a:ext cx="835398" cy="528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1400" b="1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4F23A9-95B1-42DF-AC93-9BB2512BD8B9}"/>
              </a:ext>
            </a:extLst>
          </p:cNvPr>
          <p:cNvGrpSpPr/>
          <p:nvPr/>
        </p:nvGrpSpPr>
        <p:grpSpPr>
          <a:xfrm>
            <a:off x="7766570" y="2858084"/>
            <a:ext cx="1556887" cy="1167913"/>
            <a:chOff x="3006653" y="4496211"/>
            <a:chExt cx="2657761" cy="1679299"/>
          </a:xfrm>
        </p:grpSpPr>
        <p:pic>
          <p:nvPicPr>
            <p:cNvPr id="41" name="Picture 40" descr="Diagram&#10;&#10;Description automatically generated">
              <a:extLst>
                <a:ext uri="{FF2B5EF4-FFF2-40B4-BE49-F238E27FC236}">
                  <a16:creationId xmlns:a16="http://schemas.microsoft.com/office/drawing/2014/main" id="{8603CB4D-B60E-42ED-A44A-A28B1C621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953" b="70624" l="20799" r="73146">
                          <a14:foregroundMark x1="26327" y1="42920" x2="27995" y2="42040"/>
                          <a14:foregroundMark x1="24484" y1="56201" x2="22554" y2="60422"/>
                          <a14:foregroundMark x1="20886" y1="58839" x2="21062" y2="62709"/>
                          <a14:foregroundMark x1="23782" y1="70800" x2="25538" y2="69745"/>
                          <a14:foregroundMark x1="33699" y1="54090" x2="33611" y2="59543"/>
                          <a14:foregroundMark x1="46950" y1="55145" x2="53576" y2="56904"/>
                          <a14:foregroundMark x1="68583" y1="54442" x2="72093" y2="58487"/>
                          <a14:foregroundMark x1="73146" y1="53738" x2="71479" y2="56376"/>
                          <a14:foregroundMark x1="65774" y1="59015" x2="69109" y2="61126"/>
                          <a14:foregroundMark x1="69197" y1="61126" x2="72620" y2="62709"/>
                          <a14:foregroundMark x1="20799" y1="61302" x2="20799" y2="63237"/>
                        </a14:backgroundRemoval>
                      </a14:imgEffect>
                    </a14:imgLayer>
                  </a14:imgProps>
                </a:ext>
              </a:extLst>
            </a:blip>
            <a:srcRect l="62506" t="46791" r="22356" b="32888"/>
            <a:stretch/>
          </p:blipFill>
          <p:spPr>
            <a:xfrm>
              <a:off x="3156915" y="4496211"/>
              <a:ext cx="2507499" cy="1679299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72E66A6-10F8-4BC2-8EC4-E3E3721FE211}"/>
                </a:ext>
              </a:extLst>
            </p:cNvPr>
            <p:cNvSpPr/>
            <p:nvPr/>
          </p:nvSpPr>
          <p:spPr>
            <a:xfrm>
              <a:off x="3006653" y="5789074"/>
              <a:ext cx="2605682" cy="376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</a:rPr>
                <a:t>15. </a:t>
              </a:r>
              <a:r>
                <a:rPr lang="en-US" sz="1100" b="1" dirty="0" err="1">
                  <a:latin typeface="Times New Roman" panose="02020603050405020304" pitchFamily="18" charset="0"/>
                </a:rPr>
                <a:t>Hidrogen</a:t>
              </a:r>
              <a:r>
                <a:rPr lang="en-US" sz="1100" b="1" dirty="0">
                  <a:latin typeface="Times New Roman" panose="02020603050405020304" pitchFamily="18" charset="0"/>
                </a:rPr>
                <a:t> peroxide</a:t>
              </a:r>
              <a:endParaRPr lang="en-US" sz="1100" b="1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F03B7D-A290-4B27-92EB-4C6EC0398519}"/>
              </a:ext>
            </a:extLst>
          </p:cNvPr>
          <p:cNvGrpSpPr/>
          <p:nvPr/>
        </p:nvGrpSpPr>
        <p:grpSpPr>
          <a:xfrm>
            <a:off x="5546597" y="2830579"/>
            <a:ext cx="1913567" cy="1341599"/>
            <a:chOff x="504191" y="335014"/>
            <a:chExt cx="2926672" cy="1907435"/>
          </a:xfrm>
        </p:grpSpPr>
        <p:pic>
          <p:nvPicPr>
            <p:cNvPr id="44" name="Picture 43" descr="Chart&#10;&#10;Description automatically generated">
              <a:extLst>
                <a:ext uri="{FF2B5EF4-FFF2-40B4-BE49-F238E27FC236}">
                  <a16:creationId xmlns:a16="http://schemas.microsoft.com/office/drawing/2014/main" id="{AF7CBC15-A7B2-4F11-927C-EE8BCF2B0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635" b="78414" l="6228" r="58154">
                          <a14:foregroundMark x1="45251" y1="18173" x2="44668" y2="23795"/>
                          <a14:foregroundMark x1="49552" y1="21084" x2="44041" y2="22490"/>
                          <a14:foregroundMark x1="44041" y1="22490" x2="50403" y2="20080"/>
                          <a14:foregroundMark x1="50403" y1="20080" x2="44892" y2="19880"/>
                          <a14:foregroundMark x1="19041" y1="17972" x2="11022" y2="18173"/>
                          <a14:foregroundMark x1="11022" y1="18173" x2="18414" y2="23594"/>
                          <a14:foregroundMark x1="18414" y1="23594" x2="18414" y2="23193"/>
                          <a14:foregroundMark x1="14203" y1="59237" x2="14382" y2="58434"/>
                          <a14:foregroundMark x1="17966" y1="57229" x2="14382" y2="65663"/>
                          <a14:foregroundMark x1="14382" y1="65663" x2="14382" y2="65863"/>
                          <a14:foregroundMark x1="57706" y1="51707" x2="55780" y2="56024"/>
                          <a14:foregroundMark x1="58154" y1="51305" x2="48522" y2="64558"/>
                          <a14:foregroundMark x1="44803" y1="13454" x2="42384" y2="24900"/>
                          <a14:foregroundMark x1="42384" y1="24900" x2="42697" y2="25402"/>
                          <a14:foregroundMark x1="40009" y1="73996" x2="42473" y2="76104"/>
                          <a14:foregroundMark x1="40188" y1="74900" x2="42697" y2="77108"/>
                        </a14:backgroundRemoval>
                      </a14:imgEffect>
                    </a14:imgLayer>
                  </a14:imgProps>
                </a:ext>
              </a:extLst>
            </a:blip>
            <a:srcRect l="4298" t="3389" r="72807" b="63783"/>
            <a:stretch/>
          </p:blipFill>
          <p:spPr>
            <a:xfrm>
              <a:off x="504191" y="335014"/>
              <a:ext cx="2926672" cy="1907435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1BFD298-E006-43EB-8F45-ACBBFFC6F6D4}"/>
                </a:ext>
              </a:extLst>
            </p:cNvPr>
            <p:cNvSpPr/>
            <p:nvPr/>
          </p:nvSpPr>
          <p:spPr>
            <a:xfrm>
              <a:off x="815493" y="1804753"/>
              <a:ext cx="16450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</a:rPr>
                <a:t>10.Carbon dioxide </a:t>
              </a:r>
              <a:endParaRPr lang="en-US" sz="1400" b="1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BDFEBC8-1AC9-4FCD-B6E2-C336549B30CE}"/>
              </a:ext>
            </a:extLst>
          </p:cNvPr>
          <p:cNvGrpSpPr/>
          <p:nvPr/>
        </p:nvGrpSpPr>
        <p:grpSpPr>
          <a:xfrm>
            <a:off x="4112411" y="4101916"/>
            <a:ext cx="1223036" cy="2042434"/>
            <a:chOff x="7167458" y="254344"/>
            <a:chExt cx="3187361" cy="2667000"/>
          </a:xfrm>
        </p:grpSpPr>
        <p:pic>
          <p:nvPicPr>
            <p:cNvPr id="47" name="Picture 46" descr="Chart&#10;&#10;Description automatically generated">
              <a:extLst>
                <a:ext uri="{FF2B5EF4-FFF2-40B4-BE49-F238E27FC236}">
                  <a16:creationId xmlns:a16="http://schemas.microsoft.com/office/drawing/2014/main" id="{19786BF7-9621-47F8-B323-7B37826D7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635" b="78414" l="6228" r="58154">
                          <a14:foregroundMark x1="45251" y1="18173" x2="44668" y2="23795"/>
                          <a14:foregroundMark x1="49552" y1="21084" x2="44041" y2="22490"/>
                          <a14:foregroundMark x1="44041" y1="22490" x2="50403" y2="20080"/>
                          <a14:foregroundMark x1="50403" y1="20080" x2="44892" y2="19880"/>
                          <a14:foregroundMark x1="19041" y1="17972" x2="11022" y2="18173"/>
                          <a14:foregroundMark x1="11022" y1="18173" x2="18414" y2="23594"/>
                          <a14:foregroundMark x1="18414" y1="23594" x2="18414" y2="23193"/>
                          <a14:foregroundMark x1="14203" y1="59237" x2="14382" y2="58434"/>
                          <a14:foregroundMark x1="17966" y1="57229" x2="14382" y2="65663"/>
                          <a14:foregroundMark x1="14382" y1="65663" x2="14382" y2="65863"/>
                          <a14:foregroundMark x1="57706" y1="51707" x2="55780" y2="56024"/>
                          <a14:foregroundMark x1="58154" y1="51305" x2="48522" y2="64558"/>
                          <a14:foregroundMark x1="44803" y1="13454" x2="42384" y2="24900"/>
                          <a14:foregroundMark x1="42384" y1="24900" x2="42697" y2="25402"/>
                          <a14:foregroundMark x1="40009" y1="73996" x2="42473" y2="76104"/>
                          <a14:foregroundMark x1="40188" y1="74900" x2="42697" y2="77108"/>
                        </a14:backgroundRemoval>
                      </a14:imgEffect>
                    </a14:imgLayer>
                  </a14:imgProps>
                </a:ext>
              </a:extLst>
            </a:blip>
            <a:srcRect l="33428" t="42067" r="37438" b="18950"/>
            <a:stretch/>
          </p:blipFill>
          <p:spPr>
            <a:xfrm>
              <a:off x="7167458" y="254344"/>
              <a:ext cx="3187361" cy="2667000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ED96632-0CFA-4E6E-818E-C777300CA784}"/>
                </a:ext>
              </a:extLst>
            </p:cNvPr>
            <p:cNvSpPr/>
            <p:nvPr/>
          </p:nvSpPr>
          <p:spPr>
            <a:xfrm>
              <a:off x="7924957" y="2535001"/>
              <a:ext cx="10067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</a:rPr>
                <a:t>11.Ethanol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5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000"/>
                            </p:stCondLst>
                            <p:childTnLst>
                              <p:par>
                                <p:cTn id="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0"/>
                            </p:stCondLst>
                            <p:childTnLst>
                              <p:par>
                                <p:cTn id="6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3500"/>
                            </p:stCondLst>
                            <p:childTnLst>
                              <p:par>
                                <p:cTn id="8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2686;p66">
            <a:extLst>
              <a:ext uri="{FF2B5EF4-FFF2-40B4-BE49-F238E27FC236}">
                <a16:creationId xmlns:a16="http://schemas.microsoft.com/office/drawing/2014/main" id="{4C330B4C-A5EF-FF8C-72B1-BCB40347C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4428" y="1671950"/>
            <a:ext cx="4906240" cy="32377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720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r>
              <a:rPr lang="en" sz="720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6" name="Google Shape;2701;p66">
            <a:extLst>
              <a:ext uri="{FF2B5EF4-FFF2-40B4-BE49-F238E27FC236}">
                <a16:creationId xmlns:a16="http://schemas.microsoft.com/office/drawing/2014/main" id="{39C521B6-D5A1-1F80-713B-C969A50A24FB}"/>
              </a:ext>
            </a:extLst>
          </p:cNvPr>
          <p:cNvGrpSpPr/>
          <p:nvPr/>
        </p:nvGrpSpPr>
        <p:grpSpPr>
          <a:xfrm>
            <a:off x="5595163" y="477918"/>
            <a:ext cx="5485013" cy="5994573"/>
            <a:chOff x="907997" y="396912"/>
            <a:chExt cx="3755500" cy="4207269"/>
          </a:xfrm>
        </p:grpSpPr>
        <p:grpSp>
          <p:nvGrpSpPr>
            <p:cNvPr id="197" name="Google Shape;2702;p66">
              <a:extLst>
                <a:ext uri="{FF2B5EF4-FFF2-40B4-BE49-F238E27FC236}">
                  <a16:creationId xmlns:a16="http://schemas.microsoft.com/office/drawing/2014/main" id="{56582702-C42D-35BA-ACBE-337880E9C364}"/>
                </a:ext>
              </a:extLst>
            </p:cNvPr>
            <p:cNvGrpSpPr/>
            <p:nvPr/>
          </p:nvGrpSpPr>
          <p:grpSpPr>
            <a:xfrm>
              <a:off x="1234291" y="1314035"/>
              <a:ext cx="3238943" cy="1800662"/>
              <a:chOff x="2092500" y="3330300"/>
              <a:chExt cx="1008200" cy="560500"/>
            </a:xfrm>
          </p:grpSpPr>
          <p:sp>
            <p:nvSpPr>
              <p:cNvPr id="249" name="Google Shape;2703;p66">
                <a:extLst>
                  <a:ext uri="{FF2B5EF4-FFF2-40B4-BE49-F238E27FC236}">
                    <a16:creationId xmlns:a16="http://schemas.microsoft.com/office/drawing/2014/main" id="{FFEC3AD6-0026-C214-B19C-98A9C63C1ADC}"/>
                  </a:ext>
                </a:extLst>
              </p:cNvPr>
              <p:cNvSpPr/>
              <p:nvPr/>
            </p:nvSpPr>
            <p:spPr>
              <a:xfrm>
                <a:off x="2092500" y="3330300"/>
                <a:ext cx="1008200" cy="560500"/>
              </a:xfrm>
              <a:custGeom>
                <a:avLst/>
                <a:gdLst/>
                <a:ahLst/>
                <a:cxnLst/>
                <a:rect l="l" t="t" r="r" b="b"/>
                <a:pathLst>
                  <a:path w="40328" h="22420" extrusionOk="0">
                    <a:moveTo>
                      <a:pt x="1" y="1"/>
                    </a:moveTo>
                    <a:lnTo>
                      <a:pt x="1" y="22420"/>
                    </a:lnTo>
                    <a:lnTo>
                      <a:pt x="40327" y="22420"/>
                    </a:lnTo>
                    <a:lnTo>
                      <a:pt x="403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0" name="Google Shape;2704;p66">
                <a:extLst>
                  <a:ext uri="{FF2B5EF4-FFF2-40B4-BE49-F238E27FC236}">
                    <a16:creationId xmlns:a16="http://schemas.microsoft.com/office/drawing/2014/main" id="{94E8B13F-C084-BB91-6D2F-29F7F053C0E3}"/>
                  </a:ext>
                </a:extLst>
              </p:cNvPr>
              <p:cNvSpPr/>
              <p:nvPr/>
            </p:nvSpPr>
            <p:spPr>
              <a:xfrm>
                <a:off x="2504175" y="3426450"/>
                <a:ext cx="4280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17122" h="9502" extrusionOk="0">
                    <a:moveTo>
                      <a:pt x="7704" y="381"/>
                    </a:moveTo>
                    <a:cubicBezTo>
                      <a:pt x="7739" y="488"/>
                      <a:pt x="7835" y="572"/>
                      <a:pt x="7954" y="572"/>
                    </a:cubicBezTo>
                    <a:cubicBezTo>
                      <a:pt x="7989" y="572"/>
                      <a:pt x="8001" y="572"/>
                      <a:pt x="8037" y="560"/>
                    </a:cubicBezTo>
                    <a:lnTo>
                      <a:pt x="9061" y="2346"/>
                    </a:lnTo>
                    <a:cubicBezTo>
                      <a:pt x="9001" y="2393"/>
                      <a:pt x="8954" y="2477"/>
                      <a:pt x="8954" y="2548"/>
                    </a:cubicBezTo>
                    <a:cubicBezTo>
                      <a:pt x="8954" y="2643"/>
                      <a:pt x="9001" y="2715"/>
                      <a:pt x="9061" y="2763"/>
                    </a:cubicBezTo>
                    <a:lnTo>
                      <a:pt x="8049" y="4513"/>
                    </a:lnTo>
                    <a:cubicBezTo>
                      <a:pt x="8013" y="4501"/>
                      <a:pt x="7989" y="4501"/>
                      <a:pt x="7954" y="4501"/>
                    </a:cubicBezTo>
                    <a:cubicBezTo>
                      <a:pt x="7823" y="4501"/>
                      <a:pt x="7704" y="4608"/>
                      <a:pt x="7692" y="4739"/>
                    </a:cubicBezTo>
                    <a:lnTo>
                      <a:pt x="5632" y="4739"/>
                    </a:lnTo>
                    <a:cubicBezTo>
                      <a:pt x="5620" y="4608"/>
                      <a:pt x="5501" y="4501"/>
                      <a:pt x="5370" y="4501"/>
                    </a:cubicBezTo>
                    <a:cubicBezTo>
                      <a:pt x="5334" y="4501"/>
                      <a:pt x="5310" y="4501"/>
                      <a:pt x="5275" y="4513"/>
                    </a:cubicBezTo>
                    <a:lnTo>
                      <a:pt x="4263" y="2763"/>
                    </a:lnTo>
                    <a:cubicBezTo>
                      <a:pt x="4346" y="2715"/>
                      <a:pt x="4370" y="2632"/>
                      <a:pt x="4370" y="2536"/>
                    </a:cubicBezTo>
                    <a:cubicBezTo>
                      <a:pt x="4370" y="2453"/>
                      <a:pt x="4322" y="2370"/>
                      <a:pt x="4263" y="2310"/>
                    </a:cubicBezTo>
                    <a:lnTo>
                      <a:pt x="5310" y="560"/>
                    </a:lnTo>
                    <a:cubicBezTo>
                      <a:pt x="5334" y="560"/>
                      <a:pt x="5358" y="572"/>
                      <a:pt x="5382" y="572"/>
                    </a:cubicBezTo>
                    <a:cubicBezTo>
                      <a:pt x="5501" y="572"/>
                      <a:pt x="5608" y="500"/>
                      <a:pt x="5632" y="381"/>
                    </a:cubicBezTo>
                    <a:close/>
                    <a:moveTo>
                      <a:pt x="15455" y="381"/>
                    </a:moveTo>
                    <a:cubicBezTo>
                      <a:pt x="15490" y="488"/>
                      <a:pt x="15597" y="572"/>
                      <a:pt x="15717" y="572"/>
                    </a:cubicBezTo>
                    <a:lnTo>
                      <a:pt x="15776" y="572"/>
                    </a:lnTo>
                    <a:lnTo>
                      <a:pt x="16788" y="2310"/>
                    </a:lnTo>
                    <a:cubicBezTo>
                      <a:pt x="16681" y="2358"/>
                      <a:pt x="16610" y="2453"/>
                      <a:pt x="16610" y="2572"/>
                    </a:cubicBezTo>
                    <a:cubicBezTo>
                      <a:pt x="16610" y="2691"/>
                      <a:pt x="16681" y="2786"/>
                      <a:pt x="16788" y="2822"/>
                    </a:cubicBezTo>
                    <a:lnTo>
                      <a:pt x="15776" y="4537"/>
                    </a:lnTo>
                    <a:cubicBezTo>
                      <a:pt x="15740" y="4513"/>
                      <a:pt x="15728" y="4513"/>
                      <a:pt x="15693" y="4513"/>
                    </a:cubicBezTo>
                    <a:cubicBezTo>
                      <a:pt x="15562" y="4513"/>
                      <a:pt x="15443" y="4620"/>
                      <a:pt x="15431" y="4751"/>
                    </a:cubicBezTo>
                    <a:lnTo>
                      <a:pt x="13371" y="4751"/>
                    </a:lnTo>
                    <a:cubicBezTo>
                      <a:pt x="13359" y="4620"/>
                      <a:pt x="13240" y="4513"/>
                      <a:pt x="13109" y="4513"/>
                    </a:cubicBezTo>
                    <a:cubicBezTo>
                      <a:pt x="13073" y="4513"/>
                      <a:pt x="13050" y="4513"/>
                      <a:pt x="13014" y="4537"/>
                    </a:cubicBezTo>
                    <a:lnTo>
                      <a:pt x="12002" y="2774"/>
                    </a:lnTo>
                    <a:cubicBezTo>
                      <a:pt x="12061" y="2727"/>
                      <a:pt x="12109" y="2655"/>
                      <a:pt x="12109" y="2572"/>
                    </a:cubicBezTo>
                    <a:cubicBezTo>
                      <a:pt x="12109" y="2477"/>
                      <a:pt x="12061" y="2405"/>
                      <a:pt x="12002" y="2358"/>
                    </a:cubicBezTo>
                    <a:lnTo>
                      <a:pt x="13050" y="560"/>
                    </a:lnTo>
                    <a:cubicBezTo>
                      <a:pt x="13073" y="560"/>
                      <a:pt x="13097" y="572"/>
                      <a:pt x="13121" y="572"/>
                    </a:cubicBezTo>
                    <a:cubicBezTo>
                      <a:pt x="13240" y="572"/>
                      <a:pt x="13347" y="500"/>
                      <a:pt x="13371" y="381"/>
                    </a:cubicBezTo>
                    <a:close/>
                    <a:moveTo>
                      <a:pt x="3846" y="2632"/>
                    </a:moveTo>
                    <a:cubicBezTo>
                      <a:pt x="3870" y="2763"/>
                      <a:pt x="3977" y="2846"/>
                      <a:pt x="4120" y="2846"/>
                    </a:cubicBezTo>
                    <a:cubicBezTo>
                      <a:pt x="4144" y="2846"/>
                      <a:pt x="4156" y="2846"/>
                      <a:pt x="4179" y="2834"/>
                    </a:cubicBezTo>
                    <a:lnTo>
                      <a:pt x="5191" y="4596"/>
                    </a:lnTo>
                    <a:cubicBezTo>
                      <a:pt x="5132" y="4632"/>
                      <a:pt x="5096" y="4703"/>
                      <a:pt x="5096" y="4798"/>
                    </a:cubicBezTo>
                    <a:cubicBezTo>
                      <a:pt x="5096" y="4870"/>
                      <a:pt x="5132" y="4941"/>
                      <a:pt x="5191" y="5001"/>
                    </a:cubicBezTo>
                    <a:lnTo>
                      <a:pt x="4179" y="6751"/>
                    </a:lnTo>
                    <a:lnTo>
                      <a:pt x="4120" y="6751"/>
                    </a:lnTo>
                    <a:cubicBezTo>
                      <a:pt x="3977" y="6751"/>
                      <a:pt x="3858" y="6858"/>
                      <a:pt x="3846" y="6989"/>
                    </a:cubicBezTo>
                    <a:lnTo>
                      <a:pt x="1751" y="6989"/>
                    </a:lnTo>
                    <a:cubicBezTo>
                      <a:pt x="1739" y="6858"/>
                      <a:pt x="1620" y="6751"/>
                      <a:pt x="1489" y="6751"/>
                    </a:cubicBezTo>
                    <a:cubicBezTo>
                      <a:pt x="1453" y="6751"/>
                      <a:pt x="1429" y="6751"/>
                      <a:pt x="1393" y="6763"/>
                    </a:cubicBezTo>
                    <a:lnTo>
                      <a:pt x="393" y="5025"/>
                    </a:lnTo>
                    <a:cubicBezTo>
                      <a:pt x="477" y="4977"/>
                      <a:pt x="512" y="4894"/>
                      <a:pt x="512" y="4798"/>
                    </a:cubicBezTo>
                    <a:cubicBezTo>
                      <a:pt x="512" y="4715"/>
                      <a:pt x="477" y="4620"/>
                      <a:pt x="393" y="4572"/>
                    </a:cubicBezTo>
                    <a:lnTo>
                      <a:pt x="1405" y="2834"/>
                    </a:lnTo>
                    <a:cubicBezTo>
                      <a:pt x="1441" y="2846"/>
                      <a:pt x="1465" y="2846"/>
                      <a:pt x="1500" y="2846"/>
                    </a:cubicBezTo>
                    <a:cubicBezTo>
                      <a:pt x="1631" y="2846"/>
                      <a:pt x="1751" y="2751"/>
                      <a:pt x="1762" y="2632"/>
                    </a:cubicBezTo>
                    <a:close/>
                    <a:moveTo>
                      <a:pt x="7692" y="4846"/>
                    </a:moveTo>
                    <a:cubicBezTo>
                      <a:pt x="7704" y="4977"/>
                      <a:pt x="7823" y="5084"/>
                      <a:pt x="7954" y="5084"/>
                    </a:cubicBezTo>
                    <a:cubicBezTo>
                      <a:pt x="7989" y="5084"/>
                      <a:pt x="8013" y="5084"/>
                      <a:pt x="8049" y="5072"/>
                    </a:cubicBezTo>
                    <a:lnTo>
                      <a:pt x="9061" y="6811"/>
                    </a:lnTo>
                    <a:cubicBezTo>
                      <a:pt x="9001" y="6858"/>
                      <a:pt x="8954" y="6930"/>
                      <a:pt x="8954" y="7013"/>
                    </a:cubicBezTo>
                    <a:cubicBezTo>
                      <a:pt x="8954" y="7108"/>
                      <a:pt x="9001" y="7180"/>
                      <a:pt x="9061" y="7239"/>
                    </a:cubicBezTo>
                    <a:lnTo>
                      <a:pt x="8037" y="9025"/>
                    </a:lnTo>
                    <a:cubicBezTo>
                      <a:pt x="8001" y="9025"/>
                      <a:pt x="7989" y="9013"/>
                      <a:pt x="7954" y="9013"/>
                    </a:cubicBezTo>
                    <a:cubicBezTo>
                      <a:pt x="7835" y="9013"/>
                      <a:pt x="7739" y="9085"/>
                      <a:pt x="7704" y="9204"/>
                    </a:cubicBezTo>
                    <a:lnTo>
                      <a:pt x="5632" y="9204"/>
                    </a:lnTo>
                    <a:cubicBezTo>
                      <a:pt x="5608" y="9097"/>
                      <a:pt x="5501" y="9013"/>
                      <a:pt x="5382" y="9013"/>
                    </a:cubicBezTo>
                    <a:cubicBezTo>
                      <a:pt x="5346" y="9013"/>
                      <a:pt x="5334" y="9013"/>
                      <a:pt x="5310" y="9025"/>
                    </a:cubicBezTo>
                    <a:lnTo>
                      <a:pt x="4275" y="7239"/>
                    </a:lnTo>
                    <a:cubicBezTo>
                      <a:pt x="4358" y="7192"/>
                      <a:pt x="4394" y="7108"/>
                      <a:pt x="4394" y="7013"/>
                    </a:cubicBezTo>
                    <a:cubicBezTo>
                      <a:pt x="4394" y="6930"/>
                      <a:pt x="4358" y="6834"/>
                      <a:pt x="4275" y="6799"/>
                    </a:cubicBezTo>
                    <a:lnTo>
                      <a:pt x="5275" y="5072"/>
                    </a:lnTo>
                    <a:cubicBezTo>
                      <a:pt x="5310" y="5084"/>
                      <a:pt x="5334" y="5084"/>
                      <a:pt x="5370" y="5084"/>
                    </a:cubicBezTo>
                    <a:cubicBezTo>
                      <a:pt x="5501" y="5084"/>
                      <a:pt x="5620" y="4977"/>
                      <a:pt x="5632" y="4846"/>
                    </a:cubicBezTo>
                    <a:close/>
                    <a:moveTo>
                      <a:pt x="12811" y="4810"/>
                    </a:moveTo>
                    <a:cubicBezTo>
                      <a:pt x="12823" y="4953"/>
                      <a:pt x="12942" y="5048"/>
                      <a:pt x="13073" y="5048"/>
                    </a:cubicBezTo>
                    <a:cubicBezTo>
                      <a:pt x="13109" y="5048"/>
                      <a:pt x="13145" y="5048"/>
                      <a:pt x="13181" y="5037"/>
                    </a:cubicBezTo>
                    <a:lnTo>
                      <a:pt x="14193" y="6799"/>
                    </a:lnTo>
                    <a:cubicBezTo>
                      <a:pt x="14133" y="6834"/>
                      <a:pt x="14085" y="6918"/>
                      <a:pt x="14085" y="7001"/>
                    </a:cubicBezTo>
                    <a:cubicBezTo>
                      <a:pt x="14085" y="7096"/>
                      <a:pt x="14133" y="7168"/>
                      <a:pt x="14193" y="7227"/>
                    </a:cubicBezTo>
                    <a:lnTo>
                      <a:pt x="13157" y="9025"/>
                    </a:lnTo>
                    <a:cubicBezTo>
                      <a:pt x="13121" y="9013"/>
                      <a:pt x="13109" y="9013"/>
                      <a:pt x="13073" y="9013"/>
                    </a:cubicBezTo>
                    <a:cubicBezTo>
                      <a:pt x="12954" y="9013"/>
                      <a:pt x="12859" y="9085"/>
                      <a:pt x="12823" y="9204"/>
                    </a:cubicBezTo>
                    <a:lnTo>
                      <a:pt x="10787" y="9204"/>
                    </a:lnTo>
                    <a:cubicBezTo>
                      <a:pt x="10752" y="9097"/>
                      <a:pt x="10644" y="9013"/>
                      <a:pt x="10525" y="9013"/>
                    </a:cubicBezTo>
                    <a:cubicBezTo>
                      <a:pt x="10502" y="9013"/>
                      <a:pt x="10466" y="9013"/>
                      <a:pt x="10442" y="9025"/>
                    </a:cubicBezTo>
                    <a:lnTo>
                      <a:pt x="9394" y="7215"/>
                    </a:lnTo>
                    <a:cubicBezTo>
                      <a:pt x="9454" y="7168"/>
                      <a:pt x="9501" y="7096"/>
                      <a:pt x="9501" y="7001"/>
                    </a:cubicBezTo>
                    <a:cubicBezTo>
                      <a:pt x="9501" y="6918"/>
                      <a:pt x="9478" y="6858"/>
                      <a:pt x="9418" y="6799"/>
                    </a:cubicBezTo>
                    <a:lnTo>
                      <a:pt x="10430" y="5037"/>
                    </a:lnTo>
                    <a:cubicBezTo>
                      <a:pt x="10454" y="5048"/>
                      <a:pt x="10502" y="5048"/>
                      <a:pt x="10525" y="5048"/>
                    </a:cubicBezTo>
                    <a:cubicBezTo>
                      <a:pt x="10668" y="5048"/>
                      <a:pt x="10787" y="4953"/>
                      <a:pt x="10799" y="4810"/>
                    </a:cubicBezTo>
                    <a:close/>
                    <a:moveTo>
                      <a:pt x="5382" y="0"/>
                    </a:moveTo>
                    <a:cubicBezTo>
                      <a:pt x="5239" y="0"/>
                      <a:pt x="5120" y="119"/>
                      <a:pt x="5120" y="274"/>
                    </a:cubicBezTo>
                    <a:cubicBezTo>
                      <a:pt x="5120" y="357"/>
                      <a:pt x="5156" y="453"/>
                      <a:pt x="5239" y="500"/>
                    </a:cubicBezTo>
                    <a:lnTo>
                      <a:pt x="4203" y="2286"/>
                    </a:lnTo>
                    <a:cubicBezTo>
                      <a:pt x="4179" y="2262"/>
                      <a:pt x="4144" y="2262"/>
                      <a:pt x="4120" y="2262"/>
                    </a:cubicBezTo>
                    <a:cubicBezTo>
                      <a:pt x="3989" y="2262"/>
                      <a:pt x="3870" y="2370"/>
                      <a:pt x="3846" y="2501"/>
                    </a:cubicBezTo>
                    <a:lnTo>
                      <a:pt x="1762" y="2501"/>
                    </a:lnTo>
                    <a:cubicBezTo>
                      <a:pt x="1751" y="2370"/>
                      <a:pt x="1631" y="2262"/>
                      <a:pt x="1500" y="2262"/>
                    </a:cubicBezTo>
                    <a:cubicBezTo>
                      <a:pt x="1346" y="2262"/>
                      <a:pt x="1227" y="2382"/>
                      <a:pt x="1227" y="2536"/>
                    </a:cubicBezTo>
                    <a:cubicBezTo>
                      <a:pt x="1227" y="2620"/>
                      <a:pt x="1274" y="2703"/>
                      <a:pt x="1346" y="2763"/>
                    </a:cubicBezTo>
                    <a:lnTo>
                      <a:pt x="334" y="4501"/>
                    </a:lnTo>
                    <a:cubicBezTo>
                      <a:pt x="310" y="4501"/>
                      <a:pt x="298" y="4489"/>
                      <a:pt x="262" y="4489"/>
                    </a:cubicBezTo>
                    <a:cubicBezTo>
                      <a:pt x="119" y="4489"/>
                      <a:pt x="0" y="4608"/>
                      <a:pt x="0" y="4751"/>
                    </a:cubicBezTo>
                    <a:cubicBezTo>
                      <a:pt x="0" y="4906"/>
                      <a:pt x="119" y="5025"/>
                      <a:pt x="262" y="5025"/>
                    </a:cubicBezTo>
                    <a:cubicBezTo>
                      <a:pt x="298" y="5025"/>
                      <a:pt x="322" y="5025"/>
                      <a:pt x="334" y="5001"/>
                    </a:cubicBezTo>
                    <a:lnTo>
                      <a:pt x="1334" y="6751"/>
                    </a:lnTo>
                    <a:cubicBezTo>
                      <a:pt x="1274" y="6787"/>
                      <a:pt x="1227" y="6882"/>
                      <a:pt x="1227" y="6953"/>
                    </a:cubicBezTo>
                    <a:cubicBezTo>
                      <a:pt x="1227" y="7108"/>
                      <a:pt x="1346" y="7227"/>
                      <a:pt x="1500" y="7227"/>
                    </a:cubicBezTo>
                    <a:cubicBezTo>
                      <a:pt x="1631" y="7227"/>
                      <a:pt x="1739" y="7132"/>
                      <a:pt x="1762" y="7001"/>
                    </a:cubicBezTo>
                    <a:lnTo>
                      <a:pt x="3870" y="7001"/>
                    </a:lnTo>
                    <a:cubicBezTo>
                      <a:pt x="3894" y="7120"/>
                      <a:pt x="4001" y="7227"/>
                      <a:pt x="4132" y="7227"/>
                    </a:cubicBezTo>
                    <a:cubicBezTo>
                      <a:pt x="4167" y="7227"/>
                      <a:pt x="4179" y="7227"/>
                      <a:pt x="4203" y="7204"/>
                    </a:cubicBezTo>
                    <a:lnTo>
                      <a:pt x="5239" y="8989"/>
                    </a:lnTo>
                    <a:cubicBezTo>
                      <a:pt x="5156" y="9037"/>
                      <a:pt x="5120" y="9132"/>
                      <a:pt x="5120" y="9216"/>
                    </a:cubicBezTo>
                    <a:cubicBezTo>
                      <a:pt x="5120" y="9370"/>
                      <a:pt x="5239" y="9490"/>
                      <a:pt x="5382" y="9490"/>
                    </a:cubicBezTo>
                    <a:cubicBezTo>
                      <a:pt x="5537" y="9490"/>
                      <a:pt x="5656" y="9370"/>
                      <a:pt x="5656" y="9216"/>
                    </a:cubicBezTo>
                    <a:lnTo>
                      <a:pt x="7692" y="9216"/>
                    </a:lnTo>
                    <a:cubicBezTo>
                      <a:pt x="7692" y="9370"/>
                      <a:pt x="7811" y="9490"/>
                      <a:pt x="7954" y="9490"/>
                    </a:cubicBezTo>
                    <a:cubicBezTo>
                      <a:pt x="8108" y="9490"/>
                      <a:pt x="8228" y="9370"/>
                      <a:pt x="8228" y="9216"/>
                    </a:cubicBezTo>
                    <a:cubicBezTo>
                      <a:pt x="8228" y="9132"/>
                      <a:pt x="8180" y="9037"/>
                      <a:pt x="8108" y="8989"/>
                    </a:cubicBezTo>
                    <a:lnTo>
                      <a:pt x="9144" y="7204"/>
                    </a:lnTo>
                    <a:cubicBezTo>
                      <a:pt x="9180" y="7227"/>
                      <a:pt x="9204" y="7227"/>
                      <a:pt x="9240" y="7227"/>
                    </a:cubicBezTo>
                    <a:cubicBezTo>
                      <a:pt x="9263" y="7227"/>
                      <a:pt x="9299" y="7227"/>
                      <a:pt x="9347" y="7204"/>
                    </a:cubicBezTo>
                    <a:lnTo>
                      <a:pt x="10383" y="9013"/>
                    </a:lnTo>
                    <a:cubicBezTo>
                      <a:pt x="10323" y="9049"/>
                      <a:pt x="10275" y="9144"/>
                      <a:pt x="10275" y="9228"/>
                    </a:cubicBezTo>
                    <a:cubicBezTo>
                      <a:pt x="10275" y="9382"/>
                      <a:pt x="10394" y="9501"/>
                      <a:pt x="10549" y="9501"/>
                    </a:cubicBezTo>
                    <a:cubicBezTo>
                      <a:pt x="10692" y="9501"/>
                      <a:pt x="10811" y="9382"/>
                      <a:pt x="10811" y="9228"/>
                    </a:cubicBezTo>
                    <a:lnTo>
                      <a:pt x="12823" y="9228"/>
                    </a:lnTo>
                    <a:cubicBezTo>
                      <a:pt x="12823" y="9382"/>
                      <a:pt x="12942" y="9501"/>
                      <a:pt x="13085" y="9501"/>
                    </a:cubicBezTo>
                    <a:cubicBezTo>
                      <a:pt x="13240" y="9501"/>
                      <a:pt x="13359" y="9382"/>
                      <a:pt x="13359" y="9228"/>
                    </a:cubicBezTo>
                    <a:cubicBezTo>
                      <a:pt x="13359" y="9144"/>
                      <a:pt x="13311" y="9049"/>
                      <a:pt x="13240" y="9013"/>
                    </a:cubicBezTo>
                    <a:lnTo>
                      <a:pt x="14276" y="7204"/>
                    </a:lnTo>
                    <a:cubicBezTo>
                      <a:pt x="14312" y="7227"/>
                      <a:pt x="14335" y="7227"/>
                      <a:pt x="14371" y="7227"/>
                    </a:cubicBezTo>
                    <a:cubicBezTo>
                      <a:pt x="14514" y="7227"/>
                      <a:pt x="14633" y="7108"/>
                      <a:pt x="14633" y="6953"/>
                    </a:cubicBezTo>
                    <a:cubicBezTo>
                      <a:pt x="14633" y="6811"/>
                      <a:pt x="14514" y="6692"/>
                      <a:pt x="14371" y="6692"/>
                    </a:cubicBezTo>
                    <a:cubicBezTo>
                      <a:pt x="14335" y="6692"/>
                      <a:pt x="14300" y="6692"/>
                      <a:pt x="14264" y="6703"/>
                    </a:cubicBezTo>
                    <a:lnTo>
                      <a:pt x="13252" y="4941"/>
                    </a:lnTo>
                    <a:cubicBezTo>
                      <a:pt x="13300" y="4906"/>
                      <a:pt x="13347" y="4846"/>
                      <a:pt x="13347" y="4787"/>
                    </a:cubicBezTo>
                    <a:lnTo>
                      <a:pt x="15395" y="4787"/>
                    </a:lnTo>
                    <a:cubicBezTo>
                      <a:pt x="15407" y="4918"/>
                      <a:pt x="15526" y="5025"/>
                      <a:pt x="15669" y="5025"/>
                    </a:cubicBezTo>
                    <a:cubicBezTo>
                      <a:pt x="15812" y="5025"/>
                      <a:pt x="15931" y="4906"/>
                      <a:pt x="15931" y="4751"/>
                    </a:cubicBezTo>
                    <a:cubicBezTo>
                      <a:pt x="15931" y="4667"/>
                      <a:pt x="15883" y="4572"/>
                      <a:pt x="15812" y="4525"/>
                    </a:cubicBezTo>
                    <a:lnTo>
                      <a:pt x="16812" y="2798"/>
                    </a:lnTo>
                    <a:cubicBezTo>
                      <a:pt x="16955" y="2798"/>
                      <a:pt x="17074" y="2679"/>
                      <a:pt x="17074" y="2536"/>
                    </a:cubicBezTo>
                    <a:cubicBezTo>
                      <a:pt x="17121" y="2417"/>
                      <a:pt x="16991" y="2298"/>
                      <a:pt x="16848" y="2298"/>
                    </a:cubicBezTo>
                    <a:lnTo>
                      <a:pt x="15812" y="548"/>
                    </a:lnTo>
                    <a:cubicBezTo>
                      <a:pt x="15895" y="500"/>
                      <a:pt x="15955" y="405"/>
                      <a:pt x="15955" y="310"/>
                    </a:cubicBezTo>
                    <a:cubicBezTo>
                      <a:pt x="15955" y="155"/>
                      <a:pt x="15836" y="36"/>
                      <a:pt x="15681" y="36"/>
                    </a:cubicBezTo>
                    <a:cubicBezTo>
                      <a:pt x="15538" y="36"/>
                      <a:pt x="15419" y="155"/>
                      <a:pt x="15419" y="310"/>
                    </a:cubicBezTo>
                    <a:lnTo>
                      <a:pt x="13359" y="310"/>
                    </a:lnTo>
                    <a:cubicBezTo>
                      <a:pt x="13359" y="155"/>
                      <a:pt x="13240" y="36"/>
                      <a:pt x="13097" y="36"/>
                    </a:cubicBezTo>
                    <a:cubicBezTo>
                      <a:pt x="12942" y="36"/>
                      <a:pt x="12823" y="155"/>
                      <a:pt x="12823" y="310"/>
                    </a:cubicBezTo>
                    <a:cubicBezTo>
                      <a:pt x="12823" y="393"/>
                      <a:pt x="12871" y="488"/>
                      <a:pt x="12942" y="524"/>
                    </a:cubicBezTo>
                    <a:lnTo>
                      <a:pt x="11918" y="2310"/>
                    </a:lnTo>
                    <a:cubicBezTo>
                      <a:pt x="11883" y="2298"/>
                      <a:pt x="11859" y="2298"/>
                      <a:pt x="11811" y="2298"/>
                    </a:cubicBezTo>
                    <a:cubicBezTo>
                      <a:pt x="11668" y="2298"/>
                      <a:pt x="11549" y="2417"/>
                      <a:pt x="11549" y="2560"/>
                    </a:cubicBezTo>
                    <a:cubicBezTo>
                      <a:pt x="11549" y="2715"/>
                      <a:pt x="11668" y="2834"/>
                      <a:pt x="11811" y="2834"/>
                    </a:cubicBezTo>
                    <a:cubicBezTo>
                      <a:pt x="11847" y="2834"/>
                      <a:pt x="11871" y="2834"/>
                      <a:pt x="11918" y="2822"/>
                    </a:cubicBezTo>
                    <a:lnTo>
                      <a:pt x="12930" y="4572"/>
                    </a:lnTo>
                    <a:cubicBezTo>
                      <a:pt x="12871" y="4620"/>
                      <a:pt x="12835" y="4679"/>
                      <a:pt x="12823" y="4739"/>
                    </a:cubicBezTo>
                    <a:lnTo>
                      <a:pt x="10811" y="4739"/>
                    </a:lnTo>
                    <a:cubicBezTo>
                      <a:pt x="10799" y="4608"/>
                      <a:pt x="10680" y="4501"/>
                      <a:pt x="10549" y="4501"/>
                    </a:cubicBezTo>
                    <a:cubicBezTo>
                      <a:pt x="10394" y="4501"/>
                      <a:pt x="10275" y="4620"/>
                      <a:pt x="10275" y="4763"/>
                    </a:cubicBezTo>
                    <a:cubicBezTo>
                      <a:pt x="10275" y="4846"/>
                      <a:pt x="10311" y="4918"/>
                      <a:pt x="10371" y="4977"/>
                    </a:cubicBezTo>
                    <a:lnTo>
                      <a:pt x="9359" y="6727"/>
                    </a:lnTo>
                    <a:cubicBezTo>
                      <a:pt x="9323" y="6715"/>
                      <a:pt x="9287" y="6715"/>
                      <a:pt x="9251" y="6715"/>
                    </a:cubicBezTo>
                    <a:cubicBezTo>
                      <a:pt x="9228" y="6715"/>
                      <a:pt x="9180" y="6715"/>
                      <a:pt x="9144" y="6727"/>
                    </a:cubicBezTo>
                    <a:lnTo>
                      <a:pt x="8132" y="4989"/>
                    </a:lnTo>
                    <a:cubicBezTo>
                      <a:pt x="8192" y="4941"/>
                      <a:pt x="8239" y="4858"/>
                      <a:pt x="8239" y="4763"/>
                    </a:cubicBezTo>
                    <a:cubicBezTo>
                      <a:pt x="8239" y="4679"/>
                      <a:pt x="8192" y="4608"/>
                      <a:pt x="8132" y="4548"/>
                    </a:cubicBezTo>
                    <a:lnTo>
                      <a:pt x="9144" y="2786"/>
                    </a:lnTo>
                    <a:cubicBezTo>
                      <a:pt x="9180" y="2798"/>
                      <a:pt x="9204" y="2798"/>
                      <a:pt x="9240" y="2798"/>
                    </a:cubicBezTo>
                    <a:cubicBezTo>
                      <a:pt x="9382" y="2798"/>
                      <a:pt x="9501" y="2679"/>
                      <a:pt x="9501" y="2536"/>
                    </a:cubicBezTo>
                    <a:cubicBezTo>
                      <a:pt x="9501" y="2382"/>
                      <a:pt x="9382" y="2262"/>
                      <a:pt x="9240" y="2262"/>
                    </a:cubicBezTo>
                    <a:cubicBezTo>
                      <a:pt x="9204" y="2262"/>
                      <a:pt x="9180" y="2262"/>
                      <a:pt x="9144" y="2286"/>
                    </a:cubicBezTo>
                    <a:lnTo>
                      <a:pt x="8120" y="500"/>
                    </a:lnTo>
                    <a:cubicBezTo>
                      <a:pt x="8192" y="453"/>
                      <a:pt x="8239" y="357"/>
                      <a:pt x="8239" y="274"/>
                    </a:cubicBezTo>
                    <a:cubicBezTo>
                      <a:pt x="8239" y="119"/>
                      <a:pt x="8120" y="0"/>
                      <a:pt x="7977" y="0"/>
                    </a:cubicBezTo>
                    <a:cubicBezTo>
                      <a:pt x="7823" y="0"/>
                      <a:pt x="7704" y="119"/>
                      <a:pt x="7704" y="274"/>
                    </a:cubicBezTo>
                    <a:lnTo>
                      <a:pt x="5656" y="274"/>
                    </a:lnTo>
                    <a:cubicBezTo>
                      <a:pt x="5656" y="119"/>
                      <a:pt x="5537" y="0"/>
                      <a:pt x="5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1" name="Google Shape;2705;p66">
                <a:extLst>
                  <a:ext uri="{FF2B5EF4-FFF2-40B4-BE49-F238E27FC236}">
                    <a16:creationId xmlns:a16="http://schemas.microsoft.com/office/drawing/2014/main" id="{64E5D531-675B-772C-808D-B424841C0311}"/>
                  </a:ext>
                </a:extLst>
              </p:cNvPr>
              <p:cNvSpPr/>
              <p:nvPr/>
            </p:nvSpPr>
            <p:spPr>
              <a:xfrm>
                <a:off x="2930700" y="3539250"/>
                <a:ext cx="13935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5014" extrusionOk="0">
                    <a:moveTo>
                      <a:pt x="3847" y="334"/>
                    </a:moveTo>
                    <a:cubicBezTo>
                      <a:pt x="3859" y="465"/>
                      <a:pt x="3978" y="572"/>
                      <a:pt x="4109" y="572"/>
                    </a:cubicBezTo>
                    <a:cubicBezTo>
                      <a:pt x="4144" y="572"/>
                      <a:pt x="4168" y="572"/>
                      <a:pt x="4204" y="560"/>
                    </a:cubicBezTo>
                    <a:lnTo>
                      <a:pt x="5204" y="2287"/>
                    </a:lnTo>
                    <a:cubicBezTo>
                      <a:pt x="5109" y="2322"/>
                      <a:pt x="5049" y="2418"/>
                      <a:pt x="5049" y="2525"/>
                    </a:cubicBezTo>
                    <a:cubicBezTo>
                      <a:pt x="5049" y="2620"/>
                      <a:pt x="5109" y="2715"/>
                      <a:pt x="5204" y="2763"/>
                    </a:cubicBezTo>
                    <a:lnTo>
                      <a:pt x="4156" y="4513"/>
                    </a:lnTo>
                    <a:lnTo>
                      <a:pt x="4097" y="4513"/>
                    </a:lnTo>
                    <a:cubicBezTo>
                      <a:pt x="3978" y="4513"/>
                      <a:pt x="3870" y="4585"/>
                      <a:pt x="3847" y="4704"/>
                    </a:cubicBezTo>
                    <a:lnTo>
                      <a:pt x="1787" y="4704"/>
                    </a:lnTo>
                    <a:cubicBezTo>
                      <a:pt x="1763" y="4597"/>
                      <a:pt x="1656" y="4513"/>
                      <a:pt x="1537" y="4513"/>
                    </a:cubicBezTo>
                    <a:cubicBezTo>
                      <a:pt x="1513" y="4513"/>
                      <a:pt x="1477" y="4513"/>
                      <a:pt x="1454" y="4525"/>
                    </a:cubicBezTo>
                    <a:lnTo>
                      <a:pt x="418" y="2739"/>
                    </a:lnTo>
                    <a:cubicBezTo>
                      <a:pt x="501" y="2703"/>
                      <a:pt x="561" y="2608"/>
                      <a:pt x="561" y="2501"/>
                    </a:cubicBezTo>
                    <a:cubicBezTo>
                      <a:pt x="561" y="2418"/>
                      <a:pt x="513" y="2322"/>
                      <a:pt x="441" y="2287"/>
                    </a:cubicBezTo>
                    <a:lnTo>
                      <a:pt x="1430" y="536"/>
                    </a:lnTo>
                    <a:cubicBezTo>
                      <a:pt x="1465" y="560"/>
                      <a:pt x="1513" y="572"/>
                      <a:pt x="1549" y="572"/>
                    </a:cubicBezTo>
                    <a:cubicBezTo>
                      <a:pt x="1692" y="572"/>
                      <a:pt x="1811" y="465"/>
                      <a:pt x="1823" y="334"/>
                    </a:cubicBezTo>
                    <a:close/>
                    <a:moveTo>
                      <a:pt x="1537" y="1"/>
                    </a:moveTo>
                    <a:cubicBezTo>
                      <a:pt x="1394" y="1"/>
                      <a:pt x="1275" y="120"/>
                      <a:pt x="1275" y="275"/>
                    </a:cubicBezTo>
                    <a:cubicBezTo>
                      <a:pt x="1275" y="346"/>
                      <a:pt x="1299" y="417"/>
                      <a:pt x="1358" y="465"/>
                    </a:cubicBezTo>
                    <a:lnTo>
                      <a:pt x="346" y="2215"/>
                    </a:lnTo>
                    <a:cubicBezTo>
                      <a:pt x="322" y="2215"/>
                      <a:pt x="299" y="2203"/>
                      <a:pt x="275" y="2203"/>
                    </a:cubicBezTo>
                    <a:cubicBezTo>
                      <a:pt x="120" y="2203"/>
                      <a:pt x="1" y="2322"/>
                      <a:pt x="1" y="2477"/>
                    </a:cubicBezTo>
                    <a:cubicBezTo>
                      <a:pt x="1" y="2620"/>
                      <a:pt x="120" y="2739"/>
                      <a:pt x="275" y="2739"/>
                    </a:cubicBezTo>
                    <a:lnTo>
                      <a:pt x="334" y="2739"/>
                    </a:lnTo>
                    <a:lnTo>
                      <a:pt x="1370" y="4537"/>
                    </a:lnTo>
                    <a:cubicBezTo>
                      <a:pt x="1311" y="4585"/>
                      <a:pt x="1275" y="4656"/>
                      <a:pt x="1275" y="4751"/>
                    </a:cubicBezTo>
                    <a:cubicBezTo>
                      <a:pt x="1275" y="4894"/>
                      <a:pt x="1394" y="5013"/>
                      <a:pt x="1537" y="5013"/>
                    </a:cubicBezTo>
                    <a:cubicBezTo>
                      <a:pt x="1692" y="5013"/>
                      <a:pt x="1811" y="4894"/>
                      <a:pt x="1811" y="4751"/>
                    </a:cubicBezTo>
                    <a:lnTo>
                      <a:pt x="3835" y="4751"/>
                    </a:lnTo>
                    <a:cubicBezTo>
                      <a:pt x="3835" y="4894"/>
                      <a:pt x="3954" y="5013"/>
                      <a:pt x="4097" y="5013"/>
                    </a:cubicBezTo>
                    <a:cubicBezTo>
                      <a:pt x="4251" y="5013"/>
                      <a:pt x="4371" y="4894"/>
                      <a:pt x="4371" y="4751"/>
                    </a:cubicBezTo>
                    <a:cubicBezTo>
                      <a:pt x="4371" y="4644"/>
                      <a:pt x="4311" y="4573"/>
                      <a:pt x="4228" y="4513"/>
                    </a:cubicBezTo>
                    <a:lnTo>
                      <a:pt x="5240" y="2751"/>
                    </a:lnTo>
                    <a:lnTo>
                      <a:pt x="5275" y="2751"/>
                    </a:lnTo>
                    <a:cubicBezTo>
                      <a:pt x="5418" y="2751"/>
                      <a:pt x="5537" y="2632"/>
                      <a:pt x="5537" y="2489"/>
                    </a:cubicBezTo>
                    <a:cubicBezTo>
                      <a:pt x="5573" y="2358"/>
                      <a:pt x="5454" y="2239"/>
                      <a:pt x="5287" y="2239"/>
                    </a:cubicBezTo>
                    <a:lnTo>
                      <a:pt x="5264" y="2239"/>
                    </a:lnTo>
                    <a:lnTo>
                      <a:pt x="4251" y="501"/>
                    </a:lnTo>
                    <a:cubicBezTo>
                      <a:pt x="4323" y="453"/>
                      <a:pt x="4371" y="358"/>
                      <a:pt x="4371" y="275"/>
                    </a:cubicBezTo>
                    <a:cubicBezTo>
                      <a:pt x="4371" y="120"/>
                      <a:pt x="4251" y="1"/>
                      <a:pt x="4097" y="1"/>
                    </a:cubicBezTo>
                    <a:cubicBezTo>
                      <a:pt x="3966" y="1"/>
                      <a:pt x="3847" y="108"/>
                      <a:pt x="3835" y="239"/>
                    </a:cubicBezTo>
                    <a:lnTo>
                      <a:pt x="1811" y="239"/>
                    </a:lnTo>
                    <a:cubicBezTo>
                      <a:pt x="1787" y="108"/>
                      <a:pt x="1668" y="1"/>
                      <a:pt x="1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2" name="Google Shape;2706;p66">
                <a:extLst>
                  <a:ext uri="{FF2B5EF4-FFF2-40B4-BE49-F238E27FC236}">
                    <a16:creationId xmlns:a16="http://schemas.microsoft.com/office/drawing/2014/main" id="{454AEE06-5A9F-B73E-D95C-8D4981E3D5F2}"/>
                  </a:ext>
                </a:extLst>
              </p:cNvPr>
              <p:cNvSpPr/>
              <p:nvPr/>
            </p:nvSpPr>
            <p:spPr>
              <a:xfrm>
                <a:off x="2092500" y="3330300"/>
                <a:ext cx="100820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40328" h="2358" extrusionOk="0">
                    <a:moveTo>
                      <a:pt x="1" y="1"/>
                    </a:moveTo>
                    <a:lnTo>
                      <a:pt x="1" y="2358"/>
                    </a:lnTo>
                    <a:lnTo>
                      <a:pt x="40327" y="2358"/>
                    </a:lnTo>
                    <a:lnTo>
                      <a:pt x="403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3" name="Google Shape;2707;p66">
                <a:extLst>
                  <a:ext uri="{FF2B5EF4-FFF2-40B4-BE49-F238E27FC236}">
                    <a16:creationId xmlns:a16="http://schemas.microsoft.com/office/drawing/2014/main" id="{94FA5EF6-0AEE-9386-FEE0-F798A412D162}"/>
                  </a:ext>
                </a:extLst>
              </p:cNvPr>
              <p:cNvSpPr/>
              <p:nvPr/>
            </p:nvSpPr>
            <p:spPr>
              <a:xfrm>
                <a:off x="2169900" y="3447575"/>
                <a:ext cx="29887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82" extrusionOk="0">
                    <a:moveTo>
                      <a:pt x="1" y="1"/>
                    </a:moveTo>
                    <a:lnTo>
                      <a:pt x="1" y="382"/>
                    </a:lnTo>
                    <a:lnTo>
                      <a:pt x="11954" y="382"/>
                    </a:lnTo>
                    <a:lnTo>
                      <a:pt x="119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4" name="Google Shape;2708;p66">
                <a:extLst>
                  <a:ext uri="{FF2B5EF4-FFF2-40B4-BE49-F238E27FC236}">
                    <a16:creationId xmlns:a16="http://schemas.microsoft.com/office/drawing/2014/main" id="{F3114D29-634C-AA11-DF01-69900AA33A0C}"/>
                  </a:ext>
                </a:extLst>
              </p:cNvPr>
              <p:cNvSpPr/>
              <p:nvPr/>
            </p:nvSpPr>
            <p:spPr>
              <a:xfrm>
                <a:off x="2169900" y="3624975"/>
                <a:ext cx="29887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82" extrusionOk="0">
                    <a:moveTo>
                      <a:pt x="1" y="1"/>
                    </a:moveTo>
                    <a:lnTo>
                      <a:pt x="1" y="382"/>
                    </a:lnTo>
                    <a:lnTo>
                      <a:pt x="11954" y="382"/>
                    </a:lnTo>
                    <a:lnTo>
                      <a:pt x="119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5" name="Google Shape;2709;p66">
                <a:extLst>
                  <a:ext uri="{FF2B5EF4-FFF2-40B4-BE49-F238E27FC236}">
                    <a16:creationId xmlns:a16="http://schemas.microsoft.com/office/drawing/2014/main" id="{4119FBD8-5C93-CE48-6473-86A1A81F189B}"/>
                  </a:ext>
                </a:extLst>
              </p:cNvPr>
              <p:cNvSpPr/>
              <p:nvPr/>
            </p:nvSpPr>
            <p:spPr>
              <a:xfrm>
                <a:off x="2169900" y="3663975"/>
                <a:ext cx="2988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94" extrusionOk="0">
                    <a:moveTo>
                      <a:pt x="1" y="0"/>
                    </a:moveTo>
                    <a:lnTo>
                      <a:pt x="1" y="393"/>
                    </a:lnTo>
                    <a:lnTo>
                      <a:pt x="11954" y="393"/>
                    </a:lnTo>
                    <a:lnTo>
                      <a:pt x="119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6" name="Google Shape;2710;p66">
                <a:extLst>
                  <a:ext uri="{FF2B5EF4-FFF2-40B4-BE49-F238E27FC236}">
                    <a16:creationId xmlns:a16="http://schemas.microsoft.com/office/drawing/2014/main" id="{FEAEBFF0-A6D4-D40F-FEF0-BE1B85B0546A}"/>
                  </a:ext>
                </a:extLst>
              </p:cNvPr>
              <p:cNvSpPr/>
              <p:nvPr/>
            </p:nvSpPr>
            <p:spPr>
              <a:xfrm>
                <a:off x="2169900" y="3702675"/>
                <a:ext cx="29887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82" extrusionOk="0">
                    <a:moveTo>
                      <a:pt x="1" y="0"/>
                    </a:moveTo>
                    <a:lnTo>
                      <a:pt x="1" y="381"/>
                    </a:lnTo>
                    <a:lnTo>
                      <a:pt x="11954" y="381"/>
                    </a:lnTo>
                    <a:lnTo>
                      <a:pt x="119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7" name="Google Shape;2711;p66">
                <a:extLst>
                  <a:ext uri="{FF2B5EF4-FFF2-40B4-BE49-F238E27FC236}">
                    <a16:creationId xmlns:a16="http://schemas.microsoft.com/office/drawing/2014/main" id="{213C7FFF-74E1-36DA-E070-4D7C50B14130}"/>
                  </a:ext>
                </a:extLst>
              </p:cNvPr>
              <p:cNvSpPr/>
              <p:nvPr/>
            </p:nvSpPr>
            <p:spPr>
              <a:xfrm>
                <a:off x="2169900" y="3741375"/>
                <a:ext cx="29887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82" extrusionOk="0">
                    <a:moveTo>
                      <a:pt x="1" y="0"/>
                    </a:moveTo>
                    <a:lnTo>
                      <a:pt x="1" y="381"/>
                    </a:lnTo>
                    <a:lnTo>
                      <a:pt x="11954" y="381"/>
                    </a:lnTo>
                    <a:lnTo>
                      <a:pt x="119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8" name="Google Shape;2712;p66">
                <a:extLst>
                  <a:ext uri="{FF2B5EF4-FFF2-40B4-BE49-F238E27FC236}">
                    <a16:creationId xmlns:a16="http://schemas.microsoft.com/office/drawing/2014/main" id="{941F85EE-56C6-E540-42E4-30E4D071F957}"/>
                  </a:ext>
                </a:extLst>
              </p:cNvPr>
              <p:cNvSpPr/>
              <p:nvPr/>
            </p:nvSpPr>
            <p:spPr>
              <a:xfrm>
                <a:off x="2169900" y="3780350"/>
                <a:ext cx="2988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94" extrusionOk="0">
                    <a:moveTo>
                      <a:pt x="1" y="1"/>
                    </a:moveTo>
                    <a:lnTo>
                      <a:pt x="1" y="394"/>
                    </a:lnTo>
                    <a:lnTo>
                      <a:pt x="11954" y="394"/>
                    </a:lnTo>
                    <a:lnTo>
                      <a:pt x="119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59" name="Google Shape;2713;p66">
                <a:extLst>
                  <a:ext uri="{FF2B5EF4-FFF2-40B4-BE49-F238E27FC236}">
                    <a16:creationId xmlns:a16="http://schemas.microsoft.com/office/drawing/2014/main" id="{247D4412-5EC6-111F-6586-CB7F64A75E26}"/>
                  </a:ext>
                </a:extLst>
              </p:cNvPr>
              <p:cNvSpPr/>
              <p:nvPr/>
            </p:nvSpPr>
            <p:spPr>
              <a:xfrm>
                <a:off x="2169900" y="3819050"/>
                <a:ext cx="2988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394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1954" y="393"/>
                    </a:lnTo>
                    <a:lnTo>
                      <a:pt x="119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0" name="Google Shape;2714;p66">
                <a:extLst>
                  <a:ext uri="{FF2B5EF4-FFF2-40B4-BE49-F238E27FC236}">
                    <a16:creationId xmlns:a16="http://schemas.microsoft.com/office/drawing/2014/main" id="{731855FD-02BF-6487-E008-17644625CC8D}"/>
                  </a:ext>
                </a:extLst>
              </p:cNvPr>
              <p:cNvSpPr/>
              <p:nvPr/>
            </p:nvSpPr>
            <p:spPr>
              <a:xfrm>
                <a:off x="2554475" y="3730950"/>
                <a:ext cx="5149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20599" h="465" extrusionOk="0">
                    <a:moveTo>
                      <a:pt x="0" y="0"/>
                    </a:moveTo>
                    <a:lnTo>
                      <a:pt x="0" y="465"/>
                    </a:lnTo>
                    <a:lnTo>
                      <a:pt x="20598" y="465"/>
                    </a:lnTo>
                    <a:lnTo>
                      <a:pt x="205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1" name="Google Shape;2715;p66">
                <a:extLst>
                  <a:ext uri="{FF2B5EF4-FFF2-40B4-BE49-F238E27FC236}">
                    <a16:creationId xmlns:a16="http://schemas.microsoft.com/office/drawing/2014/main" id="{7A82E746-2723-A2B5-7783-B2583D883456}"/>
                  </a:ext>
                </a:extLst>
              </p:cNvPr>
              <p:cNvSpPr/>
              <p:nvPr/>
            </p:nvSpPr>
            <p:spPr>
              <a:xfrm>
                <a:off x="2554475" y="3754750"/>
                <a:ext cx="51497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20599" h="466" extrusionOk="0">
                    <a:moveTo>
                      <a:pt x="0" y="1"/>
                    </a:moveTo>
                    <a:lnTo>
                      <a:pt x="0" y="465"/>
                    </a:lnTo>
                    <a:lnTo>
                      <a:pt x="20598" y="465"/>
                    </a:lnTo>
                    <a:lnTo>
                      <a:pt x="205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2" name="Google Shape;2716;p66">
                <a:extLst>
                  <a:ext uri="{FF2B5EF4-FFF2-40B4-BE49-F238E27FC236}">
                    <a16:creationId xmlns:a16="http://schemas.microsoft.com/office/drawing/2014/main" id="{60629400-C3D3-FE48-0736-E2C3190C1F67}"/>
                  </a:ext>
                </a:extLst>
              </p:cNvPr>
              <p:cNvSpPr/>
              <p:nvPr/>
            </p:nvSpPr>
            <p:spPr>
              <a:xfrm>
                <a:off x="2554475" y="3778275"/>
                <a:ext cx="5149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20599" h="465" extrusionOk="0">
                    <a:moveTo>
                      <a:pt x="0" y="0"/>
                    </a:moveTo>
                    <a:lnTo>
                      <a:pt x="0" y="465"/>
                    </a:lnTo>
                    <a:lnTo>
                      <a:pt x="20598" y="465"/>
                    </a:lnTo>
                    <a:lnTo>
                      <a:pt x="205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" name="Google Shape;2717;p66">
                <a:extLst>
                  <a:ext uri="{FF2B5EF4-FFF2-40B4-BE49-F238E27FC236}">
                    <a16:creationId xmlns:a16="http://schemas.microsoft.com/office/drawing/2014/main" id="{01C88B86-47EE-8909-87FC-DDF13DBDA15F}"/>
                  </a:ext>
                </a:extLst>
              </p:cNvPr>
              <p:cNvSpPr/>
              <p:nvPr/>
            </p:nvSpPr>
            <p:spPr>
              <a:xfrm>
                <a:off x="2959875" y="3346075"/>
                <a:ext cx="2980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2" extrusionOk="0">
                    <a:moveTo>
                      <a:pt x="596" y="1"/>
                    </a:moveTo>
                    <a:cubicBezTo>
                      <a:pt x="263" y="1"/>
                      <a:pt x="1" y="274"/>
                      <a:pt x="1" y="596"/>
                    </a:cubicBezTo>
                    <a:cubicBezTo>
                      <a:pt x="1" y="929"/>
                      <a:pt x="263" y="1191"/>
                      <a:pt x="596" y="1191"/>
                    </a:cubicBezTo>
                    <a:cubicBezTo>
                      <a:pt x="918" y="1191"/>
                      <a:pt x="1191" y="929"/>
                      <a:pt x="1191" y="596"/>
                    </a:cubicBezTo>
                    <a:cubicBezTo>
                      <a:pt x="1191" y="274"/>
                      <a:pt x="918" y="1"/>
                      <a:pt x="5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" name="Google Shape;2718;p66">
                <a:extLst>
                  <a:ext uri="{FF2B5EF4-FFF2-40B4-BE49-F238E27FC236}">
                    <a16:creationId xmlns:a16="http://schemas.microsoft.com/office/drawing/2014/main" id="{ACC0518D-C303-E4E1-8D33-E9414D155BF7}"/>
                  </a:ext>
                </a:extLst>
              </p:cNvPr>
              <p:cNvSpPr/>
              <p:nvPr/>
            </p:nvSpPr>
            <p:spPr>
              <a:xfrm>
                <a:off x="3000075" y="3346075"/>
                <a:ext cx="2977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92" extrusionOk="0">
                    <a:moveTo>
                      <a:pt x="595" y="1"/>
                    </a:moveTo>
                    <a:cubicBezTo>
                      <a:pt x="262" y="1"/>
                      <a:pt x="0" y="274"/>
                      <a:pt x="0" y="596"/>
                    </a:cubicBezTo>
                    <a:cubicBezTo>
                      <a:pt x="0" y="929"/>
                      <a:pt x="262" y="1191"/>
                      <a:pt x="595" y="1191"/>
                    </a:cubicBezTo>
                    <a:cubicBezTo>
                      <a:pt x="917" y="1191"/>
                      <a:pt x="1191" y="929"/>
                      <a:pt x="1191" y="596"/>
                    </a:cubicBezTo>
                    <a:cubicBezTo>
                      <a:pt x="1191" y="274"/>
                      <a:pt x="917" y="1"/>
                      <a:pt x="5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5" name="Google Shape;2719;p66">
                <a:extLst>
                  <a:ext uri="{FF2B5EF4-FFF2-40B4-BE49-F238E27FC236}">
                    <a16:creationId xmlns:a16="http://schemas.microsoft.com/office/drawing/2014/main" id="{10EA7289-5B75-5ED3-840B-D4D727C413AB}"/>
                  </a:ext>
                </a:extLst>
              </p:cNvPr>
              <p:cNvSpPr/>
              <p:nvPr/>
            </p:nvSpPr>
            <p:spPr>
              <a:xfrm>
                <a:off x="3040250" y="3346075"/>
                <a:ext cx="2980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2" extrusionOk="0">
                    <a:moveTo>
                      <a:pt x="596" y="1"/>
                    </a:moveTo>
                    <a:cubicBezTo>
                      <a:pt x="262" y="1"/>
                      <a:pt x="0" y="274"/>
                      <a:pt x="0" y="596"/>
                    </a:cubicBezTo>
                    <a:cubicBezTo>
                      <a:pt x="0" y="929"/>
                      <a:pt x="262" y="1191"/>
                      <a:pt x="596" y="1191"/>
                    </a:cubicBezTo>
                    <a:cubicBezTo>
                      <a:pt x="917" y="1191"/>
                      <a:pt x="1191" y="929"/>
                      <a:pt x="1191" y="596"/>
                    </a:cubicBezTo>
                    <a:cubicBezTo>
                      <a:pt x="1191" y="274"/>
                      <a:pt x="917" y="1"/>
                      <a:pt x="5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98" name="Google Shape;2720;p66">
              <a:extLst>
                <a:ext uri="{FF2B5EF4-FFF2-40B4-BE49-F238E27FC236}">
                  <a16:creationId xmlns:a16="http://schemas.microsoft.com/office/drawing/2014/main" id="{D78F63A4-9BCA-46CF-4D87-AD24969FDB1A}"/>
                </a:ext>
              </a:extLst>
            </p:cNvPr>
            <p:cNvGrpSpPr/>
            <p:nvPr/>
          </p:nvGrpSpPr>
          <p:grpSpPr>
            <a:xfrm>
              <a:off x="907997" y="3344305"/>
              <a:ext cx="3755500" cy="1259773"/>
              <a:chOff x="2004700" y="3926200"/>
              <a:chExt cx="1044500" cy="350375"/>
            </a:xfrm>
          </p:grpSpPr>
          <p:sp>
            <p:nvSpPr>
              <p:cNvPr id="235" name="Google Shape;2721;p66">
                <a:extLst>
                  <a:ext uri="{FF2B5EF4-FFF2-40B4-BE49-F238E27FC236}">
                    <a16:creationId xmlns:a16="http://schemas.microsoft.com/office/drawing/2014/main" id="{85A9E16F-2A80-CE6A-6873-6F582858B66C}"/>
                  </a:ext>
                </a:extLst>
              </p:cNvPr>
              <p:cNvSpPr/>
              <p:nvPr/>
            </p:nvSpPr>
            <p:spPr>
              <a:xfrm>
                <a:off x="2192525" y="4158675"/>
                <a:ext cx="597425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704" extrusionOk="0">
                    <a:moveTo>
                      <a:pt x="0" y="1"/>
                    </a:moveTo>
                    <a:lnTo>
                      <a:pt x="0" y="4704"/>
                    </a:lnTo>
                    <a:lnTo>
                      <a:pt x="23896" y="4704"/>
                    </a:lnTo>
                    <a:lnTo>
                      <a:pt x="238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6" name="Google Shape;2722;p66">
                <a:extLst>
                  <a:ext uri="{FF2B5EF4-FFF2-40B4-BE49-F238E27FC236}">
                    <a16:creationId xmlns:a16="http://schemas.microsoft.com/office/drawing/2014/main" id="{69708735-F64E-4991-65B1-CF4F3BAA1A13}"/>
                  </a:ext>
                </a:extLst>
              </p:cNvPr>
              <p:cNvSpPr/>
              <p:nvPr/>
            </p:nvSpPr>
            <p:spPr>
              <a:xfrm>
                <a:off x="2524125" y="4158975"/>
                <a:ext cx="525075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4704" extrusionOk="0">
                    <a:moveTo>
                      <a:pt x="0" y="0"/>
                    </a:moveTo>
                    <a:lnTo>
                      <a:pt x="0" y="4703"/>
                    </a:lnTo>
                    <a:lnTo>
                      <a:pt x="18645" y="4703"/>
                    </a:lnTo>
                    <a:cubicBezTo>
                      <a:pt x="19943" y="4703"/>
                      <a:pt x="21003" y="3644"/>
                      <a:pt x="21003" y="2346"/>
                    </a:cubicBezTo>
                    <a:cubicBezTo>
                      <a:pt x="21003" y="1048"/>
                      <a:pt x="19943" y="0"/>
                      <a:pt x="186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7" name="Google Shape;2723;p66">
                <a:extLst>
                  <a:ext uri="{FF2B5EF4-FFF2-40B4-BE49-F238E27FC236}">
                    <a16:creationId xmlns:a16="http://schemas.microsoft.com/office/drawing/2014/main" id="{D6E562CE-DBF0-3880-68C9-0F348A0E97E7}"/>
                  </a:ext>
                </a:extLst>
              </p:cNvPr>
              <p:cNvSpPr/>
              <p:nvPr/>
            </p:nvSpPr>
            <p:spPr>
              <a:xfrm>
                <a:off x="2524400" y="4187550"/>
                <a:ext cx="471525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18861" h="2406" extrusionOk="0">
                    <a:moveTo>
                      <a:pt x="1" y="0"/>
                    </a:moveTo>
                    <a:lnTo>
                      <a:pt x="1" y="2406"/>
                    </a:lnTo>
                    <a:lnTo>
                      <a:pt x="18860" y="2406"/>
                    </a:lnTo>
                    <a:lnTo>
                      <a:pt x="188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8" name="Google Shape;2724;p66">
                <a:extLst>
                  <a:ext uri="{FF2B5EF4-FFF2-40B4-BE49-F238E27FC236}">
                    <a16:creationId xmlns:a16="http://schemas.microsoft.com/office/drawing/2014/main" id="{55F91FD7-BA53-B466-34A6-5C8098EA697A}"/>
                  </a:ext>
                </a:extLst>
              </p:cNvPr>
              <p:cNvSpPr/>
              <p:nvPr/>
            </p:nvSpPr>
            <p:spPr>
              <a:xfrm>
                <a:off x="2192225" y="4187550"/>
                <a:ext cx="33190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13276" h="2406" extrusionOk="0">
                    <a:moveTo>
                      <a:pt x="1" y="0"/>
                    </a:moveTo>
                    <a:lnTo>
                      <a:pt x="1" y="2406"/>
                    </a:lnTo>
                    <a:lnTo>
                      <a:pt x="13276" y="2406"/>
                    </a:lnTo>
                    <a:lnTo>
                      <a:pt x="132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9" name="Google Shape;2725;p66">
                <a:extLst>
                  <a:ext uri="{FF2B5EF4-FFF2-40B4-BE49-F238E27FC236}">
                    <a16:creationId xmlns:a16="http://schemas.microsoft.com/office/drawing/2014/main" id="{D879888C-BD43-3449-2F3A-59B6E096BC2F}"/>
                  </a:ext>
                </a:extLst>
              </p:cNvPr>
              <p:cNvSpPr/>
              <p:nvPr/>
            </p:nvSpPr>
            <p:spPr>
              <a:xfrm>
                <a:off x="2263675" y="4041100"/>
                <a:ext cx="597700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3908" h="4704" extrusionOk="0">
                    <a:moveTo>
                      <a:pt x="0" y="1"/>
                    </a:moveTo>
                    <a:lnTo>
                      <a:pt x="0" y="4704"/>
                    </a:lnTo>
                    <a:lnTo>
                      <a:pt x="23908" y="4704"/>
                    </a:lnTo>
                    <a:lnTo>
                      <a:pt x="239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0" name="Google Shape;2726;p66">
                <a:extLst>
                  <a:ext uri="{FF2B5EF4-FFF2-40B4-BE49-F238E27FC236}">
                    <a16:creationId xmlns:a16="http://schemas.microsoft.com/office/drawing/2014/main" id="{4C576A0F-75ED-1F4D-CD87-931553A0A349}"/>
                  </a:ext>
                </a:extLst>
              </p:cNvPr>
              <p:cNvSpPr/>
              <p:nvPr/>
            </p:nvSpPr>
            <p:spPr>
              <a:xfrm>
                <a:off x="2004700" y="4041400"/>
                <a:ext cx="525100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704" extrusionOk="0">
                    <a:moveTo>
                      <a:pt x="2358" y="1"/>
                    </a:moveTo>
                    <a:cubicBezTo>
                      <a:pt x="1060" y="1"/>
                      <a:pt x="1" y="1048"/>
                      <a:pt x="1" y="2346"/>
                    </a:cubicBezTo>
                    <a:cubicBezTo>
                      <a:pt x="1" y="3644"/>
                      <a:pt x="1060" y="4703"/>
                      <a:pt x="2358" y="4703"/>
                    </a:cubicBezTo>
                    <a:lnTo>
                      <a:pt x="21003" y="4703"/>
                    </a:lnTo>
                    <a:lnTo>
                      <a:pt x="210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1" name="Google Shape;2727;p66">
                <a:extLst>
                  <a:ext uri="{FF2B5EF4-FFF2-40B4-BE49-F238E27FC236}">
                    <a16:creationId xmlns:a16="http://schemas.microsoft.com/office/drawing/2014/main" id="{AD23D5FF-A248-094C-D898-20640F35E69E}"/>
                  </a:ext>
                </a:extLst>
              </p:cNvPr>
              <p:cNvSpPr/>
              <p:nvPr/>
            </p:nvSpPr>
            <p:spPr>
              <a:xfrm>
                <a:off x="2057975" y="4070275"/>
                <a:ext cx="471525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18861" h="2418" extrusionOk="0">
                    <a:moveTo>
                      <a:pt x="1" y="0"/>
                    </a:moveTo>
                    <a:lnTo>
                      <a:pt x="1" y="2417"/>
                    </a:lnTo>
                    <a:lnTo>
                      <a:pt x="18860" y="2417"/>
                    </a:lnTo>
                    <a:lnTo>
                      <a:pt x="188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2" name="Google Shape;2728;p66">
                <a:extLst>
                  <a:ext uri="{FF2B5EF4-FFF2-40B4-BE49-F238E27FC236}">
                    <a16:creationId xmlns:a16="http://schemas.microsoft.com/office/drawing/2014/main" id="{AED91E56-7ADB-1875-37E2-57CF255CEA44}"/>
                  </a:ext>
                </a:extLst>
              </p:cNvPr>
              <p:cNvSpPr/>
              <p:nvPr/>
            </p:nvSpPr>
            <p:spPr>
              <a:xfrm>
                <a:off x="2529775" y="4070275"/>
                <a:ext cx="331900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13276" h="2418" extrusionOk="0">
                    <a:moveTo>
                      <a:pt x="0" y="0"/>
                    </a:moveTo>
                    <a:lnTo>
                      <a:pt x="0" y="2417"/>
                    </a:lnTo>
                    <a:lnTo>
                      <a:pt x="13276" y="2417"/>
                    </a:lnTo>
                    <a:lnTo>
                      <a:pt x="132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3" name="Google Shape;2729;p66">
                <a:extLst>
                  <a:ext uri="{FF2B5EF4-FFF2-40B4-BE49-F238E27FC236}">
                    <a16:creationId xmlns:a16="http://schemas.microsoft.com/office/drawing/2014/main" id="{E92EF6C1-6781-DBD6-6C5A-6BDBB1214317}"/>
                  </a:ext>
                </a:extLst>
              </p:cNvPr>
              <p:cNvSpPr/>
              <p:nvPr/>
            </p:nvSpPr>
            <p:spPr>
              <a:xfrm>
                <a:off x="2228250" y="4076525"/>
                <a:ext cx="491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906" extrusionOk="0">
                    <a:moveTo>
                      <a:pt x="0" y="0"/>
                    </a:moveTo>
                    <a:lnTo>
                      <a:pt x="0" y="1905"/>
                    </a:lnTo>
                    <a:lnTo>
                      <a:pt x="988" y="1524"/>
                    </a:lnTo>
                    <a:lnTo>
                      <a:pt x="1965" y="1905"/>
                    </a:lnTo>
                    <a:lnTo>
                      <a:pt x="19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4" name="Google Shape;2730;p66">
                <a:extLst>
                  <a:ext uri="{FF2B5EF4-FFF2-40B4-BE49-F238E27FC236}">
                    <a16:creationId xmlns:a16="http://schemas.microsoft.com/office/drawing/2014/main" id="{B015E8D8-D48D-B143-BFA0-6BA3046CE0B5}"/>
                  </a:ext>
                </a:extLst>
              </p:cNvPr>
              <p:cNvSpPr/>
              <p:nvPr/>
            </p:nvSpPr>
            <p:spPr>
              <a:xfrm>
                <a:off x="2428875" y="3926200"/>
                <a:ext cx="597400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3896" h="4704" extrusionOk="0">
                    <a:moveTo>
                      <a:pt x="0" y="1"/>
                    </a:moveTo>
                    <a:lnTo>
                      <a:pt x="0" y="4704"/>
                    </a:lnTo>
                    <a:lnTo>
                      <a:pt x="23896" y="4704"/>
                    </a:lnTo>
                    <a:lnTo>
                      <a:pt x="238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5" name="Google Shape;2731;p66">
                <a:extLst>
                  <a:ext uri="{FF2B5EF4-FFF2-40B4-BE49-F238E27FC236}">
                    <a16:creationId xmlns:a16="http://schemas.microsoft.com/office/drawing/2014/main" id="{25E42024-3743-0A1B-BAF9-A2AE2FCCB5BB}"/>
                  </a:ext>
                </a:extLst>
              </p:cNvPr>
              <p:cNvSpPr/>
              <p:nvPr/>
            </p:nvSpPr>
            <p:spPr>
              <a:xfrm>
                <a:off x="2169600" y="3926200"/>
                <a:ext cx="525100" cy="117600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704" extrusionOk="0">
                    <a:moveTo>
                      <a:pt x="2346" y="1"/>
                    </a:moveTo>
                    <a:cubicBezTo>
                      <a:pt x="1048" y="1"/>
                      <a:pt x="1" y="1060"/>
                      <a:pt x="1" y="2358"/>
                    </a:cubicBezTo>
                    <a:cubicBezTo>
                      <a:pt x="1" y="3656"/>
                      <a:pt x="1060" y="4704"/>
                      <a:pt x="2346" y="4704"/>
                    </a:cubicBezTo>
                    <a:lnTo>
                      <a:pt x="21003" y="4704"/>
                    </a:lnTo>
                    <a:lnTo>
                      <a:pt x="210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6" name="Google Shape;2732;p66">
                <a:extLst>
                  <a:ext uri="{FF2B5EF4-FFF2-40B4-BE49-F238E27FC236}">
                    <a16:creationId xmlns:a16="http://schemas.microsoft.com/office/drawing/2014/main" id="{C13F418E-96D5-AFCD-1B05-1FC98DAC4124}"/>
                  </a:ext>
                </a:extLst>
              </p:cNvPr>
              <p:cNvSpPr/>
              <p:nvPr/>
            </p:nvSpPr>
            <p:spPr>
              <a:xfrm>
                <a:off x="2223175" y="3955375"/>
                <a:ext cx="471225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18849" h="2406" extrusionOk="0">
                    <a:moveTo>
                      <a:pt x="1" y="1"/>
                    </a:moveTo>
                    <a:lnTo>
                      <a:pt x="1" y="2406"/>
                    </a:lnTo>
                    <a:lnTo>
                      <a:pt x="18848" y="2406"/>
                    </a:lnTo>
                    <a:lnTo>
                      <a:pt x="1884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7" name="Google Shape;2733;p66">
                <a:extLst>
                  <a:ext uri="{FF2B5EF4-FFF2-40B4-BE49-F238E27FC236}">
                    <a16:creationId xmlns:a16="http://schemas.microsoft.com/office/drawing/2014/main" id="{C8C214BD-3D5B-0FC8-962F-C5C2ADE948D7}"/>
                  </a:ext>
                </a:extLst>
              </p:cNvPr>
              <p:cNvSpPr/>
              <p:nvPr/>
            </p:nvSpPr>
            <p:spPr>
              <a:xfrm>
                <a:off x="2694675" y="3955375"/>
                <a:ext cx="33190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13276" h="2406" extrusionOk="0">
                    <a:moveTo>
                      <a:pt x="0" y="1"/>
                    </a:moveTo>
                    <a:lnTo>
                      <a:pt x="0" y="2406"/>
                    </a:lnTo>
                    <a:lnTo>
                      <a:pt x="13276" y="2406"/>
                    </a:lnTo>
                    <a:lnTo>
                      <a:pt x="13276" y="1"/>
                    </a:lnTo>
                    <a:close/>
                  </a:path>
                </a:pathLst>
              </a:custGeom>
              <a:solidFill>
                <a:srgbClr val="3AC5CA">
                  <a:alpha val="21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8" name="Google Shape;2734;p66">
                <a:extLst>
                  <a:ext uri="{FF2B5EF4-FFF2-40B4-BE49-F238E27FC236}">
                    <a16:creationId xmlns:a16="http://schemas.microsoft.com/office/drawing/2014/main" id="{77B51424-4383-2134-D554-291176D53B47}"/>
                  </a:ext>
                </a:extLst>
              </p:cNvPr>
              <p:cNvSpPr/>
              <p:nvPr/>
            </p:nvSpPr>
            <p:spPr>
              <a:xfrm>
                <a:off x="2393450" y="3961625"/>
                <a:ext cx="4912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94" extrusionOk="0">
                    <a:moveTo>
                      <a:pt x="0" y="1"/>
                    </a:moveTo>
                    <a:lnTo>
                      <a:pt x="0" y="1894"/>
                    </a:lnTo>
                    <a:lnTo>
                      <a:pt x="988" y="1501"/>
                    </a:lnTo>
                    <a:lnTo>
                      <a:pt x="1965" y="1894"/>
                    </a:lnTo>
                    <a:lnTo>
                      <a:pt x="19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99" name="Google Shape;2735;p66">
              <a:extLst>
                <a:ext uri="{FF2B5EF4-FFF2-40B4-BE49-F238E27FC236}">
                  <a16:creationId xmlns:a16="http://schemas.microsoft.com/office/drawing/2014/main" id="{1651D94A-EDF0-1062-C09C-3871C01C4EED}"/>
                </a:ext>
              </a:extLst>
            </p:cNvPr>
            <p:cNvGrpSpPr/>
            <p:nvPr/>
          </p:nvGrpSpPr>
          <p:grpSpPr>
            <a:xfrm>
              <a:off x="3488682" y="2006365"/>
              <a:ext cx="928069" cy="2597816"/>
              <a:chOff x="2516975" y="3644450"/>
              <a:chExt cx="260474" cy="729150"/>
            </a:xfrm>
          </p:grpSpPr>
          <p:sp>
            <p:nvSpPr>
              <p:cNvPr id="212" name="Google Shape;2736;p66">
                <a:extLst>
                  <a:ext uri="{FF2B5EF4-FFF2-40B4-BE49-F238E27FC236}">
                    <a16:creationId xmlns:a16="http://schemas.microsoft.com/office/drawing/2014/main" id="{E3814462-AA9C-208F-C778-7903DEAE6B92}"/>
                  </a:ext>
                </a:extLst>
              </p:cNvPr>
              <p:cNvSpPr/>
              <p:nvPr/>
            </p:nvSpPr>
            <p:spPr>
              <a:xfrm>
                <a:off x="2685150" y="3736650"/>
                <a:ext cx="3067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780" extrusionOk="0">
                    <a:moveTo>
                      <a:pt x="792" y="1"/>
                    </a:moveTo>
                    <a:cubicBezTo>
                      <a:pt x="539" y="1"/>
                      <a:pt x="273" y="307"/>
                      <a:pt x="143" y="761"/>
                    </a:cubicBezTo>
                    <a:lnTo>
                      <a:pt x="143" y="772"/>
                    </a:lnTo>
                    <a:cubicBezTo>
                      <a:pt x="0" y="1237"/>
                      <a:pt x="96" y="1665"/>
                      <a:pt x="346" y="1749"/>
                    </a:cubicBezTo>
                    <a:cubicBezTo>
                      <a:pt x="357" y="1749"/>
                      <a:pt x="357" y="1749"/>
                      <a:pt x="381" y="1773"/>
                    </a:cubicBezTo>
                    <a:cubicBezTo>
                      <a:pt x="401" y="1777"/>
                      <a:pt x="421" y="1779"/>
                      <a:pt x="441" y="1779"/>
                    </a:cubicBezTo>
                    <a:cubicBezTo>
                      <a:pt x="680" y="1779"/>
                      <a:pt x="964" y="1462"/>
                      <a:pt x="1096" y="1022"/>
                    </a:cubicBezTo>
                    <a:cubicBezTo>
                      <a:pt x="1227" y="546"/>
                      <a:pt x="1131" y="82"/>
                      <a:pt x="869" y="10"/>
                    </a:cubicBezTo>
                    <a:cubicBezTo>
                      <a:pt x="844" y="4"/>
                      <a:pt x="818" y="1"/>
                      <a:pt x="792" y="1"/>
                    </a:cubicBez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3" name="Google Shape;2737;p66">
                <a:extLst>
                  <a:ext uri="{FF2B5EF4-FFF2-40B4-BE49-F238E27FC236}">
                    <a16:creationId xmlns:a16="http://schemas.microsoft.com/office/drawing/2014/main" id="{D392D27F-4FC3-4161-33FE-1077D60E1EAA}"/>
                  </a:ext>
                </a:extLst>
              </p:cNvPr>
              <p:cNvSpPr/>
              <p:nvPr/>
            </p:nvSpPr>
            <p:spPr>
              <a:xfrm>
                <a:off x="2640200" y="3774925"/>
                <a:ext cx="65500" cy="810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3242" extrusionOk="0">
                    <a:moveTo>
                      <a:pt x="1130" y="1"/>
                    </a:moveTo>
                    <a:cubicBezTo>
                      <a:pt x="610" y="1"/>
                      <a:pt x="0" y="233"/>
                      <a:pt x="227" y="1075"/>
                    </a:cubicBezTo>
                    <a:cubicBezTo>
                      <a:pt x="227" y="1075"/>
                      <a:pt x="310" y="1170"/>
                      <a:pt x="405" y="1349"/>
                    </a:cubicBezTo>
                    <a:lnTo>
                      <a:pt x="179" y="3242"/>
                    </a:lnTo>
                    <a:lnTo>
                      <a:pt x="2620" y="3242"/>
                    </a:lnTo>
                    <a:lnTo>
                      <a:pt x="1977" y="2028"/>
                    </a:lnTo>
                    <a:cubicBezTo>
                      <a:pt x="2084" y="1885"/>
                      <a:pt x="2132" y="1706"/>
                      <a:pt x="2048" y="1504"/>
                    </a:cubicBezTo>
                    <a:cubicBezTo>
                      <a:pt x="2013" y="1349"/>
                      <a:pt x="1965" y="1218"/>
                      <a:pt x="1917" y="1099"/>
                    </a:cubicBezTo>
                    <a:cubicBezTo>
                      <a:pt x="1834" y="813"/>
                      <a:pt x="1774" y="634"/>
                      <a:pt x="1751" y="504"/>
                    </a:cubicBezTo>
                    <a:cubicBezTo>
                      <a:pt x="1739" y="384"/>
                      <a:pt x="1751" y="301"/>
                      <a:pt x="1774" y="206"/>
                    </a:cubicBezTo>
                    <a:cubicBezTo>
                      <a:pt x="1799" y="109"/>
                      <a:pt x="1486" y="1"/>
                      <a:pt x="1130" y="1"/>
                    </a:cubicBez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4" name="Google Shape;2738;p66">
                <a:extLst>
                  <a:ext uri="{FF2B5EF4-FFF2-40B4-BE49-F238E27FC236}">
                    <a16:creationId xmlns:a16="http://schemas.microsoft.com/office/drawing/2014/main" id="{E74F5205-9F1B-60C3-7440-56A48BEDC8A5}"/>
                  </a:ext>
                </a:extLst>
              </p:cNvPr>
              <p:cNvSpPr/>
              <p:nvPr/>
            </p:nvSpPr>
            <p:spPr>
              <a:xfrm>
                <a:off x="2612825" y="3698850"/>
                <a:ext cx="87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4134" extrusionOk="0">
                    <a:moveTo>
                      <a:pt x="1945" y="0"/>
                    </a:moveTo>
                    <a:cubicBezTo>
                      <a:pt x="1874" y="0"/>
                      <a:pt x="1802" y="7"/>
                      <a:pt x="1726" y="22"/>
                    </a:cubicBezTo>
                    <a:cubicBezTo>
                      <a:pt x="595" y="225"/>
                      <a:pt x="0" y="618"/>
                      <a:pt x="214" y="1594"/>
                    </a:cubicBezTo>
                    <a:cubicBezTo>
                      <a:pt x="214" y="1594"/>
                      <a:pt x="369" y="2177"/>
                      <a:pt x="322" y="2654"/>
                    </a:cubicBezTo>
                    <a:cubicBezTo>
                      <a:pt x="274" y="3130"/>
                      <a:pt x="810" y="3880"/>
                      <a:pt x="1262" y="4082"/>
                    </a:cubicBezTo>
                    <a:cubicBezTo>
                      <a:pt x="1340" y="4118"/>
                      <a:pt x="1429" y="4134"/>
                      <a:pt x="1526" y="4134"/>
                    </a:cubicBezTo>
                    <a:cubicBezTo>
                      <a:pt x="2012" y="4134"/>
                      <a:pt x="2685" y="3737"/>
                      <a:pt x="2953" y="3439"/>
                    </a:cubicBezTo>
                    <a:cubicBezTo>
                      <a:pt x="3286" y="3082"/>
                      <a:pt x="3512" y="2189"/>
                      <a:pt x="3512" y="1796"/>
                    </a:cubicBezTo>
                    <a:cubicBezTo>
                      <a:pt x="3512" y="1418"/>
                      <a:pt x="2951" y="0"/>
                      <a:pt x="1945" y="0"/>
                    </a:cubicBez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5" name="Google Shape;2739;p66">
                <a:extLst>
                  <a:ext uri="{FF2B5EF4-FFF2-40B4-BE49-F238E27FC236}">
                    <a16:creationId xmlns:a16="http://schemas.microsoft.com/office/drawing/2014/main" id="{51C0B440-B24F-2796-2787-FD5F90610556}"/>
                  </a:ext>
                </a:extLst>
              </p:cNvPr>
              <p:cNvSpPr/>
              <p:nvPr/>
            </p:nvSpPr>
            <p:spPr>
              <a:xfrm>
                <a:off x="2601200" y="3644450"/>
                <a:ext cx="113425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282" extrusionOk="0">
                    <a:moveTo>
                      <a:pt x="4516" y="4008"/>
                    </a:moveTo>
                    <a:cubicBezTo>
                      <a:pt x="4519" y="4022"/>
                      <a:pt x="4522" y="4030"/>
                      <a:pt x="4525" y="4032"/>
                    </a:cubicBezTo>
                    <a:cubicBezTo>
                      <a:pt x="4523" y="4024"/>
                      <a:pt x="4520" y="4016"/>
                      <a:pt x="4516" y="4008"/>
                    </a:cubicBezTo>
                    <a:close/>
                    <a:moveTo>
                      <a:pt x="2759" y="0"/>
                    </a:moveTo>
                    <a:cubicBezTo>
                      <a:pt x="2259" y="0"/>
                      <a:pt x="1856" y="198"/>
                      <a:pt x="1751" y="531"/>
                    </a:cubicBezTo>
                    <a:cubicBezTo>
                      <a:pt x="1680" y="770"/>
                      <a:pt x="1787" y="1031"/>
                      <a:pt x="2013" y="1258"/>
                    </a:cubicBezTo>
                    <a:cubicBezTo>
                      <a:pt x="525" y="1508"/>
                      <a:pt x="1" y="2722"/>
                      <a:pt x="72" y="3687"/>
                    </a:cubicBezTo>
                    <a:cubicBezTo>
                      <a:pt x="130" y="4559"/>
                      <a:pt x="465" y="4644"/>
                      <a:pt x="594" y="4644"/>
                    </a:cubicBezTo>
                    <a:cubicBezTo>
                      <a:pt x="625" y="4644"/>
                      <a:pt x="644" y="4639"/>
                      <a:pt x="644" y="4639"/>
                    </a:cubicBezTo>
                    <a:cubicBezTo>
                      <a:pt x="644" y="4639"/>
                      <a:pt x="322" y="4127"/>
                      <a:pt x="382" y="3687"/>
                    </a:cubicBezTo>
                    <a:lnTo>
                      <a:pt x="382" y="3687"/>
                    </a:lnTo>
                    <a:cubicBezTo>
                      <a:pt x="382" y="3687"/>
                      <a:pt x="441" y="3770"/>
                      <a:pt x="525" y="3806"/>
                    </a:cubicBezTo>
                    <a:lnTo>
                      <a:pt x="798" y="4651"/>
                    </a:lnTo>
                    <a:cubicBezTo>
                      <a:pt x="798" y="4651"/>
                      <a:pt x="798" y="4210"/>
                      <a:pt x="691" y="3770"/>
                    </a:cubicBezTo>
                    <a:cubicBezTo>
                      <a:pt x="739" y="3710"/>
                      <a:pt x="894" y="3401"/>
                      <a:pt x="894" y="3163"/>
                    </a:cubicBezTo>
                    <a:cubicBezTo>
                      <a:pt x="894" y="3163"/>
                      <a:pt x="1310" y="3639"/>
                      <a:pt x="2061" y="3698"/>
                    </a:cubicBezTo>
                    <a:cubicBezTo>
                      <a:pt x="2061" y="3698"/>
                      <a:pt x="1846" y="3460"/>
                      <a:pt x="1846" y="3270"/>
                    </a:cubicBezTo>
                    <a:lnTo>
                      <a:pt x="1846" y="3270"/>
                    </a:lnTo>
                    <a:cubicBezTo>
                      <a:pt x="1846" y="3270"/>
                      <a:pt x="2632" y="3806"/>
                      <a:pt x="3442" y="3865"/>
                    </a:cubicBezTo>
                    <a:cubicBezTo>
                      <a:pt x="3442" y="3865"/>
                      <a:pt x="3168" y="3496"/>
                      <a:pt x="3192" y="3282"/>
                    </a:cubicBezTo>
                    <a:lnTo>
                      <a:pt x="3192" y="3282"/>
                    </a:lnTo>
                    <a:cubicBezTo>
                      <a:pt x="3192" y="3282"/>
                      <a:pt x="3549" y="3746"/>
                      <a:pt x="3870" y="3865"/>
                    </a:cubicBezTo>
                    <a:cubicBezTo>
                      <a:pt x="3870" y="3865"/>
                      <a:pt x="3846" y="5008"/>
                      <a:pt x="3692" y="5282"/>
                    </a:cubicBezTo>
                    <a:cubicBezTo>
                      <a:pt x="3692" y="5282"/>
                      <a:pt x="4311" y="4520"/>
                      <a:pt x="4263" y="3710"/>
                    </a:cubicBezTo>
                    <a:lnTo>
                      <a:pt x="4263" y="3710"/>
                    </a:lnTo>
                    <a:cubicBezTo>
                      <a:pt x="4263" y="3710"/>
                      <a:pt x="4461" y="3887"/>
                      <a:pt x="4516" y="4008"/>
                    </a:cubicBezTo>
                    <a:lnTo>
                      <a:pt x="4516" y="4008"/>
                    </a:lnTo>
                    <a:cubicBezTo>
                      <a:pt x="4476" y="3816"/>
                      <a:pt x="4442" y="2546"/>
                      <a:pt x="3811" y="1782"/>
                    </a:cubicBezTo>
                    <a:cubicBezTo>
                      <a:pt x="4120" y="1710"/>
                      <a:pt x="4347" y="1532"/>
                      <a:pt x="4406" y="1293"/>
                    </a:cubicBezTo>
                    <a:cubicBezTo>
                      <a:pt x="4537" y="829"/>
                      <a:pt x="4049" y="293"/>
                      <a:pt x="3323" y="79"/>
                    </a:cubicBezTo>
                    <a:cubicBezTo>
                      <a:pt x="3128" y="26"/>
                      <a:pt x="2937" y="0"/>
                      <a:pt x="2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6" name="Google Shape;2740;p66">
                <a:extLst>
                  <a:ext uri="{FF2B5EF4-FFF2-40B4-BE49-F238E27FC236}">
                    <a16:creationId xmlns:a16="http://schemas.microsoft.com/office/drawing/2014/main" id="{701B6E91-629A-5508-605D-FB587F2308D5}"/>
                  </a:ext>
                </a:extLst>
              </p:cNvPr>
              <p:cNvSpPr/>
              <p:nvPr/>
            </p:nvSpPr>
            <p:spPr>
              <a:xfrm>
                <a:off x="2706575" y="4285475"/>
                <a:ext cx="3872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2918" extrusionOk="0">
                    <a:moveTo>
                      <a:pt x="1405" y="1"/>
                    </a:moveTo>
                    <a:lnTo>
                      <a:pt x="1" y="394"/>
                    </a:lnTo>
                    <a:lnTo>
                      <a:pt x="322" y="2048"/>
                    </a:lnTo>
                    <a:lnTo>
                      <a:pt x="572" y="2918"/>
                    </a:lnTo>
                    <a:lnTo>
                      <a:pt x="1167" y="2918"/>
                    </a:lnTo>
                    <a:lnTo>
                      <a:pt x="1548" y="2048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7" name="Google Shape;2741;p66">
                <a:extLst>
                  <a:ext uri="{FF2B5EF4-FFF2-40B4-BE49-F238E27FC236}">
                    <a16:creationId xmlns:a16="http://schemas.microsoft.com/office/drawing/2014/main" id="{90FD26AF-FBA0-F858-4690-8A1A3751ECD6}"/>
                  </a:ext>
                </a:extLst>
              </p:cNvPr>
              <p:cNvSpPr/>
              <p:nvPr/>
            </p:nvSpPr>
            <p:spPr>
              <a:xfrm>
                <a:off x="2656575" y="4336950"/>
                <a:ext cx="1027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1466" extrusionOk="0">
                    <a:moveTo>
                      <a:pt x="3553" y="0"/>
                    </a:moveTo>
                    <a:cubicBezTo>
                      <a:pt x="3550" y="0"/>
                      <a:pt x="3548" y="1"/>
                      <a:pt x="3548" y="1"/>
                    </a:cubicBezTo>
                    <a:cubicBezTo>
                      <a:pt x="3310" y="259"/>
                      <a:pt x="3096" y="345"/>
                      <a:pt x="2916" y="345"/>
                    </a:cubicBezTo>
                    <a:cubicBezTo>
                      <a:pt x="2556" y="345"/>
                      <a:pt x="2334" y="1"/>
                      <a:pt x="2334" y="1"/>
                    </a:cubicBezTo>
                    <a:lnTo>
                      <a:pt x="2001" y="1"/>
                    </a:lnTo>
                    <a:cubicBezTo>
                      <a:pt x="1739" y="287"/>
                      <a:pt x="810" y="478"/>
                      <a:pt x="405" y="621"/>
                    </a:cubicBezTo>
                    <a:cubicBezTo>
                      <a:pt x="0" y="751"/>
                      <a:pt x="155" y="1466"/>
                      <a:pt x="155" y="1466"/>
                    </a:cubicBezTo>
                    <a:lnTo>
                      <a:pt x="4108" y="1466"/>
                    </a:lnTo>
                    <a:cubicBezTo>
                      <a:pt x="4108" y="133"/>
                      <a:pt x="3605" y="0"/>
                      <a:pt x="35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8" name="Google Shape;2742;p66">
                <a:extLst>
                  <a:ext uri="{FF2B5EF4-FFF2-40B4-BE49-F238E27FC236}">
                    <a16:creationId xmlns:a16="http://schemas.microsoft.com/office/drawing/2014/main" id="{822C703F-8E15-6D0C-77F0-679939813498}"/>
                  </a:ext>
                </a:extLst>
              </p:cNvPr>
              <p:cNvSpPr/>
              <p:nvPr/>
            </p:nvSpPr>
            <p:spPr>
              <a:xfrm>
                <a:off x="2605375" y="4285475"/>
                <a:ext cx="3872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2918" extrusionOk="0">
                    <a:moveTo>
                      <a:pt x="131" y="1"/>
                    </a:moveTo>
                    <a:lnTo>
                      <a:pt x="0" y="2048"/>
                    </a:lnTo>
                    <a:lnTo>
                      <a:pt x="370" y="2918"/>
                    </a:lnTo>
                    <a:lnTo>
                      <a:pt x="965" y="2918"/>
                    </a:lnTo>
                    <a:lnTo>
                      <a:pt x="1215" y="2048"/>
                    </a:lnTo>
                    <a:lnTo>
                      <a:pt x="1548" y="394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9" name="Google Shape;2743;p66">
                <a:extLst>
                  <a:ext uri="{FF2B5EF4-FFF2-40B4-BE49-F238E27FC236}">
                    <a16:creationId xmlns:a16="http://schemas.microsoft.com/office/drawing/2014/main" id="{5084D0F4-9F52-A3A1-27D4-DBCB4A927E03}"/>
                  </a:ext>
                </a:extLst>
              </p:cNvPr>
              <p:cNvSpPr/>
              <p:nvPr/>
            </p:nvSpPr>
            <p:spPr>
              <a:xfrm>
                <a:off x="2547325" y="4336950"/>
                <a:ext cx="1027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466" extrusionOk="0">
                    <a:moveTo>
                      <a:pt x="3541" y="0"/>
                    </a:moveTo>
                    <a:cubicBezTo>
                      <a:pt x="3538" y="0"/>
                      <a:pt x="3537" y="1"/>
                      <a:pt x="3537" y="1"/>
                    </a:cubicBezTo>
                    <a:cubicBezTo>
                      <a:pt x="3299" y="259"/>
                      <a:pt x="3086" y="345"/>
                      <a:pt x="2908" y="345"/>
                    </a:cubicBezTo>
                    <a:cubicBezTo>
                      <a:pt x="2551" y="345"/>
                      <a:pt x="2334" y="1"/>
                      <a:pt x="2334" y="1"/>
                    </a:cubicBezTo>
                    <a:lnTo>
                      <a:pt x="1989" y="1"/>
                    </a:lnTo>
                    <a:cubicBezTo>
                      <a:pt x="1739" y="287"/>
                      <a:pt x="798" y="478"/>
                      <a:pt x="394" y="621"/>
                    </a:cubicBezTo>
                    <a:cubicBezTo>
                      <a:pt x="1" y="751"/>
                      <a:pt x="144" y="1466"/>
                      <a:pt x="144" y="1466"/>
                    </a:cubicBezTo>
                    <a:lnTo>
                      <a:pt x="4108" y="1466"/>
                    </a:lnTo>
                    <a:cubicBezTo>
                      <a:pt x="4108" y="133"/>
                      <a:pt x="3594" y="0"/>
                      <a:pt x="35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0" name="Google Shape;2744;p66">
                <a:extLst>
                  <a:ext uri="{FF2B5EF4-FFF2-40B4-BE49-F238E27FC236}">
                    <a16:creationId xmlns:a16="http://schemas.microsoft.com/office/drawing/2014/main" id="{D662CBC9-4F5F-43F7-8A4B-6EA4CCB90A51}"/>
                  </a:ext>
                </a:extLst>
              </p:cNvPr>
              <p:cNvSpPr/>
              <p:nvPr/>
            </p:nvSpPr>
            <p:spPr>
              <a:xfrm>
                <a:off x="2589900" y="4031575"/>
                <a:ext cx="166400" cy="29352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11741" extrusionOk="0">
                    <a:moveTo>
                      <a:pt x="1048" y="1"/>
                    </a:moveTo>
                    <a:lnTo>
                      <a:pt x="0" y="11288"/>
                    </a:lnTo>
                    <a:lnTo>
                      <a:pt x="2596" y="11526"/>
                    </a:lnTo>
                    <a:lnTo>
                      <a:pt x="3536" y="3203"/>
                    </a:lnTo>
                    <a:lnTo>
                      <a:pt x="3858" y="11740"/>
                    </a:lnTo>
                    <a:lnTo>
                      <a:pt x="6656" y="11526"/>
                    </a:lnTo>
                    <a:lnTo>
                      <a:pt x="604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" name="Google Shape;2745;p66">
                <a:extLst>
                  <a:ext uri="{FF2B5EF4-FFF2-40B4-BE49-F238E27FC236}">
                    <a16:creationId xmlns:a16="http://schemas.microsoft.com/office/drawing/2014/main" id="{5C8DE142-AE24-0227-D58A-796F7756516C}"/>
                  </a:ext>
                </a:extLst>
              </p:cNvPr>
              <p:cNvSpPr/>
              <p:nvPr/>
            </p:nvSpPr>
            <p:spPr>
              <a:xfrm>
                <a:off x="2616100" y="3825000"/>
                <a:ext cx="68475" cy="20660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264" extrusionOk="0">
                    <a:moveTo>
                      <a:pt x="2738" y="1"/>
                    </a:moveTo>
                    <a:cubicBezTo>
                      <a:pt x="2330" y="222"/>
                      <a:pt x="1982" y="286"/>
                      <a:pt x="1716" y="286"/>
                    </a:cubicBezTo>
                    <a:cubicBezTo>
                      <a:pt x="1353" y="286"/>
                      <a:pt x="1143" y="167"/>
                      <a:pt x="1143" y="167"/>
                    </a:cubicBezTo>
                    <a:lnTo>
                      <a:pt x="0" y="8264"/>
                    </a:lnTo>
                    <a:lnTo>
                      <a:pt x="2738" y="8264"/>
                    </a:lnTo>
                    <a:lnTo>
                      <a:pt x="2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" name="Google Shape;2746;p66">
                <a:extLst>
                  <a:ext uri="{FF2B5EF4-FFF2-40B4-BE49-F238E27FC236}">
                    <a16:creationId xmlns:a16="http://schemas.microsoft.com/office/drawing/2014/main" id="{6868D6ED-9E3D-A6BB-7FCA-43392C250CE5}"/>
                  </a:ext>
                </a:extLst>
              </p:cNvPr>
              <p:cNvSpPr/>
              <p:nvPr/>
            </p:nvSpPr>
            <p:spPr>
              <a:xfrm>
                <a:off x="2659249" y="3798800"/>
                <a:ext cx="118200" cy="340250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13610" extrusionOk="0">
                    <a:moveTo>
                      <a:pt x="1132" y="1"/>
                    </a:moveTo>
                    <a:lnTo>
                      <a:pt x="0" y="1704"/>
                    </a:lnTo>
                    <a:lnTo>
                      <a:pt x="179" y="13491"/>
                    </a:lnTo>
                    <a:lnTo>
                      <a:pt x="3894" y="13610"/>
                    </a:lnTo>
                    <a:lnTo>
                      <a:pt x="3215" y="7049"/>
                    </a:lnTo>
                    <a:lnTo>
                      <a:pt x="3215" y="7049"/>
                    </a:lnTo>
                    <a:cubicBezTo>
                      <a:pt x="3215" y="7049"/>
                      <a:pt x="3245" y="7053"/>
                      <a:pt x="3295" y="7053"/>
                    </a:cubicBezTo>
                    <a:cubicBezTo>
                      <a:pt x="3507" y="7053"/>
                      <a:pt x="4086" y="6991"/>
                      <a:pt x="4394" y="6347"/>
                    </a:cubicBezTo>
                    <a:cubicBezTo>
                      <a:pt x="4727" y="5549"/>
                      <a:pt x="2810" y="1025"/>
                      <a:pt x="2810" y="1025"/>
                    </a:cubicBezTo>
                    <a:lnTo>
                      <a:pt x="113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" name="Google Shape;2747;p66">
                <a:extLst>
                  <a:ext uri="{FF2B5EF4-FFF2-40B4-BE49-F238E27FC236}">
                    <a16:creationId xmlns:a16="http://schemas.microsoft.com/office/drawing/2014/main" id="{4135DCF6-75EC-2715-51BA-2FF04242961C}"/>
                  </a:ext>
                </a:extLst>
              </p:cNvPr>
              <p:cNvSpPr/>
              <p:nvPr/>
            </p:nvSpPr>
            <p:spPr>
              <a:xfrm>
                <a:off x="2540175" y="3808325"/>
                <a:ext cx="114625" cy="326275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13051" extrusionOk="0">
                    <a:moveTo>
                      <a:pt x="4406" y="1"/>
                    </a:moveTo>
                    <a:lnTo>
                      <a:pt x="3085" y="953"/>
                    </a:lnTo>
                    <a:lnTo>
                      <a:pt x="2406" y="3549"/>
                    </a:lnTo>
                    <a:lnTo>
                      <a:pt x="1037" y="2120"/>
                    </a:lnTo>
                    <a:lnTo>
                      <a:pt x="1" y="2847"/>
                    </a:lnTo>
                    <a:lnTo>
                      <a:pt x="2382" y="6597"/>
                    </a:lnTo>
                    <a:lnTo>
                      <a:pt x="1680" y="12895"/>
                    </a:lnTo>
                    <a:lnTo>
                      <a:pt x="3882" y="13050"/>
                    </a:lnTo>
                    <a:lnTo>
                      <a:pt x="4585" y="1311"/>
                    </a:lnTo>
                    <a:lnTo>
                      <a:pt x="44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" name="Google Shape;2748;p66">
                <a:extLst>
                  <a:ext uri="{FF2B5EF4-FFF2-40B4-BE49-F238E27FC236}">
                    <a16:creationId xmlns:a16="http://schemas.microsoft.com/office/drawing/2014/main" id="{DBD24EAE-F72D-44A6-9A37-5F952AC42D9D}"/>
                  </a:ext>
                </a:extLst>
              </p:cNvPr>
              <p:cNvSpPr/>
              <p:nvPr/>
            </p:nvSpPr>
            <p:spPr>
              <a:xfrm>
                <a:off x="2660725" y="3955375"/>
                <a:ext cx="786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156" extrusionOk="0">
                    <a:moveTo>
                      <a:pt x="1" y="1"/>
                    </a:moveTo>
                    <a:lnTo>
                      <a:pt x="1" y="608"/>
                    </a:lnTo>
                    <a:lnTo>
                      <a:pt x="1192" y="1156"/>
                    </a:lnTo>
                    <a:lnTo>
                      <a:pt x="1561" y="703"/>
                    </a:lnTo>
                    <a:lnTo>
                      <a:pt x="3144" y="7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" name="Google Shape;2749;p66">
                <a:extLst>
                  <a:ext uri="{FF2B5EF4-FFF2-40B4-BE49-F238E27FC236}">
                    <a16:creationId xmlns:a16="http://schemas.microsoft.com/office/drawing/2014/main" id="{A09DD021-D259-29DD-507F-AC19C17961FF}"/>
                  </a:ext>
                </a:extLst>
              </p:cNvPr>
              <p:cNvSpPr/>
              <p:nvPr/>
            </p:nvSpPr>
            <p:spPr>
              <a:xfrm>
                <a:off x="2711350" y="3852975"/>
                <a:ext cx="28000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966" extrusionOk="0">
                    <a:moveTo>
                      <a:pt x="405" y="1"/>
                    </a:moveTo>
                    <a:lnTo>
                      <a:pt x="762" y="2608"/>
                    </a:lnTo>
                    <a:lnTo>
                      <a:pt x="762" y="2608"/>
                    </a:lnTo>
                    <a:lnTo>
                      <a:pt x="262" y="2454"/>
                    </a:lnTo>
                    <a:lnTo>
                      <a:pt x="476" y="1299"/>
                    </a:lnTo>
                    <a:lnTo>
                      <a:pt x="0" y="2632"/>
                    </a:lnTo>
                    <a:lnTo>
                      <a:pt x="1119" y="2966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" name="Google Shape;2750;p66">
                <a:extLst>
                  <a:ext uri="{FF2B5EF4-FFF2-40B4-BE49-F238E27FC236}">
                    <a16:creationId xmlns:a16="http://schemas.microsoft.com/office/drawing/2014/main" id="{0BF8FA63-E4EA-8E10-6673-6496964ED15E}"/>
                  </a:ext>
                </a:extLst>
              </p:cNvPr>
              <p:cNvSpPr/>
              <p:nvPr/>
            </p:nvSpPr>
            <p:spPr>
              <a:xfrm>
                <a:off x="2623225" y="3953600"/>
                <a:ext cx="24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501" extrusionOk="0">
                    <a:moveTo>
                      <a:pt x="37" y="0"/>
                    </a:moveTo>
                    <a:lnTo>
                      <a:pt x="1" y="119"/>
                    </a:lnTo>
                    <a:lnTo>
                      <a:pt x="965" y="500"/>
                    </a:lnTo>
                    <a:lnTo>
                      <a:pt x="965" y="33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" name="Google Shape;2751;p66">
                <a:extLst>
                  <a:ext uri="{FF2B5EF4-FFF2-40B4-BE49-F238E27FC236}">
                    <a16:creationId xmlns:a16="http://schemas.microsoft.com/office/drawing/2014/main" id="{BA3414DD-A3C6-A960-EAB0-ABDB4458A355}"/>
                  </a:ext>
                </a:extLst>
              </p:cNvPr>
              <p:cNvSpPr/>
              <p:nvPr/>
            </p:nvSpPr>
            <p:spPr>
              <a:xfrm>
                <a:off x="2593475" y="3842875"/>
                <a:ext cx="29775" cy="13037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5215" extrusionOk="0">
                    <a:moveTo>
                      <a:pt x="1191" y="0"/>
                    </a:moveTo>
                    <a:lnTo>
                      <a:pt x="0" y="4822"/>
                    </a:lnTo>
                    <a:lnTo>
                      <a:pt x="250" y="5215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" name="Google Shape;2752;p66">
                <a:extLst>
                  <a:ext uri="{FF2B5EF4-FFF2-40B4-BE49-F238E27FC236}">
                    <a16:creationId xmlns:a16="http://schemas.microsoft.com/office/drawing/2014/main" id="{409B923C-99B8-E205-551C-B9911E6F3365}"/>
                  </a:ext>
                </a:extLst>
              </p:cNvPr>
              <p:cNvSpPr/>
              <p:nvPr/>
            </p:nvSpPr>
            <p:spPr>
              <a:xfrm>
                <a:off x="2658950" y="3798800"/>
                <a:ext cx="283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692" extrusionOk="0">
                    <a:moveTo>
                      <a:pt x="1132" y="1"/>
                    </a:moveTo>
                    <a:lnTo>
                      <a:pt x="965" y="1263"/>
                    </a:lnTo>
                    <a:lnTo>
                      <a:pt x="465" y="1263"/>
                    </a:lnTo>
                    <a:lnTo>
                      <a:pt x="655" y="1608"/>
                    </a:lnTo>
                    <a:lnTo>
                      <a:pt x="1" y="1692"/>
                    </a:lnTo>
                    <a:lnTo>
                      <a:pt x="1" y="1692"/>
                    </a:lnTo>
                    <a:lnTo>
                      <a:pt x="858" y="1668"/>
                    </a:lnTo>
                    <a:lnTo>
                      <a:pt x="655" y="1382"/>
                    </a:lnTo>
                    <a:lnTo>
                      <a:pt x="1096" y="1370"/>
                    </a:lnTo>
                    <a:lnTo>
                      <a:pt x="11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" name="Google Shape;2753;p66">
                <a:extLst>
                  <a:ext uri="{FF2B5EF4-FFF2-40B4-BE49-F238E27FC236}">
                    <a16:creationId xmlns:a16="http://schemas.microsoft.com/office/drawing/2014/main" id="{9123AF11-06A0-EF02-1313-8407ED558341}"/>
                  </a:ext>
                </a:extLst>
              </p:cNvPr>
              <p:cNvSpPr/>
              <p:nvPr/>
            </p:nvSpPr>
            <p:spPr>
              <a:xfrm>
                <a:off x="2638700" y="3808325"/>
                <a:ext cx="16100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311" extrusionOk="0">
                    <a:moveTo>
                      <a:pt x="465" y="1"/>
                    </a:moveTo>
                    <a:lnTo>
                      <a:pt x="1" y="894"/>
                    </a:lnTo>
                    <a:lnTo>
                      <a:pt x="227" y="1001"/>
                    </a:lnTo>
                    <a:cubicBezTo>
                      <a:pt x="227" y="1001"/>
                      <a:pt x="108" y="1180"/>
                      <a:pt x="72" y="1180"/>
                    </a:cubicBezTo>
                    <a:cubicBezTo>
                      <a:pt x="49" y="1180"/>
                      <a:pt x="644" y="1311"/>
                      <a:pt x="644" y="1311"/>
                    </a:cubicBezTo>
                    <a:lnTo>
                      <a:pt x="239" y="1180"/>
                    </a:lnTo>
                    <a:lnTo>
                      <a:pt x="430" y="953"/>
                    </a:lnTo>
                    <a:lnTo>
                      <a:pt x="156" y="894"/>
                    </a:lnTo>
                    <a:lnTo>
                      <a:pt x="4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0" name="Google Shape;2754;p66">
                <a:extLst>
                  <a:ext uri="{FF2B5EF4-FFF2-40B4-BE49-F238E27FC236}">
                    <a16:creationId xmlns:a16="http://schemas.microsoft.com/office/drawing/2014/main" id="{32164FD0-9D1E-5190-9BF8-D3C17BF6BAB6}"/>
                  </a:ext>
                </a:extLst>
              </p:cNvPr>
              <p:cNvSpPr/>
              <p:nvPr/>
            </p:nvSpPr>
            <p:spPr>
              <a:xfrm>
                <a:off x="2620250" y="3860125"/>
                <a:ext cx="103025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4692" extrusionOk="0">
                    <a:moveTo>
                      <a:pt x="1322" y="1"/>
                    </a:moveTo>
                    <a:lnTo>
                      <a:pt x="1" y="3692"/>
                    </a:lnTo>
                    <a:lnTo>
                      <a:pt x="2811" y="4692"/>
                    </a:lnTo>
                    <a:lnTo>
                      <a:pt x="3001" y="4156"/>
                    </a:lnTo>
                    <a:lnTo>
                      <a:pt x="2834" y="4108"/>
                    </a:lnTo>
                    <a:lnTo>
                      <a:pt x="1620" y="3811"/>
                    </a:lnTo>
                    <a:lnTo>
                      <a:pt x="1632" y="1977"/>
                    </a:lnTo>
                    <a:lnTo>
                      <a:pt x="3477" y="2322"/>
                    </a:lnTo>
                    <a:lnTo>
                      <a:pt x="3644" y="2346"/>
                    </a:lnTo>
                    <a:lnTo>
                      <a:pt x="4120" y="1013"/>
                    </a:lnTo>
                    <a:lnTo>
                      <a:pt x="132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1" name="Google Shape;2755;p66">
                <a:extLst>
                  <a:ext uri="{FF2B5EF4-FFF2-40B4-BE49-F238E27FC236}">
                    <a16:creationId xmlns:a16="http://schemas.microsoft.com/office/drawing/2014/main" id="{0FD8A606-46E2-3975-3980-FC3B347B9756}"/>
                  </a:ext>
                </a:extLst>
              </p:cNvPr>
              <p:cNvSpPr/>
              <p:nvPr/>
            </p:nvSpPr>
            <p:spPr>
              <a:xfrm>
                <a:off x="2625625" y="3865200"/>
                <a:ext cx="9227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4215" extrusionOk="0">
                    <a:moveTo>
                      <a:pt x="1179" y="0"/>
                    </a:moveTo>
                    <a:lnTo>
                      <a:pt x="0" y="3322"/>
                    </a:lnTo>
                    <a:lnTo>
                      <a:pt x="2524" y="4215"/>
                    </a:lnTo>
                    <a:lnTo>
                      <a:pt x="2619" y="3905"/>
                    </a:lnTo>
                    <a:lnTo>
                      <a:pt x="1405" y="3608"/>
                    </a:lnTo>
                    <a:lnTo>
                      <a:pt x="1417" y="1774"/>
                    </a:lnTo>
                    <a:lnTo>
                      <a:pt x="3262" y="2119"/>
                    </a:lnTo>
                    <a:lnTo>
                      <a:pt x="3691" y="917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2" name="Google Shape;2756;p66">
                <a:extLst>
                  <a:ext uri="{FF2B5EF4-FFF2-40B4-BE49-F238E27FC236}">
                    <a16:creationId xmlns:a16="http://schemas.microsoft.com/office/drawing/2014/main" id="{C5842DFC-B60B-429A-8C45-9AEA0D3B7304}"/>
                  </a:ext>
                </a:extLst>
              </p:cNvPr>
              <p:cNvSpPr/>
              <p:nvPr/>
            </p:nvSpPr>
            <p:spPr>
              <a:xfrm>
                <a:off x="2669375" y="3864900"/>
                <a:ext cx="339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775" extrusionOk="0">
                    <a:moveTo>
                      <a:pt x="119" y="0"/>
                    </a:moveTo>
                    <a:lnTo>
                      <a:pt x="0" y="333"/>
                    </a:lnTo>
                    <a:lnTo>
                      <a:pt x="1239" y="774"/>
                    </a:lnTo>
                    <a:lnTo>
                      <a:pt x="1358" y="441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3" name="Google Shape;2757;p66">
                <a:extLst>
                  <a:ext uri="{FF2B5EF4-FFF2-40B4-BE49-F238E27FC236}">
                    <a16:creationId xmlns:a16="http://schemas.microsoft.com/office/drawing/2014/main" id="{88BB9C3C-B602-D56F-7E53-CC3C9FB5AB0B}"/>
                  </a:ext>
                </a:extLst>
              </p:cNvPr>
              <p:cNvSpPr/>
              <p:nvPr/>
            </p:nvSpPr>
            <p:spPr>
              <a:xfrm>
                <a:off x="2516975" y="3830075"/>
                <a:ext cx="46150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834" extrusionOk="0">
                    <a:moveTo>
                      <a:pt x="929" y="0"/>
                    </a:moveTo>
                    <a:cubicBezTo>
                      <a:pt x="417" y="0"/>
                      <a:pt x="0" y="405"/>
                      <a:pt x="0" y="917"/>
                    </a:cubicBezTo>
                    <a:cubicBezTo>
                      <a:pt x="0" y="1429"/>
                      <a:pt x="417" y="1834"/>
                      <a:pt x="929" y="1834"/>
                    </a:cubicBezTo>
                    <a:cubicBezTo>
                      <a:pt x="1441" y="1834"/>
                      <a:pt x="1846" y="1429"/>
                      <a:pt x="1846" y="917"/>
                    </a:cubicBezTo>
                    <a:cubicBezTo>
                      <a:pt x="1846" y="405"/>
                      <a:pt x="1441" y="0"/>
                      <a:pt x="929" y="0"/>
                    </a:cubicBez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4" name="Google Shape;2758;p66">
                <a:extLst>
                  <a:ext uri="{FF2B5EF4-FFF2-40B4-BE49-F238E27FC236}">
                    <a16:creationId xmlns:a16="http://schemas.microsoft.com/office/drawing/2014/main" id="{13107843-FBCA-15D1-BCE3-0BB94294A3D3}"/>
                  </a:ext>
                </a:extLst>
              </p:cNvPr>
              <p:cNvSpPr/>
              <p:nvPr/>
            </p:nvSpPr>
            <p:spPr>
              <a:xfrm>
                <a:off x="2627100" y="3906550"/>
                <a:ext cx="4617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847" extrusionOk="0">
                    <a:moveTo>
                      <a:pt x="929" y="1"/>
                    </a:moveTo>
                    <a:cubicBezTo>
                      <a:pt x="417" y="1"/>
                      <a:pt x="1" y="418"/>
                      <a:pt x="1" y="918"/>
                    </a:cubicBezTo>
                    <a:cubicBezTo>
                      <a:pt x="1" y="1430"/>
                      <a:pt x="417" y="1846"/>
                      <a:pt x="929" y="1846"/>
                    </a:cubicBezTo>
                    <a:cubicBezTo>
                      <a:pt x="1441" y="1846"/>
                      <a:pt x="1846" y="1430"/>
                      <a:pt x="1846" y="918"/>
                    </a:cubicBezTo>
                    <a:cubicBezTo>
                      <a:pt x="1846" y="418"/>
                      <a:pt x="1441" y="1"/>
                      <a:pt x="929" y="1"/>
                    </a:cubicBezTo>
                    <a:close/>
                  </a:path>
                </a:pathLst>
              </a:custGeom>
              <a:solidFill>
                <a:srgbClr val="F2C9A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00" name="Google Shape;2759;p66">
              <a:extLst>
                <a:ext uri="{FF2B5EF4-FFF2-40B4-BE49-F238E27FC236}">
                  <a16:creationId xmlns:a16="http://schemas.microsoft.com/office/drawing/2014/main" id="{54464CF4-8CD3-7145-A930-CD88B68A925F}"/>
                </a:ext>
              </a:extLst>
            </p:cNvPr>
            <p:cNvGrpSpPr/>
            <p:nvPr/>
          </p:nvGrpSpPr>
          <p:grpSpPr>
            <a:xfrm>
              <a:off x="3120375" y="396912"/>
              <a:ext cx="1352957" cy="677094"/>
              <a:chOff x="2198175" y="2977875"/>
              <a:chExt cx="600700" cy="300650"/>
            </a:xfrm>
          </p:grpSpPr>
          <p:sp>
            <p:nvSpPr>
              <p:cNvPr id="201" name="Google Shape;2760;p66">
                <a:extLst>
                  <a:ext uri="{FF2B5EF4-FFF2-40B4-BE49-F238E27FC236}">
                    <a16:creationId xmlns:a16="http://schemas.microsoft.com/office/drawing/2014/main" id="{4A9E32A2-6295-FC82-5425-D4BC30F804F0}"/>
                  </a:ext>
                </a:extLst>
              </p:cNvPr>
              <p:cNvSpPr/>
              <p:nvPr/>
            </p:nvSpPr>
            <p:spPr>
              <a:xfrm>
                <a:off x="2198175" y="3044550"/>
                <a:ext cx="600700" cy="233975"/>
              </a:xfrm>
              <a:custGeom>
                <a:avLst/>
                <a:gdLst/>
                <a:ahLst/>
                <a:cxnLst/>
                <a:rect l="l" t="t" r="r" b="b"/>
                <a:pathLst>
                  <a:path w="24028" h="9359" extrusionOk="0">
                    <a:moveTo>
                      <a:pt x="834" y="1"/>
                    </a:moveTo>
                    <a:cubicBezTo>
                      <a:pt x="370" y="1"/>
                      <a:pt x="1" y="370"/>
                      <a:pt x="1" y="834"/>
                    </a:cubicBezTo>
                    <a:cubicBezTo>
                      <a:pt x="1" y="1286"/>
                      <a:pt x="370" y="1667"/>
                      <a:pt x="834" y="1667"/>
                    </a:cubicBezTo>
                    <a:cubicBezTo>
                      <a:pt x="1239" y="1667"/>
                      <a:pt x="1584" y="1370"/>
                      <a:pt x="1656" y="989"/>
                    </a:cubicBezTo>
                    <a:cubicBezTo>
                      <a:pt x="2001" y="1013"/>
                      <a:pt x="2441" y="1084"/>
                      <a:pt x="2930" y="1251"/>
                    </a:cubicBezTo>
                    <a:cubicBezTo>
                      <a:pt x="2918" y="1310"/>
                      <a:pt x="2918" y="1370"/>
                      <a:pt x="2918" y="1406"/>
                    </a:cubicBezTo>
                    <a:cubicBezTo>
                      <a:pt x="2918" y="1870"/>
                      <a:pt x="3287" y="2239"/>
                      <a:pt x="3751" y="2239"/>
                    </a:cubicBezTo>
                    <a:cubicBezTo>
                      <a:pt x="3989" y="2239"/>
                      <a:pt x="4204" y="2156"/>
                      <a:pt x="4346" y="1989"/>
                    </a:cubicBezTo>
                    <a:cubicBezTo>
                      <a:pt x="4644" y="2215"/>
                      <a:pt x="4930" y="2477"/>
                      <a:pt x="5216" y="2799"/>
                    </a:cubicBezTo>
                    <a:cubicBezTo>
                      <a:pt x="5073" y="2941"/>
                      <a:pt x="5001" y="3132"/>
                      <a:pt x="5001" y="3346"/>
                    </a:cubicBezTo>
                    <a:cubicBezTo>
                      <a:pt x="5001" y="3811"/>
                      <a:pt x="5370" y="4180"/>
                      <a:pt x="5835" y="4180"/>
                    </a:cubicBezTo>
                    <a:cubicBezTo>
                      <a:pt x="5942" y="4180"/>
                      <a:pt x="6049" y="4168"/>
                      <a:pt x="6132" y="4120"/>
                    </a:cubicBezTo>
                    <a:cubicBezTo>
                      <a:pt x="6180" y="4192"/>
                      <a:pt x="6228" y="4275"/>
                      <a:pt x="6251" y="4346"/>
                    </a:cubicBezTo>
                    <a:cubicBezTo>
                      <a:pt x="6418" y="4680"/>
                      <a:pt x="6597" y="4977"/>
                      <a:pt x="6775" y="5275"/>
                    </a:cubicBezTo>
                    <a:cubicBezTo>
                      <a:pt x="6621" y="5430"/>
                      <a:pt x="6537" y="5632"/>
                      <a:pt x="6537" y="5858"/>
                    </a:cubicBezTo>
                    <a:cubicBezTo>
                      <a:pt x="6537" y="6323"/>
                      <a:pt x="6906" y="6692"/>
                      <a:pt x="7371" y="6692"/>
                    </a:cubicBezTo>
                    <a:cubicBezTo>
                      <a:pt x="7502" y="6692"/>
                      <a:pt x="7621" y="6668"/>
                      <a:pt x="7728" y="6620"/>
                    </a:cubicBezTo>
                    <a:cubicBezTo>
                      <a:pt x="7990" y="6954"/>
                      <a:pt x="8276" y="7216"/>
                      <a:pt x="8549" y="7442"/>
                    </a:cubicBezTo>
                    <a:cubicBezTo>
                      <a:pt x="8490" y="7549"/>
                      <a:pt x="8454" y="7680"/>
                      <a:pt x="8454" y="7811"/>
                    </a:cubicBezTo>
                    <a:cubicBezTo>
                      <a:pt x="8454" y="8275"/>
                      <a:pt x="8823" y="8644"/>
                      <a:pt x="9288" y="8644"/>
                    </a:cubicBezTo>
                    <a:cubicBezTo>
                      <a:pt x="9573" y="8644"/>
                      <a:pt x="9811" y="8514"/>
                      <a:pt x="9954" y="8299"/>
                    </a:cubicBezTo>
                    <a:cubicBezTo>
                      <a:pt x="10407" y="8478"/>
                      <a:pt x="10823" y="8573"/>
                      <a:pt x="11193" y="8597"/>
                    </a:cubicBezTo>
                    <a:cubicBezTo>
                      <a:pt x="11288" y="9049"/>
                      <a:pt x="11621" y="9359"/>
                      <a:pt x="12038" y="9359"/>
                    </a:cubicBezTo>
                    <a:cubicBezTo>
                      <a:pt x="12455" y="9359"/>
                      <a:pt x="12800" y="9049"/>
                      <a:pt x="12859" y="8644"/>
                    </a:cubicBezTo>
                    <a:cubicBezTo>
                      <a:pt x="13252" y="8597"/>
                      <a:pt x="13669" y="8514"/>
                      <a:pt x="14110" y="8335"/>
                    </a:cubicBezTo>
                    <a:cubicBezTo>
                      <a:pt x="14264" y="8537"/>
                      <a:pt x="14514" y="8692"/>
                      <a:pt x="14800" y="8692"/>
                    </a:cubicBezTo>
                    <a:cubicBezTo>
                      <a:pt x="15253" y="8692"/>
                      <a:pt x="15634" y="8323"/>
                      <a:pt x="15634" y="7859"/>
                    </a:cubicBezTo>
                    <a:cubicBezTo>
                      <a:pt x="15634" y="7728"/>
                      <a:pt x="15598" y="7585"/>
                      <a:pt x="15538" y="7466"/>
                    </a:cubicBezTo>
                    <a:cubicBezTo>
                      <a:pt x="15836" y="7216"/>
                      <a:pt x="16146" y="6906"/>
                      <a:pt x="16467" y="6513"/>
                    </a:cubicBezTo>
                    <a:cubicBezTo>
                      <a:pt x="16562" y="6561"/>
                      <a:pt x="16681" y="6597"/>
                      <a:pt x="16824" y="6597"/>
                    </a:cubicBezTo>
                    <a:cubicBezTo>
                      <a:pt x="17277" y="6597"/>
                      <a:pt x="17658" y="6216"/>
                      <a:pt x="17658" y="5763"/>
                    </a:cubicBezTo>
                    <a:cubicBezTo>
                      <a:pt x="17658" y="5513"/>
                      <a:pt x="17550" y="5311"/>
                      <a:pt x="17396" y="5168"/>
                    </a:cubicBezTo>
                    <a:cubicBezTo>
                      <a:pt x="17539" y="4918"/>
                      <a:pt x="17681" y="4668"/>
                      <a:pt x="17812" y="4382"/>
                    </a:cubicBezTo>
                    <a:cubicBezTo>
                      <a:pt x="17860" y="4287"/>
                      <a:pt x="17920" y="4192"/>
                      <a:pt x="17967" y="4084"/>
                    </a:cubicBezTo>
                    <a:cubicBezTo>
                      <a:pt x="18074" y="4132"/>
                      <a:pt x="18170" y="4168"/>
                      <a:pt x="18289" y="4168"/>
                    </a:cubicBezTo>
                    <a:cubicBezTo>
                      <a:pt x="18753" y="4168"/>
                      <a:pt x="19122" y="3787"/>
                      <a:pt x="19122" y="3334"/>
                    </a:cubicBezTo>
                    <a:cubicBezTo>
                      <a:pt x="19122" y="3108"/>
                      <a:pt x="19039" y="2918"/>
                      <a:pt x="18908" y="2763"/>
                    </a:cubicBezTo>
                    <a:cubicBezTo>
                      <a:pt x="19170" y="2465"/>
                      <a:pt x="19455" y="2215"/>
                      <a:pt x="19741" y="1989"/>
                    </a:cubicBezTo>
                    <a:cubicBezTo>
                      <a:pt x="19884" y="2156"/>
                      <a:pt x="20110" y="2263"/>
                      <a:pt x="20348" y="2263"/>
                    </a:cubicBezTo>
                    <a:cubicBezTo>
                      <a:pt x="20813" y="2263"/>
                      <a:pt x="21182" y="1882"/>
                      <a:pt x="21182" y="1429"/>
                    </a:cubicBezTo>
                    <a:cubicBezTo>
                      <a:pt x="21182" y="1370"/>
                      <a:pt x="21170" y="1310"/>
                      <a:pt x="21170" y="1251"/>
                    </a:cubicBezTo>
                    <a:cubicBezTo>
                      <a:pt x="21622" y="1096"/>
                      <a:pt x="22039" y="1036"/>
                      <a:pt x="22373" y="1013"/>
                    </a:cubicBezTo>
                    <a:cubicBezTo>
                      <a:pt x="22432" y="1406"/>
                      <a:pt x="22777" y="1703"/>
                      <a:pt x="23194" y="1703"/>
                    </a:cubicBezTo>
                    <a:cubicBezTo>
                      <a:pt x="23646" y="1703"/>
                      <a:pt x="24027" y="1334"/>
                      <a:pt x="24027" y="870"/>
                    </a:cubicBezTo>
                    <a:cubicBezTo>
                      <a:pt x="24027" y="417"/>
                      <a:pt x="23646" y="36"/>
                      <a:pt x="23194" y="36"/>
                    </a:cubicBezTo>
                    <a:cubicBezTo>
                      <a:pt x="22777" y="36"/>
                      <a:pt x="22432" y="334"/>
                      <a:pt x="22373" y="739"/>
                    </a:cubicBezTo>
                    <a:cubicBezTo>
                      <a:pt x="22015" y="774"/>
                      <a:pt x="21551" y="846"/>
                      <a:pt x="21063" y="1013"/>
                    </a:cubicBezTo>
                    <a:cubicBezTo>
                      <a:pt x="20908" y="774"/>
                      <a:pt x="20646" y="596"/>
                      <a:pt x="20348" y="596"/>
                    </a:cubicBezTo>
                    <a:cubicBezTo>
                      <a:pt x="19884" y="596"/>
                      <a:pt x="19515" y="965"/>
                      <a:pt x="19515" y="1429"/>
                    </a:cubicBezTo>
                    <a:cubicBezTo>
                      <a:pt x="19515" y="1548"/>
                      <a:pt x="19539" y="1667"/>
                      <a:pt x="19586" y="1763"/>
                    </a:cubicBezTo>
                    <a:cubicBezTo>
                      <a:pt x="19277" y="1989"/>
                      <a:pt x="18979" y="2263"/>
                      <a:pt x="18682" y="2584"/>
                    </a:cubicBezTo>
                    <a:cubicBezTo>
                      <a:pt x="18563" y="2525"/>
                      <a:pt x="18432" y="2477"/>
                      <a:pt x="18277" y="2477"/>
                    </a:cubicBezTo>
                    <a:cubicBezTo>
                      <a:pt x="17812" y="2477"/>
                      <a:pt x="17443" y="2858"/>
                      <a:pt x="17443" y="3310"/>
                    </a:cubicBezTo>
                    <a:cubicBezTo>
                      <a:pt x="17443" y="3549"/>
                      <a:pt x="17550" y="3775"/>
                      <a:pt x="17717" y="3930"/>
                    </a:cubicBezTo>
                    <a:cubicBezTo>
                      <a:pt x="17658" y="4025"/>
                      <a:pt x="17598" y="4132"/>
                      <a:pt x="17550" y="4239"/>
                    </a:cubicBezTo>
                    <a:cubicBezTo>
                      <a:pt x="17420" y="4501"/>
                      <a:pt x="17277" y="4739"/>
                      <a:pt x="17146" y="4977"/>
                    </a:cubicBezTo>
                    <a:cubicBezTo>
                      <a:pt x="17039" y="4942"/>
                      <a:pt x="16919" y="4906"/>
                      <a:pt x="16800" y="4906"/>
                    </a:cubicBezTo>
                    <a:cubicBezTo>
                      <a:pt x="16348" y="4906"/>
                      <a:pt x="15967" y="5275"/>
                      <a:pt x="15967" y="5739"/>
                    </a:cubicBezTo>
                    <a:cubicBezTo>
                      <a:pt x="15967" y="5977"/>
                      <a:pt x="16062" y="6192"/>
                      <a:pt x="16229" y="6335"/>
                    </a:cubicBezTo>
                    <a:cubicBezTo>
                      <a:pt x="15943" y="6692"/>
                      <a:pt x="15645" y="6978"/>
                      <a:pt x="15360" y="7216"/>
                    </a:cubicBezTo>
                    <a:cubicBezTo>
                      <a:pt x="15217" y="7085"/>
                      <a:pt x="15014" y="6990"/>
                      <a:pt x="14800" y="6990"/>
                    </a:cubicBezTo>
                    <a:cubicBezTo>
                      <a:pt x="14336" y="6990"/>
                      <a:pt x="13967" y="7359"/>
                      <a:pt x="13967" y="7823"/>
                    </a:cubicBezTo>
                    <a:cubicBezTo>
                      <a:pt x="13967" y="7894"/>
                      <a:pt x="13979" y="7978"/>
                      <a:pt x="13991" y="8049"/>
                    </a:cubicBezTo>
                    <a:cubicBezTo>
                      <a:pt x="13586" y="8216"/>
                      <a:pt x="13205" y="8287"/>
                      <a:pt x="12848" y="8335"/>
                    </a:cubicBezTo>
                    <a:cubicBezTo>
                      <a:pt x="12776" y="7942"/>
                      <a:pt x="12431" y="7656"/>
                      <a:pt x="12026" y="7656"/>
                    </a:cubicBezTo>
                    <a:cubicBezTo>
                      <a:pt x="11621" y="7656"/>
                      <a:pt x="11288" y="7942"/>
                      <a:pt x="11204" y="8335"/>
                    </a:cubicBezTo>
                    <a:cubicBezTo>
                      <a:pt x="10871" y="8287"/>
                      <a:pt x="10490" y="8216"/>
                      <a:pt x="10097" y="8049"/>
                    </a:cubicBezTo>
                    <a:cubicBezTo>
                      <a:pt x="10109" y="7978"/>
                      <a:pt x="10121" y="7894"/>
                      <a:pt x="10121" y="7811"/>
                    </a:cubicBezTo>
                    <a:cubicBezTo>
                      <a:pt x="10121" y="7347"/>
                      <a:pt x="9752" y="6978"/>
                      <a:pt x="9288" y="6978"/>
                    </a:cubicBezTo>
                    <a:cubicBezTo>
                      <a:pt x="9061" y="6978"/>
                      <a:pt x="8859" y="7061"/>
                      <a:pt x="8704" y="7216"/>
                    </a:cubicBezTo>
                    <a:cubicBezTo>
                      <a:pt x="8454" y="7001"/>
                      <a:pt x="8204" y="6751"/>
                      <a:pt x="7954" y="6466"/>
                    </a:cubicBezTo>
                    <a:cubicBezTo>
                      <a:pt x="8097" y="6323"/>
                      <a:pt x="8192" y="6108"/>
                      <a:pt x="8192" y="5870"/>
                    </a:cubicBezTo>
                    <a:cubicBezTo>
                      <a:pt x="8192" y="5418"/>
                      <a:pt x="7811" y="5037"/>
                      <a:pt x="7359" y="5037"/>
                    </a:cubicBezTo>
                    <a:cubicBezTo>
                      <a:pt x="7216" y="5037"/>
                      <a:pt x="7097" y="5073"/>
                      <a:pt x="6978" y="5132"/>
                    </a:cubicBezTo>
                    <a:cubicBezTo>
                      <a:pt x="6823" y="4858"/>
                      <a:pt x="6656" y="4561"/>
                      <a:pt x="6490" y="4239"/>
                    </a:cubicBezTo>
                    <a:cubicBezTo>
                      <a:pt x="6442" y="4144"/>
                      <a:pt x="6406" y="4072"/>
                      <a:pt x="6359" y="4001"/>
                    </a:cubicBezTo>
                    <a:cubicBezTo>
                      <a:pt x="6537" y="3846"/>
                      <a:pt x="6656" y="3608"/>
                      <a:pt x="6656" y="3358"/>
                    </a:cubicBezTo>
                    <a:cubicBezTo>
                      <a:pt x="6656" y="2894"/>
                      <a:pt x="6287" y="2525"/>
                      <a:pt x="5823" y="2525"/>
                    </a:cubicBezTo>
                    <a:cubicBezTo>
                      <a:pt x="5668" y="2525"/>
                      <a:pt x="5537" y="2572"/>
                      <a:pt x="5418" y="2632"/>
                    </a:cubicBezTo>
                    <a:cubicBezTo>
                      <a:pt x="5120" y="2287"/>
                      <a:pt x="4811" y="2001"/>
                      <a:pt x="4501" y="1786"/>
                    </a:cubicBezTo>
                    <a:cubicBezTo>
                      <a:pt x="4561" y="1679"/>
                      <a:pt x="4585" y="1548"/>
                      <a:pt x="4585" y="1429"/>
                    </a:cubicBezTo>
                    <a:cubicBezTo>
                      <a:pt x="4585" y="965"/>
                      <a:pt x="4215" y="596"/>
                      <a:pt x="3751" y="596"/>
                    </a:cubicBezTo>
                    <a:cubicBezTo>
                      <a:pt x="3442" y="596"/>
                      <a:pt x="3168" y="751"/>
                      <a:pt x="3025" y="1013"/>
                    </a:cubicBezTo>
                    <a:cubicBezTo>
                      <a:pt x="2501" y="834"/>
                      <a:pt x="2025" y="751"/>
                      <a:pt x="1656" y="727"/>
                    </a:cubicBezTo>
                    <a:cubicBezTo>
                      <a:pt x="1596" y="322"/>
                      <a:pt x="1251" y="1"/>
                      <a:pt x="8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2" name="Google Shape;2761;p66">
                <a:extLst>
                  <a:ext uri="{FF2B5EF4-FFF2-40B4-BE49-F238E27FC236}">
                    <a16:creationId xmlns:a16="http://schemas.microsoft.com/office/drawing/2014/main" id="{B3172C60-5A22-221A-B823-84C7DE66E217}"/>
                  </a:ext>
                </a:extLst>
              </p:cNvPr>
              <p:cNvSpPr/>
              <p:nvPr/>
            </p:nvSpPr>
            <p:spPr>
              <a:xfrm>
                <a:off x="2198175" y="2977875"/>
                <a:ext cx="600700" cy="233975"/>
              </a:xfrm>
              <a:custGeom>
                <a:avLst/>
                <a:gdLst/>
                <a:ahLst/>
                <a:cxnLst/>
                <a:rect l="l" t="t" r="r" b="b"/>
                <a:pathLst>
                  <a:path w="24028" h="9359" extrusionOk="0">
                    <a:moveTo>
                      <a:pt x="12038" y="1"/>
                    </a:moveTo>
                    <a:cubicBezTo>
                      <a:pt x="11621" y="1"/>
                      <a:pt x="11288" y="310"/>
                      <a:pt x="11193" y="763"/>
                    </a:cubicBezTo>
                    <a:cubicBezTo>
                      <a:pt x="10823" y="786"/>
                      <a:pt x="10407" y="882"/>
                      <a:pt x="9954" y="1060"/>
                    </a:cubicBezTo>
                    <a:cubicBezTo>
                      <a:pt x="9811" y="846"/>
                      <a:pt x="9573" y="715"/>
                      <a:pt x="9288" y="715"/>
                    </a:cubicBezTo>
                    <a:cubicBezTo>
                      <a:pt x="8823" y="715"/>
                      <a:pt x="8454" y="1084"/>
                      <a:pt x="8454" y="1548"/>
                    </a:cubicBezTo>
                    <a:cubicBezTo>
                      <a:pt x="8454" y="1679"/>
                      <a:pt x="8490" y="1822"/>
                      <a:pt x="8549" y="1917"/>
                    </a:cubicBezTo>
                    <a:cubicBezTo>
                      <a:pt x="8276" y="2144"/>
                      <a:pt x="7990" y="2418"/>
                      <a:pt x="7728" y="2739"/>
                    </a:cubicBezTo>
                    <a:cubicBezTo>
                      <a:pt x="7621" y="2691"/>
                      <a:pt x="7502" y="2668"/>
                      <a:pt x="7371" y="2668"/>
                    </a:cubicBezTo>
                    <a:cubicBezTo>
                      <a:pt x="6906" y="2668"/>
                      <a:pt x="6537" y="3037"/>
                      <a:pt x="6537" y="3501"/>
                    </a:cubicBezTo>
                    <a:cubicBezTo>
                      <a:pt x="6537" y="3727"/>
                      <a:pt x="6621" y="3930"/>
                      <a:pt x="6775" y="4084"/>
                    </a:cubicBezTo>
                    <a:cubicBezTo>
                      <a:pt x="6597" y="4382"/>
                      <a:pt x="6418" y="4680"/>
                      <a:pt x="6251" y="5013"/>
                    </a:cubicBezTo>
                    <a:cubicBezTo>
                      <a:pt x="6228" y="5096"/>
                      <a:pt x="6180" y="5168"/>
                      <a:pt x="6132" y="5239"/>
                    </a:cubicBezTo>
                    <a:cubicBezTo>
                      <a:pt x="6049" y="5192"/>
                      <a:pt x="5942" y="5180"/>
                      <a:pt x="5835" y="5180"/>
                    </a:cubicBezTo>
                    <a:cubicBezTo>
                      <a:pt x="5370" y="5180"/>
                      <a:pt x="5001" y="5549"/>
                      <a:pt x="5001" y="6013"/>
                    </a:cubicBezTo>
                    <a:cubicBezTo>
                      <a:pt x="5001" y="6228"/>
                      <a:pt x="5073" y="6418"/>
                      <a:pt x="5216" y="6561"/>
                    </a:cubicBezTo>
                    <a:cubicBezTo>
                      <a:pt x="4930" y="6882"/>
                      <a:pt x="4644" y="7144"/>
                      <a:pt x="4346" y="7371"/>
                    </a:cubicBezTo>
                    <a:cubicBezTo>
                      <a:pt x="4204" y="7204"/>
                      <a:pt x="3989" y="7120"/>
                      <a:pt x="3751" y="7120"/>
                    </a:cubicBezTo>
                    <a:cubicBezTo>
                      <a:pt x="3287" y="7120"/>
                      <a:pt x="2918" y="7490"/>
                      <a:pt x="2918" y="7954"/>
                    </a:cubicBezTo>
                    <a:cubicBezTo>
                      <a:pt x="2918" y="7990"/>
                      <a:pt x="2918" y="8049"/>
                      <a:pt x="2930" y="8109"/>
                    </a:cubicBezTo>
                    <a:cubicBezTo>
                      <a:pt x="2441" y="8275"/>
                      <a:pt x="2001" y="8347"/>
                      <a:pt x="1656" y="8371"/>
                    </a:cubicBezTo>
                    <a:cubicBezTo>
                      <a:pt x="1584" y="7990"/>
                      <a:pt x="1239" y="7692"/>
                      <a:pt x="834" y="7692"/>
                    </a:cubicBezTo>
                    <a:cubicBezTo>
                      <a:pt x="370" y="7692"/>
                      <a:pt x="1" y="8073"/>
                      <a:pt x="1" y="8525"/>
                    </a:cubicBezTo>
                    <a:cubicBezTo>
                      <a:pt x="1" y="8990"/>
                      <a:pt x="370" y="9359"/>
                      <a:pt x="834" y="9359"/>
                    </a:cubicBezTo>
                    <a:cubicBezTo>
                      <a:pt x="1251" y="9359"/>
                      <a:pt x="1596" y="9037"/>
                      <a:pt x="1656" y="8633"/>
                    </a:cubicBezTo>
                    <a:cubicBezTo>
                      <a:pt x="2025" y="8609"/>
                      <a:pt x="2501" y="8525"/>
                      <a:pt x="3025" y="8347"/>
                    </a:cubicBezTo>
                    <a:cubicBezTo>
                      <a:pt x="3168" y="8609"/>
                      <a:pt x="3442" y="8764"/>
                      <a:pt x="3751" y="8764"/>
                    </a:cubicBezTo>
                    <a:cubicBezTo>
                      <a:pt x="4215" y="8764"/>
                      <a:pt x="4585" y="8394"/>
                      <a:pt x="4585" y="7930"/>
                    </a:cubicBezTo>
                    <a:cubicBezTo>
                      <a:pt x="4585" y="7811"/>
                      <a:pt x="4561" y="7680"/>
                      <a:pt x="4501" y="7573"/>
                    </a:cubicBezTo>
                    <a:cubicBezTo>
                      <a:pt x="4811" y="7359"/>
                      <a:pt x="5120" y="7073"/>
                      <a:pt x="5418" y="6728"/>
                    </a:cubicBezTo>
                    <a:cubicBezTo>
                      <a:pt x="5537" y="6787"/>
                      <a:pt x="5668" y="6835"/>
                      <a:pt x="5823" y="6835"/>
                    </a:cubicBezTo>
                    <a:cubicBezTo>
                      <a:pt x="6287" y="6835"/>
                      <a:pt x="6656" y="6466"/>
                      <a:pt x="6656" y="6001"/>
                    </a:cubicBezTo>
                    <a:cubicBezTo>
                      <a:pt x="6656" y="5751"/>
                      <a:pt x="6537" y="5513"/>
                      <a:pt x="6359" y="5358"/>
                    </a:cubicBezTo>
                    <a:cubicBezTo>
                      <a:pt x="6406" y="5287"/>
                      <a:pt x="6442" y="5215"/>
                      <a:pt x="6490" y="5120"/>
                    </a:cubicBezTo>
                    <a:cubicBezTo>
                      <a:pt x="6656" y="4799"/>
                      <a:pt x="6823" y="4501"/>
                      <a:pt x="6978" y="4227"/>
                    </a:cubicBezTo>
                    <a:cubicBezTo>
                      <a:pt x="7097" y="4287"/>
                      <a:pt x="7216" y="4323"/>
                      <a:pt x="7359" y="4323"/>
                    </a:cubicBezTo>
                    <a:cubicBezTo>
                      <a:pt x="7811" y="4323"/>
                      <a:pt x="8192" y="3942"/>
                      <a:pt x="8192" y="3489"/>
                    </a:cubicBezTo>
                    <a:cubicBezTo>
                      <a:pt x="8192" y="3251"/>
                      <a:pt x="8097" y="3037"/>
                      <a:pt x="7954" y="2894"/>
                    </a:cubicBezTo>
                    <a:cubicBezTo>
                      <a:pt x="8204" y="2608"/>
                      <a:pt x="8454" y="2358"/>
                      <a:pt x="8704" y="2144"/>
                    </a:cubicBezTo>
                    <a:cubicBezTo>
                      <a:pt x="8859" y="2298"/>
                      <a:pt x="9061" y="2382"/>
                      <a:pt x="9288" y="2382"/>
                    </a:cubicBezTo>
                    <a:cubicBezTo>
                      <a:pt x="9752" y="2382"/>
                      <a:pt x="10121" y="2013"/>
                      <a:pt x="10121" y="1548"/>
                    </a:cubicBezTo>
                    <a:cubicBezTo>
                      <a:pt x="10121" y="1465"/>
                      <a:pt x="10109" y="1382"/>
                      <a:pt x="10097" y="1310"/>
                    </a:cubicBezTo>
                    <a:cubicBezTo>
                      <a:pt x="10490" y="1144"/>
                      <a:pt x="10871" y="1072"/>
                      <a:pt x="11204" y="1025"/>
                    </a:cubicBezTo>
                    <a:cubicBezTo>
                      <a:pt x="11288" y="1417"/>
                      <a:pt x="11621" y="1703"/>
                      <a:pt x="12026" y="1703"/>
                    </a:cubicBezTo>
                    <a:cubicBezTo>
                      <a:pt x="12431" y="1703"/>
                      <a:pt x="12776" y="1417"/>
                      <a:pt x="12848" y="1025"/>
                    </a:cubicBezTo>
                    <a:cubicBezTo>
                      <a:pt x="13205" y="1072"/>
                      <a:pt x="13586" y="1144"/>
                      <a:pt x="13991" y="1310"/>
                    </a:cubicBezTo>
                    <a:cubicBezTo>
                      <a:pt x="13979" y="1382"/>
                      <a:pt x="13967" y="1465"/>
                      <a:pt x="13967" y="1536"/>
                    </a:cubicBezTo>
                    <a:cubicBezTo>
                      <a:pt x="13967" y="2001"/>
                      <a:pt x="14336" y="2370"/>
                      <a:pt x="14800" y="2370"/>
                    </a:cubicBezTo>
                    <a:cubicBezTo>
                      <a:pt x="15014" y="2370"/>
                      <a:pt x="15217" y="2275"/>
                      <a:pt x="15360" y="2144"/>
                    </a:cubicBezTo>
                    <a:cubicBezTo>
                      <a:pt x="15645" y="2382"/>
                      <a:pt x="15943" y="2668"/>
                      <a:pt x="16229" y="3025"/>
                    </a:cubicBezTo>
                    <a:cubicBezTo>
                      <a:pt x="16062" y="3168"/>
                      <a:pt x="15967" y="3382"/>
                      <a:pt x="15967" y="3620"/>
                    </a:cubicBezTo>
                    <a:cubicBezTo>
                      <a:pt x="15967" y="4084"/>
                      <a:pt x="16348" y="4453"/>
                      <a:pt x="16800" y="4453"/>
                    </a:cubicBezTo>
                    <a:cubicBezTo>
                      <a:pt x="16919" y="4453"/>
                      <a:pt x="17039" y="4418"/>
                      <a:pt x="17146" y="4382"/>
                    </a:cubicBezTo>
                    <a:cubicBezTo>
                      <a:pt x="17277" y="4620"/>
                      <a:pt x="17420" y="4858"/>
                      <a:pt x="17550" y="5120"/>
                    </a:cubicBezTo>
                    <a:cubicBezTo>
                      <a:pt x="17598" y="5227"/>
                      <a:pt x="17658" y="5335"/>
                      <a:pt x="17717" y="5430"/>
                    </a:cubicBezTo>
                    <a:cubicBezTo>
                      <a:pt x="17550" y="5585"/>
                      <a:pt x="17443" y="5811"/>
                      <a:pt x="17443" y="6049"/>
                    </a:cubicBezTo>
                    <a:cubicBezTo>
                      <a:pt x="17443" y="6501"/>
                      <a:pt x="17812" y="6882"/>
                      <a:pt x="18277" y="6882"/>
                    </a:cubicBezTo>
                    <a:cubicBezTo>
                      <a:pt x="18432" y="6882"/>
                      <a:pt x="18563" y="6835"/>
                      <a:pt x="18682" y="6775"/>
                    </a:cubicBezTo>
                    <a:cubicBezTo>
                      <a:pt x="18979" y="7097"/>
                      <a:pt x="19277" y="7371"/>
                      <a:pt x="19586" y="7597"/>
                    </a:cubicBezTo>
                    <a:cubicBezTo>
                      <a:pt x="19539" y="7692"/>
                      <a:pt x="19515" y="7811"/>
                      <a:pt x="19515" y="7930"/>
                    </a:cubicBezTo>
                    <a:cubicBezTo>
                      <a:pt x="19515" y="8394"/>
                      <a:pt x="19884" y="8764"/>
                      <a:pt x="20348" y="8764"/>
                    </a:cubicBezTo>
                    <a:cubicBezTo>
                      <a:pt x="20646" y="8764"/>
                      <a:pt x="20908" y="8585"/>
                      <a:pt x="21063" y="8347"/>
                    </a:cubicBezTo>
                    <a:cubicBezTo>
                      <a:pt x="21551" y="8514"/>
                      <a:pt x="22015" y="8585"/>
                      <a:pt x="22373" y="8621"/>
                    </a:cubicBezTo>
                    <a:cubicBezTo>
                      <a:pt x="22432" y="9025"/>
                      <a:pt x="22777" y="9323"/>
                      <a:pt x="23194" y="9323"/>
                    </a:cubicBezTo>
                    <a:cubicBezTo>
                      <a:pt x="23646" y="9323"/>
                      <a:pt x="24027" y="8942"/>
                      <a:pt x="24027" y="8490"/>
                    </a:cubicBezTo>
                    <a:cubicBezTo>
                      <a:pt x="24027" y="8025"/>
                      <a:pt x="23646" y="7656"/>
                      <a:pt x="23194" y="7656"/>
                    </a:cubicBezTo>
                    <a:cubicBezTo>
                      <a:pt x="22777" y="7656"/>
                      <a:pt x="22432" y="7954"/>
                      <a:pt x="22373" y="8347"/>
                    </a:cubicBezTo>
                    <a:cubicBezTo>
                      <a:pt x="22039" y="8323"/>
                      <a:pt x="21622" y="8263"/>
                      <a:pt x="21170" y="8109"/>
                    </a:cubicBezTo>
                    <a:cubicBezTo>
                      <a:pt x="21170" y="8049"/>
                      <a:pt x="21182" y="7990"/>
                      <a:pt x="21182" y="7930"/>
                    </a:cubicBezTo>
                    <a:cubicBezTo>
                      <a:pt x="21182" y="7478"/>
                      <a:pt x="20813" y="7097"/>
                      <a:pt x="20348" y="7097"/>
                    </a:cubicBezTo>
                    <a:cubicBezTo>
                      <a:pt x="20110" y="7097"/>
                      <a:pt x="19884" y="7204"/>
                      <a:pt x="19741" y="7371"/>
                    </a:cubicBezTo>
                    <a:cubicBezTo>
                      <a:pt x="19455" y="7144"/>
                      <a:pt x="19170" y="6894"/>
                      <a:pt x="18908" y="6597"/>
                    </a:cubicBezTo>
                    <a:cubicBezTo>
                      <a:pt x="19039" y="6442"/>
                      <a:pt x="19122" y="6251"/>
                      <a:pt x="19122" y="6025"/>
                    </a:cubicBezTo>
                    <a:cubicBezTo>
                      <a:pt x="19122" y="5573"/>
                      <a:pt x="18753" y="5192"/>
                      <a:pt x="18289" y="5192"/>
                    </a:cubicBezTo>
                    <a:cubicBezTo>
                      <a:pt x="18170" y="5192"/>
                      <a:pt x="18074" y="5227"/>
                      <a:pt x="17967" y="5275"/>
                    </a:cubicBezTo>
                    <a:cubicBezTo>
                      <a:pt x="17920" y="5168"/>
                      <a:pt x="17860" y="5073"/>
                      <a:pt x="17812" y="4977"/>
                    </a:cubicBezTo>
                    <a:cubicBezTo>
                      <a:pt x="17681" y="4692"/>
                      <a:pt x="17539" y="4442"/>
                      <a:pt x="17396" y="4203"/>
                    </a:cubicBezTo>
                    <a:cubicBezTo>
                      <a:pt x="17550" y="4049"/>
                      <a:pt x="17658" y="3846"/>
                      <a:pt x="17658" y="3608"/>
                    </a:cubicBezTo>
                    <a:cubicBezTo>
                      <a:pt x="17658" y="3144"/>
                      <a:pt x="17277" y="2775"/>
                      <a:pt x="16824" y="2775"/>
                    </a:cubicBezTo>
                    <a:cubicBezTo>
                      <a:pt x="16681" y="2775"/>
                      <a:pt x="16562" y="2799"/>
                      <a:pt x="16467" y="2846"/>
                    </a:cubicBezTo>
                    <a:cubicBezTo>
                      <a:pt x="16146" y="2453"/>
                      <a:pt x="15836" y="2144"/>
                      <a:pt x="15538" y="1894"/>
                    </a:cubicBezTo>
                    <a:cubicBezTo>
                      <a:pt x="15598" y="1775"/>
                      <a:pt x="15634" y="1632"/>
                      <a:pt x="15634" y="1501"/>
                    </a:cubicBezTo>
                    <a:cubicBezTo>
                      <a:pt x="15634" y="1036"/>
                      <a:pt x="15253" y="667"/>
                      <a:pt x="14800" y="667"/>
                    </a:cubicBezTo>
                    <a:cubicBezTo>
                      <a:pt x="14514" y="667"/>
                      <a:pt x="14264" y="822"/>
                      <a:pt x="14110" y="1025"/>
                    </a:cubicBezTo>
                    <a:cubicBezTo>
                      <a:pt x="13669" y="846"/>
                      <a:pt x="13252" y="763"/>
                      <a:pt x="12859" y="715"/>
                    </a:cubicBezTo>
                    <a:cubicBezTo>
                      <a:pt x="12800" y="310"/>
                      <a:pt x="12455" y="1"/>
                      <a:pt x="120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3" name="Google Shape;2762;p66">
                <a:extLst>
                  <a:ext uri="{FF2B5EF4-FFF2-40B4-BE49-F238E27FC236}">
                    <a16:creationId xmlns:a16="http://schemas.microsoft.com/office/drawing/2014/main" id="{440FD325-6091-5908-AB4A-006CCEF4097C}"/>
                  </a:ext>
                </a:extLst>
              </p:cNvPr>
              <p:cNvSpPr/>
              <p:nvPr/>
            </p:nvSpPr>
            <p:spPr>
              <a:xfrm>
                <a:off x="2777425" y="3096350"/>
                <a:ext cx="3875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703" extrusionOk="0">
                    <a:moveTo>
                      <a:pt x="84" y="0"/>
                    </a:moveTo>
                    <a:cubicBezTo>
                      <a:pt x="36" y="0"/>
                      <a:pt x="0" y="24"/>
                      <a:pt x="0" y="72"/>
                    </a:cubicBezTo>
                    <a:lnTo>
                      <a:pt x="0" y="2632"/>
                    </a:lnTo>
                    <a:cubicBezTo>
                      <a:pt x="0" y="2679"/>
                      <a:pt x="36" y="2703"/>
                      <a:pt x="84" y="2703"/>
                    </a:cubicBezTo>
                    <a:cubicBezTo>
                      <a:pt x="119" y="2703"/>
                      <a:pt x="155" y="2679"/>
                      <a:pt x="155" y="2632"/>
                    </a:cubicBezTo>
                    <a:lnTo>
                      <a:pt x="155" y="72"/>
                    </a:lnTo>
                    <a:cubicBezTo>
                      <a:pt x="155" y="24"/>
                      <a:pt x="119" y="0"/>
                      <a:pt x="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4" name="Google Shape;2763;p66">
                <a:extLst>
                  <a:ext uri="{FF2B5EF4-FFF2-40B4-BE49-F238E27FC236}">
                    <a16:creationId xmlns:a16="http://schemas.microsoft.com/office/drawing/2014/main" id="{AA778852-C76C-8FAD-0256-917CE082CEEE}"/>
                  </a:ext>
                </a:extLst>
              </p:cNvPr>
              <p:cNvSpPr/>
              <p:nvPr/>
            </p:nvSpPr>
            <p:spPr>
              <a:xfrm>
                <a:off x="2610425" y="3096350"/>
                <a:ext cx="390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703" extrusionOk="0">
                    <a:moveTo>
                      <a:pt x="72" y="0"/>
                    </a:moveTo>
                    <a:cubicBezTo>
                      <a:pt x="37" y="0"/>
                      <a:pt x="1" y="24"/>
                      <a:pt x="1" y="72"/>
                    </a:cubicBezTo>
                    <a:lnTo>
                      <a:pt x="1" y="2632"/>
                    </a:lnTo>
                    <a:cubicBezTo>
                      <a:pt x="1" y="2679"/>
                      <a:pt x="37" y="2703"/>
                      <a:pt x="72" y="2703"/>
                    </a:cubicBezTo>
                    <a:cubicBezTo>
                      <a:pt x="120" y="2703"/>
                      <a:pt x="156" y="2679"/>
                      <a:pt x="156" y="2632"/>
                    </a:cubicBezTo>
                    <a:lnTo>
                      <a:pt x="156" y="72"/>
                    </a:lnTo>
                    <a:cubicBezTo>
                      <a:pt x="156" y="24"/>
                      <a:pt x="120" y="0"/>
                      <a:pt x="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5" name="Google Shape;2764;p66">
                <a:extLst>
                  <a:ext uri="{FF2B5EF4-FFF2-40B4-BE49-F238E27FC236}">
                    <a16:creationId xmlns:a16="http://schemas.microsoft.com/office/drawing/2014/main" id="{9A9AA639-95CD-0E63-65E5-81CF69903EE8}"/>
                  </a:ext>
                </a:extLst>
              </p:cNvPr>
              <p:cNvSpPr/>
              <p:nvPr/>
            </p:nvSpPr>
            <p:spPr>
              <a:xfrm>
                <a:off x="2382725" y="3096050"/>
                <a:ext cx="3900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715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84"/>
                    </a:cubicBezTo>
                    <a:lnTo>
                      <a:pt x="1" y="2644"/>
                    </a:lnTo>
                    <a:cubicBezTo>
                      <a:pt x="1" y="2679"/>
                      <a:pt x="36" y="2715"/>
                      <a:pt x="72" y="2715"/>
                    </a:cubicBezTo>
                    <a:cubicBezTo>
                      <a:pt x="120" y="2715"/>
                      <a:pt x="155" y="2691"/>
                      <a:pt x="155" y="2644"/>
                    </a:cubicBezTo>
                    <a:lnTo>
                      <a:pt x="155" y="84"/>
                    </a:lnTo>
                    <a:cubicBezTo>
                      <a:pt x="155" y="36"/>
                      <a:pt x="120" y="0"/>
                      <a:pt x="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6" name="Google Shape;2765;p66">
                <a:extLst>
                  <a:ext uri="{FF2B5EF4-FFF2-40B4-BE49-F238E27FC236}">
                    <a16:creationId xmlns:a16="http://schemas.microsoft.com/office/drawing/2014/main" id="{CCEE3075-7938-CB95-E30C-23750988F217}"/>
                  </a:ext>
                </a:extLst>
              </p:cNvPr>
              <p:cNvSpPr/>
              <p:nvPr/>
            </p:nvSpPr>
            <p:spPr>
              <a:xfrm>
                <a:off x="2428875" y="3043650"/>
                <a:ext cx="3575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6705" extrusionOk="0">
                    <a:moveTo>
                      <a:pt x="71" y="1"/>
                    </a:moveTo>
                    <a:cubicBezTo>
                      <a:pt x="36" y="1"/>
                      <a:pt x="0" y="37"/>
                      <a:pt x="0" y="84"/>
                    </a:cubicBezTo>
                    <a:lnTo>
                      <a:pt x="0" y="6633"/>
                    </a:lnTo>
                    <a:cubicBezTo>
                      <a:pt x="0" y="6668"/>
                      <a:pt x="36" y="6704"/>
                      <a:pt x="71" y="6704"/>
                    </a:cubicBezTo>
                    <a:cubicBezTo>
                      <a:pt x="119" y="6704"/>
                      <a:pt x="143" y="6668"/>
                      <a:pt x="143" y="6633"/>
                    </a:cubicBezTo>
                    <a:lnTo>
                      <a:pt x="143" y="84"/>
                    </a:lnTo>
                    <a:cubicBezTo>
                      <a:pt x="143" y="37"/>
                      <a:pt x="119" y="1"/>
                      <a:pt x="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7" name="Google Shape;2766;p66">
                <a:extLst>
                  <a:ext uri="{FF2B5EF4-FFF2-40B4-BE49-F238E27FC236}">
                    <a16:creationId xmlns:a16="http://schemas.microsoft.com/office/drawing/2014/main" id="{22DBB915-D4A1-57D5-62B1-01A0B7A22994}"/>
                  </a:ext>
                </a:extLst>
              </p:cNvPr>
              <p:cNvSpPr/>
              <p:nvPr/>
            </p:nvSpPr>
            <p:spPr>
              <a:xfrm>
                <a:off x="2561625" y="3043650"/>
                <a:ext cx="3875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705" extrusionOk="0">
                    <a:moveTo>
                      <a:pt x="84" y="1"/>
                    </a:moveTo>
                    <a:cubicBezTo>
                      <a:pt x="36" y="1"/>
                      <a:pt x="0" y="37"/>
                      <a:pt x="0" y="84"/>
                    </a:cubicBezTo>
                    <a:lnTo>
                      <a:pt x="0" y="6633"/>
                    </a:lnTo>
                    <a:cubicBezTo>
                      <a:pt x="0" y="6668"/>
                      <a:pt x="36" y="6704"/>
                      <a:pt x="84" y="6704"/>
                    </a:cubicBezTo>
                    <a:cubicBezTo>
                      <a:pt x="119" y="6704"/>
                      <a:pt x="155" y="6668"/>
                      <a:pt x="155" y="6633"/>
                    </a:cubicBezTo>
                    <a:lnTo>
                      <a:pt x="155" y="84"/>
                    </a:lnTo>
                    <a:cubicBezTo>
                      <a:pt x="155" y="37"/>
                      <a:pt x="119" y="1"/>
                      <a:pt x="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8" name="Google Shape;2767;p66">
                <a:extLst>
                  <a:ext uri="{FF2B5EF4-FFF2-40B4-BE49-F238E27FC236}">
                    <a16:creationId xmlns:a16="http://schemas.microsoft.com/office/drawing/2014/main" id="{528CAEAA-E83D-0809-1098-EA8F55FD669C}"/>
                  </a:ext>
                </a:extLst>
              </p:cNvPr>
              <p:cNvSpPr/>
              <p:nvPr/>
            </p:nvSpPr>
            <p:spPr>
              <a:xfrm>
                <a:off x="2497025" y="3037100"/>
                <a:ext cx="3600" cy="18607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443" extrusionOk="0">
                    <a:moveTo>
                      <a:pt x="72" y="1"/>
                    </a:moveTo>
                    <a:cubicBezTo>
                      <a:pt x="24" y="1"/>
                      <a:pt x="1" y="25"/>
                      <a:pt x="1" y="72"/>
                    </a:cubicBezTo>
                    <a:lnTo>
                      <a:pt x="1" y="7371"/>
                    </a:lnTo>
                    <a:cubicBezTo>
                      <a:pt x="1" y="7407"/>
                      <a:pt x="24" y="7442"/>
                      <a:pt x="72" y="7442"/>
                    </a:cubicBezTo>
                    <a:cubicBezTo>
                      <a:pt x="120" y="7430"/>
                      <a:pt x="143" y="7395"/>
                      <a:pt x="143" y="7371"/>
                    </a:cubicBezTo>
                    <a:lnTo>
                      <a:pt x="143" y="72"/>
                    </a:lnTo>
                    <a:cubicBezTo>
                      <a:pt x="143" y="25"/>
                      <a:pt x="120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9" name="Google Shape;2768;p66">
                <a:extLst>
                  <a:ext uri="{FF2B5EF4-FFF2-40B4-BE49-F238E27FC236}">
                    <a16:creationId xmlns:a16="http://schemas.microsoft.com/office/drawing/2014/main" id="{97C2CA0D-20A7-8970-7392-0AFAA0E49456}"/>
                  </a:ext>
                </a:extLst>
              </p:cNvPr>
              <p:cNvSpPr/>
              <p:nvPr/>
            </p:nvSpPr>
            <p:spPr>
              <a:xfrm>
                <a:off x="2705675" y="3106750"/>
                <a:ext cx="39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835" extrusionOk="0">
                    <a:moveTo>
                      <a:pt x="72" y="1"/>
                    </a:moveTo>
                    <a:cubicBezTo>
                      <a:pt x="37" y="1"/>
                      <a:pt x="1" y="25"/>
                      <a:pt x="1" y="72"/>
                    </a:cubicBezTo>
                    <a:lnTo>
                      <a:pt x="1" y="1763"/>
                    </a:lnTo>
                    <a:cubicBezTo>
                      <a:pt x="1" y="1811"/>
                      <a:pt x="37" y="1835"/>
                      <a:pt x="72" y="1835"/>
                    </a:cubicBezTo>
                    <a:cubicBezTo>
                      <a:pt x="120" y="1835"/>
                      <a:pt x="156" y="1811"/>
                      <a:pt x="156" y="1763"/>
                    </a:cubicBezTo>
                    <a:lnTo>
                      <a:pt x="156" y="72"/>
                    </a:lnTo>
                    <a:cubicBezTo>
                      <a:pt x="156" y="25"/>
                      <a:pt x="120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0" name="Google Shape;2769;p66">
                <a:extLst>
                  <a:ext uri="{FF2B5EF4-FFF2-40B4-BE49-F238E27FC236}">
                    <a16:creationId xmlns:a16="http://schemas.microsoft.com/office/drawing/2014/main" id="{68622B25-5288-AE66-0B0D-AEEB9BCC1905}"/>
                  </a:ext>
                </a:extLst>
              </p:cNvPr>
              <p:cNvSpPr/>
              <p:nvPr/>
            </p:nvSpPr>
            <p:spPr>
              <a:xfrm>
                <a:off x="2212775" y="3096050"/>
                <a:ext cx="3575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715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84"/>
                    </a:cubicBezTo>
                    <a:lnTo>
                      <a:pt x="0" y="2644"/>
                    </a:lnTo>
                    <a:cubicBezTo>
                      <a:pt x="0" y="2679"/>
                      <a:pt x="24" y="2715"/>
                      <a:pt x="72" y="2715"/>
                    </a:cubicBezTo>
                    <a:cubicBezTo>
                      <a:pt x="119" y="2715"/>
                      <a:pt x="143" y="2691"/>
                      <a:pt x="143" y="2644"/>
                    </a:cubicBezTo>
                    <a:lnTo>
                      <a:pt x="143" y="84"/>
                    </a:lnTo>
                    <a:cubicBezTo>
                      <a:pt x="143" y="36"/>
                      <a:pt x="119" y="0"/>
                      <a:pt x="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" name="Google Shape;2770;p66">
                <a:extLst>
                  <a:ext uri="{FF2B5EF4-FFF2-40B4-BE49-F238E27FC236}">
                    <a16:creationId xmlns:a16="http://schemas.microsoft.com/office/drawing/2014/main" id="{E3814D8A-AF31-097D-1B0C-F72D615B6D53}"/>
                  </a:ext>
                </a:extLst>
              </p:cNvPr>
              <p:cNvSpPr/>
              <p:nvPr/>
            </p:nvSpPr>
            <p:spPr>
              <a:xfrm>
                <a:off x="2284500" y="3106750"/>
                <a:ext cx="39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835" extrusionOk="0">
                    <a:moveTo>
                      <a:pt x="72" y="1"/>
                    </a:moveTo>
                    <a:cubicBezTo>
                      <a:pt x="36" y="1"/>
                      <a:pt x="0" y="25"/>
                      <a:pt x="0" y="72"/>
                    </a:cubicBezTo>
                    <a:lnTo>
                      <a:pt x="0" y="1763"/>
                    </a:lnTo>
                    <a:cubicBezTo>
                      <a:pt x="0" y="1811"/>
                      <a:pt x="36" y="1835"/>
                      <a:pt x="72" y="1835"/>
                    </a:cubicBezTo>
                    <a:cubicBezTo>
                      <a:pt x="120" y="1835"/>
                      <a:pt x="155" y="1811"/>
                      <a:pt x="155" y="1763"/>
                    </a:cubicBezTo>
                    <a:lnTo>
                      <a:pt x="155" y="72"/>
                    </a:lnTo>
                    <a:cubicBezTo>
                      <a:pt x="155" y="25"/>
                      <a:pt x="120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66" name="Google Shape;2782;p66">
            <a:extLst>
              <a:ext uri="{FF2B5EF4-FFF2-40B4-BE49-F238E27FC236}">
                <a16:creationId xmlns:a16="http://schemas.microsoft.com/office/drawing/2014/main" id="{9AA40F0B-52FD-B750-30C6-AD23C6447B0B}"/>
              </a:ext>
            </a:extLst>
          </p:cNvPr>
          <p:cNvSpPr/>
          <p:nvPr/>
        </p:nvSpPr>
        <p:spPr>
          <a:xfrm>
            <a:off x="363890" y="924070"/>
            <a:ext cx="1319421" cy="305773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2783;p66">
            <a:extLst>
              <a:ext uri="{FF2B5EF4-FFF2-40B4-BE49-F238E27FC236}">
                <a16:creationId xmlns:a16="http://schemas.microsoft.com/office/drawing/2014/main" id="{40452944-297A-03D3-25F9-B303F9599979}"/>
              </a:ext>
            </a:extLst>
          </p:cNvPr>
          <p:cNvSpPr/>
          <p:nvPr/>
        </p:nvSpPr>
        <p:spPr>
          <a:xfrm>
            <a:off x="1683321" y="298975"/>
            <a:ext cx="752371" cy="151604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68" name="Google Shape;2784;p66">
            <a:extLst>
              <a:ext uri="{FF2B5EF4-FFF2-40B4-BE49-F238E27FC236}">
                <a16:creationId xmlns:a16="http://schemas.microsoft.com/office/drawing/2014/main" id="{261A2610-E45B-E68E-34C9-D1B651F12022}"/>
              </a:ext>
            </a:extLst>
          </p:cNvPr>
          <p:cNvGrpSpPr/>
          <p:nvPr/>
        </p:nvGrpSpPr>
        <p:grpSpPr>
          <a:xfrm>
            <a:off x="490673" y="2138728"/>
            <a:ext cx="617939" cy="617939"/>
            <a:chOff x="292035" y="246950"/>
            <a:chExt cx="461700" cy="461700"/>
          </a:xfrm>
        </p:grpSpPr>
        <p:sp>
          <p:nvSpPr>
            <p:cNvPr id="269" name="Google Shape;2785;p66">
              <a:extLst>
                <a:ext uri="{FF2B5EF4-FFF2-40B4-BE49-F238E27FC236}">
                  <a16:creationId xmlns:a16="http://schemas.microsoft.com/office/drawing/2014/main" id="{902F2737-31C2-33A3-CF9A-6DDC3256C3FA}"/>
                </a:ext>
              </a:extLst>
            </p:cNvPr>
            <p:cNvSpPr/>
            <p:nvPr/>
          </p:nvSpPr>
          <p:spPr>
            <a:xfrm>
              <a:off x="487635" y="246950"/>
              <a:ext cx="705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2786;p66">
              <a:extLst>
                <a:ext uri="{FF2B5EF4-FFF2-40B4-BE49-F238E27FC236}">
                  <a16:creationId xmlns:a16="http://schemas.microsoft.com/office/drawing/2014/main" id="{A5452F56-9446-4916-230E-B204D2621366}"/>
                </a:ext>
              </a:extLst>
            </p:cNvPr>
            <p:cNvSpPr/>
            <p:nvPr/>
          </p:nvSpPr>
          <p:spPr>
            <a:xfrm rot="27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2787;p66">
              <a:extLst>
                <a:ext uri="{FF2B5EF4-FFF2-40B4-BE49-F238E27FC236}">
                  <a16:creationId xmlns:a16="http://schemas.microsoft.com/office/drawing/2014/main" id="{B0C022CF-44CB-CADE-944A-372B39B9D1FE}"/>
                </a:ext>
              </a:extLst>
            </p:cNvPr>
            <p:cNvSpPr/>
            <p:nvPr/>
          </p:nvSpPr>
          <p:spPr>
            <a:xfrm rot="5400000">
              <a:off x="487485" y="247000"/>
              <a:ext cx="70800" cy="461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2788;p66">
              <a:extLst>
                <a:ext uri="{FF2B5EF4-FFF2-40B4-BE49-F238E27FC236}">
                  <a16:creationId xmlns:a16="http://schemas.microsoft.com/office/drawing/2014/main" id="{6B503217-52F3-8C8F-1B0A-E25C2E53D1DC}"/>
                </a:ext>
              </a:extLst>
            </p:cNvPr>
            <p:cNvSpPr/>
            <p:nvPr/>
          </p:nvSpPr>
          <p:spPr>
            <a:xfrm rot="8110324">
              <a:off x="487565" y="247102"/>
              <a:ext cx="70640" cy="461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extLst>
              <a:ext uri="{FF2B5EF4-FFF2-40B4-BE49-F238E27FC236}">
                <a16:creationId xmlns:a16="http://schemas.microsoft.com/office/drawing/2014/main" id="{A6F7066D-E344-4765-8504-38E9520309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7911" y="509056"/>
            <a:ext cx="4849646" cy="9274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53"/>
              </a:avLst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b="1" kern="10" dirty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 TRANH BÍ ẨN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FB7DF-0E8E-4F38-90FD-827473090FEC}"/>
              </a:ext>
            </a:extLst>
          </p:cNvPr>
          <p:cNvSpPr txBox="1"/>
          <p:nvPr/>
        </p:nvSpPr>
        <p:spPr>
          <a:xfrm>
            <a:off x="949911" y="1624614"/>
            <a:ext cx="108840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6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WordArt 2">
            <a:extLst>
              <a:ext uri="{FF2B5EF4-FFF2-40B4-BE49-F238E27FC236}">
                <a16:creationId xmlns:a16="http://schemas.microsoft.com/office/drawing/2014/main" id="{18F38BAC-6780-4203-8BF9-4F8C9BEE8E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25172" y="11688"/>
            <a:ext cx="3798887" cy="78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53"/>
              </a:avLst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 TRANH BÍ ẨN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1B0E3D-83A4-4AA6-B36B-A83066CA798E}"/>
              </a:ext>
            </a:extLst>
          </p:cNvPr>
          <p:cNvGrpSpPr/>
          <p:nvPr/>
        </p:nvGrpSpPr>
        <p:grpSpPr>
          <a:xfrm>
            <a:off x="2542306" y="1067842"/>
            <a:ext cx="2580193" cy="2334518"/>
            <a:chOff x="1665515" y="3659443"/>
            <a:chExt cx="1937657" cy="10214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2BBC2AC-9FA3-47EA-A1A9-7EF54DC1CECA}"/>
                </a:ext>
              </a:extLst>
            </p:cNvPr>
            <p:cNvSpPr/>
            <p:nvPr/>
          </p:nvSpPr>
          <p:spPr>
            <a:xfrm>
              <a:off x="1665515" y="3659443"/>
              <a:ext cx="1937657" cy="1021414"/>
            </a:xfrm>
            <a:custGeom>
              <a:avLst/>
              <a:gdLst>
                <a:gd name="connsiteX0" fmla="*/ 571500 w 1981200"/>
                <a:gd name="connsiteY0" fmla="*/ 0 h 1143000"/>
                <a:gd name="connsiteX1" fmla="*/ 975612 w 1981200"/>
                <a:gd name="connsiteY1" fmla="*/ 167389 h 1143000"/>
                <a:gd name="connsiteX2" fmla="*/ 990600 w 1981200"/>
                <a:gd name="connsiteY2" fmla="*/ 185555 h 1143000"/>
                <a:gd name="connsiteX3" fmla="*/ 1005589 w 1981200"/>
                <a:gd name="connsiteY3" fmla="*/ 167389 h 1143000"/>
                <a:gd name="connsiteX4" fmla="*/ 1409700 w 1981200"/>
                <a:gd name="connsiteY4" fmla="*/ 0 h 1143000"/>
                <a:gd name="connsiteX5" fmla="*/ 1981200 w 1981200"/>
                <a:gd name="connsiteY5" fmla="*/ 571500 h 1143000"/>
                <a:gd name="connsiteX6" fmla="*/ 1409700 w 1981200"/>
                <a:gd name="connsiteY6" fmla="*/ 1143000 h 1143000"/>
                <a:gd name="connsiteX7" fmla="*/ 1005589 w 1981200"/>
                <a:gd name="connsiteY7" fmla="*/ 975612 h 1143000"/>
                <a:gd name="connsiteX8" fmla="*/ 990600 w 1981200"/>
                <a:gd name="connsiteY8" fmla="*/ 957446 h 1143000"/>
                <a:gd name="connsiteX9" fmla="*/ 975612 w 1981200"/>
                <a:gd name="connsiteY9" fmla="*/ 975612 h 1143000"/>
                <a:gd name="connsiteX10" fmla="*/ 571500 w 1981200"/>
                <a:gd name="connsiteY10" fmla="*/ 1143000 h 1143000"/>
                <a:gd name="connsiteX11" fmla="*/ 0 w 1981200"/>
                <a:gd name="connsiteY11" fmla="*/ 571500 h 1143000"/>
                <a:gd name="connsiteX12" fmla="*/ 571500 w 1981200"/>
                <a:gd name="connsiteY12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1200" h="1143000">
                  <a:moveTo>
                    <a:pt x="571500" y="0"/>
                  </a:moveTo>
                  <a:cubicBezTo>
                    <a:pt x="729315" y="0"/>
                    <a:pt x="872191" y="63967"/>
                    <a:pt x="975612" y="167389"/>
                  </a:cubicBezTo>
                  <a:lnTo>
                    <a:pt x="990600" y="185555"/>
                  </a:lnTo>
                  <a:lnTo>
                    <a:pt x="1005589" y="167389"/>
                  </a:lnTo>
                  <a:cubicBezTo>
                    <a:pt x="1109010" y="63967"/>
                    <a:pt x="1251885" y="0"/>
                    <a:pt x="1409700" y="0"/>
                  </a:cubicBezTo>
                  <a:cubicBezTo>
                    <a:pt x="1725331" y="0"/>
                    <a:pt x="1981200" y="255869"/>
                    <a:pt x="1981200" y="571500"/>
                  </a:cubicBezTo>
                  <a:cubicBezTo>
                    <a:pt x="1981200" y="887131"/>
                    <a:pt x="1725331" y="1143000"/>
                    <a:pt x="1409700" y="1143000"/>
                  </a:cubicBezTo>
                  <a:cubicBezTo>
                    <a:pt x="1251885" y="1143000"/>
                    <a:pt x="1109010" y="1079033"/>
                    <a:pt x="1005589" y="975612"/>
                  </a:cubicBezTo>
                  <a:lnTo>
                    <a:pt x="990600" y="957446"/>
                  </a:lnTo>
                  <a:lnTo>
                    <a:pt x="975612" y="975612"/>
                  </a:lnTo>
                  <a:cubicBezTo>
                    <a:pt x="872191" y="1079033"/>
                    <a:pt x="729315" y="1143000"/>
                    <a:pt x="571500" y="1143000"/>
                  </a:cubicBezTo>
                  <a:cubicBezTo>
                    <a:pt x="255869" y="1143000"/>
                    <a:pt x="0" y="887131"/>
                    <a:pt x="0" y="571500"/>
                  </a:cubicBezTo>
                  <a:cubicBezTo>
                    <a:pt x="0" y="255869"/>
                    <a:pt x="255869" y="0"/>
                    <a:pt x="571500" y="0"/>
                  </a:cubicBezTo>
                  <a:close/>
                </a:path>
              </a:pathLst>
            </a:custGeom>
            <a:solidFill>
              <a:srgbClr val="FEC72E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D9AEEE-2A68-4F93-9389-AAD5C8E874AC}"/>
                </a:ext>
              </a:extLst>
            </p:cNvPr>
            <p:cNvSpPr txBox="1"/>
            <p:nvPr/>
          </p:nvSpPr>
          <p:spPr>
            <a:xfrm>
              <a:off x="2035722" y="3862586"/>
              <a:ext cx="500743" cy="444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F0D83E-14B4-4DC0-841E-AFB54FC0224E}"/>
                </a:ext>
              </a:extLst>
            </p:cNvPr>
            <p:cNvSpPr txBox="1"/>
            <p:nvPr/>
          </p:nvSpPr>
          <p:spPr>
            <a:xfrm>
              <a:off x="2906672" y="3884926"/>
              <a:ext cx="500743" cy="444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4FF3499-6AE0-4D67-A17C-5A9E138DA1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6" b="97837" l="9247" r="90108">
                        <a14:foregroundMark x1="24946" y1="91106" x2="29032" y2="91106"/>
                        <a14:foregroundMark x1="47527" y1="93269" x2="67097" y2="93750"/>
                        <a14:foregroundMark x1="62581" y1="96875" x2="65376" y2="97837"/>
                        <a14:foregroundMark x1="90108" y1="71394" x2="87312" y2="78606"/>
                      </a14:backgroundRemoval>
                    </a14:imgEffect>
                  </a14:imgLayer>
                </a14:imgProps>
              </a:ext>
            </a:extLst>
          </a:blip>
          <a:srcRect l="10364" t="10118" r="7243" b="-191"/>
          <a:stretch/>
        </p:blipFill>
        <p:spPr>
          <a:xfrm>
            <a:off x="5236568" y="1027375"/>
            <a:ext cx="2181605" cy="21336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3070611-2490-4CF6-ABFD-3CCE2EDCF2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69" b="71148" l="9804" r="96309">
                        <a14:foregroundMark x1="10842" y1="40328" x2="19377" y2="42951"/>
                        <a14:foregroundMark x1="77624" y1="32459" x2="93541" y2="44262"/>
                        <a14:foregroundMark x1="96309" y1="30492" x2="95386" y2="45246"/>
                        <a14:foregroundMark x1="43714" y1="25574" x2="53057" y2="35082"/>
                      </a14:backgroundRemoval>
                    </a14:imgEffect>
                  </a14:imgLayer>
                </a14:imgProps>
              </a:ext>
            </a:extLst>
          </a:blip>
          <a:srcRect l="35357" r="36226" b="34342"/>
          <a:stretch/>
        </p:blipFill>
        <p:spPr>
          <a:xfrm>
            <a:off x="8132035" y="1003345"/>
            <a:ext cx="2541712" cy="25183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DC6CA22-8044-4D4C-8A97-84E251FE622A}"/>
              </a:ext>
            </a:extLst>
          </p:cNvPr>
          <p:cNvGrpSpPr/>
          <p:nvPr/>
        </p:nvGrpSpPr>
        <p:grpSpPr>
          <a:xfrm>
            <a:off x="2627252" y="3598231"/>
            <a:ext cx="1674295" cy="2191927"/>
            <a:chOff x="374072" y="1816929"/>
            <a:chExt cx="861169" cy="52521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B87CF3C-B562-4BB3-9436-0C910BFFEE4B}"/>
                </a:ext>
              </a:extLst>
            </p:cNvPr>
            <p:cNvSpPr/>
            <p:nvPr/>
          </p:nvSpPr>
          <p:spPr>
            <a:xfrm>
              <a:off x="374072" y="1816929"/>
              <a:ext cx="861169" cy="525218"/>
            </a:xfrm>
            <a:custGeom>
              <a:avLst/>
              <a:gdLst>
                <a:gd name="connsiteX0" fmla="*/ 288758 w 930925"/>
                <a:gd name="connsiteY0" fmla="*/ 0 h 513174"/>
                <a:gd name="connsiteX1" fmla="*/ 450206 w 930925"/>
                <a:gd name="connsiteY1" fmla="*/ 43821 h 513174"/>
                <a:gd name="connsiteX2" fmla="*/ 465463 w 930925"/>
                <a:gd name="connsiteY2" fmla="*/ 55007 h 513174"/>
                <a:gd name="connsiteX3" fmla="*/ 480720 w 930925"/>
                <a:gd name="connsiteY3" fmla="*/ 43821 h 513174"/>
                <a:gd name="connsiteX4" fmla="*/ 642167 w 930925"/>
                <a:gd name="connsiteY4" fmla="*/ 0 h 513174"/>
                <a:gd name="connsiteX5" fmla="*/ 930925 w 930925"/>
                <a:gd name="connsiteY5" fmla="*/ 256587 h 513174"/>
                <a:gd name="connsiteX6" fmla="*/ 642167 w 930925"/>
                <a:gd name="connsiteY6" fmla="*/ 513174 h 513174"/>
                <a:gd name="connsiteX7" fmla="*/ 480720 w 930925"/>
                <a:gd name="connsiteY7" fmla="*/ 469353 h 513174"/>
                <a:gd name="connsiteX8" fmla="*/ 465463 w 930925"/>
                <a:gd name="connsiteY8" fmla="*/ 458167 h 513174"/>
                <a:gd name="connsiteX9" fmla="*/ 450206 w 930925"/>
                <a:gd name="connsiteY9" fmla="*/ 469353 h 513174"/>
                <a:gd name="connsiteX10" fmla="*/ 288758 w 930925"/>
                <a:gd name="connsiteY10" fmla="*/ 513174 h 513174"/>
                <a:gd name="connsiteX11" fmla="*/ 0 w 930925"/>
                <a:gd name="connsiteY11" fmla="*/ 256587 h 513174"/>
                <a:gd name="connsiteX12" fmla="*/ 288758 w 930925"/>
                <a:gd name="connsiteY12" fmla="*/ 0 h 51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0925" h="513174">
                  <a:moveTo>
                    <a:pt x="288758" y="0"/>
                  </a:moveTo>
                  <a:cubicBezTo>
                    <a:pt x="348562" y="0"/>
                    <a:pt x="404119" y="16155"/>
                    <a:pt x="450206" y="43821"/>
                  </a:cubicBezTo>
                  <a:lnTo>
                    <a:pt x="465463" y="55007"/>
                  </a:lnTo>
                  <a:lnTo>
                    <a:pt x="480720" y="43821"/>
                  </a:lnTo>
                  <a:cubicBezTo>
                    <a:pt x="526806" y="16155"/>
                    <a:pt x="582363" y="0"/>
                    <a:pt x="642167" y="0"/>
                  </a:cubicBezTo>
                  <a:cubicBezTo>
                    <a:pt x="801644" y="0"/>
                    <a:pt x="930925" y="114878"/>
                    <a:pt x="930925" y="256587"/>
                  </a:cubicBezTo>
                  <a:cubicBezTo>
                    <a:pt x="930925" y="398296"/>
                    <a:pt x="801644" y="513174"/>
                    <a:pt x="642167" y="513174"/>
                  </a:cubicBezTo>
                  <a:cubicBezTo>
                    <a:pt x="582363" y="513174"/>
                    <a:pt x="526806" y="497019"/>
                    <a:pt x="480720" y="469353"/>
                  </a:cubicBezTo>
                  <a:lnTo>
                    <a:pt x="465463" y="458167"/>
                  </a:lnTo>
                  <a:lnTo>
                    <a:pt x="450206" y="469353"/>
                  </a:lnTo>
                  <a:cubicBezTo>
                    <a:pt x="404119" y="497019"/>
                    <a:pt x="348562" y="513174"/>
                    <a:pt x="288758" y="513174"/>
                  </a:cubicBezTo>
                  <a:cubicBezTo>
                    <a:pt x="129281" y="513174"/>
                    <a:pt x="0" y="398296"/>
                    <a:pt x="0" y="256587"/>
                  </a:cubicBezTo>
                  <a:cubicBezTo>
                    <a:pt x="0" y="114878"/>
                    <a:pt x="129281" y="0"/>
                    <a:pt x="288758" y="0"/>
                  </a:cubicBezTo>
                  <a:close/>
                </a:path>
              </a:pathLst>
            </a:custGeom>
            <a:solidFill>
              <a:srgbClr val="9A9A9B"/>
            </a:solidFill>
            <a:ln>
              <a:noFill/>
            </a:ln>
            <a:effectLst>
              <a:outerShdw blurRad="431800" dist="101600" dir="6000000" sx="89000" sy="89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0795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2161C5-10F2-4C57-BC02-24E92EDAC58C}"/>
                </a:ext>
              </a:extLst>
            </p:cNvPr>
            <p:cNvSpPr txBox="1"/>
            <p:nvPr/>
          </p:nvSpPr>
          <p:spPr>
            <a:xfrm>
              <a:off x="489392" y="1942037"/>
              <a:ext cx="336885" cy="2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/>
                <a:t>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FBCDB4-19D0-44FA-865A-B4F90DEEF4AF}"/>
                </a:ext>
              </a:extLst>
            </p:cNvPr>
            <p:cNvSpPr txBox="1"/>
            <p:nvPr/>
          </p:nvSpPr>
          <p:spPr>
            <a:xfrm>
              <a:off x="847899" y="1942037"/>
              <a:ext cx="336885" cy="2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/>
                <a:t>H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3C038386-5A27-4CE2-9B01-E9E19A04BC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69" b="71148" l="9804" r="96309">
                        <a14:foregroundMark x1="10842" y1="40328" x2="19377" y2="42951"/>
                        <a14:foregroundMark x1="77624" y1="32459" x2="93541" y2="44262"/>
                        <a14:foregroundMark x1="96309" y1="30492" x2="95386" y2="45246"/>
                        <a14:foregroundMark x1="43714" y1="25574" x2="53057" y2="35082"/>
                      </a14:backgroundRemoval>
                    </a14:imgEffect>
                  </a14:imgLayer>
                </a14:imgProps>
              </a:ext>
            </a:extLst>
          </a:blip>
          <a:srcRect l="70684" r="899" b="34342"/>
          <a:stretch/>
        </p:blipFill>
        <p:spPr>
          <a:xfrm>
            <a:off x="5346706" y="3161032"/>
            <a:ext cx="2279724" cy="3166616"/>
          </a:xfrm>
          <a:prstGeom prst="rect">
            <a:avLst/>
          </a:prstGeom>
        </p:spPr>
      </p:pic>
      <p:sp>
        <p:nvSpPr>
          <p:cNvPr id="3" name="TextBox 2">
            <a:hlinkClick r:id="rId6" action="ppaction://hlinksldjump"/>
            <a:extLst>
              <a:ext uri="{FF2B5EF4-FFF2-40B4-BE49-F238E27FC236}">
                <a16:creationId xmlns:a16="http://schemas.microsoft.com/office/drawing/2014/main" id="{8B234C2B-99A2-4A7E-9542-6311C9D1C889}"/>
              </a:ext>
            </a:extLst>
          </p:cNvPr>
          <p:cNvSpPr txBox="1"/>
          <p:nvPr/>
        </p:nvSpPr>
        <p:spPr>
          <a:xfrm>
            <a:off x="2317104" y="939339"/>
            <a:ext cx="2863930" cy="2646878"/>
          </a:xfrm>
          <a:prstGeom prst="rect">
            <a:avLst/>
          </a:prstGeom>
          <a:solidFill>
            <a:srgbClr val="66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>
            <a:hlinkClick r:id="rId7" action="ppaction://hlinksldjump"/>
            <a:extLst>
              <a:ext uri="{FF2B5EF4-FFF2-40B4-BE49-F238E27FC236}">
                <a16:creationId xmlns:a16="http://schemas.microsoft.com/office/drawing/2014/main" id="{C0C4B9FF-ED5A-4B12-AA15-245D60E5A10B}"/>
              </a:ext>
            </a:extLst>
          </p:cNvPr>
          <p:cNvSpPr txBox="1"/>
          <p:nvPr/>
        </p:nvSpPr>
        <p:spPr>
          <a:xfrm>
            <a:off x="5193762" y="948238"/>
            <a:ext cx="2899685" cy="26468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Box 31">
            <a:hlinkClick r:id="rId8" action="ppaction://hlinksldjump"/>
            <a:extLst>
              <a:ext uri="{FF2B5EF4-FFF2-40B4-BE49-F238E27FC236}">
                <a16:creationId xmlns:a16="http://schemas.microsoft.com/office/drawing/2014/main" id="{7574130E-A3EF-4A01-8178-D5D26344166F}"/>
              </a:ext>
            </a:extLst>
          </p:cNvPr>
          <p:cNvSpPr txBox="1"/>
          <p:nvPr/>
        </p:nvSpPr>
        <p:spPr>
          <a:xfrm>
            <a:off x="8111204" y="955642"/>
            <a:ext cx="2863930" cy="264687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>
            <a:hlinkClick r:id="rId9" action="ppaction://hlinksldjump"/>
            <a:extLst>
              <a:ext uri="{FF2B5EF4-FFF2-40B4-BE49-F238E27FC236}">
                <a16:creationId xmlns:a16="http://schemas.microsoft.com/office/drawing/2014/main" id="{14EB7B37-E883-49C8-B765-9576E6BCD0C3}"/>
              </a:ext>
            </a:extLst>
          </p:cNvPr>
          <p:cNvSpPr txBox="1"/>
          <p:nvPr/>
        </p:nvSpPr>
        <p:spPr>
          <a:xfrm>
            <a:off x="2312924" y="3602520"/>
            <a:ext cx="2863930" cy="264687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Box 33">
            <a:hlinkClick r:id="rId10" action="ppaction://hlinksldjump"/>
            <a:extLst>
              <a:ext uri="{FF2B5EF4-FFF2-40B4-BE49-F238E27FC236}">
                <a16:creationId xmlns:a16="http://schemas.microsoft.com/office/drawing/2014/main" id="{ACD96930-FB32-4DFD-8764-37A250EEB320}"/>
              </a:ext>
            </a:extLst>
          </p:cNvPr>
          <p:cNvSpPr txBox="1"/>
          <p:nvPr/>
        </p:nvSpPr>
        <p:spPr>
          <a:xfrm>
            <a:off x="5184560" y="3613804"/>
            <a:ext cx="2916017" cy="26468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Action Button: Go Forward or Next 3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C8A1DE82-6338-43E1-A697-F15E8D353B5C}"/>
              </a:ext>
            </a:extLst>
          </p:cNvPr>
          <p:cNvSpPr/>
          <p:nvPr/>
        </p:nvSpPr>
        <p:spPr>
          <a:xfrm>
            <a:off x="11740896" y="6523007"/>
            <a:ext cx="390826" cy="3349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0057D5FE-128C-484A-BD23-B08F2C71DF9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953" b="70624" l="20799" r="73146">
                        <a14:foregroundMark x1="26327" y1="42920" x2="27995" y2="42040"/>
                        <a14:foregroundMark x1="24484" y1="56201" x2="22554" y2="60422"/>
                        <a14:foregroundMark x1="20886" y1="58839" x2="21062" y2="62709"/>
                        <a14:foregroundMark x1="23782" y1="70800" x2="25538" y2="69745"/>
                        <a14:foregroundMark x1="33699" y1="54090" x2="33611" y2="59543"/>
                        <a14:foregroundMark x1="46950" y1="55145" x2="53576" y2="56904"/>
                        <a14:foregroundMark x1="68583" y1="54442" x2="72093" y2="58487"/>
                        <a14:foregroundMark x1="73146" y1="53738" x2="71479" y2="56376"/>
                        <a14:foregroundMark x1="65774" y1="59015" x2="69109" y2="61126"/>
                        <a14:foregroundMark x1="69197" y1="61126" x2="72620" y2="62709"/>
                        <a14:foregroundMark x1="20799" y1="61302" x2="20799" y2="63237"/>
                      </a14:backgroundRemoval>
                    </a14:imgEffect>
                  </a14:imgLayer>
                </a14:imgProps>
              </a:ext>
            </a:extLst>
          </a:blip>
          <a:srcRect l="42865" t="48098" r="43830" b="34814"/>
          <a:stretch/>
        </p:blipFill>
        <p:spPr>
          <a:xfrm>
            <a:off x="8181078" y="3708044"/>
            <a:ext cx="2748868" cy="2435830"/>
          </a:xfrm>
          <a:prstGeom prst="rect">
            <a:avLst/>
          </a:prstGeom>
        </p:spPr>
      </p:pic>
      <p:sp>
        <p:nvSpPr>
          <p:cNvPr id="37" name="TextBox 36">
            <a:hlinkClick r:id="rId14" action="ppaction://hlinksldjump"/>
            <a:extLst>
              <a:ext uri="{FF2B5EF4-FFF2-40B4-BE49-F238E27FC236}">
                <a16:creationId xmlns:a16="http://schemas.microsoft.com/office/drawing/2014/main" id="{78AE3A5B-2DAE-42A9-B2D1-842AB000928D}"/>
              </a:ext>
            </a:extLst>
          </p:cNvPr>
          <p:cNvSpPr txBox="1"/>
          <p:nvPr/>
        </p:nvSpPr>
        <p:spPr>
          <a:xfrm>
            <a:off x="8114946" y="3586217"/>
            <a:ext cx="2863930" cy="2646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" name="Picture 1">
            <a:hlinkClick r:id="rId15" action="ppaction://hlinksldjump"/>
            <a:extLst>
              <a:ext uri="{FF2B5EF4-FFF2-40B4-BE49-F238E27FC236}">
                <a16:creationId xmlns:a16="http://schemas.microsoft.com/office/drawing/2014/main" id="{896B413C-9793-4073-88D0-76BA77814C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2003" y="132744"/>
            <a:ext cx="829719" cy="6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32" grpId="0" animBg="1"/>
      <p:bldP spid="33" grpId="0" animBg="1"/>
      <p:bldP spid="34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id="{785D24B3-4C8F-4E8B-AA5C-699FD32CA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11322"/>
            <a:ext cx="3028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Action Button: Home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C32B1E7-960B-468B-9D56-C0DD51B99616}"/>
              </a:ext>
            </a:extLst>
          </p:cNvPr>
          <p:cNvSpPr/>
          <p:nvPr/>
        </p:nvSpPr>
        <p:spPr>
          <a:xfrm>
            <a:off x="11666222" y="6296862"/>
            <a:ext cx="471488" cy="533400"/>
          </a:xfrm>
          <a:prstGeom prst="actionButtonHom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17E5E-0B1B-4E78-BFE8-3B05864A605F}"/>
              </a:ext>
            </a:extLst>
          </p:cNvPr>
          <p:cNvSpPr txBox="1"/>
          <p:nvPr/>
        </p:nvSpPr>
        <p:spPr>
          <a:xfrm>
            <a:off x="509839" y="323400"/>
            <a:ext cx="47715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FEA0A-6039-49E4-AF88-9905B3004D51}"/>
              </a:ext>
            </a:extLst>
          </p:cNvPr>
          <p:cNvSpPr txBox="1"/>
          <p:nvPr/>
        </p:nvSpPr>
        <p:spPr>
          <a:xfrm>
            <a:off x="525778" y="1064946"/>
            <a:ext cx="1113259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4CB6D-3FE6-4EFE-B29B-E997B80800DA}"/>
              </a:ext>
            </a:extLst>
          </p:cNvPr>
          <p:cNvSpPr txBox="1"/>
          <p:nvPr/>
        </p:nvSpPr>
        <p:spPr>
          <a:xfrm>
            <a:off x="533624" y="2082266"/>
            <a:ext cx="11132598" cy="1384995"/>
          </a:xfrm>
          <a:prstGeom prst="rect">
            <a:avLst/>
          </a:prstGeom>
          <a:solidFill>
            <a:srgbClr val="6666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3244CC-25A2-4817-A81B-F7620ABA2191}"/>
              </a:ext>
            </a:extLst>
          </p:cNvPr>
          <p:cNvSpPr txBox="1"/>
          <p:nvPr/>
        </p:nvSpPr>
        <p:spPr>
          <a:xfrm>
            <a:off x="525778" y="3530474"/>
            <a:ext cx="11132598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A3229F-B0AA-4349-85FC-C73ABF86B045}"/>
              </a:ext>
            </a:extLst>
          </p:cNvPr>
          <p:cNvSpPr txBox="1"/>
          <p:nvPr/>
        </p:nvSpPr>
        <p:spPr>
          <a:xfrm>
            <a:off x="533624" y="4996109"/>
            <a:ext cx="11132598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CCD5E988-59EF-4414-B955-030F8BC7D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676" y="-102830"/>
            <a:ext cx="745750" cy="1298818"/>
          </a:xfrm>
          <a:prstGeom prst="rect">
            <a:avLst/>
          </a:prstGeom>
        </p:spPr>
      </p:pic>
      <p:pic>
        <p:nvPicPr>
          <p:cNvPr id="11" name="Tieng-chuong-reo-vao-lo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E5B63F1-378F-44E6-B18B-7E4A09541C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81173" y="909925"/>
            <a:ext cx="207378" cy="4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0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7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3.7037E-7 L -0.05039 0.02477 C -0.04648 0.03009 -0.04075 0.03356 -0.03476 0.03356 C -0.02786 0.03356 -0.02239 0.03009 -0.01849 0.02477 L -8.33333E-7 3.7037E-7 " pathEditMode="relative" rAng="0" ptsTypes="AAA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474C6AAD-6584-4075-9C78-DFEF7DB85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1003"/>
            <a:ext cx="302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Action Button: Hom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C32B1E7-960B-468B-9D56-C0DD51B99616}"/>
              </a:ext>
            </a:extLst>
          </p:cNvPr>
          <p:cNvSpPr/>
          <p:nvPr/>
        </p:nvSpPr>
        <p:spPr>
          <a:xfrm>
            <a:off x="11677546" y="6196584"/>
            <a:ext cx="471488" cy="533400"/>
          </a:xfrm>
          <a:prstGeom prst="actionButtonHom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A8AB1C-D045-42B0-9834-5FDCFFEAB6ED}"/>
              </a:ext>
            </a:extLst>
          </p:cNvPr>
          <p:cNvSpPr/>
          <p:nvPr/>
        </p:nvSpPr>
        <p:spPr>
          <a:xfrm>
            <a:off x="1065409" y="608059"/>
            <a:ext cx="829804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phân tử là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84887E-D8F5-4B0A-9B3A-4A65044BEF3B}"/>
              </a:ext>
            </a:extLst>
          </p:cNvPr>
          <p:cNvSpPr txBox="1"/>
          <p:nvPr/>
        </p:nvSpPr>
        <p:spPr>
          <a:xfrm>
            <a:off x="428976" y="1399028"/>
            <a:ext cx="1113259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ổng khối lượng các nguyên tố có trong phân tử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3C1AF3-61E4-4C61-BEB4-014E7CD5EF58}"/>
              </a:ext>
            </a:extLst>
          </p:cNvPr>
          <p:cNvSpPr txBox="1"/>
          <p:nvPr/>
        </p:nvSpPr>
        <p:spPr>
          <a:xfrm>
            <a:off x="428976" y="2294622"/>
            <a:ext cx="11132598" cy="1200329"/>
          </a:xfrm>
          <a:prstGeom prst="rect">
            <a:avLst/>
          </a:prstGeom>
          <a:solidFill>
            <a:srgbClr val="6666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tổng khối lượng các hạt hợp thành của chất có trong phân tử.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A7C237-BB5D-4E44-BDAD-0C9E5C5167E0}"/>
              </a:ext>
            </a:extLst>
          </p:cNvPr>
          <p:cNvSpPr txBox="1"/>
          <p:nvPr/>
        </p:nvSpPr>
        <p:spPr>
          <a:xfrm>
            <a:off x="428976" y="3769030"/>
            <a:ext cx="1113259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khối lượng các nguyên tử có trong hạt hợp thành của chất.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B6E10-39D6-4536-991B-9BE506923609}"/>
              </a:ext>
            </a:extLst>
          </p:cNvPr>
          <p:cNvSpPr txBox="1"/>
          <p:nvPr/>
        </p:nvSpPr>
        <p:spPr>
          <a:xfrm>
            <a:off x="428976" y="5243438"/>
            <a:ext cx="1113259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của nhiều nguyên tử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6698C588-B94B-4A70-853C-994851EDC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583" y="0"/>
            <a:ext cx="933451" cy="1066800"/>
          </a:xfrm>
          <a:prstGeom prst="rect">
            <a:avLst/>
          </a:prstGeom>
        </p:spPr>
      </p:pic>
      <p:pic>
        <p:nvPicPr>
          <p:cNvPr id="19" name="Tieng-chuong-reo-vao-lo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0777F85-71A7-4B5A-A167-D2D8FC40F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09308" y="1050925"/>
            <a:ext cx="259574" cy="2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18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19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98"/>
                            </p:stCondLst>
                            <p:childTnLst>
                              <p:par>
                                <p:cTn id="37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1273 L -0.02135 0.00301 C -0.01614 0.00648 -0.00846 0.00856 -0.00052 0.00856 C 0.00873 0.00856 0.01602 0.00648 0.02123 0.00301 L 0.04584 -0.01273 " pathEditMode="relative" rAng="0" ptsTypes="AAAAA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>
            <a:extLst>
              <a:ext uri="{FF2B5EF4-FFF2-40B4-BE49-F238E27FC236}">
                <a16:creationId xmlns:a16="http://schemas.microsoft.com/office/drawing/2014/main" id="{37AAB992-8A92-4A0B-96A2-BC66B2968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1003"/>
            <a:ext cx="3028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656" name="Picture 8" descr="POINSET2">
            <a:extLst>
              <a:ext uri="{FF2B5EF4-FFF2-40B4-BE49-F238E27FC236}">
                <a16:creationId xmlns:a16="http://schemas.microsoft.com/office/drawing/2014/main" id="{F485BCB5-32F4-4AF0-83A7-C4EF64C82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6" y="24457"/>
            <a:ext cx="1147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0" descr="POINSET2">
            <a:extLst>
              <a:ext uri="{FF2B5EF4-FFF2-40B4-BE49-F238E27FC236}">
                <a16:creationId xmlns:a16="http://schemas.microsoft.com/office/drawing/2014/main" id="{1ED1C67B-775C-4AF5-AB1D-6E5322D0C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87328" y="-156898"/>
            <a:ext cx="954616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9" descr="POINSET2">
            <a:extLst>
              <a:ext uri="{FF2B5EF4-FFF2-40B4-BE49-F238E27FC236}">
                <a16:creationId xmlns:a16="http://schemas.microsoft.com/office/drawing/2014/main" id="{B45BE9C9-0FCA-4529-B078-B25A14FA2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1306" y="5523684"/>
            <a:ext cx="91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0" descr="POINSET2">
            <a:extLst>
              <a:ext uri="{FF2B5EF4-FFF2-40B4-BE49-F238E27FC236}">
                <a16:creationId xmlns:a16="http://schemas.microsoft.com/office/drawing/2014/main" id="{EA082CA9-9A1D-4FC2-A30B-2E41F8246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32868" y="58293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53685710-8CC6-4F00-85F9-999AC46FA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30" y="945008"/>
            <a:ext cx="9427625" cy="1446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Phân tử có khối lượng lớn nhất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B6E57C-104B-40FF-A1A6-0385C8CA6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69" y="90102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dirty="0"/>
          </a:p>
        </p:txBody>
      </p:sp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C32B1E7-960B-468B-9D56-C0DD51B99616}"/>
              </a:ext>
            </a:extLst>
          </p:cNvPr>
          <p:cNvSpPr/>
          <p:nvPr/>
        </p:nvSpPr>
        <p:spPr>
          <a:xfrm>
            <a:off x="10957976" y="6269140"/>
            <a:ext cx="471488" cy="533400"/>
          </a:xfrm>
          <a:prstGeom prst="actionButtonHom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116AC4-F9CF-4D8B-B585-58AB72FF71CD}"/>
              </a:ext>
            </a:extLst>
          </p:cNvPr>
          <p:cNvGrpSpPr/>
          <p:nvPr/>
        </p:nvGrpSpPr>
        <p:grpSpPr>
          <a:xfrm>
            <a:off x="1185370" y="3659735"/>
            <a:ext cx="2798370" cy="1554747"/>
            <a:chOff x="-59758" y="4254882"/>
            <a:chExt cx="3071743" cy="17612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B40E44-63BD-4943-8170-C3F20E5B54F1}"/>
                </a:ext>
              </a:extLst>
            </p:cNvPr>
            <p:cNvSpPr/>
            <p:nvPr/>
          </p:nvSpPr>
          <p:spPr>
            <a:xfrm>
              <a:off x="-59758" y="4806941"/>
              <a:ext cx="667241" cy="732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</a:rPr>
                <a:t>B.</a:t>
              </a:r>
              <a:endParaRPr lang="en-US" sz="3600" b="1" dirty="0"/>
            </a:p>
          </p:txBody>
        </p:sp>
        <p:pic>
          <p:nvPicPr>
            <p:cNvPr id="15" name="Picture 14" descr="Diagram&#10;&#10;Description automatically generated">
              <a:extLst>
                <a:ext uri="{FF2B5EF4-FFF2-40B4-BE49-F238E27FC236}">
                  <a16:creationId xmlns:a16="http://schemas.microsoft.com/office/drawing/2014/main" id="{21F24E10-91A9-4214-9895-0F32B6056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953" b="70624" l="20799" r="73146">
                          <a14:foregroundMark x1="26327" y1="42920" x2="27995" y2="42040"/>
                          <a14:foregroundMark x1="24484" y1="56201" x2="22554" y2="60422"/>
                          <a14:foregroundMark x1="20886" y1="58839" x2="21062" y2="62709"/>
                          <a14:foregroundMark x1="23782" y1="70800" x2="25538" y2="69745"/>
                          <a14:foregroundMark x1="33699" y1="54090" x2="33611" y2="59543"/>
                          <a14:foregroundMark x1="46950" y1="55145" x2="53576" y2="56904"/>
                          <a14:foregroundMark x1="68583" y1="54442" x2="72093" y2="58487"/>
                          <a14:foregroundMark x1="73146" y1="53738" x2="71479" y2="56376"/>
                          <a14:foregroundMark x1="65774" y1="59015" x2="69109" y2="61126"/>
                          <a14:foregroundMark x1="69197" y1="61126" x2="72620" y2="62709"/>
                          <a14:foregroundMark x1="20799" y1="61302" x2="20799" y2="63237"/>
                        </a14:backgroundRemoval>
                      </a14:imgEffect>
                    </a14:imgLayer>
                  </a14:imgProps>
                </a:ext>
              </a:extLst>
            </a:blip>
            <a:srcRect l="42865" t="48098" r="43830" b="34814"/>
            <a:stretch/>
          </p:blipFill>
          <p:spPr>
            <a:xfrm>
              <a:off x="263117" y="4254882"/>
              <a:ext cx="2748868" cy="176125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EB9D98-5E6C-4BC1-8E7C-D40B56E6F4C5}"/>
              </a:ext>
            </a:extLst>
          </p:cNvPr>
          <p:cNvGrpSpPr/>
          <p:nvPr/>
        </p:nvGrpSpPr>
        <p:grpSpPr>
          <a:xfrm>
            <a:off x="1054607" y="2518992"/>
            <a:ext cx="2768572" cy="1285725"/>
            <a:chOff x="-1126649" y="79873"/>
            <a:chExt cx="2490051" cy="12857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B8041D-AD57-40D2-9E94-F911A0A604A3}"/>
                </a:ext>
              </a:extLst>
            </p:cNvPr>
            <p:cNvGrpSpPr/>
            <p:nvPr/>
          </p:nvGrpSpPr>
          <p:grpSpPr>
            <a:xfrm>
              <a:off x="-625463" y="79873"/>
              <a:ext cx="1988865" cy="1021135"/>
              <a:chOff x="374072" y="1816929"/>
              <a:chExt cx="1022967" cy="525218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0257D3A-2B1B-403C-934A-3D311D48243E}"/>
                  </a:ext>
                </a:extLst>
              </p:cNvPr>
              <p:cNvSpPr/>
              <p:nvPr/>
            </p:nvSpPr>
            <p:spPr>
              <a:xfrm>
                <a:off x="374072" y="1816929"/>
                <a:ext cx="1022967" cy="525218"/>
              </a:xfrm>
              <a:custGeom>
                <a:avLst/>
                <a:gdLst>
                  <a:gd name="connsiteX0" fmla="*/ 288758 w 930925"/>
                  <a:gd name="connsiteY0" fmla="*/ 0 h 513174"/>
                  <a:gd name="connsiteX1" fmla="*/ 450206 w 930925"/>
                  <a:gd name="connsiteY1" fmla="*/ 43821 h 513174"/>
                  <a:gd name="connsiteX2" fmla="*/ 465463 w 930925"/>
                  <a:gd name="connsiteY2" fmla="*/ 55007 h 513174"/>
                  <a:gd name="connsiteX3" fmla="*/ 480720 w 930925"/>
                  <a:gd name="connsiteY3" fmla="*/ 43821 h 513174"/>
                  <a:gd name="connsiteX4" fmla="*/ 642167 w 930925"/>
                  <a:gd name="connsiteY4" fmla="*/ 0 h 513174"/>
                  <a:gd name="connsiteX5" fmla="*/ 930925 w 930925"/>
                  <a:gd name="connsiteY5" fmla="*/ 256587 h 513174"/>
                  <a:gd name="connsiteX6" fmla="*/ 642167 w 930925"/>
                  <a:gd name="connsiteY6" fmla="*/ 513174 h 513174"/>
                  <a:gd name="connsiteX7" fmla="*/ 480720 w 930925"/>
                  <a:gd name="connsiteY7" fmla="*/ 469353 h 513174"/>
                  <a:gd name="connsiteX8" fmla="*/ 465463 w 930925"/>
                  <a:gd name="connsiteY8" fmla="*/ 458167 h 513174"/>
                  <a:gd name="connsiteX9" fmla="*/ 450206 w 930925"/>
                  <a:gd name="connsiteY9" fmla="*/ 469353 h 513174"/>
                  <a:gd name="connsiteX10" fmla="*/ 288758 w 930925"/>
                  <a:gd name="connsiteY10" fmla="*/ 513174 h 513174"/>
                  <a:gd name="connsiteX11" fmla="*/ 0 w 930925"/>
                  <a:gd name="connsiteY11" fmla="*/ 256587 h 513174"/>
                  <a:gd name="connsiteX12" fmla="*/ 288758 w 930925"/>
                  <a:gd name="connsiteY12" fmla="*/ 0 h 513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30925" h="513174">
                    <a:moveTo>
                      <a:pt x="288758" y="0"/>
                    </a:moveTo>
                    <a:cubicBezTo>
                      <a:pt x="348562" y="0"/>
                      <a:pt x="404119" y="16155"/>
                      <a:pt x="450206" y="43821"/>
                    </a:cubicBezTo>
                    <a:lnTo>
                      <a:pt x="465463" y="55007"/>
                    </a:lnTo>
                    <a:lnTo>
                      <a:pt x="480720" y="43821"/>
                    </a:lnTo>
                    <a:cubicBezTo>
                      <a:pt x="526806" y="16155"/>
                      <a:pt x="582363" y="0"/>
                      <a:pt x="642167" y="0"/>
                    </a:cubicBezTo>
                    <a:cubicBezTo>
                      <a:pt x="801644" y="0"/>
                      <a:pt x="930925" y="114878"/>
                      <a:pt x="930925" y="256587"/>
                    </a:cubicBezTo>
                    <a:cubicBezTo>
                      <a:pt x="930925" y="398296"/>
                      <a:pt x="801644" y="513174"/>
                      <a:pt x="642167" y="513174"/>
                    </a:cubicBezTo>
                    <a:cubicBezTo>
                      <a:pt x="582363" y="513174"/>
                      <a:pt x="526806" y="497019"/>
                      <a:pt x="480720" y="469353"/>
                    </a:cubicBezTo>
                    <a:lnTo>
                      <a:pt x="465463" y="458167"/>
                    </a:lnTo>
                    <a:lnTo>
                      <a:pt x="450206" y="469353"/>
                    </a:lnTo>
                    <a:cubicBezTo>
                      <a:pt x="404119" y="497019"/>
                      <a:pt x="348562" y="513174"/>
                      <a:pt x="288758" y="513174"/>
                    </a:cubicBezTo>
                    <a:cubicBezTo>
                      <a:pt x="129281" y="513174"/>
                      <a:pt x="0" y="398296"/>
                      <a:pt x="0" y="256587"/>
                    </a:cubicBezTo>
                    <a:cubicBezTo>
                      <a:pt x="0" y="114878"/>
                      <a:pt x="129281" y="0"/>
                      <a:pt x="288758" y="0"/>
                    </a:cubicBezTo>
                    <a:close/>
                  </a:path>
                </a:pathLst>
              </a:custGeom>
              <a:solidFill>
                <a:srgbClr val="9A9A9B"/>
              </a:solidFill>
              <a:ln>
                <a:noFill/>
              </a:ln>
              <a:effectLst>
                <a:outerShdw blurRad="431800" dist="101600" dir="6000000" sx="89000" sy="89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10795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2EF595-E946-4547-9286-7445CB5D873B}"/>
                  </a:ext>
                </a:extLst>
              </p:cNvPr>
              <p:cNvSpPr txBox="1"/>
              <p:nvPr/>
            </p:nvSpPr>
            <p:spPr>
              <a:xfrm>
                <a:off x="489392" y="1942037"/>
                <a:ext cx="336885" cy="258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H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3A1706-135A-466A-850A-23ABC2481AD3}"/>
                  </a:ext>
                </a:extLst>
              </p:cNvPr>
              <p:cNvSpPr txBox="1"/>
              <p:nvPr/>
            </p:nvSpPr>
            <p:spPr>
              <a:xfrm>
                <a:off x="869062" y="1927975"/>
                <a:ext cx="336885" cy="258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H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A6104E-C222-41C3-86DF-3EF973DE3FDD}"/>
                </a:ext>
              </a:extLst>
            </p:cNvPr>
            <p:cNvSpPr txBox="1"/>
            <p:nvPr/>
          </p:nvSpPr>
          <p:spPr>
            <a:xfrm>
              <a:off x="-1126649" y="288380"/>
              <a:ext cx="5265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</a:rPr>
                <a:t>A.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300117-370E-48F2-B906-5B848AB37A81}"/>
              </a:ext>
            </a:extLst>
          </p:cNvPr>
          <p:cNvGrpSpPr/>
          <p:nvPr/>
        </p:nvGrpSpPr>
        <p:grpSpPr>
          <a:xfrm>
            <a:off x="6871064" y="3420146"/>
            <a:ext cx="2674395" cy="1852995"/>
            <a:chOff x="2051829" y="22494"/>
            <a:chExt cx="2674395" cy="185299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7DFBC34-9C85-442C-BACD-C924779E1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869" b="71148" l="9804" r="96309">
                          <a14:foregroundMark x1="10842" y1="40328" x2="19377" y2="42951"/>
                          <a14:foregroundMark x1="77624" y1="32459" x2="93541" y2="44262"/>
                          <a14:foregroundMark x1="96309" y1="30492" x2="95386" y2="45246"/>
                          <a14:foregroundMark x1="43714" y1="25574" x2="53057" y2="35082"/>
                        </a14:backgroundRemoval>
                      </a14:imgEffect>
                    </a14:imgLayer>
                  </a14:imgProps>
                </a:ext>
              </a:extLst>
            </a:blip>
            <a:srcRect l="35357" r="36226" b="34342"/>
            <a:stretch/>
          </p:blipFill>
          <p:spPr>
            <a:xfrm>
              <a:off x="2446500" y="22494"/>
              <a:ext cx="2279724" cy="185299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48D75F-2105-48FD-9863-A0D029D0E6C6}"/>
                </a:ext>
              </a:extLst>
            </p:cNvPr>
            <p:cNvSpPr txBox="1"/>
            <p:nvPr/>
          </p:nvSpPr>
          <p:spPr>
            <a:xfrm>
              <a:off x="2051829" y="767427"/>
              <a:ext cx="608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</a:rPr>
                <a:t>D.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D25B2B-FB37-4250-A399-1CF8603CF260}"/>
              </a:ext>
            </a:extLst>
          </p:cNvPr>
          <p:cNvGrpSpPr/>
          <p:nvPr/>
        </p:nvGrpSpPr>
        <p:grpSpPr>
          <a:xfrm>
            <a:off x="6902169" y="2016879"/>
            <a:ext cx="2538694" cy="1852995"/>
            <a:chOff x="4110568" y="111465"/>
            <a:chExt cx="2770387" cy="185299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5B2A6BB-9250-4539-B66A-569C020CA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869" b="71148" l="9804" r="96309">
                          <a14:foregroundMark x1="10842" y1="40328" x2="19377" y2="42951"/>
                          <a14:foregroundMark x1="77624" y1="32459" x2="93541" y2="44262"/>
                          <a14:foregroundMark x1="96309" y1="30492" x2="95386" y2="45246"/>
                          <a14:foregroundMark x1="43714" y1="25574" x2="53057" y2="35082"/>
                        </a14:backgroundRemoval>
                      </a14:imgEffect>
                    </a14:imgLayer>
                  </a14:imgProps>
                </a:ext>
              </a:extLst>
            </a:blip>
            <a:srcRect l="70684" r="899" b="34342"/>
            <a:stretch/>
          </p:blipFill>
          <p:spPr>
            <a:xfrm>
              <a:off x="4601231" y="111465"/>
              <a:ext cx="2279724" cy="185299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B86F7C-4B34-4CC8-AA05-FB0ABA39DF89}"/>
                </a:ext>
              </a:extLst>
            </p:cNvPr>
            <p:cNvSpPr txBox="1"/>
            <p:nvPr/>
          </p:nvSpPr>
          <p:spPr>
            <a:xfrm>
              <a:off x="4110568" y="897685"/>
              <a:ext cx="6388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</a:rPr>
                <a:t>C.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9246A78-A374-435F-9EEA-9E647400EC09}"/>
              </a:ext>
            </a:extLst>
          </p:cNvPr>
          <p:cNvSpPr/>
          <p:nvPr/>
        </p:nvSpPr>
        <p:spPr>
          <a:xfrm>
            <a:off x="6871064" y="2321762"/>
            <a:ext cx="2885584" cy="15105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Content Placeholder 3">
            <a:extLst>
              <a:ext uri="{FF2B5EF4-FFF2-40B4-BE49-F238E27FC236}">
                <a16:creationId xmlns:a16="http://schemas.microsoft.com/office/drawing/2014/main" id="{CBDB7C82-9437-480E-9766-40A41C0E0B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92081" y="15702"/>
            <a:ext cx="933451" cy="1066800"/>
          </a:xfrm>
          <a:prstGeom prst="rect">
            <a:avLst/>
          </a:prstGeom>
        </p:spPr>
      </p:pic>
      <p:pic>
        <p:nvPicPr>
          <p:cNvPr id="31" name="Tieng-chuong-reo-vao-lo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2178B06-A871-43AB-ADAE-AE938E00EF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85806" y="1066627"/>
            <a:ext cx="259574" cy="2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9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98"/>
                            </p:stCondLst>
                            <p:childTnLst>
                              <p:par>
                                <p:cTn id="14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1273 L -0.02135 0.00301 C -0.01614 0.00648 -0.00846 0.00857 -0.00052 0.00857 C 0.00873 0.00857 0.01602 0.00648 0.02123 0.00301 L 0.04584 -0.01273 " pathEditMode="relative" rAng="0" ptsTypes="AAAAA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2478</Words>
  <Application>Microsoft Office PowerPoint</Application>
  <PresentationFormat>Widescreen</PresentationFormat>
  <Paragraphs>374</Paragraphs>
  <Slides>41</Slides>
  <Notes>20</Notes>
  <HiddenSlides>0</HiddenSlides>
  <MMClips>11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Arial</vt:lpstr>
      <vt:lpstr>Balsamiq Sans</vt:lpstr>
      <vt:lpstr>Calibri</vt:lpstr>
      <vt:lpstr>Calibri Light</vt:lpstr>
      <vt:lpstr>Corbel</vt:lpstr>
      <vt:lpstr>Muli</vt:lpstr>
      <vt:lpstr>Open Sans</vt:lpstr>
      <vt:lpstr>Times New Roman</vt:lpstr>
      <vt:lpstr>Office Theme</vt:lpstr>
      <vt:lpstr>PowerPoint Presentation</vt:lpstr>
      <vt:lpstr>BÀI 4:  PHÂN TỬ, ĐƠN CHẤT, HỢP CHẤT</vt:lpstr>
      <vt:lpstr>I.</vt:lpstr>
      <vt:lpstr>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ĐƠN CHẤT</vt:lpstr>
      <vt:lpstr>3 phút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đơn chất kim loại đều ở thể rắn (trừ Mercury)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THỬ TÀI TRI THỨC </vt:lpstr>
      <vt:lpstr>Đơn chất là những chất được tạo nên từ… </vt:lpstr>
      <vt:lpstr>Trường hợp nào sau đây là đơn chất?</vt:lpstr>
      <vt:lpstr>Đơn chất nào sau đây được tạo ra trong quá trình quang hợp của cây xanh và có vai trò quan trọng đối với sự sống của con người?</vt:lpstr>
      <vt:lpstr>Ở điều kiện thường, đơn chất kim loại nào ở thể lỏng?</vt:lpstr>
      <vt:lpstr>PowerPoint Presentation</vt:lpstr>
      <vt:lpstr>PowerPoint Presentation</vt:lpstr>
      <vt:lpstr>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Hải Ngô</cp:lastModifiedBy>
  <cp:revision>254</cp:revision>
  <dcterms:created xsi:type="dcterms:W3CDTF">2025-02-15T10:31:14Z</dcterms:created>
  <dcterms:modified xsi:type="dcterms:W3CDTF">2026-05-05T07:36:21Z</dcterms:modified>
</cp:coreProperties>
</file>