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57"/>
  </p:notesMasterIdLst>
  <p:sldIdLst>
    <p:sldId id="323" r:id="rId2"/>
    <p:sldId id="257" r:id="rId3"/>
    <p:sldId id="276" r:id="rId4"/>
    <p:sldId id="277" r:id="rId5"/>
    <p:sldId id="256" r:id="rId6"/>
    <p:sldId id="278" r:id="rId7"/>
    <p:sldId id="279" r:id="rId8"/>
    <p:sldId id="280" r:id="rId9"/>
    <p:sldId id="281" r:id="rId10"/>
    <p:sldId id="282" r:id="rId11"/>
    <p:sldId id="283" r:id="rId12"/>
    <p:sldId id="284" r:id="rId13"/>
    <p:sldId id="289" r:id="rId14"/>
    <p:sldId id="286" r:id="rId15"/>
    <p:sldId id="288" r:id="rId16"/>
    <p:sldId id="290" r:id="rId17"/>
    <p:sldId id="291" r:id="rId18"/>
    <p:sldId id="294" r:id="rId19"/>
    <p:sldId id="295" r:id="rId20"/>
    <p:sldId id="292"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11" r:id="rId34"/>
    <p:sldId id="309" r:id="rId35"/>
    <p:sldId id="310" r:id="rId36"/>
    <p:sldId id="312" r:id="rId37"/>
    <p:sldId id="313" r:id="rId38"/>
    <p:sldId id="314" r:id="rId39"/>
    <p:sldId id="315" r:id="rId40"/>
    <p:sldId id="316" r:id="rId41"/>
    <p:sldId id="317" r:id="rId42"/>
    <p:sldId id="319" r:id="rId43"/>
    <p:sldId id="320" r:id="rId44"/>
    <p:sldId id="321" r:id="rId45"/>
    <p:sldId id="324" r:id="rId46"/>
    <p:sldId id="325" r:id="rId47"/>
    <p:sldId id="326" r:id="rId48"/>
    <p:sldId id="327" r:id="rId49"/>
    <p:sldId id="328" r:id="rId50"/>
    <p:sldId id="329" r:id="rId51"/>
    <p:sldId id="330" r:id="rId52"/>
    <p:sldId id="331" r:id="rId53"/>
    <p:sldId id="332" r:id="rId54"/>
    <p:sldId id="333" r:id="rId55"/>
    <p:sldId id="318" r:id="rId56"/>
  </p:sldIdLst>
  <p:sldSz cx="18288000" cy="10287000"/>
  <p:notesSz cx="6858000" cy="9144000"/>
  <p:embeddedFontLst>
    <p:embeddedFont>
      <p:font typeface="Cambria Math" panose="02040503050406030204" pitchFamily="18" charset="0"/>
      <p:regular r:id="rId58"/>
    </p:embeddedFont>
    <p:embeddedFont>
      <p:font typeface="Open Sans" panose="020B0606030504020204" pitchFamily="34" charset="0"/>
      <p:regular r:id="rId59"/>
      <p:bold r:id="rId60"/>
      <p:italic r:id="rId61"/>
      <p:boldItalic r:id="rId62"/>
    </p:embeddedFont>
    <p:embeddedFont>
      <p:font typeface="Questrial" pitchFamily="2" charset="0"/>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userDrawn="1">
          <p15:clr>
            <a:srgbClr val="A4A3A4"/>
          </p15:clr>
        </p15:guide>
        <p15:guide id="2" pos="5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E7C"/>
    <a:srgbClr val="8D9EF8"/>
    <a:srgbClr val="FF8EA0"/>
    <a:srgbClr val="EDC44C"/>
    <a:srgbClr val="FFFFFF"/>
    <a:srgbClr val="F8CC49"/>
    <a:srgbClr val="458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850" y="29"/>
      </p:cViewPr>
      <p:guideLst>
        <p:guide orient="horz" pos="3240"/>
        <p:guide pos="5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93772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38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914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05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0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204"/>
        <p:cNvGrpSpPr/>
        <p:nvPr/>
      </p:nvGrpSpPr>
      <p:grpSpPr>
        <a:xfrm>
          <a:off x="0" y="0"/>
          <a:ext cx="0" cy="0"/>
          <a:chOff x="0" y="0"/>
          <a:chExt cx="0" cy="0"/>
        </a:xfrm>
      </p:grpSpPr>
      <p:sp>
        <p:nvSpPr>
          <p:cNvPr id="205" name="Google Shape;205;p2"/>
          <p:cNvSpPr/>
          <p:nvPr/>
        </p:nvSpPr>
        <p:spPr>
          <a:xfrm>
            <a:off x="18425" y="0"/>
            <a:ext cx="18288000" cy="1028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2"/>
          <p:cNvGrpSpPr/>
          <p:nvPr/>
        </p:nvGrpSpPr>
        <p:grpSpPr>
          <a:xfrm>
            <a:off x="536720" y="183678"/>
            <a:ext cx="2031696" cy="6135546"/>
            <a:chOff x="5819775" y="2877969"/>
            <a:chExt cx="1478565" cy="4465138"/>
          </a:xfrm>
        </p:grpSpPr>
        <p:sp>
          <p:nvSpPr>
            <p:cNvPr id="207" name="Google Shape;207;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 name="Google Shape;212;p2"/>
          <p:cNvGrpSpPr/>
          <p:nvPr/>
        </p:nvGrpSpPr>
        <p:grpSpPr>
          <a:xfrm>
            <a:off x="576669" y="328606"/>
            <a:ext cx="1459614" cy="4790474"/>
            <a:chOff x="5734431" y="3000731"/>
            <a:chExt cx="1070255" cy="3512593"/>
          </a:xfrm>
        </p:grpSpPr>
        <p:sp>
          <p:nvSpPr>
            <p:cNvPr id="213" name="Google Shape;213;p2"/>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6" name="Google Shape;216;p2"/>
          <p:cNvGrpSpPr/>
          <p:nvPr/>
        </p:nvGrpSpPr>
        <p:grpSpPr>
          <a:xfrm>
            <a:off x="1301534" y="562719"/>
            <a:ext cx="1079291" cy="4982455"/>
            <a:chOff x="8791574" y="2976562"/>
            <a:chExt cx="801315" cy="3699202"/>
          </a:xfrm>
        </p:grpSpPr>
        <p:sp>
          <p:nvSpPr>
            <p:cNvPr id="217" name="Google Shape;217;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0" name="Google Shape;220;p2"/>
          <p:cNvGrpSpPr/>
          <p:nvPr/>
        </p:nvGrpSpPr>
        <p:grpSpPr>
          <a:xfrm>
            <a:off x="577498" y="1126377"/>
            <a:ext cx="1124433" cy="727414"/>
            <a:chOff x="8624939" y="4805914"/>
            <a:chExt cx="1037874" cy="671418"/>
          </a:xfrm>
        </p:grpSpPr>
        <p:sp>
          <p:nvSpPr>
            <p:cNvPr id="221" name="Google Shape;221;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 name="Google Shape;228;p2"/>
          <p:cNvGrpSpPr/>
          <p:nvPr/>
        </p:nvGrpSpPr>
        <p:grpSpPr>
          <a:xfrm>
            <a:off x="708519" y="2589672"/>
            <a:ext cx="920454" cy="1099872"/>
            <a:chOff x="8753894" y="4676865"/>
            <a:chExt cx="782034" cy="934471"/>
          </a:xfrm>
        </p:grpSpPr>
        <p:sp>
          <p:nvSpPr>
            <p:cNvPr id="229" name="Google Shape;229;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9" name="Google Shape;239;p2"/>
          <p:cNvGrpSpPr/>
          <p:nvPr/>
        </p:nvGrpSpPr>
        <p:grpSpPr>
          <a:xfrm>
            <a:off x="761801" y="4083402"/>
            <a:ext cx="1093087" cy="1874848"/>
            <a:chOff x="8758614" y="4479699"/>
            <a:chExt cx="774580" cy="1328549"/>
          </a:xfrm>
        </p:grpSpPr>
        <p:sp>
          <p:nvSpPr>
            <p:cNvPr id="240" name="Google Shape;240;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60" name="Google Shape;260;p2"/>
          <p:cNvSpPr/>
          <p:nvPr/>
        </p:nvSpPr>
        <p:spPr>
          <a:xfrm>
            <a:off x="2009421" y="1149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a:off x="663888" y="871626"/>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a:off x="598367" y="3923438"/>
            <a:ext cx="189903" cy="18908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a:off x="1583031" y="2695939"/>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a:off x="1290492" y="607443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flipH="1">
            <a:off x="433206" y="5896018"/>
            <a:ext cx="311443" cy="346804"/>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flipH="1">
            <a:off x="1110570" y="9816105"/>
            <a:ext cx="258401" cy="282760"/>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flipH="1">
            <a:off x="847796" y="6641567"/>
            <a:ext cx="207846" cy="228540"/>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flipH="1">
            <a:off x="1802009" y="1586345"/>
            <a:ext cx="207848" cy="228671"/>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flipH="1">
            <a:off x="468293" y="9832131"/>
            <a:ext cx="231559" cy="235849"/>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flipH="1">
            <a:off x="465820" y="7051098"/>
            <a:ext cx="417781" cy="348573"/>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a:off x="1913828" y="7057420"/>
            <a:ext cx="362650" cy="38328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flipH="1">
            <a:off x="16162201" y="373740"/>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flipH="1">
            <a:off x="1834496" y="778186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7158181" flipH="1">
            <a:off x="1526519" y="8834815"/>
            <a:ext cx="603210" cy="807550"/>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75" name="Google Shape;275;p2"/>
          <p:cNvGrpSpPr/>
          <p:nvPr/>
        </p:nvGrpSpPr>
        <p:grpSpPr>
          <a:xfrm>
            <a:off x="463257" y="8579935"/>
            <a:ext cx="852702" cy="1160371"/>
            <a:chOff x="463257" y="8579935"/>
            <a:chExt cx="852702" cy="1160371"/>
          </a:xfrm>
        </p:grpSpPr>
        <p:sp>
          <p:nvSpPr>
            <p:cNvPr id="276" name="Google Shape;276;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82" name="Google Shape;282;p2"/>
          <p:cNvSpPr/>
          <p:nvPr/>
        </p:nvSpPr>
        <p:spPr>
          <a:xfrm flipH="1">
            <a:off x="1870818" y="6429968"/>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flipH="1">
            <a:off x="1870813" y="6387160"/>
            <a:ext cx="16252" cy="11899"/>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flipH="1">
            <a:off x="1864488" y="6388128"/>
            <a:ext cx="7047" cy="2445"/>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flipH="1">
            <a:off x="1870818" y="6429971"/>
            <a:ext cx="53" cy="1151"/>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87" name="Google Shape;287;p2"/>
          <p:cNvGrpSpPr/>
          <p:nvPr/>
        </p:nvGrpSpPr>
        <p:grpSpPr>
          <a:xfrm>
            <a:off x="670708" y="6388106"/>
            <a:ext cx="1217512" cy="1791581"/>
            <a:chOff x="670708" y="6388106"/>
            <a:chExt cx="1217512" cy="1791581"/>
          </a:xfrm>
        </p:grpSpPr>
        <p:sp>
          <p:nvSpPr>
            <p:cNvPr id="288" name="Google Shape;28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3" name="Google Shape;293;p2"/>
          <p:cNvGrpSpPr/>
          <p:nvPr/>
        </p:nvGrpSpPr>
        <p:grpSpPr>
          <a:xfrm>
            <a:off x="16777734" y="278593"/>
            <a:ext cx="1162052" cy="1192488"/>
            <a:chOff x="16777734" y="278593"/>
            <a:chExt cx="1162052" cy="1192488"/>
          </a:xfrm>
        </p:grpSpPr>
        <p:sp>
          <p:nvSpPr>
            <p:cNvPr id="294" name="Google Shape;29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98" name="Google Shape;298;p2"/>
          <p:cNvSpPr/>
          <p:nvPr/>
        </p:nvSpPr>
        <p:spPr>
          <a:xfrm rot="10800000" flipH="1">
            <a:off x="2149037" y="662909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10800000" flipH="1">
            <a:off x="1504509" y="8544345"/>
            <a:ext cx="154036" cy="15330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10800000" flipH="1">
            <a:off x="350707" y="8026857"/>
            <a:ext cx="207564" cy="2065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10800000" flipH="1">
            <a:off x="1854635" y="10013342"/>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10800000" flipH="1">
            <a:off x="179162" y="5316495"/>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a:off x="2271029" y="91626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a:off x="2204473" y="2142789"/>
            <a:ext cx="208109" cy="231290"/>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05" name="Google Shape;305;p2"/>
          <p:cNvGrpSpPr/>
          <p:nvPr/>
        </p:nvGrpSpPr>
        <p:grpSpPr>
          <a:xfrm flipH="1">
            <a:off x="15807830" y="1239802"/>
            <a:ext cx="2109173" cy="6522855"/>
            <a:chOff x="5819775" y="2770478"/>
            <a:chExt cx="1478565" cy="4572629"/>
          </a:xfrm>
        </p:grpSpPr>
        <p:sp>
          <p:nvSpPr>
            <p:cNvPr id="306" name="Google Shape;306;p2"/>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a:off x="6988794" y="2770478"/>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1" name="Google Shape;311;p2"/>
          <p:cNvGrpSpPr/>
          <p:nvPr/>
        </p:nvGrpSpPr>
        <p:grpSpPr>
          <a:xfrm flipH="1">
            <a:off x="16359615" y="1543874"/>
            <a:ext cx="1515374" cy="4973480"/>
            <a:chOff x="5734431" y="3000731"/>
            <a:chExt cx="1070255" cy="3512593"/>
          </a:xfrm>
        </p:grpSpPr>
        <p:sp>
          <p:nvSpPr>
            <p:cNvPr id="312" name="Google Shape;312;p2"/>
            <p:cNvSpPr/>
            <p:nvPr/>
          </p:nvSpPr>
          <p:spPr>
            <a:xfrm flipH="1">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flipH="1">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5" name="Google Shape;315;p2"/>
          <p:cNvGrpSpPr/>
          <p:nvPr/>
        </p:nvGrpSpPr>
        <p:grpSpPr>
          <a:xfrm flipH="1">
            <a:off x="16002292" y="1786756"/>
            <a:ext cx="1120479" cy="5172594"/>
            <a:chOff x="8791574" y="2976562"/>
            <a:chExt cx="801315" cy="3699202"/>
          </a:xfrm>
        </p:grpSpPr>
        <p:sp>
          <p:nvSpPr>
            <p:cNvPr id="316" name="Google Shape;316;p2"/>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19" name="Google Shape;319;p2"/>
          <p:cNvGrpSpPr/>
          <p:nvPr/>
        </p:nvGrpSpPr>
        <p:grpSpPr>
          <a:xfrm flipH="1">
            <a:off x="16707527" y="2371712"/>
            <a:ext cx="1167297" cy="755144"/>
            <a:chOff x="8624939" y="4805914"/>
            <a:chExt cx="1037874" cy="671418"/>
          </a:xfrm>
        </p:grpSpPr>
        <p:sp>
          <p:nvSpPr>
            <p:cNvPr id="320" name="Google Shape;320;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7" name="Google Shape;327;p2"/>
          <p:cNvGrpSpPr/>
          <p:nvPr/>
        </p:nvGrpSpPr>
        <p:grpSpPr>
          <a:xfrm flipH="1">
            <a:off x="16782040" y="3891450"/>
            <a:ext cx="955646" cy="1141924"/>
            <a:chOff x="8753894" y="4676865"/>
            <a:chExt cx="782034" cy="934471"/>
          </a:xfrm>
        </p:grpSpPr>
        <p:sp>
          <p:nvSpPr>
            <p:cNvPr id="328" name="Google Shape;328;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38" name="Google Shape;338;p2"/>
          <p:cNvGrpSpPr/>
          <p:nvPr/>
        </p:nvGrpSpPr>
        <p:grpSpPr>
          <a:xfrm flipH="1">
            <a:off x="16548810" y="5441549"/>
            <a:ext cx="1134760" cy="1946324"/>
            <a:chOff x="8758614" y="4479699"/>
            <a:chExt cx="774580" cy="1328549"/>
          </a:xfrm>
        </p:grpSpPr>
        <p:sp>
          <p:nvSpPr>
            <p:cNvPr id="339" name="Google Shape;339;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59" name="Google Shape;359;p2"/>
          <p:cNvSpPr/>
          <p:nvPr/>
        </p:nvSpPr>
        <p:spPr>
          <a:xfrm flipH="1">
            <a:off x="16222678" y="3366230"/>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flipH="1">
            <a:off x="17587569" y="2107441"/>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flipH="1">
            <a:off x="17655590" y="5275708"/>
            <a:ext cx="197207" cy="19635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flipH="1">
            <a:off x="16566848" y="4001368"/>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flipH="1">
            <a:off x="16870549" y="7508784"/>
            <a:ext cx="263712" cy="262575"/>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17700943" y="7323481"/>
            <a:ext cx="323334" cy="360045"/>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15682840" y="8902055"/>
            <a:ext cx="268267" cy="293557"/>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17378087" y="8097468"/>
            <a:ext cx="215782" cy="23726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16387474" y="2849415"/>
            <a:ext cx="215784" cy="237402"/>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15160306" y="7981155"/>
            <a:ext cx="323334" cy="360047"/>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17190237" y="9766676"/>
            <a:ext cx="240041" cy="244488"/>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17556690" y="8522622"/>
            <a:ext cx="433085" cy="361341"/>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16110980" y="8529186"/>
            <a:ext cx="375934" cy="397325"/>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16279244" y="9281267"/>
            <a:ext cx="290317" cy="71587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rot="7159166">
            <a:off x="15748328" y="623071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17099189" y="8755760"/>
            <a:ext cx="678601" cy="938522"/>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16886619" y="8417798"/>
            <a:ext cx="447222" cy="522669"/>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16980503" y="8664200"/>
            <a:ext cx="329931" cy="219046"/>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16531883" y="7877870"/>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16564482" y="7896529"/>
            <a:ext cx="531715" cy="649956"/>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16515071" y="7833429"/>
            <a:ext cx="16871" cy="12352"/>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16531193" y="7834433"/>
            <a:ext cx="7316" cy="2538"/>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16531883" y="7877873"/>
            <a:ext cx="55" cy="1194"/>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16513873" y="7834411"/>
            <a:ext cx="612109" cy="741866"/>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rot="10800000">
            <a:off x="15992289" y="8084493"/>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rot="10800000">
            <a:off x="16752285" y="10072927"/>
            <a:ext cx="159812" cy="15904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rot="10800000">
            <a:off x="17964649" y="9687834"/>
            <a:ext cx="215650" cy="214620"/>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rot="10800000">
            <a:off x="15926446" y="9654729"/>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rot="10800000">
            <a:off x="18037306" y="6721820"/>
            <a:ext cx="250694" cy="249496"/>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flipH="1">
            <a:off x="16104077" y="2223804"/>
            <a:ext cx="216055" cy="24012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90" name="Google Shape;390;p2"/>
          <p:cNvGrpSpPr/>
          <p:nvPr/>
        </p:nvGrpSpPr>
        <p:grpSpPr>
          <a:xfrm rot="1779704">
            <a:off x="2609844" y="180982"/>
            <a:ext cx="852739" cy="1160421"/>
            <a:chOff x="463257" y="8579935"/>
            <a:chExt cx="852702" cy="1160371"/>
          </a:xfrm>
        </p:grpSpPr>
        <p:sp>
          <p:nvSpPr>
            <p:cNvPr id="391" name="Google Shape;39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7" name="Google Shape;397;p2"/>
          <p:cNvGrpSpPr/>
          <p:nvPr/>
        </p:nvGrpSpPr>
        <p:grpSpPr>
          <a:xfrm rot="-10188628">
            <a:off x="4748289" y="70390"/>
            <a:ext cx="1217477" cy="1791530"/>
            <a:chOff x="670708" y="6388106"/>
            <a:chExt cx="1217512" cy="1791581"/>
          </a:xfrm>
        </p:grpSpPr>
        <p:sp>
          <p:nvSpPr>
            <p:cNvPr id="398" name="Google Shape;39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3" name="Google Shape;403;p2"/>
          <p:cNvGrpSpPr/>
          <p:nvPr/>
        </p:nvGrpSpPr>
        <p:grpSpPr>
          <a:xfrm rot="7677809">
            <a:off x="7384303" y="-98815"/>
            <a:ext cx="1134750" cy="1946307"/>
            <a:chOff x="8758614" y="4479699"/>
            <a:chExt cx="774580" cy="1328549"/>
          </a:xfrm>
        </p:grpSpPr>
        <p:sp>
          <p:nvSpPr>
            <p:cNvPr id="404" name="Google Shape;40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4" name="Google Shape;424;p2"/>
          <p:cNvGrpSpPr/>
          <p:nvPr/>
        </p:nvGrpSpPr>
        <p:grpSpPr>
          <a:xfrm flipH="1">
            <a:off x="11627390" y="114025"/>
            <a:ext cx="955646" cy="1141924"/>
            <a:chOff x="8753894" y="4676865"/>
            <a:chExt cx="782034" cy="934471"/>
          </a:xfrm>
        </p:grpSpPr>
        <p:sp>
          <p:nvSpPr>
            <p:cNvPr id="425" name="Google Shape;42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6" name="Google Shape;42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35" name="Google Shape;435;p2"/>
          <p:cNvGrpSpPr/>
          <p:nvPr/>
        </p:nvGrpSpPr>
        <p:grpSpPr>
          <a:xfrm>
            <a:off x="14050698" y="183602"/>
            <a:ext cx="1124433" cy="727414"/>
            <a:chOff x="8624939" y="4805914"/>
            <a:chExt cx="1037874" cy="671418"/>
          </a:xfrm>
        </p:grpSpPr>
        <p:sp>
          <p:nvSpPr>
            <p:cNvPr id="436" name="Google Shape;43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3" name="Google Shape;443;p2"/>
          <p:cNvGrpSpPr/>
          <p:nvPr/>
        </p:nvGrpSpPr>
        <p:grpSpPr>
          <a:xfrm>
            <a:off x="9311147" y="88743"/>
            <a:ext cx="1162052" cy="1192488"/>
            <a:chOff x="16777734" y="278593"/>
            <a:chExt cx="1162052" cy="1192488"/>
          </a:xfrm>
        </p:grpSpPr>
        <p:sp>
          <p:nvSpPr>
            <p:cNvPr id="444" name="Google Shape;44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48" name="Google Shape;448;p2"/>
          <p:cNvSpPr/>
          <p:nvPr/>
        </p:nvSpPr>
        <p:spPr>
          <a:xfrm rot="7159166">
            <a:off x="3899628"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rot="-7159166" flipH="1">
            <a:off x="13004465" y="127966"/>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3684954" y="79196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a:off x="6672354" y="183588"/>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a:off x="13737229" y="911013"/>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flipH="1">
            <a:off x="8642063" y="23606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flipH="1">
            <a:off x="11262784" y="340242"/>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0800000" flipH="1">
            <a:off x="4581099" y="23763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2"/>
          <p:cNvSpPr/>
          <p:nvPr/>
        </p:nvSpPr>
        <p:spPr>
          <a:xfrm rot="10800000" flipH="1">
            <a:off x="6202437" y="641049"/>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2"/>
          <p:cNvSpPr/>
          <p:nvPr/>
        </p:nvSpPr>
        <p:spPr>
          <a:xfrm>
            <a:off x="8097921" y="23127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a:off x="13033071" y="1149726"/>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15541609" y="634701"/>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6847305" y="70964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10721608" y="1370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15101113" y="1053748"/>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4019927" y="13504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4831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10741265" y="945791"/>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15389115" y="218353"/>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flipH="1">
            <a:off x="5725040"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flipH="1">
            <a:off x="9241765" y="13165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flipH="1">
            <a:off x="14423103" y="110281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70" name="Google Shape;470;p2"/>
          <p:cNvGrpSpPr/>
          <p:nvPr/>
        </p:nvGrpSpPr>
        <p:grpSpPr>
          <a:xfrm rot="-1779704" flipH="1">
            <a:off x="14948071" y="8775451"/>
            <a:ext cx="852739" cy="1160421"/>
            <a:chOff x="463257" y="8579935"/>
            <a:chExt cx="852702" cy="1160371"/>
          </a:xfrm>
        </p:grpSpPr>
        <p:sp>
          <p:nvSpPr>
            <p:cNvPr id="471" name="Google Shape;471;p2"/>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28575"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7" name="Google Shape;477;p2"/>
          <p:cNvGrpSpPr/>
          <p:nvPr/>
        </p:nvGrpSpPr>
        <p:grpSpPr>
          <a:xfrm rot="611372">
            <a:off x="12444888" y="8254935"/>
            <a:ext cx="1217477" cy="1791530"/>
            <a:chOff x="670708" y="6388106"/>
            <a:chExt cx="1217512" cy="1791581"/>
          </a:xfrm>
        </p:grpSpPr>
        <p:sp>
          <p:nvSpPr>
            <p:cNvPr id="478" name="Google Shape;478;p2"/>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3" name="Google Shape;483;p2"/>
          <p:cNvGrpSpPr/>
          <p:nvPr/>
        </p:nvGrpSpPr>
        <p:grpSpPr>
          <a:xfrm rot="-3122191">
            <a:off x="9891601" y="8269363"/>
            <a:ext cx="1134750" cy="1946307"/>
            <a:chOff x="8758614" y="4479699"/>
            <a:chExt cx="774580" cy="1328549"/>
          </a:xfrm>
        </p:grpSpPr>
        <p:sp>
          <p:nvSpPr>
            <p:cNvPr id="484" name="Google Shape;484;p2"/>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2"/>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2"/>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2"/>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04" name="Google Shape;504;p2"/>
          <p:cNvGrpSpPr/>
          <p:nvPr/>
        </p:nvGrpSpPr>
        <p:grpSpPr>
          <a:xfrm>
            <a:off x="5827618" y="8860906"/>
            <a:ext cx="955646" cy="1141924"/>
            <a:chOff x="8753894" y="4676865"/>
            <a:chExt cx="782034" cy="934471"/>
          </a:xfrm>
        </p:grpSpPr>
        <p:sp>
          <p:nvSpPr>
            <p:cNvPr id="505" name="Google Shape;505;p2"/>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15" name="Google Shape;515;p2"/>
          <p:cNvGrpSpPr/>
          <p:nvPr/>
        </p:nvGrpSpPr>
        <p:grpSpPr>
          <a:xfrm flipH="1">
            <a:off x="3235523" y="9205838"/>
            <a:ext cx="1124433" cy="727414"/>
            <a:chOff x="8624939" y="4805914"/>
            <a:chExt cx="1037874" cy="671418"/>
          </a:xfrm>
        </p:grpSpPr>
        <p:sp>
          <p:nvSpPr>
            <p:cNvPr id="516" name="Google Shape;516;p2"/>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23" name="Google Shape;523;p2"/>
          <p:cNvGrpSpPr/>
          <p:nvPr/>
        </p:nvGrpSpPr>
        <p:grpSpPr>
          <a:xfrm rot="10800000">
            <a:off x="7937456" y="8835624"/>
            <a:ext cx="1162052" cy="1192488"/>
            <a:chOff x="16777734" y="278593"/>
            <a:chExt cx="1162052" cy="1192488"/>
          </a:xfrm>
        </p:grpSpPr>
        <p:sp>
          <p:nvSpPr>
            <p:cNvPr id="524" name="Google Shape;524;p2"/>
            <p:cNvSpPr/>
            <p:nvPr/>
          </p:nvSpPr>
          <p:spPr>
            <a:xfrm flipH="1">
              <a:off x="16777734" y="278593"/>
              <a:ext cx="1140572" cy="1192488"/>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flipH="1">
              <a:off x="17266222" y="300089"/>
              <a:ext cx="163205" cy="158333"/>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flipH="1">
              <a:off x="17776581" y="864485"/>
              <a:ext cx="163205" cy="158333"/>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flipH="1">
              <a:off x="16851416" y="1022684"/>
              <a:ext cx="163205" cy="158333"/>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8" name="Google Shape;528;p2"/>
          <p:cNvSpPr/>
          <p:nvPr/>
        </p:nvSpPr>
        <p:spPr>
          <a:xfrm rot="-3640834">
            <a:off x="13884558"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3640834" flipH="1">
            <a:off x="4779720" y="9150201"/>
            <a:ext cx="626469" cy="838688"/>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10800000">
            <a:off x="14406399" y="897651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10800000">
            <a:off x="11418999" y="9584890"/>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10800000">
            <a:off x="4354124" y="8857465"/>
            <a:ext cx="319301" cy="348377"/>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10800000" flipH="1">
            <a:off x="9522152" y="9258305"/>
            <a:ext cx="246439" cy="622484"/>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10800000" flipH="1">
            <a:off x="6868257" y="9087127"/>
            <a:ext cx="279614" cy="689485"/>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flipH="1">
            <a:off x="13588103" y="9638920"/>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flipH="1">
            <a:off x="11966766" y="9235507"/>
            <a:ext cx="241451" cy="24029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10800000">
            <a:off x="10058631" y="963257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10800000">
            <a:off x="5123481" y="8714123"/>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10800000">
            <a:off x="2614944" y="9229148"/>
            <a:ext cx="254102" cy="253006"/>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a:off x="11214942" y="9077827"/>
            <a:ext cx="348407" cy="329381"/>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a:off x="7396301" y="9538376"/>
            <a:ext cx="292745" cy="441402"/>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flipH="1">
            <a:off x="3095539" y="8618144"/>
            <a:ext cx="214002" cy="444963"/>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10800000">
            <a:off x="14137303" y="8487532"/>
            <a:ext cx="253423"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10800000">
            <a:off x="1180891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10800000">
            <a:off x="7415966" y="8892232"/>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10800000">
            <a:off x="2768116" y="9619669"/>
            <a:ext cx="253424" cy="278832"/>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10800000" flipH="1">
            <a:off x="12374171"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10800000" flipH="1">
            <a:off x="8857446" y="84535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10800000" flipH="1">
            <a:off x="3676109" y="8667235"/>
            <a:ext cx="311443" cy="346805"/>
          </a:xfrm>
          <a:custGeom>
            <a:avLst/>
            <a:gdLst/>
            <a:ahLst/>
            <a:cxnLst/>
            <a:rect l="l" t="t" r="r" b="b"/>
            <a:pathLst>
              <a:path w="226504" h="252222" extrusionOk="0">
                <a:moveTo>
                  <a:pt x="155893" y="156858"/>
                </a:moveTo>
                <a:cubicBezTo>
                  <a:pt x="181706" y="140856"/>
                  <a:pt x="201899" y="126474"/>
                  <a:pt x="226473" y="109233"/>
                </a:cubicBezTo>
                <a:cubicBezTo>
                  <a:pt x="202470" y="105233"/>
                  <a:pt x="176276" y="100947"/>
                  <a:pt x="149416" y="96660"/>
                </a:cubicBezTo>
                <a:cubicBezTo>
                  <a:pt x="143891" y="63037"/>
                  <a:pt x="137986" y="29985"/>
                  <a:pt x="131890" y="-18"/>
                </a:cubicBezTo>
                <a:cubicBezTo>
                  <a:pt x="115507" y="26366"/>
                  <a:pt x="99029" y="55989"/>
                  <a:pt x="82932" y="86373"/>
                </a:cubicBezTo>
                <a:cubicBezTo>
                  <a:pt x="54357" y="81992"/>
                  <a:pt x="25782" y="77991"/>
                  <a:pt x="-31" y="74562"/>
                </a:cubicBezTo>
                <a:cubicBezTo>
                  <a:pt x="16637" y="95803"/>
                  <a:pt x="35687" y="117330"/>
                  <a:pt x="55880" y="138761"/>
                </a:cubicBezTo>
                <a:cubicBezTo>
                  <a:pt x="40831" y="168288"/>
                  <a:pt x="26258" y="197435"/>
                  <a:pt x="12637" y="224486"/>
                </a:cubicBezTo>
                <a:cubicBezTo>
                  <a:pt x="39307" y="211246"/>
                  <a:pt x="68167" y="196673"/>
                  <a:pt x="97314" y="181433"/>
                </a:cubicBezTo>
                <a:cubicBezTo>
                  <a:pt x="122365" y="206198"/>
                  <a:pt x="147701" y="230201"/>
                  <a:pt x="171038" y="252204"/>
                </a:cubicBezTo>
                <a:cubicBezTo>
                  <a:pt x="167323" y="220104"/>
                  <a:pt x="161131"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This bundle includes">
  <p:cSld name="CUSTOM_21">
    <p:spTree>
      <p:nvGrpSpPr>
        <p:cNvPr id="1" name="Shape 9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6944916" y="9326434"/>
            <a:ext cx="1097700" cy="786900"/>
          </a:xfrm>
          <a:prstGeom prst="rect">
            <a:avLst/>
          </a:prstGeom>
          <a:noFill/>
          <a:ln>
            <a:noFill/>
          </a:ln>
        </p:spPr>
        <p:txBody>
          <a:bodyPr spcFirstLastPara="1" wrap="square" lIns="182850" tIns="182850" rIns="182850" bIns="182850"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 name="Google Shape;7;p1"/>
          <p:cNvSpPr txBox="1"/>
          <p:nvPr/>
        </p:nvSpPr>
        <p:spPr>
          <a:xfrm rot="5400000">
            <a:off x="-1500750" y="8816100"/>
            <a:ext cx="3333300" cy="560100"/>
          </a:xfrm>
          <a:prstGeom prst="rect">
            <a:avLst/>
          </a:prstGeom>
          <a:noFill/>
          <a:ln>
            <a:noFill/>
          </a:ln>
        </p:spPr>
        <p:txBody>
          <a:bodyPr spcFirstLastPara="1" wrap="square" lIns="137150" tIns="137150" rIns="137150" bIns="137150" anchor="t" anchorCtr="0">
            <a:noAutofit/>
          </a:bodyPr>
          <a:lstStyle/>
          <a:p>
            <a:pPr marL="0" lvl="0" indent="0" algn="l" rtl="0">
              <a:spcBef>
                <a:spcPts val="0"/>
              </a:spcBef>
              <a:spcAft>
                <a:spcPts val="0"/>
              </a:spcAft>
              <a:buNone/>
            </a:pPr>
            <a:r>
              <a:rPr lang="en" sz="2100">
                <a:solidFill>
                  <a:schemeClr val="dk1"/>
                </a:solidFill>
                <a:latin typeface="Questrial"/>
                <a:ea typeface="Questrial"/>
                <a:cs typeface="Questrial"/>
                <a:sym typeface="Questrial"/>
              </a:rPr>
              <a:t>slidesmania.com</a:t>
            </a:r>
            <a:endParaRPr sz="2100">
              <a:solidFill>
                <a:schemeClr val="dk1"/>
              </a:solidFill>
              <a:latin typeface="Questrial"/>
              <a:ea typeface="Questrial"/>
              <a:cs typeface="Questrial"/>
              <a:sym typeface="Questrial"/>
            </a:endParaRPr>
          </a:p>
        </p:txBody>
      </p:sp>
      <p:grpSp>
        <p:nvGrpSpPr>
          <p:cNvPr id="8" name="Google Shape;8;p1"/>
          <p:cNvGrpSpPr/>
          <p:nvPr/>
        </p:nvGrpSpPr>
        <p:grpSpPr>
          <a:xfrm>
            <a:off x="406919" y="183899"/>
            <a:ext cx="780718" cy="3563807"/>
            <a:chOff x="5819775" y="2877969"/>
            <a:chExt cx="669225" cy="3054866"/>
          </a:xfrm>
        </p:grpSpPr>
        <p:sp>
          <p:nvSpPr>
            <p:cNvPr id="9" name="Google Shape;9;p1"/>
            <p:cNvSpPr/>
            <p:nvPr/>
          </p:nvSpPr>
          <p:spPr>
            <a:xfrm>
              <a:off x="6018847" y="5679566"/>
              <a:ext cx="232314" cy="253269"/>
            </a:xfrm>
            <a:custGeom>
              <a:avLst/>
              <a:gdLst/>
              <a:ahLst/>
              <a:cxnLst/>
              <a:rect l="l" t="t" r="r" b="b"/>
              <a:pathLst>
                <a:path w="232314" h="253269" extrusionOk="0">
                  <a:moveTo>
                    <a:pt x="175991" y="129617"/>
                  </a:moveTo>
                  <a:cubicBezTo>
                    <a:pt x="192088" y="103804"/>
                    <a:pt x="203708" y="81992"/>
                    <a:pt x="218377" y="55988"/>
                  </a:cubicBezTo>
                  <a:lnTo>
                    <a:pt x="143701" y="78849"/>
                  </a:lnTo>
                  <a:cubicBezTo>
                    <a:pt x="123889" y="51131"/>
                    <a:pt x="103982" y="24175"/>
                    <a:pt x="85122" y="-18"/>
                  </a:cubicBezTo>
                  <a:cubicBezTo>
                    <a:pt x="82169" y="30938"/>
                    <a:pt x="80550" y="64656"/>
                    <a:pt x="79598" y="99137"/>
                  </a:cubicBezTo>
                  <a:cubicBezTo>
                    <a:pt x="51785" y="107995"/>
                    <a:pt x="24638" y="116949"/>
                    <a:pt x="-31" y="125330"/>
                  </a:cubicBezTo>
                  <a:cubicBezTo>
                    <a:pt x="24353" y="136951"/>
                    <a:pt x="51023" y="147809"/>
                    <a:pt x="78455" y="158001"/>
                  </a:cubicBezTo>
                  <a:cubicBezTo>
                    <a:pt x="78455" y="191243"/>
                    <a:pt x="78455" y="223819"/>
                    <a:pt x="77693" y="253251"/>
                  </a:cubicBezTo>
                  <a:cubicBezTo>
                    <a:pt x="95695" y="229629"/>
                    <a:pt x="115126" y="203817"/>
                    <a:pt x="134843" y="177051"/>
                  </a:cubicBezTo>
                  <a:cubicBezTo>
                    <a:pt x="168275" y="188195"/>
                    <a:pt x="201518" y="198387"/>
                    <a:pt x="232283" y="207722"/>
                  </a:cubicBezTo>
                  <a:cubicBezTo>
                    <a:pt x="214281" y="181242"/>
                    <a:pt x="196850" y="159240"/>
                    <a:pt x="175991" y="1296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 name="Google Shape;13;p1"/>
          <p:cNvGrpSpPr/>
          <p:nvPr/>
        </p:nvGrpSpPr>
        <p:grpSpPr>
          <a:xfrm>
            <a:off x="439933" y="306475"/>
            <a:ext cx="1239034" cy="4066529"/>
            <a:chOff x="5734431" y="3000731"/>
            <a:chExt cx="1070255" cy="3512593"/>
          </a:xfrm>
        </p:grpSpPr>
        <p:sp>
          <p:nvSpPr>
            <p:cNvPr id="14" name="Google Shape;14;p1"/>
            <p:cNvSpPr/>
            <p:nvPr/>
          </p:nvSpPr>
          <p:spPr>
            <a:xfrm>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 name="Google Shape;17;p1"/>
          <p:cNvGrpSpPr/>
          <p:nvPr/>
        </p:nvGrpSpPr>
        <p:grpSpPr>
          <a:xfrm>
            <a:off x="1056338" y="505662"/>
            <a:ext cx="916304" cy="4230037"/>
            <a:chOff x="8791574" y="2976562"/>
            <a:chExt cx="801315" cy="3699202"/>
          </a:xfrm>
        </p:grpSpPr>
        <p:sp>
          <p:nvSpPr>
            <p:cNvPr id="18" name="Google Shape;18;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9117646"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9143827" y="511288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 name="Google Shape;21;p1"/>
          <p:cNvGrpSpPr/>
          <p:nvPr/>
        </p:nvGrpSpPr>
        <p:grpSpPr>
          <a:xfrm>
            <a:off x="441626" y="984270"/>
            <a:ext cx="954637" cy="617570"/>
            <a:chOff x="8624939" y="4805914"/>
            <a:chExt cx="1037874" cy="671418"/>
          </a:xfrm>
        </p:grpSpPr>
        <p:sp>
          <p:nvSpPr>
            <p:cNvPr id="22" name="Google Shape;22;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9" name="Google Shape;29;p1"/>
          <p:cNvGrpSpPr/>
          <p:nvPr/>
        </p:nvGrpSpPr>
        <p:grpSpPr>
          <a:xfrm>
            <a:off x="552331" y="2226224"/>
            <a:ext cx="781408" cy="933723"/>
            <a:chOff x="8753894" y="4676865"/>
            <a:chExt cx="782034" cy="934471"/>
          </a:xfrm>
        </p:grpSpPr>
        <p:sp>
          <p:nvSpPr>
            <p:cNvPr id="30" name="Google Shape;30;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0" name="Google Shape;40;p1"/>
          <p:cNvGrpSpPr/>
          <p:nvPr/>
        </p:nvGrpSpPr>
        <p:grpSpPr>
          <a:xfrm>
            <a:off x="598251" y="3494212"/>
            <a:ext cx="928024" cy="1591602"/>
            <a:chOff x="8758614" y="4479699"/>
            <a:chExt cx="774580" cy="1328549"/>
          </a:xfrm>
        </p:grpSpPr>
        <p:sp>
          <p:nvSpPr>
            <p:cNvPr id="41" name="Google Shape;41;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1" name="Google Shape;61;p1"/>
          <p:cNvSpPr/>
          <p:nvPr/>
        </p:nvSpPr>
        <p:spPr>
          <a:xfrm>
            <a:off x="1656729" y="100377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514453" y="767708"/>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458829" y="3358505"/>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1294749" y="231643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1046402" y="5184565"/>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flipH="1">
            <a:off x="319137" y="5033102"/>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flipH="1">
            <a:off x="894089" y="8361010"/>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flipH="1">
            <a:off x="670926" y="5666026"/>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flipH="1">
            <a:off x="1480995" y="1374459"/>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flipH="1">
            <a:off x="348626" y="837461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flipH="1">
            <a:off x="346703" y="6013692"/>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1575576" y="6019059"/>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flipH="1">
            <a:off x="248345" y="9079958"/>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flipH="1">
            <a:off x="1507909" y="663406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rot="-7155832" flipH="1">
            <a:off x="1246538" y="7528584"/>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6" name="Google Shape;76;p1"/>
          <p:cNvGrpSpPr/>
          <p:nvPr/>
        </p:nvGrpSpPr>
        <p:grpSpPr>
          <a:xfrm>
            <a:off x="344158" y="7312117"/>
            <a:ext cx="723944" cy="985155"/>
            <a:chOff x="463257" y="8579935"/>
            <a:chExt cx="852702" cy="1160371"/>
          </a:xfrm>
        </p:grpSpPr>
        <p:sp>
          <p:nvSpPr>
            <p:cNvPr id="77" name="Google Shape;77;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3" name="Google Shape;83;p1"/>
          <p:cNvSpPr/>
          <p:nvPr/>
        </p:nvSpPr>
        <p:spPr>
          <a:xfrm flipH="1">
            <a:off x="1539063" y="5486392"/>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flipH="1">
            <a:off x="1539052" y="5450051"/>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flipH="1">
            <a:off x="1533687" y="5450872"/>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flipH="1">
            <a:off x="1539063" y="5486394"/>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88" name="Google Shape;88;p1"/>
          <p:cNvGrpSpPr/>
          <p:nvPr/>
        </p:nvGrpSpPr>
        <p:grpSpPr>
          <a:xfrm>
            <a:off x="520283" y="5451254"/>
            <a:ext cx="1033667" cy="1521052"/>
            <a:chOff x="670708" y="6388106"/>
            <a:chExt cx="1217512" cy="1791581"/>
          </a:xfrm>
        </p:grpSpPr>
        <p:sp>
          <p:nvSpPr>
            <p:cNvPr id="89" name="Google Shape;89;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4" name="Google Shape;94;p1"/>
          <p:cNvSpPr/>
          <p:nvPr/>
        </p:nvSpPr>
        <p:spPr>
          <a:xfrm flipH="1">
            <a:off x="771929" y="8999202"/>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flipH="1">
            <a:off x="1186887" y="901745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flipH="1">
            <a:off x="1620181" y="9496624"/>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flipH="1">
            <a:off x="834716" y="9630935"/>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rot="10800000" flipH="1">
            <a:off x="1775254" y="565516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10800000" flipH="1">
            <a:off x="1228089" y="7281203"/>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rot="10800000" flipH="1">
            <a:off x="248581" y="6841889"/>
            <a:ext cx="176371" cy="175529"/>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rot="10800000" flipH="1">
            <a:off x="1525324" y="8528178"/>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rot="10800000" flipH="1">
            <a:off x="102950" y="4540849"/>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1822316" y="184684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flipH="1">
            <a:off x="196384" y="9765390"/>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77849" y="8804103"/>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6" name="Google Shape;106;p1"/>
          <p:cNvGrpSpPr/>
          <p:nvPr/>
        </p:nvGrpSpPr>
        <p:grpSpPr>
          <a:xfrm rot="10800000">
            <a:off x="16242350" y="4878507"/>
            <a:ext cx="1724894" cy="5209030"/>
            <a:chOff x="5819775" y="2877969"/>
            <a:chExt cx="1478565" cy="4465138"/>
          </a:xfrm>
        </p:grpSpPr>
        <p:sp>
          <p:nvSpPr>
            <p:cNvPr id="107" name="Google Shape;107;p1"/>
            <p:cNvSpPr/>
            <p:nvPr/>
          </p:nvSpPr>
          <p:spPr>
            <a:xfrm>
              <a:off x="6304692" y="4380737"/>
              <a:ext cx="184308" cy="202787"/>
            </a:xfrm>
            <a:custGeom>
              <a:avLst/>
              <a:gdLst/>
              <a:ahLst/>
              <a:cxnLst/>
              <a:rect l="l" t="t" r="r" b="b"/>
              <a:pathLst>
                <a:path w="184308" h="202787" extrusionOk="0">
                  <a:moveTo>
                    <a:pt x="128556" y="126188"/>
                  </a:moveTo>
                  <a:cubicBezTo>
                    <a:pt x="149035" y="112567"/>
                    <a:pt x="164846" y="100280"/>
                    <a:pt x="184277" y="85897"/>
                  </a:cubicBezTo>
                  <a:lnTo>
                    <a:pt x="121508" y="77706"/>
                  </a:lnTo>
                  <a:cubicBezTo>
                    <a:pt x="116078" y="50655"/>
                    <a:pt x="110363" y="24175"/>
                    <a:pt x="104458" y="-18"/>
                  </a:cubicBezTo>
                  <a:cubicBezTo>
                    <a:pt x="91980" y="21794"/>
                    <a:pt x="79598" y="46273"/>
                    <a:pt x="67501" y="71419"/>
                  </a:cubicBezTo>
                  <a:cubicBezTo>
                    <a:pt x="43974" y="68752"/>
                    <a:pt x="20924" y="66276"/>
                    <a:pt x="-31" y="64275"/>
                  </a:cubicBezTo>
                  <a:cubicBezTo>
                    <a:pt x="14066" y="81039"/>
                    <a:pt x="30163" y="97899"/>
                    <a:pt x="47594" y="114567"/>
                  </a:cubicBezTo>
                  <a:cubicBezTo>
                    <a:pt x="36259" y="138951"/>
                    <a:pt x="25400" y="162954"/>
                    <a:pt x="15113" y="185052"/>
                  </a:cubicBezTo>
                  <a:cubicBezTo>
                    <a:pt x="36354" y="173527"/>
                    <a:pt x="59309" y="160859"/>
                    <a:pt x="82455" y="147714"/>
                  </a:cubicBezTo>
                  <a:cubicBezTo>
                    <a:pt x="103410" y="166764"/>
                    <a:pt x="124556" y="185814"/>
                    <a:pt x="144177" y="202769"/>
                  </a:cubicBezTo>
                  <a:cubicBezTo>
                    <a:pt x="139605" y="177051"/>
                    <a:pt x="133890" y="154953"/>
                    <a:pt x="128556" y="12618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5819775" y="3112197"/>
              <a:ext cx="150685" cy="166306"/>
            </a:xfrm>
            <a:custGeom>
              <a:avLst/>
              <a:gdLst/>
              <a:ahLst/>
              <a:cxnLst/>
              <a:rect l="l" t="t" r="r" b="b"/>
              <a:pathLst>
                <a:path w="150685" h="166306" extrusionOk="0">
                  <a:moveTo>
                    <a:pt x="33306" y="166288"/>
                  </a:moveTo>
                  <a:cubicBezTo>
                    <a:pt x="49403" y="152286"/>
                    <a:pt x="66739" y="137046"/>
                    <a:pt x="83979" y="121140"/>
                  </a:cubicBezTo>
                  <a:cubicBezTo>
                    <a:pt x="103029" y="131998"/>
                    <a:pt x="122079" y="142380"/>
                    <a:pt x="139129" y="151810"/>
                  </a:cubicBezTo>
                  <a:cubicBezTo>
                    <a:pt x="130747" y="133713"/>
                    <a:pt x="121793" y="113710"/>
                    <a:pt x="112554" y="93993"/>
                  </a:cubicBezTo>
                  <a:cubicBezTo>
                    <a:pt x="126365" y="80373"/>
                    <a:pt x="139605" y="66466"/>
                    <a:pt x="150654" y="52845"/>
                  </a:cubicBezTo>
                  <a:cubicBezTo>
                    <a:pt x="133509" y="54465"/>
                    <a:pt x="114650" y="56370"/>
                    <a:pt x="95314" y="58560"/>
                  </a:cubicBezTo>
                  <a:cubicBezTo>
                    <a:pt x="85789" y="37986"/>
                    <a:pt x="75216" y="17984"/>
                    <a:pt x="65024" y="-18"/>
                  </a:cubicBezTo>
                  <a:cubicBezTo>
                    <a:pt x="60167" y="19889"/>
                    <a:pt x="55499" y="41606"/>
                    <a:pt x="51023" y="63799"/>
                  </a:cubicBezTo>
                  <a:lnTo>
                    <a:pt x="-31" y="69895"/>
                  </a:lnTo>
                  <a:cubicBezTo>
                    <a:pt x="15875" y="81611"/>
                    <a:pt x="28544" y="91707"/>
                    <a:pt x="45689" y="102947"/>
                  </a:cubicBezTo>
                  <a:cubicBezTo>
                    <a:pt x="41307" y="127045"/>
                    <a:pt x="36545" y="145047"/>
                    <a:pt x="33306" y="166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146988" y="7174896"/>
              <a:ext cx="151352" cy="168211"/>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6045496" y="2877969"/>
              <a:ext cx="232219" cy="253365"/>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1" name="Google Shape;111;p1"/>
          <p:cNvGrpSpPr/>
          <p:nvPr/>
        </p:nvGrpSpPr>
        <p:grpSpPr>
          <a:xfrm rot="10800000">
            <a:off x="16771396" y="6203232"/>
            <a:ext cx="1239034" cy="4066529"/>
            <a:chOff x="5734431" y="3000731"/>
            <a:chExt cx="1070255" cy="3512593"/>
          </a:xfrm>
        </p:grpSpPr>
        <p:sp>
          <p:nvSpPr>
            <p:cNvPr id="112" name="Google Shape;112;p1"/>
            <p:cNvSpPr/>
            <p:nvPr/>
          </p:nvSpPr>
          <p:spPr>
            <a:xfrm rot="10800000">
              <a:off x="5793541" y="4285092"/>
              <a:ext cx="255243" cy="241305"/>
            </a:xfrm>
            <a:custGeom>
              <a:avLst/>
              <a:gdLst/>
              <a:ahLst/>
              <a:cxnLst/>
              <a:rect l="l" t="t" r="r" b="b"/>
              <a:pathLst>
                <a:path w="255243" h="241305" extrusionOk="0">
                  <a:moveTo>
                    <a:pt x="255195" y="108768"/>
                  </a:moveTo>
                  <a:cubicBezTo>
                    <a:pt x="255195" y="134866"/>
                    <a:pt x="249797" y="154678"/>
                    <a:pt x="239002" y="168204"/>
                  </a:cubicBezTo>
                  <a:cubicBezTo>
                    <a:pt x="227187" y="182101"/>
                    <a:pt x="209597" y="189730"/>
                    <a:pt x="191377" y="188873"/>
                  </a:cubicBezTo>
                  <a:cubicBezTo>
                    <a:pt x="184325" y="189206"/>
                    <a:pt x="177258" y="188692"/>
                    <a:pt x="170327" y="187349"/>
                  </a:cubicBezTo>
                  <a:cubicBezTo>
                    <a:pt x="165104" y="186292"/>
                    <a:pt x="160022" y="184625"/>
                    <a:pt x="155182" y="182396"/>
                  </a:cubicBezTo>
                  <a:cubicBezTo>
                    <a:pt x="151679" y="180805"/>
                    <a:pt x="148461" y="178653"/>
                    <a:pt x="145657" y="176014"/>
                  </a:cubicBezTo>
                  <a:cubicBezTo>
                    <a:pt x="143813" y="174214"/>
                    <a:pt x="142382" y="172042"/>
                    <a:pt x="141466" y="169633"/>
                  </a:cubicBezTo>
                  <a:cubicBezTo>
                    <a:pt x="138974" y="174005"/>
                    <a:pt x="135033" y="177376"/>
                    <a:pt x="130322" y="179158"/>
                  </a:cubicBezTo>
                  <a:cubicBezTo>
                    <a:pt x="126031" y="180643"/>
                    <a:pt x="121526" y="181415"/>
                    <a:pt x="116987" y="181443"/>
                  </a:cubicBezTo>
                  <a:cubicBezTo>
                    <a:pt x="110529" y="181453"/>
                    <a:pt x="104107" y="180491"/>
                    <a:pt x="97937" y="178586"/>
                  </a:cubicBezTo>
                  <a:cubicBezTo>
                    <a:pt x="92088" y="176814"/>
                    <a:pt x="86693" y="173785"/>
                    <a:pt x="82125" y="169728"/>
                  </a:cubicBezTo>
                  <a:cubicBezTo>
                    <a:pt x="77458" y="165470"/>
                    <a:pt x="73783" y="160231"/>
                    <a:pt x="71362" y="154392"/>
                  </a:cubicBezTo>
                  <a:cubicBezTo>
                    <a:pt x="68546" y="147411"/>
                    <a:pt x="67183" y="139924"/>
                    <a:pt x="67362" y="132390"/>
                  </a:cubicBezTo>
                  <a:cubicBezTo>
                    <a:pt x="67244" y="125437"/>
                    <a:pt x="68541" y="118540"/>
                    <a:pt x="71172" y="112101"/>
                  </a:cubicBezTo>
                  <a:cubicBezTo>
                    <a:pt x="73486" y="106520"/>
                    <a:pt x="77074" y="101567"/>
                    <a:pt x="81649" y="97623"/>
                  </a:cubicBezTo>
                  <a:cubicBezTo>
                    <a:pt x="86314" y="93652"/>
                    <a:pt x="91721" y="90642"/>
                    <a:pt x="97556" y="88765"/>
                  </a:cubicBezTo>
                  <a:cubicBezTo>
                    <a:pt x="103937" y="86775"/>
                    <a:pt x="110587" y="85774"/>
                    <a:pt x="117273" y="85813"/>
                  </a:cubicBezTo>
                  <a:cubicBezTo>
                    <a:pt x="122699" y="85841"/>
                    <a:pt x="128034" y="87213"/>
                    <a:pt x="132798" y="89813"/>
                  </a:cubicBezTo>
                  <a:cubicBezTo>
                    <a:pt x="138245" y="92928"/>
                    <a:pt x="142551" y="97700"/>
                    <a:pt x="145086" y="103434"/>
                  </a:cubicBezTo>
                  <a:lnTo>
                    <a:pt x="145086" y="82574"/>
                  </a:lnTo>
                  <a:lnTo>
                    <a:pt x="188329" y="82574"/>
                  </a:lnTo>
                  <a:lnTo>
                    <a:pt x="187091" y="156488"/>
                  </a:lnTo>
                  <a:lnTo>
                    <a:pt x="192425" y="155726"/>
                  </a:lnTo>
                  <a:cubicBezTo>
                    <a:pt x="194792" y="154983"/>
                    <a:pt x="196774" y="153335"/>
                    <a:pt x="197949" y="151154"/>
                  </a:cubicBezTo>
                  <a:cubicBezTo>
                    <a:pt x="199699" y="148192"/>
                    <a:pt x="200984" y="144982"/>
                    <a:pt x="201759" y="141629"/>
                  </a:cubicBezTo>
                  <a:cubicBezTo>
                    <a:pt x="203064" y="135657"/>
                    <a:pt x="203640" y="129551"/>
                    <a:pt x="203474" y="123436"/>
                  </a:cubicBezTo>
                  <a:cubicBezTo>
                    <a:pt x="203737" y="112835"/>
                    <a:pt x="201924" y="102291"/>
                    <a:pt x="198140" y="92385"/>
                  </a:cubicBezTo>
                  <a:cubicBezTo>
                    <a:pt x="194911" y="84174"/>
                    <a:pt x="189631" y="76926"/>
                    <a:pt x="182805" y="71334"/>
                  </a:cubicBezTo>
                  <a:cubicBezTo>
                    <a:pt x="175625" y="65591"/>
                    <a:pt x="167266" y="61486"/>
                    <a:pt x="158325" y="59333"/>
                  </a:cubicBezTo>
                  <a:cubicBezTo>
                    <a:pt x="147573" y="56704"/>
                    <a:pt x="136533" y="55428"/>
                    <a:pt x="125464" y="55523"/>
                  </a:cubicBezTo>
                  <a:cubicBezTo>
                    <a:pt x="113098" y="55466"/>
                    <a:pt x="100870" y="58133"/>
                    <a:pt x="89650" y="63334"/>
                  </a:cubicBezTo>
                  <a:cubicBezTo>
                    <a:pt x="84973" y="65639"/>
                    <a:pt x="80565" y="68448"/>
                    <a:pt x="76506" y="71716"/>
                  </a:cubicBezTo>
                  <a:cubicBezTo>
                    <a:pt x="72031" y="75326"/>
                    <a:pt x="68170" y="79631"/>
                    <a:pt x="65076" y="84479"/>
                  </a:cubicBezTo>
                  <a:cubicBezTo>
                    <a:pt x="61480" y="90137"/>
                    <a:pt x="58751" y="96300"/>
                    <a:pt x="56979" y="102767"/>
                  </a:cubicBezTo>
                  <a:cubicBezTo>
                    <a:pt x="54788" y="110835"/>
                    <a:pt x="53761" y="119179"/>
                    <a:pt x="53931" y="127532"/>
                  </a:cubicBezTo>
                  <a:cubicBezTo>
                    <a:pt x="53730" y="137533"/>
                    <a:pt x="54982" y="147515"/>
                    <a:pt x="57646" y="157155"/>
                  </a:cubicBezTo>
                  <a:cubicBezTo>
                    <a:pt x="59723" y="164441"/>
                    <a:pt x="62937" y="171357"/>
                    <a:pt x="67171" y="177634"/>
                  </a:cubicBezTo>
                  <a:cubicBezTo>
                    <a:pt x="70932" y="182863"/>
                    <a:pt x="75691" y="187301"/>
                    <a:pt x="81173" y="190683"/>
                  </a:cubicBezTo>
                  <a:cubicBezTo>
                    <a:pt x="86262" y="193826"/>
                    <a:pt x="91737" y="196283"/>
                    <a:pt x="97461" y="198017"/>
                  </a:cubicBezTo>
                  <a:cubicBezTo>
                    <a:pt x="111828" y="201713"/>
                    <a:pt x="126857" y="202046"/>
                    <a:pt x="141371" y="198969"/>
                  </a:cubicBezTo>
                  <a:lnTo>
                    <a:pt x="141371" y="237831"/>
                  </a:lnTo>
                  <a:cubicBezTo>
                    <a:pt x="123255" y="241889"/>
                    <a:pt x="104522" y="242375"/>
                    <a:pt x="86221" y="239260"/>
                  </a:cubicBezTo>
                  <a:cubicBezTo>
                    <a:pt x="69944" y="236536"/>
                    <a:pt x="54540" y="230011"/>
                    <a:pt x="41263" y="220210"/>
                  </a:cubicBezTo>
                  <a:cubicBezTo>
                    <a:pt x="28266" y="210447"/>
                    <a:pt x="17892" y="197626"/>
                    <a:pt x="11069" y="182872"/>
                  </a:cubicBezTo>
                  <a:cubicBezTo>
                    <a:pt x="3373" y="166032"/>
                    <a:pt x="-405" y="147668"/>
                    <a:pt x="20" y="129151"/>
                  </a:cubicBezTo>
                  <a:cubicBezTo>
                    <a:pt x="-384" y="111701"/>
                    <a:pt x="2292" y="94328"/>
                    <a:pt x="7926" y="77812"/>
                  </a:cubicBezTo>
                  <a:cubicBezTo>
                    <a:pt x="12583" y="64819"/>
                    <a:pt x="19554" y="52789"/>
                    <a:pt x="28500" y="42283"/>
                  </a:cubicBezTo>
                  <a:cubicBezTo>
                    <a:pt x="36404" y="33139"/>
                    <a:pt x="45890" y="25491"/>
                    <a:pt x="56503" y="19709"/>
                  </a:cubicBezTo>
                  <a:cubicBezTo>
                    <a:pt x="66132" y="14299"/>
                    <a:pt x="76320" y="9955"/>
                    <a:pt x="86888" y="6755"/>
                  </a:cubicBezTo>
                  <a:cubicBezTo>
                    <a:pt x="96225" y="4050"/>
                    <a:pt x="105790" y="2202"/>
                    <a:pt x="115463" y="1230"/>
                  </a:cubicBezTo>
                  <a:cubicBezTo>
                    <a:pt x="124035" y="373"/>
                    <a:pt x="130893" y="-8"/>
                    <a:pt x="135942" y="-8"/>
                  </a:cubicBezTo>
                  <a:cubicBezTo>
                    <a:pt x="152904" y="-255"/>
                    <a:pt x="169764" y="2650"/>
                    <a:pt x="185662" y="8565"/>
                  </a:cubicBezTo>
                  <a:cubicBezTo>
                    <a:pt x="199796" y="13718"/>
                    <a:pt x="212752" y="21652"/>
                    <a:pt x="223762" y="31901"/>
                  </a:cubicBezTo>
                  <a:cubicBezTo>
                    <a:pt x="234086" y="41607"/>
                    <a:pt x="242235" y="53389"/>
                    <a:pt x="247670" y="66477"/>
                  </a:cubicBezTo>
                  <a:cubicBezTo>
                    <a:pt x="252970" y="79936"/>
                    <a:pt x="255528" y="94309"/>
                    <a:pt x="255195" y="108768"/>
                  </a:cubicBezTo>
                  <a:close/>
                  <a:moveTo>
                    <a:pt x="111748" y="130580"/>
                  </a:moveTo>
                  <a:cubicBezTo>
                    <a:pt x="111539" y="135095"/>
                    <a:pt x="112665" y="139562"/>
                    <a:pt x="114987" y="143439"/>
                  </a:cubicBezTo>
                  <a:cubicBezTo>
                    <a:pt x="116992" y="146753"/>
                    <a:pt x="120638" y="148725"/>
                    <a:pt x="124512" y="148582"/>
                  </a:cubicBezTo>
                  <a:cubicBezTo>
                    <a:pt x="128793" y="148677"/>
                    <a:pt x="132875" y="146772"/>
                    <a:pt x="135561" y="143439"/>
                  </a:cubicBezTo>
                  <a:cubicBezTo>
                    <a:pt x="138897" y="139981"/>
                    <a:pt x="140802" y="135390"/>
                    <a:pt x="140895" y="130580"/>
                  </a:cubicBezTo>
                  <a:cubicBezTo>
                    <a:pt x="141210" y="126560"/>
                    <a:pt x="139537" y="122646"/>
                    <a:pt x="136418" y="120102"/>
                  </a:cubicBezTo>
                  <a:cubicBezTo>
                    <a:pt x="133239" y="117721"/>
                    <a:pt x="129337" y="116512"/>
                    <a:pt x="125369" y="116673"/>
                  </a:cubicBezTo>
                  <a:cubicBezTo>
                    <a:pt x="116130" y="116483"/>
                    <a:pt x="111748" y="121055"/>
                    <a:pt x="111748" y="1305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rot="10800000">
              <a:off x="6597799" y="3000731"/>
              <a:ext cx="206887" cy="311945"/>
            </a:xfrm>
            <a:custGeom>
              <a:avLst/>
              <a:gdLst/>
              <a:ahLst/>
              <a:cxnLst/>
              <a:rect l="l" t="t" r="r" b="b"/>
              <a:pathLst>
                <a:path w="206887" h="311945" extrusionOk="0">
                  <a:moveTo>
                    <a:pt x="84540" y="279370"/>
                  </a:moveTo>
                  <a:cubicBezTo>
                    <a:pt x="83206" y="284989"/>
                    <a:pt x="80673" y="290253"/>
                    <a:pt x="77110" y="294801"/>
                  </a:cubicBezTo>
                  <a:cubicBezTo>
                    <a:pt x="73748" y="299200"/>
                    <a:pt x="69576" y="302918"/>
                    <a:pt x="64823" y="305755"/>
                  </a:cubicBezTo>
                  <a:cubicBezTo>
                    <a:pt x="60070" y="308564"/>
                    <a:pt x="54841" y="310469"/>
                    <a:pt x="49393" y="311374"/>
                  </a:cubicBezTo>
                  <a:cubicBezTo>
                    <a:pt x="43783" y="312308"/>
                    <a:pt x="38039" y="312048"/>
                    <a:pt x="32533" y="310612"/>
                  </a:cubicBezTo>
                  <a:cubicBezTo>
                    <a:pt x="26933" y="309268"/>
                    <a:pt x="21675" y="306771"/>
                    <a:pt x="17103" y="303278"/>
                  </a:cubicBezTo>
                  <a:cubicBezTo>
                    <a:pt x="12722" y="299900"/>
                    <a:pt x="9007" y="295732"/>
                    <a:pt x="6149" y="290991"/>
                  </a:cubicBezTo>
                  <a:cubicBezTo>
                    <a:pt x="3301" y="286258"/>
                    <a:pt x="1387" y="281018"/>
                    <a:pt x="529" y="275560"/>
                  </a:cubicBezTo>
                  <a:cubicBezTo>
                    <a:pt x="-404" y="269885"/>
                    <a:pt x="-147" y="264079"/>
                    <a:pt x="1291" y="258511"/>
                  </a:cubicBezTo>
                  <a:cubicBezTo>
                    <a:pt x="2673" y="252926"/>
                    <a:pt x="5168" y="247678"/>
                    <a:pt x="8626" y="243080"/>
                  </a:cubicBezTo>
                  <a:cubicBezTo>
                    <a:pt x="11931" y="238575"/>
                    <a:pt x="16112" y="234785"/>
                    <a:pt x="20913" y="231936"/>
                  </a:cubicBezTo>
                  <a:cubicBezTo>
                    <a:pt x="25637" y="229056"/>
                    <a:pt x="30876" y="227116"/>
                    <a:pt x="36344" y="226221"/>
                  </a:cubicBezTo>
                  <a:cubicBezTo>
                    <a:pt x="42001" y="225151"/>
                    <a:pt x="47831" y="225379"/>
                    <a:pt x="53393" y="226888"/>
                  </a:cubicBezTo>
                  <a:cubicBezTo>
                    <a:pt x="58937" y="228213"/>
                    <a:pt x="64137" y="230714"/>
                    <a:pt x="68633" y="234222"/>
                  </a:cubicBezTo>
                  <a:cubicBezTo>
                    <a:pt x="72996" y="237658"/>
                    <a:pt x="76710" y="241851"/>
                    <a:pt x="79587" y="246604"/>
                  </a:cubicBezTo>
                  <a:cubicBezTo>
                    <a:pt x="82445" y="251446"/>
                    <a:pt x="84378" y="256774"/>
                    <a:pt x="85302" y="262321"/>
                  </a:cubicBezTo>
                  <a:cubicBezTo>
                    <a:pt x="86235" y="267995"/>
                    <a:pt x="85978" y="273802"/>
                    <a:pt x="84540" y="279370"/>
                  </a:cubicBezTo>
                  <a:close/>
                  <a:moveTo>
                    <a:pt x="87683" y="224602"/>
                  </a:moveTo>
                  <a:lnTo>
                    <a:pt x="21008" y="207838"/>
                  </a:lnTo>
                  <a:cubicBezTo>
                    <a:pt x="22808" y="195807"/>
                    <a:pt x="26504" y="184137"/>
                    <a:pt x="31962" y="173262"/>
                  </a:cubicBezTo>
                  <a:cubicBezTo>
                    <a:pt x="36077" y="165373"/>
                    <a:pt x="41525" y="158252"/>
                    <a:pt x="48059" y="152212"/>
                  </a:cubicBezTo>
                  <a:cubicBezTo>
                    <a:pt x="53393" y="147256"/>
                    <a:pt x="59594" y="143317"/>
                    <a:pt x="66347" y="140591"/>
                  </a:cubicBezTo>
                  <a:cubicBezTo>
                    <a:pt x="72281" y="138145"/>
                    <a:pt x="78358" y="136046"/>
                    <a:pt x="84540" y="134305"/>
                  </a:cubicBezTo>
                  <a:cubicBezTo>
                    <a:pt x="89798" y="132950"/>
                    <a:pt x="94979" y="131329"/>
                    <a:pt x="100066" y="129447"/>
                  </a:cubicBezTo>
                  <a:cubicBezTo>
                    <a:pt x="104323" y="128027"/>
                    <a:pt x="108010" y="125249"/>
                    <a:pt x="110543" y="121541"/>
                  </a:cubicBezTo>
                  <a:cubicBezTo>
                    <a:pt x="112172" y="119166"/>
                    <a:pt x="113153" y="116409"/>
                    <a:pt x="113401" y="113540"/>
                  </a:cubicBezTo>
                  <a:cubicBezTo>
                    <a:pt x="113677" y="110248"/>
                    <a:pt x="113020" y="106945"/>
                    <a:pt x="111496" y="104015"/>
                  </a:cubicBezTo>
                  <a:cubicBezTo>
                    <a:pt x="109457" y="100188"/>
                    <a:pt x="106514" y="96918"/>
                    <a:pt x="102923" y="94490"/>
                  </a:cubicBezTo>
                  <a:cubicBezTo>
                    <a:pt x="97818" y="90947"/>
                    <a:pt x="92046" y="88454"/>
                    <a:pt x="85969" y="87156"/>
                  </a:cubicBezTo>
                  <a:cubicBezTo>
                    <a:pt x="80254" y="85820"/>
                    <a:pt x="74463" y="84834"/>
                    <a:pt x="68633" y="84203"/>
                  </a:cubicBezTo>
                  <a:cubicBezTo>
                    <a:pt x="61489" y="83419"/>
                    <a:pt x="54298" y="83038"/>
                    <a:pt x="47107" y="83060"/>
                  </a:cubicBezTo>
                  <a:cubicBezTo>
                    <a:pt x="39534" y="83077"/>
                    <a:pt x="31962" y="83522"/>
                    <a:pt x="24437" y="84394"/>
                  </a:cubicBezTo>
                  <a:cubicBezTo>
                    <a:pt x="17341" y="85088"/>
                    <a:pt x="10321" y="86460"/>
                    <a:pt x="3482" y="88489"/>
                  </a:cubicBezTo>
                  <a:lnTo>
                    <a:pt x="14150" y="8575"/>
                  </a:lnTo>
                  <a:cubicBezTo>
                    <a:pt x="19770" y="6955"/>
                    <a:pt x="25961" y="5241"/>
                    <a:pt x="33200" y="3717"/>
                  </a:cubicBezTo>
                  <a:cubicBezTo>
                    <a:pt x="40563" y="2051"/>
                    <a:pt x="48050" y="968"/>
                    <a:pt x="55584" y="478"/>
                  </a:cubicBezTo>
                  <a:cubicBezTo>
                    <a:pt x="64147" y="-189"/>
                    <a:pt x="72739" y="-189"/>
                    <a:pt x="81302" y="478"/>
                  </a:cubicBezTo>
                  <a:cubicBezTo>
                    <a:pt x="90941" y="1155"/>
                    <a:pt x="100504" y="2684"/>
                    <a:pt x="109877" y="5050"/>
                  </a:cubicBezTo>
                  <a:cubicBezTo>
                    <a:pt x="125507" y="8881"/>
                    <a:pt x="140471" y="15046"/>
                    <a:pt x="154263" y="23338"/>
                  </a:cubicBezTo>
                  <a:cubicBezTo>
                    <a:pt x="167036" y="30904"/>
                    <a:pt x="178247" y="40827"/>
                    <a:pt x="187315" y="52580"/>
                  </a:cubicBezTo>
                  <a:cubicBezTo>
                    <a:pt x="195868" y="63954"/>
                    <a:pt x="201850" y="77052"/>
                    <a:pt x="204841" y="90966"/>
                  </a:cubicBezTo>
                  <a:cubicBezTo>
                    <a:pt x="207965" y="106298"/>
                    <a:pt x="207470" y="122147"/>
                    <a:pt x="203412" y="137257"/>
                  </a:cubicBezTo>
                  <a:cubicBezTo>
                    <a:pt x="201212" y="147590"/>
                    <a:pt x="196830" y="157333"/>
                    <a:pt x="190553" y="165832"/>
                  </a:cubicBezTo>
                  <a:cubicBezTo>
                    <a:pt x="185543" y="172151"/>
                    <a:pt x="179285" y="177371"/>
                    <a:pt x="172170" y="181168"/>
                  </a:cubicBezTo>
                  <a:cubicBezTo>
                    <a:pt x="165322" y="184723"/>
                    <a:pt x="158016" y="187320"/>
                    <a:pt x="150453" y="188883"/>
                  </a:cubicBezTo>
                  <a:cubicBezTo>
                    <a:pt x="142738" y="190407"/>
                    <a:pt x="135213" y="192407"/>
                    <a:pt x="127688" y="194598"/>
                  </a:cubicBezTo>
                  <a:cubicBezTo>
                    <a:pt x="120097" y="196812"/>
                    <a:pt x="112829" y="200015"/>
                    <a:pt x="106066" y="204123"/>
                  </a:cubicBezTo>
                  <a:cubicBezTo>
                    <a:pt x="98399" y="209269"/>
                    <a:pt x="92093" y="216199"/>
                    <a:pt x="87683" y="22431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rot="10800000">
              <a:off x="5734431" y="6187344"/>
              <a:ext cx="156778" cy="325980"/>
            </a:xfrm>
            <a:custGeom>
              <a:avLst/>
              <a:gdLst/>
              <a:ahLst/>
              <a:cxnLst/>
              <a:rect l="l" t="t" r="r" b="b"/>
              <a:pathLst>
                <a:path w="156778" h="325980" extrusionOk="0">
                  <a:moveTo>
                    <a:pt x="96373" y="-22"/>
                  </a:moveTo>
                  <a:lnTo>
                    <a:pt x="135807" y="212004"/>
                  </a:lnTo>
                  <a:lnTo>
                    <a:pt x="62750" y="231054"/>
                  </a:lnTo>
                  <a:lnTo>
                    <a:pt x="-20" y="25600"/>
                  </a:lnTo>
                  <a:close/>
                  <a:moveTo>
                    <a:pt x="155238" y="271916"/>
                  </a:moveTo>
                  <a:cubicBezTo>
                    <a:pt x="156812" y="277489"/>
                    <a:pt x="157169" y="283337"/>
                    <a:pt x="156285" y="289061"/>
                  </a:cubicBezTo>
                  <a:cubicBezTo>
                    <a:pt x="155381" y="294519"/>
                    <a:pt x="153511" y="299777"/>
                    <a:pt x="150761" y="304587"/>
                  </a:cubicBezTo>
                  <a:cubicBezTo>
                    <a:pt x="148001" y="309369"/>
                    <a:pt x="144348" y="313569"/>
                    <a:pt x="139998" y="316970"/>
                  </a:cubicBezTo>
                  <a:cubicBezTo>
                    <a:pt x="135561" y="320503"/>
                    <a:pt x="130434" y="323066"/>
                    <a:pt x="124948" y="324494"/>
                  </a:cubicBezTo>
                  <a:cubicBezTo>
                    <a:pt x="108300" y="328952"/>
                    <a:pt x="90600" y="323027"/>
                    <a:pt x="79990" y="309445"/>
                  </a:cubicBezTo>
                  <a:cubicBezTo>
                    <a:pt x="76391" y="304930"/>
                    <a:pt x="73793" y="299701"/>
                    <a:pt x="72370" y="294110"/>
                  </a:cubicBezTo>
                  <a:cubicBezTo>
                    <a:pt x="70835" y="288566"/>
                    <a:pt x="70477" y="282756"/>
                    <a:pt x="71322" y="277060"/>
                  </a:cubicBezTo>
                  <a:cubicBezTo>
                    <a:pt x="72038" y="271564"/>
                    <a:pt x="73817" y="266258"/>
                    <a:pt x="76561" y="261439"/>
                  </a:cubicBezTo>
                  <a:cubicBezTo>
                    <a:pt x="79371" y="256638"/>
                    <a:pt x="83016" y="252381"/>
                    <a:pt x="87324" y="248866"/>
                  </a:cubicBezTo>
                  <a:cubicBezTo>
                    <a:pt x="91815" y="245284"/>
                    <a:pt x="97007" y="242694"/>
                    <a:pt x="102564" y="241246"/>
                  </a:cubicBezTo>
                  <a:cubicBezTo>
                    <a:pt x="108079" y="239703"/>
                    <a:pt x="113865" y="239379"/>
                    <a:pt x="119519" y="240293"/>
                  </a:cubicBezTo>
                  <a:cubicBezTo>
                    <a:pt x="130812" y="241827"/>
                    <a:pt x="141062" y="247704"/>
                    <a:pt x="148094" y="256676"/>
                  </a:cubicBezTo>
                  <a:cubicBezTo>
                    <a:pt x="151423" y="261115"/>
                    <a:pt x="153850" y="266163"/>
                    <a:pt x="155238" y="2715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5" name="Google Shape;115;p1"/>
          <p:cNvGrpSpPr/>
          <p:nvPr/>
        </p:nvGrpSpPr>
        <p:grpSpPr>
          <a:xfrm rot="10800000">
            <a:off x="16401522" y="5535736"/>
            <a:ext cx="763904" cy="4230037"/>
            <a:chOff x="8791574" y="2976562"/>
            <a:chExt cx="668040" cy="3699202"/>
          </a:xfrm>
        </p:grpSpPr>
        <p:sp>
          <p:nvSpPr>
            <p:cNvPr id="116" name="Google Shape;116;p1"/>
            <p:cNvSpPr/>
            <p:nvPr/>
          </p:nvSpPr>
          <p:spPr>
            <a:xfrm>
              <a:off x="8791574" y="2976562"/>
              <a:ext cx="196881" cy="330136"/>
            </a:xfrm>
            <a:custGeom>
              <a:avLst/>
              <a:gdLst/>
              <a:ahLst/>
              <a:cxnLst/>
              <a:rect l="l" t="t" r="r" b="b"/>
              <a:pathLst>
                <a:path w="196881" h="330136" extrusionOk="0">
                  <a:moveTo>
                    <a:pt x="187194" y="6262"/>
                  </a:moveTo>
                  <a:cubicBezTo>
                    <a:pt x="146903" y="6262"/>
                    <a:pt x="106898" y="71"/>
                    <a:pt x="66607" y="-25"/>
                  </a:cubicBezTo>
                  <a:cubicBezTo>
                    <a:pt x="61347" y="-25"/>
                    <a:pt x="57082" y="4240"/>
                    <a:pt x="57082" y="9500"/>
                  </a:cubicBezTo>
                  <a:cubicBezTo>
                    <a:pt x="57082" y="14761"/>
                    <a:pt x="61347" y="19025"/>
                    <a:pt x="66607" y="19025"/>
                  </a:cubicBezTo>
                  <a:cubicBezTo>
                    <a:pt x="94611" y="19025"/>
                    <a:pt x="122519" y="21978"/>
                    <a:pt x="150427" y="23883"/>
                  </a:cubicBezTo>
                  <a:cubicBezTo>
                    <a:pt x="99088" y="50744"/>
                    <a:pt x="54415" y="89891"/>
                    <a:pt x="29746" y="143517"/>
                  </a:cubicBezTo>
                  <a:cubicBezTo>
                    <a:pt x="4409" y="198762"/>
                    <a:pt x="28" y="260675"/>
                    <a:pt x="-68" y="320587"/>
                  </a:cubicBezTo>
                  <a:cubicBezTo>
                    <a:pt x="-68" y="325848"/>
                    <a:pt x="4197" y="330112"/>
                    <a:pt x="9457" y="330112"/>
                  </a:cubicBezTo>
                  <a:cubicBezTo>
                    <a:pt x="14718" y="330112"/>
                    <a:pt x="18982" y="325848"/>
                    <a:pt x="18982" y="320587"/>
                  </a:cubicBezTo>
                  <a:cubicBezTo>
                    <a:pt x="18982" y="264294"/>
                    <a:pt x="22411" y="205144"/>
                    <a:pt x="46224" y="153137"/>
                  </a:cubicBezTo>
                  <a:cubicBezTo>
                    <a:pt x="70036" y="101131"/>
                    <a:pt x="113756" y="63983"/>
                    <a:pt x="164334" y="37980"/>
                  </a:cubicBezTo>
                  <a:cubicBezTo>
                    <a:pt x="149338" y="66461"/>
                    <a:pt x="140878" y="97926"/>
                    <a:pt x="139569" y="130087"/>
                  </a:cubicBezTo>
                  <a:cubicBezTo>
                    <a:pt x="139569" y="135348"/>
                    <a:pt x="143833" y="139612"/>
                    <a:pt x="149094" y="139612"/>
                  </a:cubicBezTo>
                  <a:cubicBezTo>
                    <a:pt x="154355" y="139612"/>
                    <a:pt x="158619" y="135348"/>
                    <a:pt x="158619" y="130087"/>
                  </a:cubicBezTo>
                  <a:cubicBezTo>
                    <a:pt x="158619" y="91415"/>
                    <a:pt x="175954" y="53315"/>
                    <a:pt x="195481" y="20645"/>
                  </a:cubicBezTo>
                  <a:cubicBezTo>
                    <a:pt x="198164" y="16120"/>
                    <a:pt x="196670" y="10277"/>
                    <a:pt x="192146" y="7593"/>
                  </a:cubicBezTo>
                  <a:cubicBezTo>
                    <a:pt x="190648" y="6706"/>
                    <a:pt x="188935" y="6245"/>
                    <a:pt x="187194" y="6262"/>
                  </a:cubicBezTo>
                  <a:close/>
                  <a:moveTo>
                    <a:pt x="170239" y="25312"/>
                  </a:moveTo>
                  <a:lnTo>
                    <a:pt x="171001" y="25312"/>
                  </a:lnTo>
                  <a:lnTo>
                    <a:pt x="171001" y="26169"/>
                  </a:lnTo>
                  <a:cubicBezTo>
                    <a:pt x="170779" y="25738"/>
                    <a:pt x="170524" y="25323"/>
                    <a:pt x="170239" y="249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9250921" y="6255974"/>
              <a:ext cx="137302" cy="419790"/>
            </a:xfrm>
            <a:custGeom>
              <a:avLst/>
              <a:gdLst/>
              <a:ahLst/>
              <a:cxnLst/>
              <a:rect l="l" t="t" r="r" b="b"/>
              <a:pathLst>
                <a:path w="137302" h="419790" extrusionOk="0">
                  <a:moveTo>
                    <a:pt x="120298" y="366828"/>
                  </a:moveTo>
                  <a:cubicBezTo>
                    <a:pt x="94885" y="366247"/>
                    <a:pt x="69653" y="371258"/>
                    <a:pt x="46384" y="381497"/>
                  </a:cubicBezTo>
                  <a:cubicBezTo>
                    <a:pt x="140300" y="282532"/>
                    <a:pt x="157731" y="133847"/>
                    <a:pt x="115535" y="6593"/>
                  </a:cubicBezTo>
                  <a:cubicBezTo>
                    <a:pt x="111725" y="-5028"/>
                    <a:pt x="93247" y="-75"/>
                    <a:pt x="97152" y="11641"/>
                  </a:cubicBezTo>
                  <a:cubicBezTo>
                    <a:pt x="138205" y="135466"/>
                    <a:pt x="121345" y="279865"/>
                    <a:pt x="26762" y="374258"/>
                  </a:cubicBezTo>
                  <a:cubicBezTo>
                    <a:pt x="32649" y="346340"/>
                    <a:pt x="36878" y="318099"/>
                    <a:pt x="39430" y="289676"/>
                  </a:cubicBezTo>
                  <a:cubicBezTo>
                    <a:pt x="40383" y="277484"/>
                    <a:pt x="21333" y="277484"/>
                    <a:pt x="20380" y="289676"/>
                  </a:cubicBezTo>
                  <a:cubicBezTo>
                    <a:pt x="16447" y="329433"/>
                    <a:pt x="9731" y="368867"/>
                    <a:pt x="283" y="407690"/>
                  </a:cubicBezTo>
                  <a:cubicBezTo>
                    <a:pt x="-1127" y="412758"/>
                    <a:pt x="1845" y="418006"/>
                    <a:pt x="6912" y="419416"/>
                  </a:cubicBezTo>
                  <a:cubicBezTo>
                    <a:pt x="9398" y="420111"/>
                    <a:pt x="12056" y="419759"/>
                    <a:pt x="14284" y="418454"/>
                  </a:cubicBezTo>
                  <a:cubicBezTo>
                    <a:pt x="47050" y="400166"/>
                    <a:pt x="81912" y="384164"/>
                    <a:pt x="120298" y="385878"/>
                  </a:cubicBezTo>
                  <a:cubicBezTo>
                    <a:pt x="132585" y="386450"/>
                    <a:pt x="132490" y="367400"/>
                    <a:pt x="120298" y="366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9010552" y="5379434"/>
              <a:ext cx="449062" cy="464779"/>
            </a:xfrm>
            <a:custGeom>
              <a:avLst/>
              <a:gdLst/>
              <a:ahLst/>
              <a:cxnLst/>
              <a:rect l="l" t="t" r="r" b="b"/>
              <a:pathLst>
                <a:path w="449062" h="464779" extrusionOk="0">
                  <a:moveTo>
                    <a:pt x="409286" y="318828"/>
                  </a:moveTo>
                  <a:cubicBezTo>
                    <a:pt x="382330" y="284157"/>
                    <a:pt x="354231" y="250534"/>
                    <a:pt x="325942" y="217006"/>
                  </a:cubicBezTo>
                  <a:cubicBezTo>
                    <a:pt x="287270" y="171095"/>
                    <a:pt x="247742" y="126042"/>
                    <a:pt x="206689" y="82227"/>
                  </a:cubicBezTo>
                  <a:cubicBezTo>
                    <a:pt x="187639" y="61462"/>
                    <a:pt x="167827" y="40412"/>
                    <a:pt x="146586" y="21648"/>
                  </a:cubicBezTo>
                  <a:cubicBezTo>
                    <a:pt x="127193" y="2836"/>
                    <a:pt x="99342" y="-4403"/>
                    <a:pt x="73244" y="2598"/>
                  </a:cubicBezTo>
                  <a:cubicBezTo>
                    <a:pt x="45977" y="10151"/>
                    <a:pt x="22863" y="28296"/>
                    <a:pt x="9045" y="52985"/>
                  </a:cubicBezTo>
                  <a:cubicBezTo>
                    <a:pt x="-4687" y="76474"/>
                    <a:pt x="-2765" y="105963"/>
                    <a:pt x="13903" y="127471"/>
                  </a:cubicBezTo>
                  <a:cubicBezTo>
                    <a:pt x="56480" y="187002"/>
                    <a:pt x="105819" y="241771"/>
                    <a:pt x="153920" y="296634"/>
                  </a:cubicBezTo>
                  <a:cubicBezTo>
                    <a:pt x="162017" y="306159"/>
                    <a:pt x="170018" y="315018"/>
                    <a:pt x="178019" y="324352"/>
                  </a:cubicBezTo>
                  <a:cubicBezTo>
                    <a:pt x="186020" y="333687"/>
                    <a:pt x="199355" y="320257"/>
                    <a:pt x="191449" y="310922"/>
                  </a:cubicBezTo>
                  <a:cubicBezTo>
                    <a:pt x="152492" y="264916"/>
                    <a:pt x="111915" y="220434"/>
                    <a:pt x="73720" y="173762"/>
                  </a:cubicBezTo>
                  <a:cubicBezTo>
                    <a:pt x="62957" y="160617"/>
                    <a:pt x="52289" y="147283"/>
                    <a:pt x="42002" y="133662"/>
                  </a:cubicBezTo>
                  <a:cubicBezTo>
                    <a:pt x="33092" y="123861"/>
                    <a:pt x="25794" y="112697"/>
                    <a:pt x="20380" y="100610"/>
                  </a:cubicBezTo>
                  <a:cubicBezTo>
                    <a:pt x="12760" y="77369"/>
                    <a:pt x="28095" y="52985"/>
                    <a:pt x="45050" y="38793"/>
                  </a:cubicBezTo>
                  <a:cubicBezTo>
                    <a:pt x="63528" y="22886"/>
                    <a:pt x="90579" y="12885"/>
                    <a:pt x="114296" y="22315"/>
                  </a:cubicBezTo>
                  <a:cubicBezTo>
                    <a:pt x="133346" y="30125"/>
                    <a:pt x="150015" y="50890"/>
                    <a:pt x="164398" y="65177"/>
                  </a:cubicBezTo>
                  <a:cubicBezTo>
                    <a:pt x="203736" y="105468"/>
                    <a:pt x="241455" y="147473"/>
                    <a:pt x="278698" y="190050"/>
                  </a:cubicBezTo>
                  <a:cubicBezTo>
                    <a:pt x="322799" y="240913"/>
                    <a:pt x="366423" y="292539"/>
                    <a:pt x="407000" y="346260"/>
                  </a:cubicBezTo>
                  <a:cubicBezTo>
                    <a:pt x="416525" y="359023"/>
                    <a:pt x="427669" y="371787"/>
                    <a:pt x="430050" y="388170"/>
                  </a:cubicBezTo>
                  <a:cubicBezTo>
                    <a:pt x="433612" y="415659"/>
                    <a:pt x="414210" y="440834"/>
                    <a:pt x="386711" y="444396"/>
                  </a:cubicBezTo>
                  <a:cubicBezTo>
                    <a:pt x="374338" y="445996"/>
                    <a:pt x="361803" y="442929"/>
                    <a:pt x="351564" y="435795"/>
                  </a:cubicBezTo>
                  <a:cubicBezTo>
                    <a:pt x="341639" y="427775"/>
                    <a:pt x="332543" y="418774"/>
                    <a:pt x="324418" y="408934"/>
                  </a:cubicBezTo>
                  <a:cubicBezTo>
                    <a:pt x="314445" y="398199"/>
                    <a:pt x="304606" y="387341"/>
                    <a:pt x="294890" y="376359"/>
                  </a:cubicBezTo>
                  <a:cubicBezTo>
                    <a:pt x="271459" y="349755"/>
                    <a:pt x="248380" y="322895"/>
                    <a:pt x="225644" y="295777"/>
                  </a:cubicBezTo>
                  <a:cubicBezTo>
                    <a:pt x="201641" y="267012"/>
                    <a:pt x="177990" y="237932"/>
                    <a:pt x="154682" y="208528"/>
                  </a:cubicBezTo>
                  <a:cubicBezTo>
                    <a:pt x="143538" y="194526"/>
                    <a:pt x="132299" y="180525"/>
                    <a:pt x="121821" y="166047"/>
                  </a:cubicBezTo>
                  <a:cubicBezTo>
                    <a:pt x="110839" y="152902"/>
                    <a:pt x="103600" y="137043"/>
                    <a:pt x="100866" y="120136"/>
                  </a:cubicBezTo>
                  <a:cubicBezTo>
                    <a:pt x="99247" y="99276"/>
                    <a:pt x="116678" y="89847"/>
                    <a:pt x="135347" y="95943"/>
                  </a:cubicBezTo>
                  <a:cubicBezTo>
                    <a:pt x="154016" y="102039"/>
                    <a:pt x="169065" y="122422"/>
                    <a:pt x="182400" y="136519"/>
                  </a:cubicBezTo>
                  <a:cubicBezTo>
                    <a:pt x="220976" y="177572"/>
                    <a:pt x="258600" y="219577"/>
                    <a:pt x="294319" y="263297"/>
                  </a:cubicBezTo>
                  <a:cubicBezTo>
                    <a:pt x="300129" y="270536"/>
                    <a:pt x="305939" y="277775"/>
                    <a:pt x="311178" y="285395"/>
                  </a:cubicBezTo>
                  <a:cubicBezTo>
                    <a:pt x="318131" y="295396"/>
                    <a:pt x="334705" y="285871"/>
                    <a:pt x="327656" y="275870"/>
                  </a:cubicBezTo>
                  <a:cubicBezTo>
                    <a:pt x="294319" y="228245"/>
                    <a:pt x="252504" y="184525"/>
                    <a:pt x="213356" y="141663"/>
                  </a:cubicBezTo>
                  <a:cubicBezTo>
                    <a:pt x="187829" y="113945"/>
                    <a:pt x="140014" y="48699"/>
                    <a:pt x="96485" y="84513"/>
                  </a:cubicBezTo>
                  <a:cubicBezTo>
                    <a:pt x="73910" y="102896"/>
                    <a:pt x="82102" y="135376"/>
                    <a:pt x="93818" y="157474"/>
                  </a:cubicBezTo>
                  <a:cubicBezTo>
                    <a:pt x="103952" y="174477"/>
                    <a:pt x="115487" y="190593"/>
                    <a:pt x="128298" y="205671"/>
                  </a:cubicBezTo>
                  <a:cubicBezTo>
                    <a:pt x="141062" y="221959"/>
                    <a:pt x="153825" y="238056"/>
                    <a:pt x="166398" y="254058"/>
                  </a:cubicBezTo>
                  <a:cubicBezTo>
                    <a:pt x="214023" y="313589"/>
                    <a:pt x="263648" y="372644"/>
                    <a:pt x="316036" y="428365"/>
                  </a:cubicBezTo>
                  <a:cubicBezTo>
                    <a:pt x="336800" y="450559"/>
                    <a:pt x="360041" y="469704"/>
                    <a:pt x="392236" y="463608"/>
                  </a:cubicBezTo>
                  <a:cubicBezTo>
                    <a:pt x="420249" y="457950"/>
                    <a:pt x="442156" y="436081"/>
                    <a:pt x="447862" y="408077"/>
                  </a:cubicBezTo>
                  <a:cubicBezTo>
                    <a:pt x="454625" y="371977"/>
                    <a:pt x="429764" y="345117"/>
                    <a:pt x="409286" y="31882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19" name="Google Shape;119;p1"/>
          <p:cNvGrpSpPr/>
          <p:nvPr/>
        </p:nvGrpSpPr>
        <p:grpSpPr>
          <a:xfrm flipH="1">
            <a:off x="16825501" y="8669596"/>
            <a:ext cx="954637" cy="617570"/>
            <a:chOff x="8624939" y="4805914"/>
            <a:chExt cx="1037874" cy="671418"/>
          </a:xfrm>
        </p:grpSpPr>
        <p:sp>
          <p:nvSpPr>
            <p:cNvPr id="120" name="Google Shape;120;p1"/>
            <p:cNvSpPr/>
            <p:nvPr/>
          </p:nvSpPr>
          <p:spPr>
            <a:xfrm>
              <a:off x="8789334" y="4805914"/>
              <a:ext cx="692452" cy="671418"/>
            </a:xfrm>
            <a:custGeom>
              <a:avLst/>
              <a:gdLst/>
              <a:ahLst/>
              <a:cxnLst/>
              <a:rect l="l" t="t" r="r" b="b"/>
              <a:pathLst>
                <a:path w="692452" h="671418" extrusionOk="0">
                  <a:moveTo>
                    <a:pt x="290346" y="6331"/>
                  </a:moveTo>
                  <a:cubicBezTo>
                    <a:pt x="-144184" y="36621"/>
                    <a:pt x="-80653" y="755949"/>
                    <a:pt x="411504" y="663080"/>
                  </a:cubicBezTo>
                  <a:cubicBezTo>
                    <a:pt x="839272" y="581832"/>
                    <a:pt x="762405" y="-73965"/>
                    <a:pt x="290346" y="680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8624939" y="4904719"/>
              <a:ext cx="1037874" cy="457423"/>
            </a:xfrm>
            <a:custGeom>
              <a:avLst/>
              <a:gdLst/>
              <a:ahLst/>
              <a:cxnLst/>
              <a:rect l="l" t="t" r="r" b="b"/>
              <a:pathLst>
                <a:path w="1037874" h="457423" extrusionOk="0">
                  <a:moveTo>
                    <a:pt x="975378" y="5539"/>
                  </a:moveTo>
                  <a:cubicBezTo>
                    <a:pt x="927182" y="-7415"/>
                    <a:pt x="872413" y="4205"/>
                    <a:pt x="825931" y="18779"/>
                  </a:cubicBezTo>
                  <a:cubicBezTo>
                    <a:pt x="816406" y="21731"/>
                    <a:pt x="806881" y="24970"/>
                    <a:pt x="798213" y="28304"/>
                  </a:cubicBezTo>
                  <a:cubicBezTo>
                    <a:pt x="786974" y="32780"/>
                    <a:pt x="791831" y="51164"/>
                    <a:pt x="803261" y="46687"/>
                  </a:cubicBezTo>
                  <a:cubicBezTo>
                    <a:pt x="844105" y="29592"/>
                    <a:pt x="887777" y="20288"/>
                    <a:pt x="932039" y="19255"/>
                  </a:cubicBezTo>
                  <a:cubicBezTo>
                    <a:pt x="968901" y="19255"/>
                    <a:pt x="1024432" y="35066"/>
                    <a:pt x="1018526" y="82977"/>
                  </a:cubicBezTo>
                  <a:cubicBezTo>
                    <a:pt x="1016145" y="102027"/>
                    <a:pt x="1001858" y="117934"/>
                    <a:pt x="988046" y="130602"/>
                  </a:cubicBezTo>
                  <a:cubicBezTo>
                    <a:pt x="970254" y="145736"/>
                    <a:pt x="950832" y="158835"/>
                    <a:pt x="930134" y="169655"/>
                  </a:cubicBezTo>
                  <a:cubicBezTo>
                    <a:pt x="888891" y="192800"/>
                    <a:pt x="845267" y="211850"/>
                    <a:pt x="802214" y="230900"/>
                  </a:cubicBezTo>
                  <a:cubicBezTo>
                    <a:pt x="673969" y="286955"/>
                    <a:pt x="541984" y="334028"/>
                    <a:pt x="407212" y="371775"/>
                  </a:cubicBezTo>
                  <a:cubicBezTo>
                    <a:pt x="339711" y="391463"/>
                    <a:pt x="271385" y="408989"/>
                    <a:pt x="202234" y="424353"/>
                  </a:cubicBezTo>
                  <a:cubicBezTo>
                    <a:pt x="155942" y="434545"/>
                    <a:pt x="105365" y="447594"/>
                    <a:pt x="59359" y="429021"/>
                  </a:cubicBezTo>
                  <a:cubicBezTo>
                    <a:pt x="33832" y="418733"/>
                    <a:pt x="13353" y="396064"/>
                    <a:pt x="19640" y="367013"/>
                  </a:cubicBezTo>
                  <a:cubicBezTo>
                    <a:pt x="28593" y="325769"/>
                    <a:pt x="72313" y="298147"/>
                    <a:pt x="106984" y="280430"/>
                  </a:cubicBezTo>
                  <a:cubicBezTo>
                    <a:pt x="122411" y="272601"/>
                    <a:pt x="138317" y="265762"/>
                    <a:pt x="154609" y="259952"/>
                  </a:cubicBezTo>
                  <a:cubicBezTo>
                    <a:pt x="165944" y="255761"/>
                    <a:pt x="161086" y="237282"/>
                    <a:pt x="149465" y="241568"/>
                  </a:cubicBezTo>
                  <a:cubicBezTo>
                    <a:pt x="99269" y="260047"/>
                    <a:pt x="42309" y="286526"/>
                    <a:pt x="13163" y="334056"/>
                  </a:cubicBezTo>
                  <a:cubicBezTo>
                    <a:pt x="-4554" y="362631"/>
                    <a:pt x="-5887" y="398350"/>
                    <a:pt x="18211" y="423972"/>
                  </a:cubicBezTo>
                  <a:cubicBezTo>
                    <a:pt x="45738" y="453690"/>
                    <a:pt x="92030" y="459691"/>
                    <a:pt x="130320" y="456643"/>
                  </a:cubicBezTo>
                  <a:cubicBezTo>
                    <a:pt x="163016" y="452890"/>
                    <a:pt x="195392" y="446747"/>
                    <a:pt x="227189" y="438260"/>
                  </a:cubicBezTo>
                  <a:cubicBezTo>
                    <a:pt x="264718" y="429811"/>
                    <a:pt x="302120" y="420610"/>
                    <a:pt x="339394" y="410637"/>
                  </a:cubicBezTo>
                  <a:cubicBezTo>
                    <a:pt x="488130" y="372080"/>
                    <a:pt x="633917" y="322931"/>
                    <a:pt x="775639" y="263571"/>
                  </a:cubicBezTo>
                  <a:cubicBezTo>
                    <a:pt x="826121" y="242140"/>
                    <a:pt x="876509" y="219185"/>
                    <a:pt x="925181" y="193943"/>
                  </a:cubicBezTo>
                  <a:cubicBezTo>
                    <a:pt x="964805" y="173369"/>
                    <a:pt x="1015002" y="146318"/>
                    <a:pt x="1032909" y="102789"/>
                  </a:cubicBezTo>
                  <a:cubicBezTo>
                    <a:pt x="1050816" y="59260"/>
                    <a:pt x="1017383" y="16969"/>
                    <a:pt x="975378" y="553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9002410" y="5062060"/>
              <a:ext cx="46005" cy="47625"/>
            </a:xfrm>
            <a:custGeom>
              <a:avLst/>
              <a:gdLst/>
              <a:ahLst/>
              <a:cxnLst/>
              <a:rect l="l" t="t" r="r" b="b"/>
              <a:pathLst>
                <a:path w="46005" h="47625" extrusionOk="0">
                  <a:moveTo>
                    <a:pt x="22978" y="47556"/>
                  </a:moveTo>
                  <a:cubicBezTo>
                    <a:pt x="53649" y="47556"/>
                    <a:pt x="53649" y="-69"/>
                    <a:pt x="22978" y="-69"/>
                  </a:cubicBezTo>
                  <a:cubicBezTo>
                    <a:pt x="-7692" y="-69"/>
                    <a:pt x="-7692" y="47556"/>
                    <a:pt x="22978"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9155536" y="5013197"/>
              <a:ext cx="46005" cy="47625"/>
            </a:xfrm>
            <a:custGeom>
              <a:avLst/>
              <a:gdLst/>
              <a:ahLst/>
              <a:cxnLst/>
              <a:rect l="l" t="t" r="r" b="b"/>
              <a:pathLst>
                <a:path w="46005" h="47625" extrusionOk="0">
                  <a:moveTo>
                    <a:pt x="23014" y="47556"/>
                  </a:moveTo>
                  <a:cubicBezTo>
                    <a:pt x="53589" y="47556"/>
                    <a:pt x="53684" y="-69"/>
                    <a:pt x="23014" y="-69"/>
                  </a:cubicBezTo>
                  <a:cubicBezTo>
                    <a:pt x="-7657" y="-69"/>
                    <a:pt x="-7752" y="47556"/>
                    <a:pt x="23014" y="4755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9061809" y="5091860"/>
              <a:ext cx="129850" cy="84205"/>
            </a:xfrm>
            <a:custGeom>
              <a:avLst/>
              <a:gdLst/>
              <a:ahLst/>
              <a:cxnLst/>
              <a:rect l="l" t="t" r="r" b="b"/>
              <a:pathLst>
                <a:path w="129850" h="84205" extrusionOk="0">
                  <a:moveTo>
                    <a:pt x="1488" y="53284"/>
                  </a:moveTo>
                  <a:cubicBezTo>
                    <a:pt x="26063" y="98242"/>
                    <a:pt x="96738" y="91384"/>
                    <a:pt x="121313" y="50045"/>
                  </a:cubicBezTo>
                  <a:cubicBezTo>
                    <a:pt x="128807" y="36891"/>
                    <a:pt x="131468" y="21528"/>
                    <a:pt x="128837" y="6611"/>
                  </a:cubicBezTo>
                  <a:cubicBezTo>
                    <a:pt x="127265" y="1592"/>
                    <a:pt x="121921" y="-1204"/>
                    <a:pt x="116901" y="369"/>
                  </a:cubicBezTo>
                  <a:cubicBezTo>
                    <a:pt x="116847" y="385"/>
                    <a:pt x="116794" y="402"/>
                    <a:pt x="116741" y="420"/>
                  </a:cubicBezTo>
                  <a:cubicBezTo>
                    <a:pt x="111667" y="1810"/>
                    <a:pt x="108681" y="7050"/>
                    <a:pt x="110069" y="12126"/>
                  </a:cubicBezTo>
                  <a:cubicBezTo>
                    <a:pt x="110070" y="12126"/>
                    <a:pt x="110072" y="12136"/>
                    <a:pt x="110073" y="12136"/>
                  </a:cubicBezTo>
                  <a:cubicBezTo>
                    <a:pt x="115598" y="51188"/>
                    <a:pt x="71021" y="74334"/>
                    <a:pt x="37683" y="61952"/>
                  </a:cubicBezTo>
                  <a:cubicBezTo>
                    <a:pt x="33979" y="60304"/>
                    <a:pt x="30465" y="58265"/>
                    <a:pt x="27206" y="55856"/>
                  </a:cubicBezTo>
                  <a:cubicBezTo>
                    <a:pt x="23228" y="52636"/>
                    <a:pt x="19981" y="48617"/>
                    <a:pt x="17681" y="44045"/>
                  </a:cubicBezTo>
                  <a:cubicBezTo>
                    <a:pt x="11775" y="33281"/>
                    <a:pt x="-4608" y="42902"/>
                    <a:pt x="1203" y="53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8925896" y="5141139"/>
              <a:ext cx="107944" cy="107253"/>
            </a:xfrm>
            <a:custGeom>
              <a:avLst/>
              <a:gdLst/>
              <a:ahLst/>
              <a:cxnLst/>
              <a:rect l="l" t="t" r="r" b="b"/>
              <a:pathLst>
                <a:path w="107944" h="107253" extrusionOk="0">
                  <a:moveTo>
                    <a:pt x="45104" y="1052"/>
                  </a:moveTo>
                  <a:cubicBezTo>
                    <a:pt x="-22428" y="5910"/>
                    <a:pt x="-12618" y="120877"/>
                    <a:pt x="64154" y="105827"/>
                  </a:cubicBezTo>
                  <a:cubicBezTo>
                    <a:pt x="130829" y="92873"/>
                    <a:pt x="118827" y="-11997"/>
                    <a:pt x="45104" y="105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9222695" y="5037030"/>
              <a:ext cx="107944" cy="107238"/>
            </a:xfrm>
            <a:custGeom>
              <a:avLst/>
              <a:gdLst/>
              <a:ahLst/>
              <a:cxnLst/>
              <a:rect l="l" t="t" r="r" b="b"/>
              <a:pathLst>
                <a:path w="107944" h="107238" extrusionOk="0">
                  <a:moveTo>
                    <a:pt x="45104" y="1053"/>
                  </a:moveTo>
                  <a:cubicBezTo>
                    <a:pt x="-22428" y="5816"/>
                    <a:pt x="-12618" y="120782"/>
                    <a:pt x="64154" y="105828"/>
                  </a:cubicBezTo>
                  <a:cubicBezTo>
                    <a:pt x="130829" y="92779"/>
                    <a:pt x="118827" y="-11996"/>
                    <a:pt x="45104" y="105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 name="Google Shape;127;p1"/>
          <p:cNvGrpSpPr/>
          <p:nvPr/>
        </p:nvGrpSpPr>
        <p:grpSpPr>
          <a:xfrm flipH="1">
            <a:off x="17116624" y="7111488"/>
            <a:ext cx="781408" cy="933723"/>
            <a:chOff x="8753894" y="4676865"/>
            <a:chExt cx="782034" cy="934471"/>
          </a:xfrm>
        </p:grpSpPr>
        <p:sp>
          <p:nvSpPr>
            <p:cNvPr id="128" name="Google Shape;128;p1"/>
            <p:cNvSpPr/>
            <p:nvPr/>
          </p:nvSpPr>
          <p:spPr>
            <a:xfrm>
              <a:off x="8763385" y="4757832"/>
              <a:ext cx="762873" cy="842195"/>
            </a:xfrm>
            <a:custGeom>
              <a:avLst/>
              <a:gdLst/>
              <a:ahLst/>
              <a:cxnLst/>
              <a:rect l="l" t="t" r="r" b="b"/>
              <a:pathLst>
                <a:path w="762873" h="842195" extrusionOk="0">
                  <a:moveTo>
                    <a:pt x="733964" y="645693"/>
                  </a:moveTo>
                  <a:cubicBezTo>
                    <a:pt x="721487" y="655523"/>
                    <a:pt x="708047" y="664067"/>
                    <a:pt x="693864" y="671220"/>
                  </a:cubicBezTo>
                  <a:cubicBezTo>
                    <a:pt x="630247" y="703500"/>
                    <a:pt x="563132" y="728360"/>
                    <a:pt x="493839" y="745325"/>
                  </a:cubicBezTo>
                  <a:cubicBezTo>
                    <a:pt x="431926" y="761517"/>
                    <a:pt x="370014" y="777519"/>
                    <a:pt x="307721" y="792283"/>
                  </a:cubicBezTo>
                  <a:cubicBezTo>
                    <a:pt x="245427" y="807046"/>
                    <a:pt x="182657" y="823144"/>
                    <a:pt x="119411" y="830383"/>
                  </a:cubicBezTo>
                  <a:cubicBezTo>
                    <a:pt x="89598" y="833907"/>
                    <a:pt x="48736" y="836574"/>
                    <a:pt x="25209" y="813619"/>
                  </a:cubicBezTo>
                  <a:cubicBezTo>
                    <a:pt x="5207" y="794093"/>
                    <a:pt x="7112" y="762279"/>
                    <a:pt x="12065" y="737419"/>
                  </a:cubicBezTo>
                  <a:cubicBezTo>
                    <a:pt x="19970" y="697033"/>
                    <a:pt x="37973" y="659885"/>
                    <a:pt x="54641" y="622547"/>
                  </a:cubicBezTo>
                  <a:cubicBezTo>
                    <a:pt x="73691" y="580447"/>
                    <a:pt x="91598" y="537870"/>
                    <a:pt x="109410" y="495388"/>
                  </a:cubicBezTo>
                  <a:cubicBezTo>
                    <a:pt x="125476" y="457288"/>
                    <a:pt x="141350" y="418874"/>
                    <a:pt x="157035" y="380136"/>
                  </a:cubicBezTo>
                  <a:cubicBezTo>
                    <a:pt x="161893" y="368230"/>
                    <a:pt x="166560" y="356323"/>
                    <a:pt x="171513" y="344322"/>
                  </a:cubicBezTo>
                  <a:cubicBezTo>
                    <a:pt x="173776" y="339740"/>
                    <a:pt x="175687" y="334997"/>
                    <a:pt x="177228" y="330130"/>
                  </a:cubicBezTo>
                  <a:cubicBezTo>
                    <a:pt x="178292" y="317747"/>
                    <a:pt x="176999" y="305269"/>
                    <a:pt x="173418" y="293363"/>
                  </a:cubicBezTo>
                  <a:cubicBezTo>
                    <a:pt x="169799" y="274789"/>
                    <a:pt x="165322" y="256406"/>
                    <a:pt x="160559" y="238118"/>
                  </a:cubicBezTo>
                  <a:cubicBezTo>
                    <a:pt x="148177" y="190017"/>
                    <a:pt x="134080" y="142392"/>
                    <a:pt x="119792" y="95243"/>
                  </a:cubicBezTo>
                  <a:lnTo>
                    <a:pt x="109791" y="62096"/>
                  </a:lnTo>
                  <a:cubicBezTo>
                    <a:pt x="140176" y="55905"/>
                    <a:pt x="169608" y="45427"/>
                    <a:pt x="199421" y="37331"/>
                  </a:cubicBezTo>
                  <a:cubicBezTo>
                    <a:pt x="218471" y="32092"/>
                    <a:pt x="239426" y="30092"/>
                    <a:pt x="258191" y="23139"/>
                  </a:cubicBezTo>
                  <a:cubicBezTo>
                    <a:pt x="278891" y="106159"/>
                    <a:pt x="304333" y="187921"/>
                    <a:pt x="334391" y="268027"/>
                  </a:cubicBezTo>
                  <a:cubicBezTo>
                    <a:pt x="340391" y="283838"/>
                    <a:pt x="358965" y="291935"/>
                    <a:pt x="372491" y="301174"/>
                  </a:cubicBezTo>
                  <a:cubicBezTo>
                    <a:pt x="404240" y="323205"/>
                    <a:pt x="436213" y="344989"/>
                    <a:pt x="468407" y="366515"/>
                  </a:cubicBezTo>
                  <a:cubicBezTo>
                    <a:pt x="501173" y="388518"/>
                    <a:pt x="534130" y="410425"/>
                    <a:pt x="567753" y="431190"/>
                  </a:cubicBezTo>
                  <a:cubicBezTo>
                    <a:pt x="615950" y="461003"/>
                    <a:pt x="665289" y="491769"/>
                    <a:pt x="705675" y="531869"/>
                  </a:cubicBezTo>
                  <a:cubicBezTo>
                    <a:pt x="720001" y="545480"/>
                    <a:pt x="732145" y="561225"/>
                    <a:pt x="741680" y="578542"/>
                  </a:cubicBezTo>
                  <a:cubicBezTo>
                    <a:pt x="749519" y="591477"/>
                    <a:pt x="753481" y="606383"/>
                    <a:pt x="753110" y="621500"/>
                  </a:cubicBezTo>
                  <a:cubicBezTo>
                    <a:pt x="749652" y="631501"/>
                    <a:pt x="742899" y="640025"/>
                    <a:pt x="733964" y="645693"/>
                  </a:cubicBezTo>
                  <a:close/>
                  <a:moveTo>
                    <a:pt x="262477" y="-197"/>
                  </a:moveTo>
                  <a:cubicBezTo>
                    <a:pt x="263239" y="3041"/>
                    <a:pt x="264096" y="6184"/>
                    <a:pt x="264858" y="9328"/>
                  </a:cubicBezTo>
                  <a:cubicBezTo>
                    <a:pt x="265620" y="12471"/>
                    <a:pt x="266477" y="15614"/>
                    <a:pt x="267239" y="18853"/>
                  </a:cubicBezTo>
                  <a:cubicBezTo>
                    <a:pt x="289037" y="104092"/>
                    <a:pt x="315201" y="188141"/>
                    <a:pt x="345630" y="270694"/>
                  </a:cubicBezTo>
                  <a:cubicBezTo>
                    <a:pt x="345630" y="270694"/>
                    <a:pt x="499935" y="378040"/>
                    <a:pt x="572325" y="422427"/>
                  </a:cubicBezTo>
                  <a:cubicBezTo>
                    <a:pt x="688625" y="493769"/>
                    <a:pt x="759491" y="552443"/>
                    <a:pt x="762825" y="618070"/>
                  </a:cubicBezTo>
                  <a:cubicBezTo>
                    <a:pt x="765206" y="672363"/>
                    <a:pt x="560800" y="737800"/>
                    <a:pt x="501364" y="753326"/>
                  </a:cubicBezTo>
                  <a:cubicBezTo>
                    <a:pt x="382587" y="784377"/>
                    <a:pt x="266763" y="814381"/>
                    <a:pt x="143986" y="836479"/>
                  </a:cubicBezTo>
                  <a:cubicBezTo>
                    <a:pt x="-15367" y="865054"/>
                    <a:pt x="-27464" y="779995"/>
                    <a:pt x="35210" y="643597"/>
                  </a:cubicBezTo>
                  <a:cubicBezTo>
                    <a:pt x="87693" y="529297"/>
                    <a:pt x="168560" y="327367"/>
                    <a:pt x="168560" y="327367"/>
                  </a:cubicBezTo>
                  <a:cubicBezTo>
                    <a:pt x="169703" y="293363"/>
                    <a:pt x="131032" y="163156"/>
                    <a:pt x="100933" y="63430"/>
                  </a:cubicBezTo>
                  <a:lnTo>
                    <a:pt x="98075" y="53905"/>
                  </a:lnTo>
                  <a:cubicBezTo>
                    <a:pt x="97218" y="50857"/>
                    <a:pt x="96266" y="47904"/>
                    <a:pt x="95408" y="45046"/>
                  </a:cubicBezTo>
                  <a:cubicBezTo>
                    <a:pt x="98617" y="44637"/>
                    <a:pt x="101799" y="44037"/>
                    <a:pt x="104933" y="43237"/>
                  </a:cubicBezTo>
                  <a:cubicBezTo>
                    <a:pt x="109220" y="42284"/>
                    <a:pt x="113410" y="41141"/>
                    <a:pt x="117125" y="40189"/>
                  </a:cubicBezTo>
                  <a:cubicBezTo>
                    <a:pt x="145700" y="33140"/>
                    <a:pt x="172561" y="23425"/>
                    <a:pt x="200660" y="16662"/>
                  </a:cubicBezTo>
                  <a:cubicBezTo>
                    <a:pt x="218807" y="13709"/>
                    <a:pt x="236701" y="9375"/>
                    <a:pt x="254190" y="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8753894" y="4750974"/>
              <a:ext cx="782034" cy="860362"/>
            </a:xfrm>
            <a:custGeom>
              <a:avLst/>
              <a:gdLst/>
              <a:ahLst/>
              <a:cxnLst/>
              <a:rect l="l" t="t" r="r" b="b"/>
              <a:pathLst>
                <a:path w="782034" h="860362" extrusionOk="0">
                  <a:moveTo>
                    <a:pt x="263300" y="10852"/>
                  </a:moveTo>
                  <a:cubicBezTo>
                    <a:pt x="263967" y="13900"/>
                    <a:pt x="264729" y="16948"/>
                    <a:pt x="265491" y="20377"/>
                  </a:cubicBezTo>
                  <a:cubicBezTo>
                    <a:pt x="266253" y="23806"/>
                    <a:pt x="267015" y="26663"/>
                    <a:pt x="267872" y="29902"/>
                  </a:cubicBezTo>
                  <a:cubicBezTo>
                    <a:pt x="288573" y="112922"/>
                    <a:pt x="314015" y="194684"/>
                    <a:pt x="344072" y="274789"/>
                  </a:cubicBezTo>
                  <a:cubicBezTo>
                    <a:pt x="350073" y="290601"/>
                    <a:pt x="368646" y="298697"/>
                    <a:pt x="382172" y="307936"/>
                  </a:cubicBezTo>
                  <a:cubicBezTo>
                    <a:pt x="413922" y="329968"/>
                    <a:pt x="445894" y="351751"/>
                    <a:pt x="478089" y="373278"/>
                  </a:cubicBezTo>
                  <a:cubicBezTo>
                    <a:pt x="510855" y="395281"/>
                    <a:pt x="543811" y="417188"/>
                    <a:pt x="577434" y="437953"/>
                  </a:cubicBezTo>
                  <a:cubicBezTo>
                    <a:pt x="625631" y="467766"/>
                    <a:pt x="674970" y="498532"/>
                    <a:pt x="715356" y="538632"/>
                  </a:cubicBezTo>
                  <a:cubicBezTo>
                    <a:pt x="729682" y="552243"/>
                    <a:pt x="741826" y="567988"/>
                    <a:pt x="751361" y="585304"/>
                  </a:cubicBezTo>
                  <a:cubicBezTo>
                    <a:pt x="759200" y="598239"/>
                    <a:pt x="763162" y="613146"/>
                    <a:pt x="762791" y="628262"/>
                  </a:cubicBezTo>
                  <a:cubicBezTo>
                    <a:pt x="759467" y="638454"/>
                    <a:pt x="752742" y="647198"/>
                    <a:pt x="743741" y="653027"/>
                  </a:cubicBezTo>
                  <a:cubicBezTo>
                    <a:pt x="731263" y="662857"/>
                    <a:pt x="717823" y="671401"/>
                    <a:pt x="703641" y="678554"/>
                  </a:cubicBezTo>
                  <a:cubicBezTo>
                    <a:pt x="640023" y="710835"/>
                    <a:pt x="572908" y="735695"/>
                    <a:pt x="503616" y="752659"/>
                  </a:cubicBezTo>
                  <a:cubicBezTo>
                    <a:pt x="441703" y="768851"/>
                    <a:pt x="379791" y="784853"/>
                    <a:pt x="317497" y="799617"/>
                  </a:cubicBezTo>
                  <a:cubicBezTo>
                    <a:pt x="255204" y="814381"/>
                    <a:pt x="192434" y="830478"/>
                    <a:pt x="129188" y="837717"/>
                  </a:cubicBezTo>
                  <a:cubicBezTo>
                    <a:pt x="99375" y="841241"/>
                    <a:pt x="58512" y="843908"/>
                    <a:pt x="34986" y="820953"/>
                  </a:cubicBezTo>
                  <a:cubicBezTo>
                    <a:pt x="14983" y="801427"/>
                    <a:pt x="16888" y="769613"/>
                    <a:pt x="21841" y="744753"/>
                  </a:cubicBezTo>
                  <a:cubicBezTo>
                    <a:pt x="29747" y="704367"/>
                    <a:pt x="47749" y="667219"/>
                    <a:pt x="64418" y="629881"/>
                  </a:cubicBezTo>
                  <a:cubicBezTo>
                    <a:pt x="83468" y="587781"/>
                    <a:pt x="101375" y="545204"/>
                    <a:pt x="119187" y="502723"/>
                  </a:cubicBezTo>
                  <a:cubicBezTo>
                    <a:pt x="135253" y="464623"/>
                    <a:pt x="151127" y="426208"/>
                    <a:pt x="166812" y="387470"/>
                  </a:cubicBezTo>
                  <a:cubicBezTo>
                    <a:pt x="171669" y="375564"/>
                    <a:pt x="176337" y="363658"/>
                    <a:pt x="181290" y="351656"/>
                  </a:cubicBezTo>
                  <a:cubicBezTo>
                    <a:pt x="183553" y="347075"/>
                    <a:pt x="185464" y="342331"/>
                    <a:pt x="187005" y="337464"/>
                  </a:cubicBezTo>
                  <a:cubicBezTo>
                    <a:pt x="188069" y="325081"/>
                    <a:pt x="186776" y="312604"/>
                    <a:pt x="183195" y="300697"/>
                  </a:cubicBezTo>
                  <a:cubicBezTo>
                    <a:pt x="179575" y="282124"/>
                    <a:pt x="175098" y="263740"/>
                    <a:pt x="170336" y="245452"/>
                  </a:cubicBezTo>
                  <a:cubicBezTo>
                    <a:pt x="157953" y="197351"/>
                    <a:pt x="143856" y="149726"/>
                    <a:pt x="129569" y="102577"/>
                  </a:cubicBezTo>
                  <a:lnTo>
                    <a:pt x="119568" y="69430"/>
                  </a:lnTo>
                  <a:cubicBezTo>
                    <a:pt x="118710" y="66382"/>
                    <a:pt x="117758" y="63334"/>
                    <a:pt x="116805" y="60382"/>
                  </a:cubicBezTo>
                  <a:cubicBezTo>
                    <a:pt x="115853" y="57429"/>
                    <a:pt x="115091" y="54381"/>
                    <a:pt x="114138" y="51428"/>
                  </a:cubicBezTo>
                  <a:cubicBezTo>
                    <a:pt x="111004" y="52228"/>
                    <a:pt x="107822" y="52828"/>
                    <a:pt x="104613" y="53238"/>
                  </a:cubicBezTo>
                  <a:cubicBezTo>
                    <a:pt x="101473" y="53819"/>
                    <a:pt x="98278" y="54038"/>
                    <a:pt x="95088" y="53905"/>
                  </a:cubicBezTo>
                  <a:lnTo>
                    <a:pt x="97946" y="63430"/>
                  </a:lnTo>
                  <a:lnTo>
                    <a:pt x="100803" y="72955"/>
                  </a:lnTo>
                  <a:cubicBezTo>
                    <a:pt x="123282" y="146011"/>
                    <a:pt x="146142" y="219164"/>
                    <a:pt x="162240" y="293744"/>
                  </a:cubicBezTo>
                  <a:cubicBezTo>
                    <a:pt x="164889" y="305984"/>
                    <a:pt x="166923" y="318347"/>
                    <a:pt x="168336" y="330796"/>
                  </a:cubicBezTo>
                  <a:cubicBezTo>
                    <a:pt x="168336" y="331368"/>
                    <a:pt x="168336" y="333178"/>
                    <a:pt x="168336" y="333940"/>
                  </a:cubicBezTo>
                  <a:lnTo>
                    <a:pt x="168336" y="333940"/>
                  </a:lnTo>
                  <a:lnTo>
                    <a:pt x="168336" y="334511"/>
                  </a:lnTo>
                  <a:cubicBezTo>
                    <a:pt x="167574" y="336988"/>
                    <a:pt x="166431" y="339369"/>
                    <a:pt x="165478" y="341655"/>
                  </a:cubicBezTo>
                  <a:cubicBezTo>
                    <a:pt x="155636" y="366039"/>
                    <a:pt x="145730" y="390394"/>
                    <a:pt x="135760" y="414712"/>
                  </a:cubicBezTo>
                  <a:cubicBezTo>
                    <a:pt x="104137" y="491769"/>
                    <a:pt x="72228" y="568826"/>
                    <a:pt x="37557" y="644550"/>
                  </a:cubicBezTo>
                  <a:cubicBezTo>
                    <a:pt x="20902" y="677849"/>
                    <a:pt x="8976" y="713302"/>
                    <a:pt x="2124" y="749896"/>
                  </a:cubicBezTo>
                  <a:cubicBezTo>
                    <a:pt x="-1781" y="775328"/>
                    <a:pt x="-1686" y="803998"/>
                    <a:pt x="13745" y="826096"/>
                  </a:cubicBezTo>
                  <a:cubicBezTo>
                    <a:pt x="29175" y="848194"/>
                    <a:pt x="55369" y="856767"/>
                    <a:pt x="81182" y="859243"/>
                  </a:cubicBezTo>
                  <a:cubicBezTo>
                    <a:pt x="128807" y="863816"/>
                    <a:pt x="178146" y="850385"/>
                    <a:pt x="224057" y="840860"/>
                  </a:cubicBezTo>
                  <a:cubicBezTo>
                    <a:pt x="283017" y="826763"/>
                    <a:pt x="341595" y="813238"/>
                    <a:pt x="399984" y="798188"/>
                  </a:cubicBezTo>
                  <a:cubicBezTo>
                    <a:pt x="445227" y="786758"/>
                    <a:pt x="490757" y="775804"/>
                    <a:pt x="535620" y="762660"/>
                  </a:cubicBezTo>
                  <a:cubicBezTo>
                    <a:pt x="600485" y="743610"/>
                    <a:pt x="667350" y="721131"/>
                    <a:pt x="726120" y="686460"/>
                  </a:cubicBezTo>
                  <a:cubicBezTo>
                    <a:pt x="746122" y="674839"/>
                    <a:pt x="772697" y="658837"/>
                    <a:pt x="779936" y="635120"/>
                  </a:cubicBezTo>
                  <a:cubicBezTo>
                    <a:pt x="788127" y="608736"/>
                    <a:pt x="770411" y="575113"/>
                    <a:pt x="754980" y="554539"/>
                  </a:cubicBezTo>
                  <a:cubicBezTo>
                    <a:pt x="728882" y="518820"/>
                    <a:pt x="692782" y="491102"/>
                    <a:pt x="656873" y="465956"/>
                  </a:cubicBezTo>
                  <a:cubicBezTo>
                    <a:pt x="620964" y="440810"/>
                    <a:pt x="581816" y="417760"/>
                    <a:pt x="544383" y="393376"/>
                  </a:cubicBezTo>
                  <a:cubicBezTo>
                    <a:pt x="486090" y="355276"/>
                    <a:pt x="428654" y="316033"/>
                    <a:pt x="371409" y="276504"/>
                  </a:cubicBezTo>
                  <a:cubicBezTo>
                    <a:pt x="368551" y="274504"/>
                    <a:pt x="365789" y="272503"/>
                    <a:pt x="362931" y="270694"/>
                  </a:cubicBezTo>
                  <a:cubicBezTo>
                    <a:pt x="331847" y="188931"/>
                    <a:pt x="305920" y="105292"/>
                    <a:pt x="285303" y="20281"/>
                  </a:cubicBezTo>
                  <a:cubicBezTo>
                    <a:pt x="284541" y="16948"/>
                    <a:pt x="283683" y="13614"/>
                    <a:pt x="282921" y="10756"/>
                  </a:cubicBezTo>
                  <a:cubicBezTo>
                    <a:pt x="282159" y="7899"/>
                    <a:pt x="281016" y="3422"/>
                    <a:pt x="280254" y="-197"/>
                  </a:cubicBezTo>
                  <a:cubicBezTo>
                    <a:pt x="278386" y="2089"/>
                    <a:pt x="276128" y="4022"/>
                    <a:pt x="273587" y="5518"/>
                  </a:cubicBezTo>
                  <a:lnTo>
                    <a:pt x="272063" y="6375"/>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8812795" y="4686280"/>
              <a:ext cx="235428" cy="127172"/>
            </a:xfrm>
            <a:custGeom>
              <a:avLst/>
              <a:gdLst/>
              <a:ahLst/>
              <a:cxnLst/>
              <a:rect l="l" t="t" r="r" b="b"/>
              <a:pathLst>
                <a:path w="235428" h="127172" extrusionOk="0">
                  <a:moveTo>
                    <a:pt x="232593" y="38779"/>
                  </a:moveTo>
                  <a:cubicBezTo>
                    <a:pt x="213543" y="-15323"/>
                    <a:pt x="211448" y="-1416"/>
                    <a:pt x="132771" y="11823"/>
                  </a:cubicBezTo>
                  <a:lnTo>
                    <a:pt x="123818" y="13252"/>
                  </a:lnTo>
                  <a:lnTo>
                    <a:pt x="115340" y="16014"/>
                  </a:lnTo>
                  <a:cubicBezTo>
                    <a:pt x="-2674" y="54114"/>
                    <a:pt x="-10771" y="46113"/>
                    <a:pt x="7327" y="97263"/>
                  </a:cubicBezTo>
                  <a:cubicBezTo>
                    <a:pt x="14661" y="118313"/>
                    <a:pt x="18090" y="128028"/>
                    <a:pt x="38855" y="126885"/>
                  </a:cubicBezTo>
                  <a:cubicBezTo>
                    <a:pt x="42049" y="126695"/>
                    <a:pt x="45231" y="126314"/>
                    <a:pt x="48380" y="125742"/>
                  </a:cubicBezTo>
                  <a:cubicBezTo>
                    <a:pt x="51237" y="125362"/>
                    <a:pt x="54412" y="124790"/>
                    <a:pt x="57905" y="124028"/>
                  </a:cubicBezTo>
                  <a:cubicBezTo>
                    <a:pt x="76955" y="120027"/>
                    <a:pt x="103815" y="112026"/>
                    <a:pt x="144487" y="100025"/>
                  </a:cubicBezTo>
                  <a:cubicBezTo>
                    <a:pt x="163537" y="94500"/>
                    <a:pt x="187826" y="91548"/>
                    <a:pt x="206685" y="84690"/>
                  </a:cubicBezTo>
                  <a:cubicBezTo>
                    <a:pt x="209699" y="83604"/>
                    <a:pt x="212655" y="82366"/>
                    <a:pt x="215543" y="80975"/>
                  </a:cubicBezTo>
                  <a:cubicBezTo>
                    <a:pt x="218508" y="79461"/>
                    <a:pt x="221342" y="77708"/>
                    <a:pt x="224021" y="75736"/>
                  </a:cubicBezTo>
                  <a:cubicBezTo>
                    <a:pt x="234212" y="67830"/>
                    <a:pt x="238784" y="56496"/>
                    <a:pt x="232593" y="38779"/>
                  </a:cubicBezTo>
                  <a:close/>
                  <a:moveTo>
                    <a:pt x="213067" y="71355"/>
                  </a:moveTo>
                  <a:lnTo>
                    <a:pt x="214591" y="70497"/>
                  </a:lnTo>
                  <a:cubicBezTo>
                    <a:pt x="217132" y="69002"/>
                    <a:pt x="219390" y="67068"/>
                    <a:pt x="221258" y="64782"/>
                  </a:cubicBezTo>
                  <a:cubicBezTo>
                    <a:pt x="230307" y="53257"/>
                    <a:pt x="222592" y="36207"/>
                    <a:pt x="216401" y="23063"/>
                  </a:cubicBezTo>
                  <a:cubicBezTo>
                    <a:pt x="210209" y="9918"/>
                    <a:pt x="206876" y="8299"/>
                    <a:pt x="194303" y="9728"/>
                  </a:cubicBezTo>
                  <a:cubicBezTo>
                    <a:pt x="171538" y="12395"/>
                    <a:pt x="149059" y="19253"/>
                    <a:pt x="126389" y="22396"/>
                  </a:cubicBezTo>
                  <a:cubicBezTo>
                    <a:pt x="96005" y="32493"/>
                    <a:pt x="64953" y="41446"/>
                    <a:pt x="34759" y="51638"/>
                  </a:cubicBezTo>
                  <a:cubicBezTo>
                    <a:pt x="27708" y="53714"/>
                    <a:pt x="20952" y="56696"/>
                    <a:pt x="14661" y="60496"/>
                  </a:cubicBezTo>
                  <a:cubicBezTo>
                    <a:pt x="13371" y="61477"/>
                    <a:pt x="12131" y="62525"/>
                    <a:pt x="10946" y="63639"/>
                  </a:cubicBezTo>
                  <a:cubicBezTo>
                    <a:pt x="10038" y="64592"/>
                    <a:pt x="9526" y="65849"/>
                    <a:pt x="9518" y="67164"/>
                  </a:cubicBezTo>
                  <a:cubicBezTo>
                    <a:pt x="10549" y="78270"/>
                    <a:pt x="13448" y="89119"/>
                    <a:pt x="18090" y="99263"/>
                  </a:cubicBezTo>
                  <a:cubicBezTo>
                    <a:pt x="19411" y="103616"/>
                    <a:pt x="21233" y="107807"/>
                    <a:pt x="23519" y="111741"/>
                  </a:cubicBezTo>
                  <a:cubicBezTo>
                    <a:pt x="24566" y="113922"/>
                    <a:pt x="26405" y="115627"/>
                    <a:pt x="28663" y="116503"/>
                  </a:cubicBezTo>
                  <a:cubicBezTo>
                    <a:pt x="31043" y="117208"/>
                    <a:pt x="33514" y="117561"/>
                    <a:pt x="35997" y="117551"/>
                  </a:cubicBezTo>
                  <a:cubicBezTo>
                    <a:pt x="39187" y="117684"/>
                    <a:pt x="42382" y="117465"/>
                    <a:pt x="45522" y="116884"/>
                  </a:cubicBezTo>
                  <a:cubicBezTo>
                    <a:pt x="48731" y="116475"/>
                    <a:pt x="51912" y="115875"/>
                    <a:pt x="55047" y="115074"/>
                  </a:cubicBezTo>
                  <a:cubicBezTo>
                    <a:pt x="59333" y="114122"/>
                    <a:pt x="63524" y="112979"/>
                    <a:pt x="67239" y="112026"/>
                  </a:cubicBezTo>
                  <a:cubicBezTo>
                    <a:pt x="95814" y="104978"/>
                    <a:pt x="122675" y="95262"/>
                    <a:pt x="150773" y="88500"/>
                  </a:cubicBezTo>
                  <a:cubicBezTo>
                    <a:pt x="168920" y="85547"/>
                    <a:pt x="186815" y="81213"/>
                    <a:pt x="204304" y="7554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8803594" y="4676865"/>
              <a:ext cx="253253" cy="145906"/>
            </a:xfrm>
            <a:custGeom>
              <a:avLst/>
              <a:gdLst/>
              <a:ahLst/>
              <a:cxnLst/>
              <a:rect l="l" t="t" r="r" b="b"/>
              <a:pathLst>
                <a:path w="253253" h="145906" extrusionOk="0">
                  <a:moveTo>
                    <a:pt x="247795" y="36764"/>
                  </a:moveTo>
                  <a:cubicBezTo>
                    <a:pt x="241413" y="19714"/>
                    <a:pt x="233507" y="1236"/>
                    <a:pt x="212933" y="-193"/>
                  </a:cubicBezTo>
                  <a:cubicBezTo>
                    <a:pt x="203101" y="-279"/>
                    <a:pt x="193301" y="940"/>
                    <a:pt x="183787" y="3426"/>
                  </a:cubicBezTo>
                  <a:cubicBezTo>
                    <a:pt x="167118" y="6760"/>
                    <a:pt x="150354" y="10284"/>
                    <a:pt x="133590" y="12951"/>
                  </a:cubicBezTo>
                  <a:lnTo>
                    <a:pt x="133590" y="12951"/>
                  </a:lnTo>
                  <a:lnTo>
                    <a:pt x="130828" y="13428"/>
                  </a:lnTo>
                  <a:lnTo>
                    <a:pt x="127875" y="14380"/>
                  </a:lnTo>
                  <a:lnTo>
                    <a:pt x="127875" y="14380"/>
                  </a:lnTo>
                  <a:cubicBezTo>
                    <a:pt x="97871" y="23905"/>
                    <a:pt x="67296" y="32573"/>
                    <a:pt x="37483" y="42955"/>
                  </a:cubicBezTo>
                  <a:cubicBezTo>
                    <a:pt x="24815" y="47432"/>
                    <a:pt x="8908" y="52480"/>
                    <a:pt x="2621" y="66006"/>
                  </a:cubicBezTo>
                  <a:cubicBezTo>
                    <a:pt x="-3665" y="79531"/>
                    <a:pt x="2621" y="94581"/>
                    <a:pt x="7193" y="107154"/>
                  </a:cubicBezTo>
                  <a:cubicBezTo>
                    <a:pt x="11765" y="119727"/>
                    <a:pt x="14718" y="131919"/>
                    <a:pt x="24719" y="139539"/>
                  </a:cubicBezTo>
                  <a:cubicBezTo>
                    <a:pt x="32599" y="144673"/>
                    <a:pt x="42099" y="146701"/>
                    <a:pt x="51389" y="145254"/>
                  </a:cubicBezTo>
                  <a:cubicBezTo>
                    <a:pt x="54587" y="145035"/>
                    <a:pt x="57767" y="144625"/>
                    <a:pt x="60914" y="144015"/>
                  </a:cubicBezTo>
                  <a:lnTo>
                    <a:pt x="66439" y="142968"/>
                  </a:lnTo>
                  <a:cubicBezTo>
                    <a:pt x="67677" y="142968"/>
                    <a:pt x="69011" y="142491"/>
                    <a:pt x="70249" y="142110"/>
                  </a:cubicBezTo>
                  <a:cubicBezTo>
                    <a:pt x="100634" y="135919"/>
                    <a:pt x="130066" y="125442"/>
                    <a:pt x="159879" y="117345"/>
                  </a:cubicBezTo>
                  <a:cubicBezTo>
                    <a:pt x="178929" y="112107"/>
                    <a:pt x="199884" y="110106"/>
                    <a:pt x="218648" y="103153"/>
                  </a:cubicBezTo>
                  <a:cubicBezTo>
                    <a:pt x="221680" y="102115"/>
                    <a:pt x="224640" y="100867"/>
                    <a:pt x="227507" y="99438"/>
                  </a:cubicBezTo>
                  <a:cubicBezTo>
                    <a:pt x="229395" y="98581"/>
                    <a:pt x="231240" y="97629"/>
                    <a:pt x="233031" y="96581"/>
                  </a:cubicBezTo>
                  <a:lnTo>
                    <a:pt x="235984" y="94771"/>
                  </a:lnTo>
                  <a:cubicBezTo>
                    <a:pt x="256558" y="81055"/>
                    <a:pt x="256272" y="59338"/>
                    <a:pt x="247795" y="36764"/>
                  </a:cubicBezTo>
                  <a:close/>
                  <a:moveTo>
                    <a:pt x="223792" y="79912"/>
                  </a:moveTo>
                  <a:lnTo>
                    <a:pt x="222268" y="80769"/>
                  </a:lnTo>
                  <a:cubicBezTo>
                    <a:pt x="219484" y="82370"/>
                    <a:pt x="216586" y="83770"/>
                    <a:pt x="213600" y="84960"/>
                  </a:cubicBezTo>
                  <a:cubicBezTo>
                    <a:pt x="196111" y="90628"/>
                    <a:pt x="178217" y="94962"/>
                    <a:pt x="160070" y="97914"/>
                  </a:cubicBezTo>
                  <a:cubicBezTo>
                    <a:pt x="131495" y="104677"/>
                    <a:pt x="104634" y="114393"/>
                    <a:pt x="76535" y="121441"/>
                  </a:cubicBezTo>
                  <a:cubicBezTo>
                    <a:pt x="72821" y="122394"/>
                    <a:pt x="68630" y="123537"/>
                    <a:pt x="64343" y="124489"/>
                  </a:cubicBezTo>
                  <a:cubicBezTo>
                    <a:pt x="61209" y="125289"/>
                    <a:pt x="58027" y="125889"/>
                    <a:pt x="54818" y="126299"/>
                  </a:cubicBezTo>
                  <a:cubicBezTo>
                    <a:pt x="51678" y="126880"/>
                    <a:pt x="48483" y="127099"/>
                    <a:pt x="45293" y="126966"/>
                  </a:cubicBezTo>
                  <a:cubicBezTo>
                    <a:pt x="42810" y="126975"/>
                    <a:pt x="40339" y="126623"/>
                    <a:pt x="37959" y="125918"/>
                  </a:cubicBezTo>
                  <a:cubicBezTo>
                    <a:pt x="35702" y="125042"/>
                    <a:pt x="33862" y="123337"/>
                    <a:pt x="32816" y="121155"/>
                  </a:cubicBezTo>
                  <a:cubicBezTo>
                    <a:pt x="30530" y="117222"/>
                    <a:pt x="28708" y="113031"/>
                    <a:pt x="27386" y="108678"/>
                  </a:cubicBezTo>
                  <a:cubicBezTo>
                    <a:pt x="22744" y="98534"/>
                    <a:pt x="19845" y="87685"/>
                    <a:pt x="18814" y="76578"/>
                  </a:cubicBezTo>
                  <a:cubicBezTo>
                    <a:pt x="18822" y="75264"/>
                    <a:pt x="19334" y="74007"/>
                    <a:pt x="20243" y="73054"/>
                  </a:cubicBezTo>
                  <a:cubicBezTo>
                    <a:pt x="21428" y="71949"/>
                    <a:pt x="22667" y="70892"/>
                    <a:pt x="23957" y="69911"/>
                  </a:cubicBezTo>
                  <a:cubicBezTo>
                    <a:pt x="30249" y="66110"/>
                    <a:pt x="37004" y="63129"/>
                    <a:pt x="44055" y="61053"/>
                  </a:cubicBezTo>
                  <a:cubicBezTo>
                    <a:pt x="74249" y="50480"/>
                    <a:pt x="105301" y="42003"/>
                    <a:pt x="135686" y="31811"/>
                  </a:cubicBezTo>
                  <a:cubicBezTo>
                    <a:pt x="158355" y="28287"/>
                    <a:pt x="180834" y="22286"/>
                    <a:pt x="203599" y="19143"/>
                  </a:cubicBezTo>
                  <a:cubicBezTo>
                    <a:pt x="216267" y="17714"/>
                    <a:pt x="220172" y="20476"/>
                    <a:pt x="225697" y="32478"/>
                  </a:cubicBezTo>
                  <a:cubicBezTo>
                    <a:pt x="231221" y="44479"/>
                    <a:pt x="239794" y="62672"/>
                    <a:pt x="230269" y="74197"/>
                  </a:cubicBezTo>
                  <a:cubicBezTo>
                    <a:pt x="228457" y="76464"/>
                    <a:pt x="226266" y="78398"/>
                    <a:pt x="223792" y="799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8828494" y="5167883"/>
              <a:ext cx="617940" cy="379309"/>
            </a:xfrm>
            <a:custGeom>
              <a:avLst/>
              <a:gdLst/>
              <a:ahLst/>
              <a:cxnLst/>
              <a:rect l="l" t="t" r="r" b="b"/>
              <a:pathLst>
                <a:path w="617940" h="379309" extrusionOk="0">
                  <a:moveTo>
                    <a:pt x="463687" y="39236"/>
                  </a:moveTo>
                  <a:cubicBezTo>
                    <a:pt x="447209" y="29140"/>
                    <a:pt x="425587" y="14947"/>
                    <a:pt x="402632" y="-197"/>
                  </a:cubicBezTo>
                  <a:cubicBezTo>
                    <a:pt x="373624" y="21453"/>
                    <a:pt x="341511" y="38598"/>
                    <a:pt x="307382" y="50666"/>
                  </a:cubicBezTo>
                  <a:cubicBezTo>
                    <a:pt x="284580" y="58620"/>
                    <a:pt x="260660" y="62896"/>
                    <a:pt x="236516" y="63334"/>
                  </a:cubicBezTo>
                  <a:cubicBezTo>
                    <a:pt x="212461" y="62782"/>
                    <a:pt x="188604" y="58839"/>
                    <a:pt x="165650" y="51619"/>
                  </a:cubicBezTo>
                  <a:cubicBezTo>
                    <a:pt x="146181" y="45532"/>
                    <a:pt x="126405" y="40474"/>
                    <a:pt x="106405" y="36474"/>
                  </a:cubicBezTo>
                  <a:cubicBezTo>
                    <a:pt x="83735" y="91814"/>
                    <a:pt x="52493" y="166395"/>
                    <a:pt x="28490" y="218401"/>
                  </a:cubicBezTo>
                  <a:cubicBezTo>
                    <a:pt x="-22278" y="328891"/>
                    <a:pt x="-12372" y="397852"/>
                    <a:pt x="116596" y="374611"/>
                  </a:cubicBezTo>
                  <a:cubicBezTo>
                    <a:pt x="216133" y="356705"/>
                    <a:pt x="309859" y="332416"/>
                    <a:pt x="406156" y="307270"/>
                  </a:cubicBezTo>
                  <a:cubicBezTo>
                    <a:pt x="453781" y="294697"/>
                    <a:pt x="619802" y="241642"/>
                    <a:pt x="617897" y="197637"/>
                  </a:cubicBezTo>
                  <a:cubicBezTo>
                    <a:pt x="614944" y="144488"/>
                    <a:pt x="557794" y="97053"/>
                    <a:pt x="463687" y="392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9140122" y="5247602"/>
              <a:ext cx="93806" cy="93380"/>
            </a:xfrm>
            <a:custGeom>
              <a:avLst/>
              <a:gdLst/>
              <a:ahLst/>
              <a:cxnLst/>
              <a:rect l="l" t="t" r="r" b="b"/>
              <a:pathLst>
                <a:path w="93806" h="93380" extrusionOk="0">
                  <a:moveTo>
                    <a:pt x="39283" y="856"/>
                  </a:moveTo>
                  <a:cubicBezTo>
                    <a:pt x="-19486" y="5047"/>
                    <a:pt x="-11009" y="105059"/>
                    <a:pt x="55666" y="92010"/>
                  </a:cubicBezTo>
                  <a:cubicBezTo>
                    <a:pt x="113674" y="80675"/>
                    <a:pt x="103291" y="-10479"/>
                    <a:pt x="39283" y="76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9271646" y="5312268"/>
              <a:ext cx="76953" cy="76629"/>
            </a:xfrm>
            <a:custGeom>
              <a:avLst/>
              <a:gdLst/>
              <a:ahLst/>
              <a:cxnLst/>
              <a:rect l="l" t="t" r="r" b="b"/>
              <a:pathLst>
                <a:path w="76953" h="76629" extrusionOk="0">
                  <a:moveTo>
                    <a:pt x="32250" y="579"/>
                  </a:moveTo>
                  <a:cubicBezTo>
                    <a:pt x="-16042" y="4103"/>
                    <a:pt x="-8993" y="86304"/>
                    <a:pt x="45680" y="75445"/>
                  </a:cubicBezTo>
                  <a:cubicBezTo>
                    <a:pt x="93305" y="65920"/>
                    <a:pt x="84638" y="-8565"/>
                    <a:pt x="32250"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9067692" y="5371514"/>
              <a:ext cx="76913" cy="76629"/>
            </a:xfrm>
            <a:custGeom>
              <a:avLst/>
              <a:gdLst/>
              <a:ahLst/>
              <a:cxnLst/>
              <a:rect l="l" t="t" r="r" b="b"/>
              <a:pathLst>
                <a:path w="76913" h="76629" extrusionOk="0">
                  <a:moveTo>
                    <a:pt x="32179" y="579"/>
                  </a:moveTo>
                  <a:cubicBezTo>
                    <a:pt x="-16017" y="4103"/>
                    <a:pt x="-8969" y="86304"/>
                    <a:pt x="45610" y="75445"/>
                  </a:cubicBezTo>
                  <a:cubicBezTo>
                    <a:pt x="93235" y="65920"/>
                    <a:pt x="84662" y="-8565"/>
                    <a:pt x="32179" y="579"/>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8967388" y="5272496"/>
              <a:ext cx="63049" cy="62767"/>
            </a:xfrm>
            <a:custGeom>
              <a:avLst/>
              <a:gdLst/>
              <a:ahLst/>
              <a:cxnLst/>
              <a:rect l="l" t="t" r="r" b="b"/>
              <a:pathLst>
                <a:path w="63049" h="62767" extrusionOk="0">
                  <a:moveTo>
                    <a:pt x="26374" y="442"/>
                  </a:moveTo>
                  <a:cubicBezTo>
                    <a:pt x="-13154" y="3299"/>
                    <a:pt x="-7344" y="70546"/>
                    <a:pt x="37423" y="61783"/>
                  </a:cubicBezTo>
                  <a:cubicBezTo>
                    <a:pt x="76381" y="54163"/>
                    <a:pt x="69427" y="-7083"/>
                    <a:pt x="26374" y="44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8908524" y="5419356"/>
              <a:ext cx="63049" cy="62765"/>
            </a:xfrm>
            <a:custGeom>
              <a:avLst/>
              <a:gdLst/>
              <a:ahLst/>
              <a:cxnLst/>
              <a:rect l="l" t="t" r="r" b="b"/>
              <a:pathLst>
                <a:path w="63049" h="62765" extrusionOk="0">
                  <a:moveTo>
                    <a:pt x="26374" y="457"/>
                  </a:moveTo>
                  <a:cubicBezTo>
                    <a:pt x="-13154" y="3219"/>
                    <a:pt x="-7344" y="70465"/>
                    <a:pt x="37423" y="61797"/>
                  </a:cubicBezTo>
                  <a:cubicBezTo>
                    <a:pt x="76381" y="54177"/>
                    <a:pt x="69427" y="-7164"/>
                    <a:pt x="26374" y="457"/>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8" name="Google Shape;138;p1"/>
          <p:cNvGrpSpPr/>
          <p:nvPr/>
        </p:nvGrpSpPr>
        <p:grpSpPr>
          <a:xfrm flipH="1">
            <a:off x="16695488" y="5185622"/>
            <a:ext cx="928024" cy="1591602"/>
            <a:chOff x="8758614" y="4479699"/>
            <a:chExt cx="774580" cy="1328549"/>
          </a:xfrm>
        </p:grpSpPr>
        <p:sp>
          <p:nvSpPr>
            <p:cNvPr id="139" name="Google Shape;139;p1"/>
            <p:cNvSpPr/>
            <p:nvPr/>
          </p:nvSpPr>
          <p:spPr>
            <a:xfrm>
              <a:off x="8832424" y="4586382"/>
              <a:ext cx="688765" cy="1193863"/>
            </a:xfrm>
            <a:custGeom>
              <a:avLst/>
              <a:gdLst/>
              <a:ahLst/>
              <a:cxnLst/>
              <a:rect l="l" t="t" r="r" b="b"/>
              <a:pathLst>
                <a:path w="688765" h="1193863" extrusionOk="0">
                  <a:moveTo>
                    <a:pt x="688743" y="68153"/>
                  </a:moveTo>
                  <a:cubicBezTo>
                    <a:pt x="681218" y="146639"/>
                    <a:pt x="671884" y="224935"/>
                    <a:pt x="665597" y="303516"/>
                  </a:cubicBezTo>
                  <a:cubicBezTo>
                    <a:pt x="665797" y="308774"/>
                    <a:pt x="661691" y="313194"/>
                    <a:pt x="656434" y="313394"/>
                  </a:cubicBezTo>
                  <a:cubicBezTo>
                    <a:pt x="655444" y="313432"/>
                    <a:pt x="654454" y="313308"/>
                    <a:pt x="653500" y="313041"/>
                  </a:cubicBezTo>
                  <a:lnTo>
                    <a:pt x="651595" y="312470"/>
                  </a:lnTo>
                  <a:cubicBezTo>
                    <a:pt x="620101" y="303716"/>
                    <a:pt x="589260" y="292772"/>
                    <a:pt x="559298" y="279704"/>
                  </a:cubicBezTo>
                  <a:cubicBezTo>
                    <a:pt x="546598" y="304593"/>
                    <a:pt x="534247" y="329453"/>
                    <a:pt x="522246" y="354285"/>
                  </a:cubicBezTo>
                  <a:cubicBezTo>
                    <a:pt x="454873" y="489663"/>
                    <a:pt x="387594" y="625014"/>
                    <a:pt x="320411" y="760335"/>
                  </a:cubicBezTo>
                  <a:cubicBezTo>
                    <a:pt x="248656" y="904668"/>
                    <a:pt x="177155" y="1049067"/>
                    <a:pt x="105908" y="1193532"/>
                  </a:cubicBezTo>
                  <a:lnTo>
                    <a:pt x="88287" y="1186674"/>
                  </a:lnTo>
                  <a:cubicBezTo>
                    <a:pt x="88261" y="1186227"/>
                    <a:pt x="88261" y="1185789"/>
                    <a:pt x="88287" y="1185341"/>
                  </a:cubicBezTo>
                  <a:cubicBezTo>
                    <a:pt x="125561" y="1109645"/>
                    <a:pt x="162963" y="1033988"/>
                    <a:pt x="200491" y="958360"/>
                  </a:cubicBezTo>
                  <a:cubicBezTo>
                    <a:pt x="276691" y="804122"/>
                    <a:pt x="353208" y="650007"/>
                    <a:pt x="430044" y="496017"/>
                  </a:cubicBezTo>
                  <a:cubicBezTo>
                    <a:pt x="467191" y="421274"/>
                    <a:pt x="504370" y="346569"/>
                    <a:pt x="541582" y="271893"/>
                  </a:cubicBezTo>
                  <a:cubicBezTo>
                    <a:pt x="525516" y="264464"/>
                    <a:pt x="509641" y="256368"/>
                    <a:pt x="493957" y="247604"/>
                  </a:cubicBezTo>
                  <a:cubicBezTo>
                    <a:pt x="484432" y="242080"/>
                    <a:pt x="474907" y="236460"/>
                    <a:pt x="465382" y="230650"/>
                  </a:cubicBezTo>
                  <a:cubicBezTo>
                    <a:pt x="453475" y="254748"/>
                    <a:pt x="441569" y="279037"/>
                    <a:pt x="429568" y="303135"/>
                  </a:cubicBezTo>
                  <a:cubicBezTo>
                    <a:pt x="363274" y="437561"/>
                    <a:pt x="297170" y="572026"/>
                    <a:pt x="231257" y="706519"/>
                  </a:cubicBezTo>
                  <a:cubicBezTo>
                    <a:pt x="159915" y="852632"/>
                    <a:pt x="88096" y="999127"/>
                    <a:pt x="17611" y="1146384"/>
                  </a:cubicBezTo>
                  <a:cubicBezTo>
                    <a:pt x="16698" y="1148698"/>
                    <a:pt x="14701" y="1150403"/>
                    <a:pt x="12277" y="1150955"/>
                  </a:cubicBezTo>
                  <a:cubicBezTo>
                    <a:pt x="8372" y="1148860"/>
                    <a:pt x="4562" y="1146574"/>
                    <a:pt x="752" y="1144288"/>
                  </a:cubicBezTo>
                  <a:cubicBezTo>
                    <a:pt x="-280" y="1141888"/>
                    <a:pt x="-280" y="1139163"/>
                    <a:pt x="752" y="1136763"/>
                  </a:cubicBezTo>
                  <a:cubicBezTo>
                    <a:pt x="37392" y="1059925"/>
                    <a:pt x="74412" y="983287"/>
                    <a:pt x="111814" y="906830"/>
                  </a:cubicBezTo>
                  <a:cubicBezTo>
                    <a:pt x="186807" y="752715"/>
                    <a:pt x="262182" y="598858"/>
                    <a:pt x="337937" y="445248"/>
                  </a:cubicBezTo>
                  <a:cubicBezTo>
                    <a:pt x="374894" y="370191"/>
                    <a:pt x="411883" y="295201"/>
                    <a:pt x="448903" y="220268"/>
                  </a:cubicBezTo>
                  <a:cubicBezTo>
                    <a:pt x="422900" y="203789"/>
                    <a:pt x="397373" y="186549"/>
                    <a:pt x="371465" y="169880"/>
                  </a:cubicBezTo>
                  <a:lnTo>
                    <a:pt x="369465" y="168737"/>
                  </a:lnTo>
                  <a:lnTo>
                    <a:pt x="373846" y="160070"/>
                  </a:lnTo>
                  <a:lnTo>
                    <a:pt x="381847" y="153878"/>
                  </a:lnTo>
                  <a:cubicBezTo>
                    <a:pt x="441188" y="108349"/>
                    <a:pt x="505672" y="51866"/>
                    <a:pt x="568823" y="-331"/>
                  </a:cubicBezTo>
                  <a:cubicBezTo>
                    <a:pt x="569948" y="2574"/>
                    <a:pt x="571253" y="5403"/>
                    <a:pt x="572728" y="8146"/>
                  </a:cubicBezTo>
                  <a:cubicBezTo>
                    <a:pt x="512911" y="58628"/>
                    <a:pt x="453380" y="111016"/>
                    <a:pt x="390896" y="159308"/>
                  </a:cubicBezTo>
                  <a:cubicBezTo>
                    <a:pt x="411946" y="173119"/>
                    <a:pt x="432806" y="187121"/>
                    <a:pt x="454047" y="200646"/>
                  </a:cubicBezTo>
                  <a:lnTo>
                    <a:pt x="454047" y="200646"/>
                  </a:lnTo>
                  <a:cubicBezTo>
                    <a:pt x="469477" y="210171"/>
                    <a:pt x="485098" y="219696"/>
                    <a:pt x="501100" y="229221"/>
                  </a:cubicBezTo>
                  <a:cubicBezTo>
                    <a:pt x="533523" y="247843"/>
                    <a:pt x="567419" y="263768"/>
                    <a:pt x="602446" y="276846"/>
                  </a:cubicBezTo>
                  <a:lnTo>
                    <a:pt x="602446" y="276846"/>
                  </a:lnTo>
                  <a:cubicBezTo>
                    <a:pt x="617115" y="282276"/>
                    <a:pt x="632164" y="287228"/>
                    <a:pt x="647309" y="291610"/>
                  </a:cubicBezTo>
                  <a:cubicBezTo>
                    <a:pt x="653405" y="218458"/>
                    <a:pt x="661978" y="145592"/>
                    <a:pt x="669026" y="72535"/>
                  </a:cubicBezTo>
                  <a:lnTo>
                    <a:pt x="677313" y="74154"/>
                  </a:lnTo>
                  <a:lnTo>
                    <a:pt x="678932" y="74154"/>
                  </a:lnTo>
                  <a:cubicBezTo>
                    <a:pt x="683180" y="74573"/>
                    <a:pt x="687181" y="72125"/>
                    <a:pt x="688743" y="6815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8758614" y="4755450"/>
              <a:ext cx="523783" cy="975550"/>
            </a:xfrm>
            <a:custGeom>
              <a:avLst/>
              <a:gdLst/>
              <a:ahLst/>
              <a:cxnLst/>
              <a:rect l="l" t="t" r="r" b="b"/>
              <a:pathLst>
                <a:path w="523783" h="975550" extrusionOk="0">
                  <a:moveTo>
                    <a:pt x="75229" y="967695"/>
                  </a:moveTo>
                  <a:cubicBezTo>
                    <a:pt x="74196" y="970095"/>
                    <a:pt x="74196" y="972819"/>
                    <a:pt x="75229" y="975219"/>
                  </a:cubicBezTo>
                  <a:cubicBezTo>
                    <a:pt x="46986" y="959379"/>
                    <a:pt x="21613" y="938900"/>
                    <a:pt x="172" y="914640"/>
                  </a:cubicBezTo>
                  <a:cubicBezTo>
                    <a:pt x="-9925" y="902448"/>
                    <a:pt x="376600" y="133590"/>
                    <a:pt x="444323" y="-331"/>
                  </a:cubicBezTo>
                  <a:lnTo>
                    <a:pt x="446323" y="812"/>
                  </a:lnTo>
                  <a:cubicBezTo>
                    <a:pt x="472231" y="17480"/>
                    <a:pt x="497758" y="34721"/>
                    <a:pt x="523761" y="51199"/>
                  </a:cubicBezTo>
                  <a:cubicBezTo>
                    <a:pt x="486614" y="126132"/>
                    <a:pt x="449625" y="201122"/>
                    <a:pt x="412795" y="276179"/>
                  </a:cubicBezTo>
                  <a:cubicBezTo>
                    <a:pt x="336912" y="429913"/>
                    <a:pt x="261538" y="583770"/>
                    <a:pt x="186671" y="737761"/>
                  </a:cubicBezTo>
                  <a:cubicBezTo>
                    <a:pt x="149207" y="814275"/>
                    <a:pt x="112059" y="890923"/>
                    <a:pt x="75229" y="9676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8845009" y="4817077"/>
              <a:ext cx="529494" cy="956024"/>
            </a:xfrm>
            <a:custGeom>
              <a:avLst/>
              <a:gdLst/>
              <a:ahLst/>
              <a:cxnLst/>
              <a:rect l="l" t="t" r="r" b="b"/>
              <a:pathLst>
                <a:path w="529494" h="956024" extrusionOk="0">
                  <a:moveTo>
                    <a:pt x="529472" y="40912"/>
                  </a:moveTo>
                  <a:cubicBezTo>
                    <a:pt x="492261" y="115588"/>
                    <a:pt x="455082" y="190293"/>
                    <a:pt x="417935" y="265035"/>
                  </a:cubicBezTo>
                  <a:cubicBezTo>
                    <a:pt x="341354" y="419026"/>
                    <a:pt x="264836" y="573140"/>
                    <a:pt x="188382" y="727379"/>
                  </a:cubicBezTo>
                  <a:cubicBezTo>
                    <a:pt x="150854" y="803007"/>
                    <a:pt x="113452" y="878664"/>
                    <a:pt x="76178" y="954360"/>
                  </a:cubicBezTo>
                  <a:cubicBezTo>
                    <a:pt x="76152" y="954807"/>
                    <a:pt x="76152" y="955245"/>
                    <a:pt x="76178" y="955693"/>
                  </a:cubicBezTo>
                  <a:cubicBezTo>
                    <a:pt x="50031" y="945558"/>
                    <a:pt x="24576" y="933728"/>
                    <a:pt x="-22" y="920260"/>
                  </a:cubicBezTo>
                  <a:cubicBezTo>
                    <a:pt x="2402" y="919708"/>
                    <a:pt x="4398" y="918003"/>
                    <a:pt x="5312" y="915688"/>
                  </a:cubicBezTo>
                  <a:cubicBezTo>
                    <a:pt x="75511" y="768431"/>
                    <a:pt x="147329" y="621937"/>
                    <a:pt x="219053" y="475538"/>
                  </a:cubicBezTo>
                  <a:cubicBezTo>
                    <a:pt x="284966" y="340978"/>
                    <a:pt x="351069" y="206523"/>
                    <a:pt x="417363" y="72154"/>
                  </a:cubicBezTo>
                  <a:cubicBezTo>
                    <a:pt x="429365" y="48056"/>
                    <a:pt x="441271" y="23767"/>
                    <a:pt x="453177" y="-331"/>
                  </a:cubicBezTo>
                  <a:cubicBezTo>
                    <a:pt x="462702" y="5479"/>
                    <a:pt x="472227" y="11099"/>
                    <a:pt x="481752" y="16623"/>
                  </a:cubicBezTo>
                  <a:cubicBezTo>
                    <a:pt x="497500" y="25386"/>
                    <a:pt x="513407" y="33482"/>
                    <a:pt x="529472" y="409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8938354" y="4866131"/>
              <a:ext cx="545687" cy="942117"/>
            </a:xfrm>
            <a:custGeom>
              <a:avLst/>
              <a:gdLst/>
              <a:ahLst/>
              <a:cxnLst/>
              <a:rect l="l" t="t" r="r" b="b"/>
              <a:pathLst>
                <a:path w="545687" h="942117" extrusionOk="0">
                  <a:moveTo>
                    <a:pt x="545665" y="32435"/>
                  </a:moveTo>
                  <a:cubicBezTo>
                    <a:pt x="421840" y="276370"/>
                    <a:pt x="224672" y="680135"/>
                    <a:pt x="91132" y="941787"/>
                  </a:cubicBezTo>
                  <a:cubicBezTo>
                    <a:pt x="60223" y="934024"/>
                    <a:pt x="29788" y="924480"/>
                    <a:pt x="-22" y="913212"/>
                  </a:cubicBezTo>
                  <a:cubicBezTo>
                    <a:pt x="71098" y="768622"/>
                    <a:pt x="142598" y="624223"/>
                    <a:pt x="214481" y="480014"/>
                  </a:cubicBezTo>
                  <a:cubicBezTo>
                    <a:pt x="281663" y="344883"/>
                    <a:pt x="349005" y="209628"/>
                    <a:pt x="416506" y="74250"/>
                  </a:cubicBezTo>
                  <a:cubicBezTo>
                    <a:pt x="428762" y="49361"/>
                    <a:pt x="441112" y="24500"/>
                    <a:pt x="453558" y="-331"/>
                  </a:cubicBezTo>
                  <a:cubicBezTo>
                    <a:pt x="483458" y="12727"/>
                    <a:pt x="514235" y="23672"/>
                    <a:pt x="545665" y="324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9286588" y="4786788"/>
              <a:ext cx="148399" cy="76200"/>
            </a:xfrm>
            <a:custGeom>
              <a:avLst/>
              <a:gdLst/>
              <a:ahLst/>
              <a:cxnLst/>
              <a:rect l="l" t="t" r="r" b="b"/>
              <a:pathLst>
                <a:path w="148399" h="76200" extrusionOk="0">
                  <a:moveTo>
                    <a:pt x="148377" y="75869"/>
                  </a:moveTo>
                  <a:cubicBezTo>
                    <a:pt x="113350" y="62791"/>
                    <a:pt x="79454" y="46865"/>
                    <a:pt x="47031" y="28244"/>
                  </a:cubicBezTo>
                  <a:cubicBezTo>
                    <a:pt x="31029" y="19195"/>
                    <a:pt x="15408" y="9194"/>
                    <a:pt x="-22" y="-3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8833484" y="5731001"/>
              <a:ext cx="11525" cy="6820"/>
            </a:xfrm>
            <a:custGeom>
              <a:avLst/>
              <a:gdLst/>
              <a:ahLst/>
              <a:cxnLst/>
              <a:rect l="l" t="t" r="r" b="b"/>
              <a:pathLst>
                <a:path w="11525" h="6820" extrusionOk="0">
                  <a:moveTo>
                    <a:pt x="11503" y="6336"/>
                  </a:moveTo>
                  <a:cubicBezTo>
                    <a:pt x="6554" y="7193"/>
                    <a:pt x="1701" y="4384"/>
                    <a:pt x="-22" y="-331"/>
                  </a:cubicBezTo>
                  <a:cubicBezTo>
                    <a:pt x="3788" y="1955"/>
                    <a:pt x="7598" y="4622"/>
                    <a:pt x="11503" y="63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8920210" y="5773101"/>
              <a:ext cx="18144" cy="13104"/>
            </a:xfrm>
            <a:custGeom>
              <a:avLst/>
              <a:gdLst/>
              <a:ahLst/>
              <a:cxnLst/>
              <a:rect l="l" t="t" r="r" b="b"/>
              <a:pathLst>
                <a:path w="18144" h="13104" extrusionOk="0">
                  <a:moveTo>
                    <a:pt x="18122" y="6527"/>
                  </a:moveTo>
                  <a:lnTo>
                    <a:pt x="17455" y="7955"/>
                  </a:lnTo>
                  <a:cubicBezTo>
                    <a:pt x="12217" y="18433"/>
                    <a:pt x="-3023" y="10051"/>
                    <a:pt x="501" y="-33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9224676" y="4491132"/>
              <a:ext cx="298799" cy="387381"/>
            </a:xfrm>
            <a:custGeom>
              <a:avLst/>
              <a:gdLst/>
              <a:ahLst/>
              <a:cxnLst/>
              <a:rect l="l" t="t" r="r" b="b"/>
              <a:pathLst>
                <a:path w="298799" h="387381" extrusionOk="0">
                  <a:moveTo>
                    <a:pt x="298777" y="-331"/>
                  </a:moveTo>
                  <a:cubicBezTo>
                    <a:pt x="298777" y="1478"/>
                    <a:pt x="298777" y="3288"/>
                    <a:pt x="298777" y="5003"/>
                  </a:cubicBezTo>
                  <a:lnTo>
                    <a:pt x="298777" y="11765"/>
                  </a:lnTo>
                  <a:cubicBezTo>
                    <a:pt x="298777" y="14909"/>
                    <a:pt x="298777" y="17957"/>
                    <a:pt x="298777" y="21290"/>
                  </a:cubicBezTo>
                  <a:cubicBezTo>
                    <a:pt x="298777" y="27482"/>
                    <a:pt x="298205" y="33578"/>
                    <a:pt x="297824" y="39578"/>
                  </a:cubicBezTo>
                  <a:cubicBezTo>
                    <a:pt x="297443" y="45579"/>
                    <a:pt x="297348" y="49865"/>
                    <a:pt x="296967" y="55009"/>
                  </a:cubicBezTo>
                  <a:cubicBezTo>
                    <a:pt x="296967" y="63962"/>
                    <a:pt x="295919" y="72916"/>
                    <a:pt x="295253" y="81774"/>
                  </a:cubicBezTo>
                  <a:cubicBezTo>
                    <a:pt x="294110" y="99491"/>
                    <a:pt x="292681" y="116826"/>
                    <a:pt x="291157" y="133971"/>
                  </a:cubicBezTo>
                  <a:cubicBezTo>
                    <a:pt x="291157" y="139591"/>
                    <a:pt x="290109" y="145115"/>
                    <a:pt x="289633" y="150640"/>
                  </a:cubicBezTo>
                  <a:cubicBezTo>
                    <a:pt x="289633" y="151211"/>
                    <a:pt x="289633" y="151783"/>
                    <a:pt x="289633" y="152259"/>
                  </a:cubicBezTo>
                  <a:cubicBezTo>
                    <a:pt x="289633" y="154831"/>
                    <a:pt x="289633" y="157498"/>
                    <a:pt x="288871" y="160070"/>
                  </a:cubicBezTo>
                  <a:cubicBezTo>
                    <a:pt x="288109" y="162642"/>
                    <a:pt x="288871" y="166261"/>
                    <a:pt x="288014" y="169595"/>
                  </a:cubicBezTo>
                  <a:lnTo>
                    <a:pt x="286394" y="169595"/>
                  </a:lnTo>
                  <a:lnTo>
                    <a:pt x="278108" y="167976"/>
                  </a:lnTo>
                  <a:cubicBezTo>
                    <a:pt x="271059" y="240937"/>
                    <a:pt x="262487" y="313803"/>
                    <a:pt x="256391" y="387051"/>
                  </a:cubicBezTo>
                  <a:cubicBezTo>
                    <a:pt x="241246" y="382669"/>
                    <a:pt x="226196" y="377526"/>
                    <a:pt x="211528" y="372287"/>
                  </a:cubicBezTo>
                  <a:lnTo>
                    <a:pt x="211528" y="372287"/>
                  </a:lnTo>
                  <a:cubicBezTo>
                    <a:pt x="176501" y="359209"/>
                    <a:pt x="142605" y="343283"/>
                    <a:pt x="110182" y="324662"/>
                  </a:cubicBezTo>
                  <a:cubicBezTo>
                    <a:pt x="94180" y="315613"/>
                    <a:pt x="78559" y="305612"/>
                    <a:pt x="63128" y="296087"/>
                  </a:cubicBezTo>
                  <a:lnTo>
                    <a:pt x="63128" y="296087"/>
                  </a:lnTo>
                  <a:cubicBezTo>
                    <a:pt x="41888" y="282561"/>
                    <a:pt x="21028" y="268560"/>
                    <a:pt x="-22" y="254748"/>
                  </a:cubicBezTo>
                  <a:cubicBezTo>
                    <a:pt x="61128" y="206266"/>
                    <a:pt x="120659" y="153878"/>
                    <a:pt x="181143" y="103396"/>
                  </a:cubicBezTo>
                  <a:cubicBezTo>
                    <a:pt x="179668" y="100653"/>
                    <a:pt x="178363" y="97824"/>
                    <a:pt x="177238" y="94919"/>
                  </a:cubicBezTo>
                  <a:lnTo>
                    <a:pt x="184858" y="88632"/>
                  </a:lnTo>
                  <a:cubicBezTo>
                    <a:pt x="185900" y="91576"/>
                    <a:pt x="187141" y="94433"/>
                    <a:pt x="188573" y="97205"/>
                  </a:cubicBezTo>
                  <a:cubicBezTo>
                    <a:pt x="189648" y="99700"/>
                    <a:pt x="190955" y="102091"/>
                    <a:pt x="192478" y="104348"/>
                  </a:cubicBezTo>
                  <a:cubicBezTo>
                    <a:pt x="193948" y="107054"/>
                    <a:pt x="195636" y="109635"/>
                    <a:pt x="197526" y="112064"/>
                  </a:cubicBezTo>
                  <a:cubicBezTo>
                    <a:pt x="199395" y="114521"/>
                    <a:pt x="201398" y="116874"/>
                    <a:pt x="203527" y="119112"/>
                  </a:cubicBezTo>
                  <a:cubicBezTo>
                    <a:pt x="213652" y="130009"/>
                    <a:pt x="225821" y="138810"/>
                    <a:pt x="239341" y="145020"/>
                  </a:cubicBezTo>
                  <a:cubicBezTo>
                    <a:pt x="251661" y="150859"/>
                    <a:pt x="264647" y="155183"/>
                    <a:pt x="278012" y="157879"/>
                  </a:cubicBezTo>
                  <a:cubicBezTo>
                    <a:pt x="278012" y="154736"/>
                    <a:pt x="278679" y="151497"/>
                    <a:pt x="278870" y="148354"/>
                  </a:cubicBezTo>
                  <a:cubicBezTo>
                    <a:pt x="249943" y="143144"/>
                    <a:pt x="223719" y="128066"/>
                    <a:pt x="204670" y="105682"/>
                  </a:cubicBezTo>
                  <a:cubicBezTo>
                    <a:pt x="204670" y="105682"/>
                    <a:pt x="204670" y="105682"/>
                    <a:pt x="204670" y="105682"/>
                  </a:cubicBezTo>
                  <a:cubicBezTo>
                    <a:pt x="201621" y="101310"/>
                    <a:pt x="198944" y="96690"/>
                    <a:pt x="196669" y="91871"/>
                  </a:cubicBezTo>
                  <a:cubicBezTo>
                    <a:pt x="196669" y="91871"/>
                    <a:pt x="196669" y="91871"/>
                    <a:pt x="196669" y="91395"/>
                  </a:cubicBezTo>
                  <a:cubicBezTo>
                    <a:pt x="222482" y="70059"/>
                    <a:pt x="248580" y="49199"/>
                    <a:pt x="275441" y="29292"/>
                  </a:cubicBezTo>
                  <a:lnTo>
                    <a:pt x="288490" y="19767"/>
                  </a:lnTo>
                  <a:lnTo>
                    <a:pt x="288490" y="19767"/>
                  </a:lnTo>
                  <a:cubicBezTo>
                    <a:pt x="288490" y="15671"/>
                    <a:pt x="288490" y="11670"/>
                    <a:pt x="289061" y="7575"/>
                  </a:cubicBezTo>
                  <a:lnTo>
                    <a:pt x="294586" y="3574"/>
                  </a:lnTo>
                  <a:lnTo>
                    <a:pt x="294586" y="357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416509" y="4577524"/>
              <a:ext cx="4286" cy="8382"/>
            </a:xfrm>
            <a:custGeom>
              <a:avLst/>
              <a:gdLst/>
              <a:ahLst/>
              <a:cxnLst/>
              <a:rect l="l" t="t" r="r" b="b"/>
              <a:pathLst>
                <a:path w="4286" h="8382" extrusionOk="0">
                  <a:moveTo>
                    <a:pt x="-22" y="8051"/>
                  </a:move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9401936" y="4580095"/>
              <a:ext cx="11334" cy="14763"/>
            </a:xfrm>
            <a:custGeom>
              <a:avLst/>
              <a:gdLst/>
              <a:ahLst/>
              <a:cxnLst/>
              <a:rect l="l" t="t" r="r" b="b"/>
              <a:pathLst>
                <a:path w="11334" h="14763" extrusionOk="0">
                  <a:moveTo>
                    <a:pt x="11312" y="8241"/>
                  </a:moveTo>
                  <a:lnTo>
                    <a:pt x="3883" y="14433"/>
                  </a:lnTo>
                  <a:cubicBezTo>
                    <a:pt x="2407" y="11689"/>
                    <a:pt x="1102" y="8860"/>
                    <a:pt x="-22" y="5955"/>
                  </a:cubicBezTo>
                  <a:lnTo>
                    <a:pt x="7598" y="-331"/>
                  </a:lnTo>
                  <a:cubicBezTo>
                    <a:pt x="8640" y="2612"/>
                    <a:pt x="9881" y="5470"/>
                    <a:pt x="11312" y="824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9197665" y="4505419"/>
              <a:ext cx="290758" cy="250316"/>
            </a:xfrm>
            <a:custGeom>
              <a:avLst/>
              <a:gdLst/>
              <a:ahLst/>
              <a:cxnLst/>
              <a:rect l="l" t="t" r="r" b="b"/>
              <a:pathLst>
                <a:path w="290758" h="250316" extrusionOk="0">
                  <a:moveTo>
                    <a:pt x="204821" y="67582"/>
                  </a:moveTo>
                  <a:cubicBezTo>
                    <a:pt x="202292" y="70049"/>
                    <a:pt x="201338" y="73716"/>
                    <a:pt x="202344" y="77107"/>
                  </a:cubicBezTo>
                  <a:cubicBezTo>
                    <a:pt x="202344" y="78345"/>
                    <a:pt x="203392" y="79679"/>
                    <a:pt x="203963" y="80917"/>
                  </a:cubicBezTo>
                  <a:cubicBezTo>
                    <a:pt x="141289" y="133114"/>
                    <a:pt x="76328" y="189597"/>
                    <a:pt x="16988" y="235127"/>
                  </a:cubicBezTo>
                  <a:lnTo>
                    <a:pt x="8987" y="241318"/>
                  </a:lnTo>
                  <a:lnTo>
                    <a:pt x="4605" y="249986"/>
                  </a:lnTo>
                  <a:cubicBezTo>
                    <a:pt x="3903" y="249490"/>
                    <a:pt x="3264" y="248919"/>
                    <a:pt x="2700" y="248271"/>
                  </a:cubicBezTo>
                  <a:cubicBezTo>
                    <a:pt x="-930" y="244566"/>
                    <a:pt x="-930" y="238641"/>
                    <a:pt x="2700" y="234936"/>
                  </a:cubicBezTo>
                  <a:cubicBezTo>
                    <a:pt x="3077" y="234374"/>
                    <a:pt x="3563" y="233888"/>
                    <a:pt x="4129" y="233507"/>
                  </a:cubicBezTo>
                  <a:lnTo>
                    <a:pt x="4129" y="233507"/>
                  </a:lnTo>
                  <a:cubicBezTo>
                    <a:pt x="102236" y="158831"/>
                    <a:pt x="191962" y="73392"/>
                    <a:pt x="290736" y="-331"/>
                  </a:cubicBezTo>
                  <a:cubicBezTo>
                    <a:pt x="261971" y="21005"/>
                    <a:pt x="233396" y="44246"/>
                    <a:pt x="204821" y="675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9502234" y="4491417"/>
              <a:ext cx="26098" cy="169354"/>
            </a:xfrm>
            <a:custGeom>
              <a:avLst/>
              <a:gdLst/>
              <a:ahLst/>
              <a:cxnLst/>
              <a:rect l="l" t="t" r="r" b="b"/>
              <a:pathLst>
                <a:path w="26098" h="169354" extrusionOk="0">
                  <a:moveTo>
                    <a:pt x="26076" y="7670"/>
                  </a:moveTo>
                  <a:lnTo>
                    <a:pt x="20742" y="11480"/>
                  </a:lnTo>
                  <a:cubicBezTo>
                    <a:pt x="20742" y="14623"/>
                    <a:pt x="20742" y="17671"/>
                    <a:pt x="20742" y="21005"/>
                  </a:cubicBezTo>
                  <a:cubicBezTo>
                    <a:pt x="20742" y="27196"/>
                    <a:pt x="20171" y="33292"/>
                    <a:pt x="19790" y="39293"/>
                  </a:cubicBezTo>
                  <a:cubicBezTo>
                    <a:pt x="19409" y="45294"/>
                    <a:pt x="19313" y="49580"/>
                    <a:pt x="18932" y="54723"/>
                  </a:cubicBezTo>
                  <a:cubicBezTo>
                    <a:pt x="18932" y="63677"/>
                    <a:pt x="17885" y="72630"/>
                    <a:pt x="17218" y="81488"/>
                  </a:cubicBezTo>
                  <a:cubicBezTo>
                    <a:pt x="16075" y="99205"/>
                    <a:pt x="14646" y="116540"/>
                    <a:pt x="13122" y="133686"/>
                  </a:cubicBezTo>
                  <a:cubicBezTo>
                    <a:pt x="13122" y="139305"/>
                    <a:pt x="12074" y="144830"/>
                    <a:pt x="11598" y="150354"/>
                  </a:cubicBezTo>
                  <a:lnTo>
                    <a:pt x="13217" y="150354"/>
                  </a:lnTo>
                  <a:lnTo>
                    <a:pt x="11503" y="151688"/>
                  </a:lnTo>
                  <a:cubicBezTo>
                    <a:pt x="11503" y="154355"/>
                    <a:pt x="11503" y="156927"/>
                    <a:pt x="10741" y="159498"/>
                  </a:cubicBezTo>
                  <a:lnTo>
                    <a:pt x="10741" y="159498"/>
                  </a:lnTo>
                  <a:cubicBezTo>
                    <a:pt x="10741" y="162642"/>
                    <a:pt x="10741" y="165689"/>
                    <a:pt x="9884" y="169023"/>
                  </a:cubicBezTo>
                  <a:lnTo>
                    <a:pt x="8264" y="169023"/>
                  </a:lnTo>
                  <a:lnTo>
                    <a:pt x="-22" y="167404"/>
                  </a:lnTo>
                  <a:cubicBezTo>
                    <a:pt x="-22" y="164165"/>
                    <a:pt x="644" y="161022"/>
                    <a:pt x="930" y="157879"/>
                  </a:cubicBezTo>
                  <a:cubicBezTo>
                    <a:pt x="1216" y="154736"/>
                    <a:pt x="1597" y="151497"/>
                    <a:pt x="1787" y="148354"/>
                  </a:cubicBezTo>
                  <a:cubicBezTo>
                    <a:pt x="4931" y="115588"/>
                    <a:pt x="7693" y="82727"/>
                    <a:pt x="9693" y="49770"/>
                  </a:cubicBezTo>
                  <a:cubicBezTo>
                    <a:pt x="9693" y="43769"/>
                    <a:pt x="10455" y="37673"/>
                    <a:pt x="10741" y="31673"/>
                  </a:cubicBezTo>
                  <a:cubicBezTo>
                    <a:pt x="10741" y="27386"/>
                    <a:pt x="10741" y="23195"/>
                    <a:pt x="11408" y="18909"/>
                  </a:cubicBezTo>
                  <a:lnTo>
                    <a:pt x="11408" y="18909"/>
                  </a:lnTo>
                  <a:cubicBezTo>
                    <a:pt x="11408" y="14813"/>
                    <a:pt x="11408" y="10813"/>
                    <a:pt x="11979" y="6717"/>
                  </a:cubicBezTo>
                  <a:lnTo>
                    <a:pt x="11979" y="-331"/>
                  </a:lnTo>
                  <a:lnTo>
                    <a:pt x="17218" y="2717"/>
                  </a:lnTo>
                  <a:lnTo>
                    <a:pt x="17218" y="2717"/>
                  </a:lnTo>
                  <a:lnTo>
                    <a:pt x="21409" y="-331"/>
                  </a:lnTo>
                  <a:cubicBezTo>
                    <a:pt x="21409" y="1478"/>
                    <a:pt x="21409" y="3288"/>
                    <a:pt x="21409" y="5003"/>
                  </a:cubicBezTo>
                  <a:cubicBezTo>
                    <a:pt x="22647" y="5955"/>
                    <a:pt x="24076" y="6717"/>
                    <a:pt x="26076" y="76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9416509" y="4577524"/>
              <a:ext cx="4286" cy="8382"/>
            </a:xfrm>
            <a:custGeom>
              <a:avLst/>
              <a:gdLst/>
              <a:ahLst/>
              <a:cxnLst/>
              <a:rect l="l" t="t" r="r" b="b"/>
              <a:pathLst>
                <a:path w="4286" h="8382" extrusionOk="0">
                  <a:moveTo>
                    <a:pt x="2168" y="-331"/>
                  </a:moveTo>
                  <a:cubicBezTo>
                    <a:pt x="2835" y="1383"/>
                    <a:pt x="3502" y="3003"/>
                    <a:pt x="4264" y="4622"/>
                  </a:cubicBezTo>
                  <a:lnTo>
                    <a:pt x="-22" y="8051"/>
                  </a:lnTo>
                  <a:cubicBezTo>
                    <a:pt x="740" y="5574"/>
                    <a:pt x="1502" y="2526"/>
                    <a:pt x="2168" y="-3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9422415" y="4491132"/>
              <a:ext cx="101060" cy="160400"/>
            </a:xfrm>
            <a:custGeom>
              <a:avLst/>
              <a:gdLst/>
              <a:ahLst/>
              <a:cxnLst/>
              <a:rect l="l" t="t" r="r" b="b"/>
              <a:pathLst>
                <a:path w="101060" h="160400" extrusionOk="0">
                  <a:moveTo>
                    <a:pt x="101038" y="-331"/>
                  </a:moveTo>
                  <a:cubicBezTo>
                    <a:pt x="101038" y="1478"/>
                    <a:pt x="101038" y="3288"/>
                    <a:pt x="101038" y="5003"/>
                  </a:cubicBezTo>
                  <a:lnTo>
                    <a:pt x="101038" y="11765"/>
                  </a:lnTo>
                  <a:cubicBezTo>
                    <a:pt x="101038" y="14909"/>
                    <a:pt x="101038" y="17957"/>
                    <a:pt x="101038" y="21290"/>
                  </a:cubicBezTo>
                  <a:cubicBezTo>
                    <a:pt x="101038" y="27482"/>
                    <a:pt x="100466" y="33578"/>
                    <a:pt x="100085" y="39578"/>
                  </a:cubicBezTo>
                  <a:cubicBezTo>
                    <a:pt x="99704" y="45579"/>
                    <a:pt x="99609" y="49865"/>
                    <a:pt x="99228" y="55009"/>
                  </a:cubicBezTo>
                  <a:cubicBezTo>
                    <a:pt x="99228" y="63962"/>
                    <a:pt x="98180" y="72916"/>
                    <a:pt x="97514" y="81774"/>
                  </a:cubicBezTo>
                  <a:cubicBezTo>
                    <a:pt x="96371" y="99491"/>
                    <a:pt x="94942" y="116826"/>
                    <a:pt x="93418" y="133971"/>
                  </a:cubicBezTo>
                  <a:cubicBezTo>
                    <a:pt x="93418" y="139591"/>
                    <a:pt x="92370" y="145115"/>
                    <a:pt x="91894" y="150640"/>
                  </a:cubicBezTo>
                  <a:cubicBezTo>
                    <a:pt x="91894" y="151211"/>
                    <a:pt x="91894" y="151783"/>
                    <a:pt x="91894" y="152259"/>
                  </a:cubicBezTo>
                  <a:cubicBezTo>
                    <a:pt x="91894" y="154926"/>
                    <a:pt x="91894" y="157498"/>
                    <a:pt x="91132" y="160070"/>
                  </a:cubicBezTo>
                  <a:lnTo>
                    <a:pt x="91132" y="160070"/>
                  </a:lnTo>
                  <a:cubicBezTo>
                    <a:pt x="88655" y="159594"/>
                    <a:pt x="86084" y="159212"/>
                    <a:pt x="83607" y="158641"/>
                  </a:cubicBezTo>
                  <a:lnTo>
                    <a:pt x="81893" y="158641"/>
                  </a:lnTo>
                  <a:lnTo>
                    <a:pt x="81321" y="158641"/>
                  </a:lnTo>
                  <a:cubicBezTo>
                    <a:pt x="81321" y="155498"/>
                    <a:pt x="81988" y="152259"/>
                    <a:pt x="82178" y="149116"/>
                  </a:cubicBezTo>
                  <a:cubicBezTo>
                    <a:pt x="53252" y="143906"/>
                    <a:pt x="27028" y="128828"/>
                    <a:pt x="7979" y="106444"/>
                  </a:cubicBezTo>
                  <a:cubicBezTo>
                    <a:pt x="7979" y="106444"/>
                    <a:pt x="7979" y="106444"/>
                    <a:pt x="7979" y="106444"/>
                  </a:cubicBezTo>
                  <a:cubicBezTo>
                    <a:pt x="4930" y="102072"/>
                    <a:pt x="2253" y="97452"/>
                    <a:pt x="-22" y="92633"/>
                  </a:cubicBezTo>
                  <a:cubicBezTo>
                    <a:pt x="-22" y="92633"/>
                    <a:pt x="-22" y="92633"/>
                    <a:pt x="-22" y="92156"/>
                  </a:cubicBezTo>
                  <a:cubicBezTo>
                    <a:pt x="25790" y="70820"/>
                    <a:pt x="51889" y="49961"/>
                    <a:pt x="78749" y="30053"/>
                  </a:cubicBezTo>
                  <a:lnTo>
                    <a:pt x="91799" y="20528"/>
                  </a:lnTo>
                  <a:lnTo>
                    <a:pt x="91799" y="20528"/>
                  </a:lnTo>
                  <a:cubicBezTo>
                    <a:pt x="91799" y="16433"/>
                    <a:pt x="91799" y="12432"/>
                    <a:pt x="92370" y="8336"/>
                  </a:cubicBezTo>
                  <a:lnTo>
                    <a:pt x="97895" y="4336"/>
                  </a:lnTo>
                  <a:lnTo>
                    <a:pt x="97895" y="4336"/>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9399351" y="4479699"/>
              <a:ext cx="133843" cy="180914"/>
            </a:xfrm>
            <a:custGeom>
              <a:avLst/>
              <a:gdLst/>
              <a:ahLst/>
              <a:cxnLst/>
              <a:rect l="l" t="t" r="r" b="b"/>
              <a:pathLst>
                <a:path w="133843" h="180914" extrusionOk="0">
                  <a:moveTo>
                    <a:pt x="133626" y="11101"/>
                  </a:moveTo>
                  <a:cubicBezTo>
                    <a:pt x="133245" y="21769"/>
                    <a:pt x="132769" y="32437"/>
                    <a:pt x="132198" y="43105"/>
                  </a:cubicBezTo>
                  <a:cubicBezTo>
                    <a:pt x="132198" y="49106"/>
                    <a:pt x="131531" y="55202"/>
                    <a:pt x="131150" y="61203"/>
                  </a:cubicBezTo>
                  <a:cubicBezTo>
                    <a:pt x="128769" y="99303"/>
                    <a:pt x="125530" y="137403"/>
                    <a:pt x="121625" y="174836"/>
                  </a:cubicBezTo>
                  <a:cubicBezTo>
                    <a:pt x="120006" y="178589"/>
                    <a:pt x="116177" y="180884"/>
                    <a:pt x="112100" y="180551"/>
                  </a:cubicBezTo>
                  <a:cubicBezTo>
                    <a:pt x="112100" y="177407"/>
                    <a:pt x="112767" y="174360"/>
                    <a:pt x="112957" y="171026"/>
                  </a:cubicBezTo>
                  <a:lnTo>
                    <a:pt x="112957" y="171026"/>
                  </a:lnTo>
                  <a:cubicBezTo>
                    <a:pt x="112957" y="168454"/>
                    <a:pt x="112957" y="165882"/>
                    <a:pt x="113719" y="163215"/>
                  </a:cubicBezTo>
                  <a:lnTo>
                    <a:pt x="115434" y="161882"/>
                  </a:lnTo>
                  <a:lnTo>
                    <a:pt x="113814" y="161882"/>
                  </a:lnTo>
                  <a:cubicBezTo>
                    <a:pt x="113814" y="156357"/>
                    <a:pt x="114862" y="150833"/>
                    <a:pt x="115338" y="145213"/>
                  </a:cubicBezTo>
                  <a:cubicBezTo>
                    <a:pt x="116862" y="128068"/>
                    <a:pt x="118291" y="110732"/>
                    <a:pt x="119434" y="93016"/>
                  </a:cubicBezTo>
                  <a:cubicBezTo>
                    <a:pt x="120101" y="84158"/>
                    <a:pt x="120672" y="75204"/>
                    <a:pt x="121149" y="66251"/>
                  </a:cubicBezTo>
                  <a:cubicBezTo>
                    <a:pt x="121530" y="61107"/>
                    <a:pt x="121815" y="55964"/>
                    <a:pt x="122006" y="50820"/>
                  </a:cubicBezTo>
                  <a:cubicBezTo>
                    <a:pt x="122006" y="44820"/>
                    <a:pt x="122673" y="38723"/>
                    <a:pt x="122958" y="32532"/>
                  </a:cubicBezTo>
                  <a:cubicBezTo>
                    <a:pt x="122958" y="29484"/>
                    <a:pt x="122958" y="26436"/>
                    <a:pt x="122958" y="23007"/>
                  </a:cubicBezTo>
                  <a:lnTo>
                    <a:pt x="128292" y="19197"/>
                  </a:lnTo>
                  <a:cubicBezTo>
                    <a:pt x="126578" y="18245"/>
                    <a:pt x="124863" y="17292"/>
                    <a:pt x="123244" y="16245"/>
                  </a:cubicBezTo>
                  <a:cubicBezTo>
                    <a:pt x="123244" y="14530"/>
                    <a:pt x="123244" y="12720"/>
                    <a:pt x="123244" y="10911"/>
                  </a:cubicBezTo>
                  <a:lnTo>
                    <a:pt x="119053" y="13958"/>
                  </a:lnTo>
                  <a:lnTo>
                    <a:pt x="119053" y="13958"/>
                  </a:lnTo>
                  <a:lnTo>
                    <a:pt x="113814" y="10911"/>
                  </a:lnTo>
                  <a:lnTo>
                    <a:pt x="113814" y="17959"/>
                  </a:lnTo>
                  <a:cubicBezTo>
                    <a:pt x="113814" y="22055"/>
                    <a:pt x="113814" y="26055"/>
                    <a:pt x="113243" y="30151"/>
                  </a:cubicBezTo>
                  <a:lnTo>
                    <a:pt x="113243" y="30151"/>
                  </a:lnTo>
                  <a:lnTo>
                    <a:pt x="100194" y="39676"/>
                  </a:lnTo>
                  <a:cubicBezTo>
                    <a:pt x="73333" y="59583"/>
                    <a:pt x="47235" y="80443"/>
                    <a:pt x="21422" y="101779"/>
                  </a:cubicBezTo>
                  <a:cubicBezTo>
                    <a:pt x="20660" y="100160"/>
                    <a:pt x="19993" y="98540"/>
                    <a:pt x="19326" y="96826"/>
                  </a:cubicBezTo>
                  <a:cubicBezTo>
                    <a:pt x="18660" y="99683"/>
                    <a:pt x="17898" y="102351"/>
                    <a:pt x="17136" y="105208"/>
                  </a:cubicBezTo>
                  <a:lnTo>
                    <a:pt x="21422" y="101779"/>
                  </a:lnTo>
                  <a:cubicBezTo>
                    <a:pt x="21422" y="101779"/>
                    <a:pt x="21422" y="101779"/>
                    <a:pt x="21422" y="102255"/>
                  </a:cubicBezTo>
                  <a:cubicBezTo>
                    <a:pt x="23697" y="107075"/>
                    <a:pt x="26374" y="111695"/>
                    <a:pt x="29423" y="116066"/>
                  </a:cubicBezTo>
                  <a:cubicBezTo>
                    <a:pt x="29423" y="116066"/>
                    <a:pt x="29423" y="116066"/>
                    <a:pt x="29423" y="116066"/>
                  </a:cubicBezTo>
                  <a:cubicBezTo>
                    <a:pt x="48472" y="138450"/>
                    <a:pt x="74696" y="153528"/>
                    <a:pt x="103623" y="158739"/>
                  </a:cubicBezTo>
                  <a:cubicBezTo>
                    <a:pt x="103623" y="161882"/>
                    <a:pt x="103051" y="165120"/>
                    <a:pt x="102765" y="168264"/>
                  </a:cubicBezTo>
                  <a:cubicBezTo>
                    <a:pt x="89400" y="165568"/>
                    <a:pt x="76414" y="161244"/>
                    <a:pt x="64094" y="155405"/>
                  </a:cubicBezTo>
                  <a:cubicBezTo>
                    <a:pt x="50574" y="149195"/>
                    <a:pt x="38405" y="140393"/>
                    <a:pt x="28280" y="129497"/>
                  </a:cubicBezTo>
                  <a:cubicBezTo>
                    <a:pt x="26151" y="127258"/>
                    <a:pt x="24148" y="124906"/>
                    <a:pt x="22279" y="122448"/>
                  </a:cubicBezTo>
                  <a:cubicBezTo>
                    <a:pt x="20389" y="120019"/>
                    <a:pt x="18701" y="117438"/>
                    <a:pt x="17231" y="114733"/>
                  </a:cubicBezTo>
                  <a:cubicBezTo>
                    <a:pt x="15709" y="112476"/>
                    <a:pt x="14401" y="110085"/>
                    <a:pt x="13326" y="107589"/>
                  </a:cubicBezTo>
                  <a:cubicBezTo>
                    <a:pt x="11894" y="104817"/>
                    <a:pt x="10653" y="101960"/>
                    <a:pt x="9611" y="99017"/>
                  </a:cubicBezTo>
                  <a:lnTo>
                    <a:pt x="1991" y="105303"/>
                  </a:lnTo>
                  <a:cubicBezTo>
                    <a:pt x="1419" y="104065"/>
                    <a:pt x="848" y="102732"/>
                    <a:pt x="372" y="101493"/>
                  </a:cubicBezTo>
                  <a:cubicBezTo>
                    <a:pt x="-634" y="98102"/>
                    <a:pt x="319" y="94435"/>
                    <a:pt x="2848" y="91968"/>
                  </a:cubicBezTo>
                  <a:cubicBezTo>
                    <a:pt x="31423" y="68632"/>
                    <a:pt x="59998" y="45391"/>
                    <a:pt x="88573" y="23388"/>
                  </a:cubicBezTo>
                  <a:cubicBezTo>
                    <a:pt x="88573" y="23388"/>
                    <a:pt x="88573" y="23388"/>
                    <a:pt x="88573" y="23388"/>
                  </a:cubicBezTo>
                  <a:lnTo>
                    <a:pt x="103146" y="12720"/>
                  </a:lnTo>
                  <a:cubicBezTo>
                    <a:pt x="108099" y="9101"/>
                    <a:pt x="112671" y="5481"/>
                    <a:pt x="118101" y="1957"/>
                  </a:cubicBezTo>
                  <a:cubicBezTo>
                    <a:pt x="122101" y="-1462"/>
                    <a:pt x="128111" y="-996"/>
                    <a:pt x="131531" y="2995"/>
                  </a:cubicBezTo>
                  <a:cubicBezTo>
                    <a:pt x="133445" y="5234"/>
                    <a:pt x="134217" y="8224"/>
                    <a:pt x="133626" y="111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9416509" y="4577524"/>
              <a:ext cx="4286" cy="8382"/>
            </a:xfrm>
            <a:custGeom>
              <a:avLst/>
              <a:gdLst/>
              <a:ahLst/>
              <a:cxnLst/>
              <a:rect l="l" t="t" r="r" b="b"/>
              <a:pathLst>
                <a:path w="4286" h="8382" extrusionOk="0">
                  <a:moveTo>
                    <a:pt x="4264" y="4622"/>
                  </a:moveTo>
                  <a:lnTo>
                    <a:pt x="-22" y="8051"/>
                  </a:lnTo>
                  <a:cubicBezTo>
                    <a:pt x="740" y="5193"/>
                    <a:pt x="1502" y="2526"/>
                    <a:pt x="2168" y="-331"/>
                  </a:cubicBezTo>
                  <a:cubicBezTo>
                    <a:pt x="2835" y="1383"/>
                    <a:pt x="3502" y="3003"/>
                    <a:pt x="4264" y="46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9420986" y="4520850"/>
              <a:ext cx="78771" cy="62579"/>
            </a:xfrm>
            <a:custGeom>
              <a:avLst/>
              <a:gdLst/>
              <a:ahLst/>
              <a:cxnLst/>
              <a:rect l="l" t="t" r="r" b="b"/>
              <a:pathLst>
                <a:path w="78771" h="62579" extrusionOk="0">
                  <a:moveTo>
                    <a:pt x="-22" y="62248"/>
                  </a:moveTo>
                  <a:cubicBezTo>
                    <a:pt x="-22" y="62248"/>
                    <a:pt x="-22" y="62248"/>
                    <a:pt x="-22" y="61772"/>
                  </a:cubicBezTo>
                  <a:cubicBezTo>
                    <a:pt x="25790" y="40436"/>
                    <a:pt x="51889" y="19576"/>
                    <a:pt x="78749" y="-331"/>
                  </a:cubicBezTo>
                  <a:cubicBezTo>
                    <a:pt x="51794" y="19290"/>
                    <a:pt x="25695" y="40436"/>
                    <a:pt x="-22" y="6224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9402412" y="4491322"/>
              <a:ext cx="125920" cy="169449"/>
            </a:xfrm>
            <a:custGeom>
              <a:avLst/>
              <a:gdLst/>
              <a:ahLst/>
              <a:cxnLst/>
              <a:rect l="l" t="t" r="r" b="b"/>
              <a:pathLst>
                <a:path w="125920" h="169449" extrusionOk="0">
                  <a:moveTo>
                    <a:pt x="125898" y="7765"/>
                  </a:moveTo>
                  <a:lnTo>
                    <a:pt x="120564" y="11575"/>
                  </a:lnTo>
                  <a:cubicBezTo>
                    <a:pt x="120564" y="14718"/>
                    <a:pt x="120564" y="17766"/>
                    <a:pt x="120564" y="21100"/>
                  </a:cubicBezTo>
                  <a:cubicBezTo>
                    <a:pt x="120564" y="27291"/>
                    <a:pt x="119993" y="33387"/>
                    <a:pt x="119612" y="39388"/>
                  </a:cubicBezTo>
                  <a:cubicBezTo>
                    <a:pt x="119231" y="45389"/>
                    <a:pt x="119135" y="49675"/>
                    <a:pt x="118754" y="54819"/>
                  </a:cubicBezTo>
                  <a:cubicBezTo>
                    <a:pt x="118754" y="63772"/>
                    <a:pt x="117707" y="72726"/>
                    <a:pt x="117040" y="81584"/>
                  </a:cubicBezTo>
                  <a:cubicBezTo>
                    <a:pt x="115897" y="99300"/>
                    <a:pt x="114468" y="116636"/>
                    <a:pt x="112944" y="133781"/>
                  </a:cubicBezTo>
                  <a:cubicBezTo>
                    <a:pt x="112944" y="139401"/>
                    <a:pt x="111896" y="144925"/>
                    <a:pt x="111420" y="150450"/>
                  </a:cubicBezTo>
                  <a:lnTo>
                    <a:pt x="113039" y="150450"/>
                  </a:lnTo>
                  <a:lnTo>
                    <a:pt x="111325" y="151783"/>
                  </a:lnTo>
                  <a:cubicBezTo>
                    <a:pt x="111325" y="154450"/>
                    <a:pt x="111325" y="157022"/>
                    <a:pt x="110563" y="159594"/>
                  </a:cubicBezTo>
                  <a:lnTo>
                    <a:pt x="110563" y="159594"/>
                  </a:lnTo>
                  <a:cubicBezTo>
                    <a:pt x="110563" y="162737"/>
                    <a:pt x="110563" y="165785"/>
                    <a:pt x="109706" y="169119"/>
                  </a:cubicBezTo>
                  <a:lnTo>
                    <a:pt x="108086" y="169119"/>
                  </a:lnTo>
                  <a:lnTo>
                    <a:pt x="99800" y="167499"/>
                  </a:lnTo>
                  <a:cubicBezTo>
                    <a:pt x="66227" y="161927"/>
                    <a:pt x="35680" y="144735"/>
                    <a:pt x="13503" y="118922"/>
                  </a:cubicBezTo>
                  <a:cubicBezTo>
                    <a:pt x="13216" y="118560"/>
                    <a:pt x="12961" y="118179"/>
                    <a:pt x="12741" y="117779"/>
                  </a:cubicBezTo>
                  <a:lnTo>
                    <a:pt x="12074" y="117017"/>
                  </a:lnTo>
                  <a:cubicBezTo>
                    <a:pt x="8938" y="112769"/>
                    <a:pt x="6197" y="108244"/>
                    <a:pt x="3883" y="103491"/>
                  </a:cubicBezTo>
                  <a:cubicBezTo>
                    <a:pt x="2408" y="100748"/>
                    <a:pt x="1103" y="97919"/>
                    <a:pt x="-22" y="95014"/>
                  </a:cubicBezTo>
                  <a:lnTo>
                    <a:pt x="7598" y="88728"/>
                  </a:lnTo>
                  <a:cubicBezTo>
                    <a:pt x="8640" y="91671"/>
                    <a:pt x="9881" y="94528"/>
                    <a:pt x="11312" y="97300"/>
                  </a:cubicBezTo>
                  <a:cubicBezTo>
                    <a:pt x="12388" y="99796"/>
                    <a:pt x="13696" y="102186"/>
                    <a:pt x="15218" y="104444"/>
                  </a:cubicBezTo>
                  <a:cubicBezTo>
                    <a:pt x="16687" y="107149"/>
                    <a:pt x="18376" y="109730"/>
                    <a:pt x="20266" y="112159"/>
                  </a:cubicBezTo>
                  <a:cubicBezTo>
                    <a:pt x="22135" y="114617"/>
                    <a:pt x="24138" y="116969"/>
                    <a:pt x="26267" y="119208"/>
                  </a:cubicBezTo>
                  <a:cubicBezTo>
                    <a:pt x="36392" y="130104"/>
                    <a:pt x="48561" y="138905"/>
                    <a:pt x="62081" y="145116"/>
                  </a:cubicBezTo>
                  <a:cubicBezTo>
                    <a:pt x="74400" y="150955"/>
                    <a:pt x="87387" y="155279"/>
                    <a:pt x="100752" y="157974"/>
                  </a:cubicBezTo>
                  <a:cubicBezTo>
                    <a:pt x="100752" y="154831"/>
                    <a:pt x="101419" y="151593"/>
                    <a:pt x="101609" y="148449"/>
                  </a:cubicBezTo>
                  <a:lnTo>
                    <a:pt x="102181" y="148449"/>
                  </a:lnTo>
                  <a:cubicBezTo>
                    <a:pt x="105229" y="115588"/>
                    <a:pt x="107801" y="82727"/>
                    <a:pt x="109515" y="49770"/>
                  </a:cubicBezTo>
                  <a:cubicBezTo>
                    <a:pt x="109515" y="43769"/>
                    <a:pt x="110277" y="37674"/>
                    <a:pt x="110563" y="31673"/>
                  </a:cubicBezTo>
                  <a:cubicBezTo>
                    <a:pt x="110563" y="27482"/>
                    <a:pt x="110563" y="23195"/>
                    <a:pt x="111134" y="18909"/>
                  </a:cubicBezTo>
                  <a:cubicBezTo>
                    <a:pt x="111706" y="14623"/>
                    <a:pt x="111134" y="10813"/>
                    <a:pt x="111706" y="6717"/>
                  </a:cubicBezTo>
                  <a:lnTo>
                    <a:pt x="111706" y="-331"/>
                  </a:lnTo>
                  <a:lnTo>
                    <a:pt x="116945" y="2717"/>
                  </a:lnTo>
                  <a:lnTo>
                    <a:pt x="116945" y="2717"/>
                  </a:lnTo>
                  <a:lnTo>
                    <a:pt x="121136" y="-331"/>
                  </a:lnTo>
                  <a:cubicBezTo>
                    <a:pt x="121136" y="1478"/>
                    <a:pt x="121136" y="3288"/>
                    <a:pt x="121136" y="5003"/>
                  </a:cubicBezTo>
                  <a:cubicBezTo>
                    <a:pt x="122469" y="6051"/>
                    <a:pt x="123898" y="6812"/>
                    <a:pt x="125898" y="776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9521189" y="4541233"/>
              <a:ext cx="9525" cy="113633"/>
            </a:xfrm>
            <a:custGeom>
              <a:avLst/>
              <a:gdLst/>
              <a:ahLst/>
              <a:cxnLst/>
              <a:rect l="l" t="t" r="r" b="b"/>
              <a:pathLst>
                <a:path w="9525" h="113633" extrusionOk="0">
                  <a:moveTo>
                    <a:pt x="-22" y="113302"/>
                  </a:moveTo>
                  <a:cubicBezTo>
                    <a:pt x="3692" y="75202"/>
                    <a:pt x="6931" y="37578"/>
                    <a:pt x="9503" y="-331"/>
                  </a:cubicBezTo>
                  <a:cubicBezTo>
                    <a:pt x="7502" y="36435"/>
                    <a:pt x="4550" y="73106"/>
                    <a:pt x="1121" y="109682"/>
                  </a:cubicBezTo>
                  <a:cubicBezTo>
                    <a:pt x="959" y="110949"/>
                    <a:pt x="568" y="112178"/>
                    <a:pt x="-22" y="1133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rot="10800000">
            <a:off x="16349375" y="905293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rot="10800000">
            <a:off x="17546238" y="9343351"/>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rot="10800000">
            <a:off x="17601862" y="6752554"/>
            <a:ext cx="161072" cy="160377"/>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rot="10800000">
            <a:off x="16711354" y="774027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rot="10800000">
            <a:off x="16959702" y="4872141"/>
            <a:ext cx="215660" cy="214730"/>
          </a:xfrm>
          <a:custGeom>
            <a:avLst/>
            <a:gdLst/>
            <a:ahLst/>
            <a:cxnLst/>
            <a:rect l="l" t="t" r="r" b="b"/>
            <a:pathLst>
              <a:path w="153768" h="153105" extrusionOk="0">
                <a:moveTo>
                  <a:pt x="150484" y="52199"/>
                </a:moveTo>
                <a:cubicBezTo>
                  <a:pt x="145864" y="35578"/>
                  <a:pt x="135549" y="21111"/>
                  <a:pt x="121337" y="11336"/>
                </a:cubicBezTo>
                <a:cubicBezTo>
                  <a:pt x="103916" y="888"/>
                  <a:pt x="83171" y="-2519"/>
                  <a:pt x="63330" y="1811"/>
                </a:cubicBezTo>
                <a:lnTo>
                  <a:pt x="63330" y="1811"/>
                </a:lnTo>
                <a:cubicBezTo>
                  <a:pt x="32536" y="4725"/>
                  <a:pt x="7428" y="27764"/>
                  <a:pt x="1894" y="58199"/>
                </a:cubicBezTo>
                <a:cubicBezTo>
                  <a:pt x="-4545" y="87628"/>
                  <a:pt x="5571" y="118226"/>
                  <a:pt x="28279" y="138019"/>
                </a:cubicBezTo>
                <a:cubicBezTo>
                  <a:pt x="56930" y="158451"/>
                  <a:pt x="95487" y="158066"/>
                  <a:pt x="123719" y="137066"/>
                </a:cubicBezTo>
                <a:cubicBezTo>
                  <a:pt x="149093" y="116867"/>
                  <a:pt x="159676" y="83299"/>
                  <a:pt x="150484" y="52199"/>
                </a:cubicBezTo>
                <a:close/>
                <a:moveTo>
                  <a:pt x="19039" y="70391"/>
                </a:moveTo>
                <a:cubicBezTo>
                  <a:pt x="19487" y="44138"/>
                  <a:pt x="39737" y="22486"/>
                  <a:pt x="65902" y="20290"/>
                </a:cubicBezTo>
                <a:cubicBezTo>
                  <a:pt x="66473" y="20380"/>
                  <a:pt x="67045" y="20380"/>
                  <a:pt x="67617" y="20290"/>
                </a:cubicBezTo>
                <a:lnTo>
                  <a:pt x="68378" y="20290"/>
                </a:lnTo>
                <a:cubicBezTo>
                  <a:pt x="81809" y="17635"/>
                  <a:pt x="95744" y="19617"/>
                  <a:pt x="107907" y="25910"/>
                </a:cubicBezTo>
                <a:cubicBezTo>
                  <a:pt x="117604" y="31550"/>
                  <a:pt x="125224" y="40169"/>
                  <a:pt x="129624" y="50484"/>
                </a:cubicBezTo>
                <a:cubicBezTo>
                  <a:pt x="138940" y="72411"/>
                  <a:pt x="134863" y="97734"/>
                  <a:pt x="119147" y="115635"/>
                </a:cubicBezTo>
                <a:cubicBezTo>
                  <a:pt x="99916" y="134575"/>
                  <a:pt x="70836" y="139345"/>
                  <a:pt x="46566" y="127541"/>
                </a:cubicBezTo>
                <a:cubicBezTo>
                  <a:pt x="27288" y="115264"/>
                  <a:pt x="16620" y="93123"/>
                  <a:pt x="19039" y="7039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rot="10800000" flipH="1">
            <a:off x="17638749" y="4944497"/>
            <a:ext cx="263877" cy="29383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rot="10800000" flipH="1">
            <a:off x="17108738" y="1670851"/>
            <a:ext cx="218936" cy="239575"/>
          </a:xfrm>
          <a:custGeom>
            <a:avLst/>
            <a:gdLst/>
            <a:ahLst/>
            <a:cxnLst/>
            <a:rect l="l" t="t" r="r" b="b"/>
            <a:pathLst>
              <a:path w="187928" h="205644" extrusionOk="0">
                <a:moveTo>
                  <a:pt x="142653" y="104471"/>
                </a:moveTo>
                <a:cubicBezTo>
                  <a:pt x="155702" y="83611"/>
                  <a:pt x="165132" y="65894"/>
                  <a:pt x="176943" y="44844"/>
                </a:cubicBezTo>
                <a:cubicBezTo>
                  <a:pt x="157893" y="50559"/>
                  <a:pt x="137510" y="56846"/>
                  <a:pt x="116459" y="63894"/>
                </a:cubicBezTo>
                <a:cubicBezTo>
                  <a:pt x="100457" y="41415"/>
                  <a:pt x="84265" y="19603"/>
                  <a:pt x="68834" y="-18"/>
                </a:cubicBezTo>
                <a:cubicBezTo>
                  <a:pt x="66453" y="25032"/>
                  <a:pt x="65215" y="52464"/>
                  <a:pt x="64452" y="80277"/>
                </a:cubicBezTo>
                <a:cubicBezTo>
                  <a:pt x="41878" y="87516"/>
                  <a:pt x="19971" y="94755"/>
                  <a:pt x="-31" y="101613"/>
                </a:cubicBezTo>
                <a:cubicBezTo>
                  <a:pt x="19685" y="111138"/>
                  <a:pt x="41307" y="119806"/>
                  <a:pt x="63596" y="128093"/>
                </a:cubicBezTo>
                <a:cubicBezTo>
                  <a:pt x="63596" y="154953"/>
                  <a:pt x="63596" y="181337"/>
                  <a:pt x="62929" y="205626"/>
                </a:cubicBezTo>
                <a:cubicBezTo>
                  <a:pt x="77597" y="186576"/>
                  <a:pt x="93313" y="165431"/>
                  <a:pt x="108935" y="143904"/>
                </a:cubicBezTo>
                <a:cubicBezTo>
                  <a:pt x="136081" y="152953"/>
                  <a:pt x="163037" y="161240"/>
                  <a:pt x="187897" y="168765"/>
                </a:cubicBezTo>
                <a:cubicBezTo>
                  <a:pt x="173704" y="146285"/>
                  <a:pt x="159322" y="128474"/>
                  <a:pt x="142653" y="10447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rot="10800000" flipH="1">
            <a:off x="17374735" y="4411774"/>
            <a:ext cx="176103" cy="193636"/>
          </a:xfrm>
          <a:custGeom>
            <a:avLst/>
            <a:gdLst/>
            <a:ahLst/>
            <a:cxnLst/>
            <a:rect l="l" t="t" r="r" b="b"/>
            <a:pathLst>
              <a:path w="151161" h="166211" extrusionOk="0">
                <a:moveTo>
                  <a:pt x="105410" y="103233"/>
                </a:moveTo>
                <a:cubicBezTo>
                  <a:pt x="122174" y="91993"/>
                  <a:pt x="135223" y="81992"/>
                  <a:pt x="151130" y="70181"/>
                </a:cubicBezTo>
                <a:lnTo>
                  <a:pt x="99600" y="63704"/>
                </a:lnTo>
                <a:cubicBezTo>
                  <a:pt x="95219" y="41511"/>
                  <a:pt x="90075" y="19794"/>
                  <a:pt x="85598" y="-18"/>
                </a:cubicBezTo>
                <a:cubicBezTo>
                  <a:pt x="75406" y="17889"/>
                  <a:pt x="65215" y="38082"/>
                  <a:pt x="55309" y="58560"/>
                </a:cubicBezTo>
                <a:cubicBezTo>
                  <a:pt x="36259" y="56370"/>
                  <a:pt x="17209" y="54369"/>
                  <a:pt x="-31" y="52750"/>
                </a:cubicBezTo>
                <a:cubicBezTo>
                  <a:pt x="11493" y="66371"/>
                  <a:pt x="24733" y="80277"/>
                  <a:pt x="38545" y="93898"/>
                </a:cubicBezTo>
                <a:cubicBezTo>
                  <a:pt x="29020" y="113901"/>
                  <a:pt x="20352" y="133617"/>
                  <a:pt x="11970" y="151715"/>
                </a:cubicBezTo>
                <a:cubicBezTo>
                  <a:pt x="29400" y="142190"/>
                  <a:pt x="48165" y="131903"/>
                  <a:pt x="67120" y="121044"/>
                </a:cubicBezTo>
                <a:cubicBezTo>
                  <a:pt x="84360" y="136951"/>
                  <a:pt x="101696" y="152191"/>
                  <a:pt x="117793" y="166193"/>
                </a:cubicBezTo>
                <a:cubicBezTo>
                  <a:pt x="114554" y="144952"/>
                  <a:pt x="109792" y="126759"/>
                  <a:pt x="105410" y="1032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
          <p:cNvSpPr/>
          <p:nvPr/>
        </p:nvSpPr>
        <p:spPr>
          <a:xfrm rot="10800000" flipH="1">
            <a:off x="16564664" y="8703230"/>
            <a:ext cx="176104" cy="193746"/>
          </a:xfrm>
          <a:custGeom>
            <a:avLst/>
            <a:gdLst/>
            <a:ahLst/>
            <a:cxnLst/>
            <a:rect l="l" t="t" r="r" b="b"/>
            <a:pathLst>
              <a:path w="151162" h="166306" extrusionOk="0">
                <a:moveTo>
                  <a:pt x="33306" y="166288"/>
                </a:moveTo>
                <a:cubicBezTo>
                  <a:pt x="49309" y="152191"/>
                  <a:pt x="66739" y="136951"/>
                  <a:pt x="83884" y="121140"/>
                </a:cubicBezTo>
                <a:cubicBezTo>
                  <a:pt x="102934" y="131903"/>
                  <a:pt x="121984" y="142380"/>
                  <a:pt x="139034" y="151715"/>
                </a:cubicBezTo>
                <a:cubicBezTo>
                  <a:pt x="130652" y="133713"/>
                  <a:pt x="121794" y="113615"/>
                  <a:pt x="112459" y="93993"/>
                </a:cubicBezTo>
                <a:cubicBezTo>
                  <a:pt x="126366" y="80277"/>
                  <a:pt x="139510" y="66466"/>
                  <a:pt x="151131" y="52750"/>
                </a:cubicBezTo>
                <a:cubicBezTo>
                  <a:pt x="133890" y="54369"/>
                  <a:pt x="115031" y="56370"/>
                  <a:pt x="95790" y="58560"/>
                </a:cubicBezTo>
                <a:cubicBezTo>
                  <a:pt x="85789" y="37986"/>
                  <a:pt x="75692" y="17889"/>
                  <a:pt x="65406" y="-18"/>
                </a:cubicBezTo>
                <a:cubicBezTo>
                  <a:pt x="60643" y="19793"/>
                  <a:pt x="55881" y="41606"/>
                  <a:pt x="51404" y="63799"/>
                </a:cubicBezTo>
                <a:lnTo>
                  <a:pt x="-31" y="70276"/>
                </a:lnTo>
                <a:cubicBezTo>
                  <a:pt x="15876" y="81992"/>
                  <a:pt x="28544" y="92088"/>
                  <a:pt x="45689" y="103328"/>
                </a:cubicBezTo>
                <a:cubicBezTo>
                  <a:pt x="41307" y="126855"/>
                  <a:pt x="36545" y="144952"/>
                  <a:pt x="33306" y="1662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
          <p:cNvSpPr/>
          <p:nvPr/>
        </p:nvSpPr>
        <p:spPr>
          <a:xfrm rot="10800000" flipH="1">
            <a:off x="17676779" y="1696825"/>
            <a:ext cx="196358" cy="199996"/>
          </a:xfrm>
          <a:custGeom>
            <a:avLst/>
            <a:gdLst/>
            <a:ahLst/>
            <a:cxnLst/>
            <a:rect l="l" t="t" r="r" b="b"/>
            <a:pathLst>
              <a:path w="169640" h="172783" extrusionOk="0">
                <a:moveTo>
                  <a:pt x="51891" y="171713"/>
                </a:moveTo>
                <a:lnTo>
                  <a:pt x="51891" y="118183"/>
                </a:lnTo>
                <a:lnTo>
                  <a:pt x="838" y="117326"/>
                </a:lnTo>
                <a:lnTo>
                  <a:pt x="-20" y="56080"/>
                </a:lnTo>
                <a:lnTo>
                  <a:pt x="51034" y="54365"/>
                </a:lnTo>
                <a:lnTo>
                  <a:pt x="51034" y="6455"/>
                </a:lnTo>
                <a:lnTo>
                  <a:pt x="114471" y="-22"/>
                </a:lnTo>
                <a:lnTo>
                  <a:pt x="115233" y="51794"/>
                </a:lnTo>
                <a:lnTo>
                  <a:pt x="168763" y="50174"/>
                </a:lnTo>
                <a:lnTo>
                  <a:pt x="169621" y="120088"/>
                </a:lnTo>
                <a:lnTo>
                  <a:pt x="116090" y="119230"/>
                </a:lnTo>
                <a:lnTo>
                  <a:pt x="116852" y="17276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10800000" flipH="1">
            <a:off x="17520787" y="3962159"/>
            <a:ext cx="354273" cy="295585"/>
          </a:xfrm>
          <a:custGeom>
            <a:avLst/>
            <a:gdLst/>
            <a:ahLst/>
            <a:cxnLst/>
            <a:rect l="l" t="t" r="r" b="b"/>
            <a:pathLst>
              <a:path w="306067" h="255365" extrusionOk="0">
                <a:moveTo>
                  <a:pt x="128109" y="89322"/>
                </a:moveTo>
                <a:cubicBezTo>
                  <a:pt x="130005" y="96428"/>
                  <a:pt x="130433" y="103857"/>
                  <a:pt x="129347" y="111134"/>
                </a:cubicBezTo>
                <a:cubicBezTo>
                  <a:pt x="128176" y="118754"/>
                  <a:pt x="125528" y="126070"/>
                  <a:pt x="121537" y="132661"/>
                </a:cubicBezTo>
                <a:cubicBezTo>
                  <a:pt x="106468" y="155845"/>
                  <a:pt x="79560" y="168465"/>
                  <a:pt x="52100" y="165236"/>
                </a:cubicBezTo>
                <a:cubicBezTo>
                  <a:pt x="43880" y="164132"/>
                  <a:pt x="35936" y="161512"/>
                  <a:pt x="28668" y="157521"/>
                </a:cubicBezTo>
                <a:cubicBezTo>
                  <a:pt x="21963" y="153778"/>
                  <a:pt x="16038" y="148758"/>
                  <a:pt x="11238" y="142757"/>
                </a:cubicBezTo>
                <a:cubicBezTo>
                  <a:pt x="6751" y="136976"/>
                  <a:pt x="3512" y="130327"/>
                  <a:pt x="1713" y="123231"/>
                </a:cubicBezTo>
                <a:cubicBezTo>
                  <a:pt x="-116" y="116173"/>
                  <a:pt x="-497" y="108820"/>
                  <a:pt x="570" y="101609"/>
                </a:cubicBezTo>
                <a:cubicBezTo>
                  <a:pt x="1636" y="93961"/>
                  <a:pt x="4227" y="86607"/>
                  <a:pt x="8190" y="79988"/>
                </a:cubicBezTo>
                <a:cubicBezTo>
                  <a:pt x="12381" y="73092"/>
                  <a:pt x="17810" y="67024"/>
                  <a:pt x="24191" y="62081"/>
                </a:cubicBezTo>
                <a:cubicBezTo>
                  <a:pt x="46099" y="45126"/>
                  <a:pt x="75903" y="42554"/>
                  <a:pt x="100391" y="55508"/>
                </a:cubicBezTo>
                <a:cubicBezTo>
                  <a:pt x="107173" y="59271"/>
                  <a:pt x="113136" y="64348"/>
                  <a:pt x="117918" y="70463"/>
                </a:cubicBezTo>
                <a:cubicBezTo>
                  <a:pt x="122547" y="76006"/>
                  <a:pt x="126004" y="82416"/>
                  <a:pt x="128109" y="89322"/>
                </a:cubicBezTo>
                <a:close/>
                <a:moveTo>
                  <a:pt x="83437" y="100847"/>
                </a:moveTo>
                <a:cubicBezTo>
                  <a:pt x="82799" y="98552"/>
                  <a:pt x="81798" y="96361"/>
                  <a:pt x="80484" y="94370"/>
                </a:cubicBezTo>
                <a:cubicBezTo>
                  <a:pt x="79103" y="92046"/>
                  <a:pt x="77293" y="90017"/>
                  <a:pt x="75150" y="88370"/>
                </a:cubicBezTo>
                <a:cubicBezTo>
                  <a:pt x="72979" y="86579"/>
                  <a:pt x="70445" y="85284"/>
                  <a:pt x="67721" y="84560"/>
                </a:cubicBezTo>
                <a:cubicBezTo>
                  <a:pt x="64606" y="83674"/>
                  <a:pt x="61310" y="83674"/>
                  <a:pt x="58196" y="84560"/>
                </a:cubicBezTo>
                <a:cubicBezTo>
                  <a:pt x="55052" y="85255"/>
                  <a:pt x="52176" y="86846"/>
                  <a:pt x="49909" y="89132"/>
                </a:cubicBezTo>
                <a:cubicBezTo>
                  <a:pt x="47813" y="91075"/>
                  <a:pt x="46213" y="93494"/>
                  <a:pt x="45242" y="96180"/>
                </a:cubicBezTo>
                <a:cubicBezTo>
                  <a:pt x="44223" y="98666"/>
                  <a:pt x="43641" y="101305"/>
                  <a:pt x="43527" y="103991"/>
                </a:cubicBezTo>
                <a:cubicBezTo>
                  <a:pt x="43365" y="106391"/>
                  <a:pt x="43556" y="108791"/>
                  <a:pt x="44099" y="111134"/>
                </a:cubicBezTo>
                <a:cubicBezTo>
                  <a:pt x="44775" y="113439"/>
                  <a:pt x="45804" y="115621"/>
                  <a:pt x="47146" y="117611"/>
                </a:cubicBezTo>
                <a:cubicBezTo>
                  <a:pt x="48614" y="119897"/>
                  <a:pt x="50452" y="121926"/>
                  <a:pt x="52576" y="123612"/>
                </a:cubicBezTo>
                <a:cubicBezTo>
                  <a:pt x="54805" y="125365"/>
                  <a:pt x="57367" y="126660"/>
                  <a:pt x="60101" y="127422"/>
                </a:cubicBezTo>
                <a:cubicBezTo>
                  <a:pt x="63215" y="128270"/>
                  <a:pt x="66511" y="128270"/>
                  <a:pt x="69626" y="127422"/>
                </a:cubicBezTo>
                <a:cubicBezTo>
                  <a:pt x="72721" y="126717"/>
                  <a:pt x="75551" y="125165"/>
                  <a:pt x="77817" y="122945"/>
                </a:cubicBezTo>
                <a:cubicBezTo>
                  <a:pt x="79770" y="120907"/>
                  <a:pt x="81322" y="118516"/>
                  <a:pt x="82389" y="115897"/>
                </a:cubicBezTo>
                <a:cubicBezTo>
                  <a:pt x="83351" y="113401"/>
                  <a:pt x="83866" y="110763"/>
                  <a:pt x="83913" y="108086"/>
                </a:cubicBezTo>
                <a:cubicBezTo>
                  <a:pt x="84123" y="105667"/>
                  <a:pt x="83961" y="103219"/>
                  <a:pt x="83437" y="100847"/>
                </a:cubicBezTo>
                <a:close/>
                <a:moveTo>
                  <a:pt x="190021" y="4931"/>
                </a:moveTo>
                <a:cubicBezTo>
                  <a:pt x="183040" y="46145"/>
                  <a:pt x="177420" y="87674"/>
                  <a:pt x="173163" y="129518"/>
                </a:cubicBezTo>
                <a:cubicBezTo>
                  <a:pt x="168905" y="171361"/>
                  <a:pt x="165733" y="213309"/>
                  <a:pt x="163638" y="255343"/>
                </a:cubicBezTo>
                <a:lnTo>
                  <a:pt x="118584" y="251342"/>
                </a:lnTo>
                <a:cubicBezTo>
                  <a:pt x="121251" y="230197"/>
                  <a:pt x="123852" y="209080"/>
                  <a:pt x="126395" y="188001"/>
                </a:cubicBezTo>
                <a:cubicBezTo>
                  <a:pt x="129062" y="166856"/>
                  <a:pt x="131824" y="145901"/>
                  <a:pt x="134872" y="124850"/>
                </a:cubicBezTo>
                <a:cubicBezTo>
                  <a:pt x="137920" y="103800"/>
                  <a:pt x="141349" y="83036"/>
                  <a:pt x="145064" y="62176"/>
                </a:cubicBezTo>
                <a:cubicBezTo>
                  <a:pt x="148779" y="41316"/>
                  <a:pt x="153160" y="20647"/>
                  <a:pt x="158208" y="-22"/>
                </a:cubicBezTo>
                <a:close/>
                <a:moveTo>
                  <a:pt x="304321" y="147806"/>
                </a:moveTo>
                <a:cubicBezTo>
                  <a:pt x="306141" y="154902"/>
                  <a:pt x="306522" y="162284"/>
                  <a:pt x="305465" y="169523"/>
                </a:cubicBezTo>
                <a:cubicBezTo>
                  <a:pt x="304312" y="177171"/>
                  <a:pt x="301664" y="184524"/>
                  <a:pt x="297654" y="191144"/>
                </a:cubicBezTo>
                <a:cubicBezTo>
                  <a:pt x="293263" y="197898"/>
                  <a:pt x="287758" y="203860"/>
                  <a:pt x="281366" y="208766"/>
                </a:cubicBezTo>
                <a:cubicBezTo>
                  <a:pt x="273851" y="214462"/>
                  <a:pt x="265269" y="218576"/>
                  <a:pt x="256125" y="220862"/>
                </a:cubicBezTo>
                <a:cubicBezTo>
                  <a:pt x="247124" y="223472"/>
                  <a:pt x="237685" y="224149"/>
                  <a:pt x="228407" y="222863"/>
                </a:cubicBezTo>
                <a:cubicBezTo>
                  <a:pt x="220197" y="221758"/>
                  <a:pt x="212263" y="219176"/>
                  <a:pt x="204976" y="215243"/>
                </a:cubicBezTo>
                <a:cubicBezTo>
                  <a:pt x="198270" y="211480"/>
                  <a:pt x="192384" y="206432"/>
                  <a:pt x="187640" y="200384"/>
                </a:cubicBezTo>
                <a:cubicBezTo>
                  <a:pt x="183231" y="194735"/>
                  <a:pt x="179992" y="188258"/>
                  <a:pt x="178115" y="181334"/>
                </a:cubicBezTo>
                <a:cubicBezTo>
                  <a:pt x="176287" y="174247"/>
                  <a:pt x="175905" y="166856"/>
                  <a:pt x="176972" y="159617"/>
                </a:cubicBezTo>
                <a:cubicBezTo>
                  <a:pt x="178049" y="151978"/>
                  <a:pt x="180639" y="144624"/>
                  <a:pt x="184593" y="137995"/>
                </a:cubicBezTo>
                <a:cubicBezTo>
                  <a:pt x="188888" y="130918"/>
                  <a:pt x="194479" y="124717"/>
                  <a:pt x="201071" y="119707"/>
                </a:cubicBezTo>
                <a:cubicBezTo>
                  <a:pt x="208452" y="113973"/>
                  <a:pt x="216949" y="109849"/>
                  <a:pt x="226026" y="107610"/>
                </a:cubicBezTo>
                <a:cubicBezTo>
                  <a:pt x="235084" y="105019"/>
                  <a:pt x="244581" y="104305"/>
                  <a:pt x="253934" y="105515"/>
                </a:cubicBezTo>
                <a:cubicBezTo>
                  <a:pt x="262173" y="106600"/>
                  <a:pt x="270146" y="109182"/>
                  <a:pt x="277461" y="113135"/>
                </a:cubicBezTo>
                <a:cubicBezTo>
                  <a:pt x="284224" y="116887"/>
                  <a:pt x="290177" y="121936"/>
                  <a:pt x="294987" y="127994"/>
                </a:cubicBezTo>
                <a:cubicBezTo>
                  <a:pt x="299330" y="133671"/>
                  <a:pt x="302531" y="140148"/>
                  <a:pt x="304417" y="147044"/>
                </a:cubicBezTo>
                <a:close/>
                <a:moveTo>
                  <a:pt x="259554" y="159331"/>
                </a:moveTo>
                <a:cubicBezTo>
                  <a:pt x="258916" y="157035"/>
                  <a:pt x="257916" y="154845"/>
                  <a:pt x="256602" y="152854"/>
                </a:cubicBezTo>
                <a:cubicBezTo>
                  <a:pt x="255230" y="150558"/>
                  <a:pt x="253448" y="148530"/>
                  <a:pt x="251362" y="146853"/>
                </a:cubicBezTo>
                <a:cubicBezTo>
                  <a:pt x="249172" y="145034"/>
                  <a:pt x="246600" y="143738"/>
                  <a:pt x="243838" y="143043"/>
                </a:cubicBezTo>
                <a:cubicBezTo>
                  <a:pt x="240733" y="142110"/>
                  <a:pt x="237418" y="142110"/>
                  <a:pt x="234313" y="143043"/>
                </a:cubicBezTo>
                <a:cubicBezTo>
                  <a:pt x="231189" y="143748"/>
                  <a:pt x="228322" y="145291"/>
                  <a:pt x="226026" y="147520"/>
                </a:cubicBezTo>
                <a:cubicBezTo>
                  <a:pt x="223978" y="149539"/>
                  <a:pt x="222388" y="151978"/>
                  <a:pt x="221359" y="154664"/>
                </a:cubicBezTo>
                <a:cubicBezTo>
                  <a:pt x="220330" y="157140"/>
                  <a:pt x="219749" y="159788"/>
                  <a:pt x="219645" y="162474"/>
                </a:cubicBezTo>
                <a:cubicBezTo>
                  <a:pt x="219511" y="164875"/>
                  <a:pt x="219730" y="167284"/>
                  <a:pt x="220311" y="169618"/>
                </a:cubicBezTo>
                <a:cubicBezTo>
                  <a:pt x="220949" y="171913"/>
                  <a:pt x="221950" y="174104"/>
                  <a:pt x="223264" y="176095"/>
                </a:cubicBezTo>
                <a:cubicBezTo>
                  <a:pt x="224759" y="178362"/>
                  <a:pt x="226588" y="180381"/>
                  <a:pt x="228693" y="182096"/>
                </a:cubicBezTo>
                <a:cubicBezTo>
                  <a:pt x="230941" y="183858"/>
                  <a:pt x="233541" y="185125"/>
                  <a:pt x="236313" y="185810"/>
                </a:cubicBezTo>
                <a:cubicBezTo>
                  <a:pt x="239418" y="186734"/>
                  <a:pt x="242733" y="186734"/>
                  <a:pt x="245838" y="185810"/>
                </a:cubicBezTo>
                <a:cubicBezTo>
                  <a:pt x="248934" y="185106"/>
                  <a:pt x="251763" y="183553"/>
                  <a:pt x="254030" y="181334"/>
                </a:cubicBezTo>
                <a:cubicBezTo>
                  <a:pt x="255983" y="179295"/>
                  <a:pt x="257535" y="176904"/>
                  <a:pt x="258602" y="174285"/>
                </a:cubicBezTo>
                <a:cubicBezTo>
                  <a:pt x="259545" y="171780"/>
                  <a:pt x="260088" y="169142"/>
                  <a:pt x="260221" y="166475"/>
                </a:cubicBezTo>
                <a:cubicBezTo>
                  <a:pt x="260411" y="163827"/>
                  <a:pt x="260221" y="161160"/>
                  <a:pt x="259649" y="158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
          <p:cNvSpPr/>
          <p:nvPr/>
        </p:nvSpPr>
        <p:spPr>
          <a:xfrm>
            <a:off x="16338665" y="3927357"/>
            <a:ext cx="307522" cy="325020"/>
          </a:xfrm>
          <a:custGeom>
            <a:avLst/>
            <a:gdLst/>
            <a:ahLst/>
            <a:cxnLst/>
            <a:rect l="l" t="t" r="r" b="b"/>
            <a:pathLst>
              <a:path w="265678" h="280795" extrusionOk="0">
                <a:moveTo>
                  <a:pt x="202793" y="280774"/>
                </a:moveTo>
                <a:cubicBezTo>
                  <a:pt x="199079" y="276106"/>
                  <a:pt x="195269" y="271249"/>
                  <a:pt x="191459" y="266962"/>
                </a:cubicBezTo>
                <a:cubicBezTo>
                  <a:pt x="187649" y="262676"/>
                  <a:pt x="183934" y="257437"/>
                  <a:pt x="180124" y="253246"/>
                </a:cubicBezTo>
                <a:cubicBezTo>
                  <a:pt x="171819" y="257018"/>
                  <a:pt x="163255" y="260200"/>
                  <a:pt x="154502" y="262771"/>
                </a:cubicBezTo>
                <a:cubicBezTo>
                  <a:pt x="144977" y="265534"/>
                  <a:pt x="135223" y="267448"/>
                  <a:pt x="125356" y="268486"/>
                </a:cubicBezTo>
                <a:cubicBezTo>
                  <a:pt x="115173" y="269629"/>
                  <a:pt x="104905" y="269820"/>
                  <a:pt x="94685" y="269058"/>
                </a:cubicBezTo>
                <a:cubicBezTo>
                  <a:pt x="73006" y="267143"/>
                  <a:pt x="52156" y="259838"/>
                  <a:pt x="34011" y="247817"/>
                </a:cubicBezTo>
                <a:cubicBezTo>
                  <a:pt x="25524" y="242121"/>
                  <a:pt x="18056" y="235035"/>
                  <a:pt x="11913" y="226862"/>
                </a:cubicBezTo>
                <a:cubicBezTo>
                  <a:pt x="6474" y="219614"/>
                  <a:pt x="2702" y="211260"/>
                  <a:pt x="864" y="202383"/>
                </a:cubicBezTo>
                <a:cubicBezTo>
                  <a:pt x="-870" y="193915"/>
                  <a:pt x="-41" y="185133"/>
                  <a:pt x="3245" y="177142"/>
                </a:cubicBezTo>
                <a:cubicBezTo>
                  <a:pt x="6236" y="170074"/>
                  <a:pt x="10494" y="163616"/>
                  <a:pt x="15818" y="158092"/>
                </a:cubicBezTo>
                <a:cubicBezTo>
                  <a:pt x="21409" y="152062"/>
                  <a:pt x="27629" y="146671"/>
                  <a:pt x="34392" y="141994"/>
                </a:cubicBezTo>
                <a:cubicBezTo>
                  <a:pt x="41602" y="137032"/>
                  <a:pt x="49174" y="132641"/>
                  <a:pt x="57061" y="128850"/>
                </a:cubicBezTo>
                <a:cubicBezTo>
                  <a:pt x="65253" y="124849"/>
                  <a:pt x="73444" y="121325"/>
                  <a:pt x="81636" y="118182"/>
                </a:cubicBezTo>
                <a:cubicBezTo>
                  <a:pt x="77816" y="112048"/>
                  <a:pt x="74377" y="105685"/>
                  <a:pt x="71349" y="99132"/>
                </a:cubicBezTo>
                <a:cubicBezTo>
                  <a:pt x="68377" y="92722"/>
                  <a:pt x="65986" y="86064"/>
                  <a:pt x="64205" y="79225"/>
                </a:cubicBezTo>
                <a:cubicBezTo>
                  <a:pt x="62519" y="72757"/>
                  <a:pt x="61652" y="66099"/>
                  <a:pt x="61633" y="59413"/>
                </a:cubicBezTo>
                <a:cubicBezTo>
                  <a:pt x="61614" y="52850"/>
                  <a:pt x="62976" y="46363"/>
                  <a:pt x="65634" y="40363"/>
                </a:cubicBezTo>
                <a:cubicBezTo>
                  <a:pt x="69273" y="32000"/>
                  <a:pt x="74940" y="24665"/>
                  <a:pt x="82112" y="19027"/>
                </a:cubicBezTo>
                <a:cubicBezTo>
                  <a:pt x="89989" y="12750"/>
                  <a:pt x="98971" y="8006"/>
                  <a:pt x="108592" y="5025"/>
                </a:cubicBezTo>
                <a:cubicBezTo>
                  <a:pt x="130499" y="-1862"/>
                  <a:pt x="154025" y="-1700"/>
                  <a:pt x="175838" y="5501"/>
                </a:cubicBezTo>
                <a:cubicBezTo>
                  <a:pt x="195745" y="12035"/>
                  <a:pt x="212757" y="25304"/>
                  <a:pt x="223939" y="43030"/>
                </a:cubicBezTo>
                <a:cubicBezTo>
                  <a:pt x="228797" y="50707"/>
                  <a:pt x="232045" y="59298"/>
                  <a:pt x="233464" y="68271"/>
                </a:cubicBezTo>
                <a:cubicBezTo>
                  <a:pt x="234864" y="76453"/>
                  <a:pt x="233940" y="84873"/>
                  <a:pt x="230797" y="92560"/>
                </a:cubicBezTo>
                <a:cubicBezTo>
                  <a:pt x="228349" y="98617"/>
                  <a:pt x="224758" y="104142"/>
                  <a:pt x="220224" y="108847"/>
                </a:cubicBezTo>
                <a:cubicBezTo>
                  <a:pt x="215548" y="113705"/>
                  <a:pt x="210347" y="118020"/>
                  <a:pt x="204699" y="121706"/>
                </a:cubicBezTo>
                <a:cubicBezTo>
                  <a:pt x="198612" y="125659"/>
                  <a:pt x="192249" y="129164"/>
                  <a:pt x="185649" y="132184"/>
                </a:cubicBezTo>
                <a:lnTo>
                  <a:pt x="165360" y="141709"/>
                </a:lnTo>
                <a:lnTo>
                  <a:pt x="178219" y="157901"/>
                </a:lnTo>
                <a:cubicBezTo>
                  <a:pt x="182315" y="163045"/>
                  <a:pt x="186601" y="168283"/>
                  <a:pt x="191078" y="173427"/>
                </a:cubicBezTo>
                <a:cubicBezTo>
                  <a:pt x="194317" y="170569"/>
                  <a:pt x="197555" y="167617"/>
                  <a:pt x="200603" y="164473"/>
                </a:cubicBezTo>
                <a:cubicBezTo>
                  <a:pt x="203975" y="161340"/>
                  <a:pt x="207156" y="157996"/>
                  <a:pt x="210128" y="154472"/>
                </a:cubicBezTo>
                <a:lnTo>
                  <a:pt x="265659" y="183523"/>
                </a:lnTo>
                <a:cubicBezTo>
                  <a:pt x="260896" y="190543"/>
                  <a:pt x="255543" y="197135"/>
                  <a:pt x="249657" y="203240"/>
                </a:cubicBezTo>
                <a:cubicBezTo>
                  <a:pt x="243465" y="209641"/>
                  <a:pt x="236912" y="215680"/>
                  <a:pt x="230035" y="221338"/>
                </a:cubicBezTo>
                <a:cubicBezTo>
                  <a:pt x="234798" y="227053"/>
                  <a:pt x="239560" y="232482"/>
                  <a:pt x="244132" y="237721"/>
                </a:cubicBezTo>
                <a:cubicBezTo>
                  <a:pt x="248704" y="242960"/>
                  <a:pt x="253657" y="248389"/>
                  <a:pt x="258134" y="254104"/>
                </a:cubicBezTo>
                <a:close/>
                <a:moveTo>
                  <a:pt x="131547" y="201145"/>
                </a:moveTo>
                <a:lnTo>
                  <a:pt x="122879" y="183428"/>
                </a:lnTo>
                <a:lnTo>
                  <a:pt x="114306" y="165712"/>
                </a:lnTo>
                <a:cubicBezTo>
                  <a:pt x="112116" y="167140"/>
                  <a:pt x="109639" y="168855"/>
                  <a:pt x="106877" y="170950"/>
                </a:cubicBezTo>
                <a:cubicBezTo>
                  <a:pt x="104115" y="173046"/>
                  <a:pt x="101353" y="175427"/>
                  <a:pt x="98685" y="177904"/>
                </a:cubicBezTo>
                <a:cubicBezTo>
                  <a:pt x="96095" y="180361"/>
                  <a:pt x="93647" y="182971"/>
                  <a:pt x="91351" y="185714"/>
                </a:cubicBezTo>
                <a:cubicBezTo>
                  <a:pt x="89303" y="188219"/>
                  <a:pt x="87693" y="191048"/>
                  <a:pt x="86589" y="194096"/>
                </a:cubicBezTo>
                <a:cubicBezTo>
                  <a:pt x="85341" y="197811"/>
                  <a:pt x="85551" y="201859"/>
                  <a:pt x="87160" y="205431"/>
                </a:cubicBezTo>
                <a:cubicBezTo>
                  <a:pt x="88636" y="209041"/>
                  <a:pt x="91580" y="211841"/>
                  <a:pt x="95256" y="213146"/>
                </a:cubicBezTo>
                <a:cubicBezTo>
                  <a:pt x="98095" y="214308"/>
                  <a:pt x="101210" y="214603"/>
                  <a:pt x="104210" y="214003"/>
                </a:cubicBezTo>
                <a:cubicBezTo>
                  <a:pt x="107496" y="213460"/>
                  <a:pt x="110697" y="212498"/>
                  <a:pt x="113735" y="211146"/>
                </a:cubicBezTo>
                <a:cubicBezTo>
                  <a:pt x="117031" y="209746"/>
                  <a:pt x="120222" y="208088"/>
                  <a:pt x="123260" y="206193"/>
                </a:cubicBezTo>
                <a:cubicBezTo>
                  <a:pt x="126689" y="204764"/>
                  <a:pt x="129261" y="203050"/>
                  <a:pt x="131547" y="201145"/>
                </a:cubicBezTo>
                <a:close/>
                <a:moveTo>
                  <a:pt x="157836" y="69890"/>
                </a:moveTo>
                <a:cubicBezTo>
                  <a:pt x="159255" y="66051"/>
                  <a:pt x="159255" y="61822"/>
                  <a:pt x="157836" y="57984"/>
                </a:cubicBezTo>
                <a:cubicBezTo>
                  <a:pt x="156436" y="54412"/>
                  <a:pt x="153435" y="51697"/>
                  <a:pt x="149740" y="50650"/>
                </a:cubicBezTo>
                <a:cubicBezTo>
                  <a:pt x="142481" y="47297"/>
                  <a:pt x="133880" y="50459"/>
                  <a:pt x="130518" y="57708"/>
                </a:cubicBezTo>
                <a:cubicBezTo>
                  <a:pt x="130156" y="58508"/>
                  <a:pt x="129861" y="59327"/>
                  <a:pt x="129642" y="60175"/>
                </a:cubicBezTo>
                <a:cubicBezTo>
                  <a:pt x="128651" y="63251"/>
                  <a:pt x="128099" y="66461"/>
                  <a:pt x="128022" y="69700"/>
                </a:cubicBezTo>
                <a:cubicBezTo>
                  <a:pt x="127861" y="72891"/>
                  <a:pt x="128051" y="76081"/>
                  <a:pt x="128594" y="79225"/>
                </a:cubicBezTo>
                <a:cubicBezTo>
                  <a:pt x="129089" y="82444"/>
                  <a:pt x="129794" y="85626"/>
                  <a:pt x="130690" y="88750"/>
                </a:cubicBezTo>
                <a:cubicBezTo>
                  <a:pt x="131642" y="91893"/>
                  <a:pt x="132499" y="94655"/>
                  <a:pt x="133452" y="97132"/>
                </a:cubicBezTo>
                <a:cubicBezTo>
                  <a:pt x="135871" y="95455"/>
                  <a:pt x="138195" y="93645"/>
                  <a:pt x="140405" y="91703"/>
                </a:cubicBezTo>
                <a:cubicBezTo>
                  <a:pt x="142844" y="89607"/>
                  <a:pt x="145158" y="87378"/>
                  <a:pt x="147358" y="85035"/>
                </a:cubicBezTo>
                <a:cubicBezTo>
                  <a:pt x="149521" y="82692"/>
                  <a:pt x="151520" y="80206"/>
                  <a:pt x="153359" y="77605"/>
                </a:cubicBezTo>
                <a:cubicBezTo>
                  <a:pt x="155216" y="75262"/>
                  <a:pt x="156721" y="72662"/>
                  <a:pt x="157836" y="698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rot="10800000" flipH="1">
            <a:off x="17763925" y="662317"/>
            <a:ext cx="209493" cy="529161"/>
          </a:xfrm>
          <a:custGeom>
            <a:avLst/>
            <a:gdLst/>
            <a:ahLst/>
            <a:cxnLst/>
            <a:rect l="l" t="t" r="r" b="b"/>
            <a:pathLst>
              <a:path w="157218" h="397119" extrusionOk="0">
                <a:moveTo>
                  <a:pt x="119468" y="375171"/>
                </a:moveTo>
                <a:cubicBezTo>
                  <a:pt x="92226" y="370885"/>
                  <a:pt x="65366" y="375171"/>
                  <a:pt x="38315" y="377076"/>
                </a:cubicBezTo>
                <a:cubicBezTo>
                  <a:pt x="120801" y="310877"/>
                  <a:pt x="165283" y="197625"/>
                  <a:pt x="155187" y="93041"/>
                </a:cubicBezTo>
                <a:cubicBezTo>
                  <a:pt x="152348" y="62542"/>
                  <a:pt x="144328" y="32738"/>
                  <a:pt x="131470" y="4934"/>
                </a:cubicBezTo>
                <a:cubicBezTo>
                  <a:pt x="126326" y="-6210"/>
                  <a:pt x="109848" y="3410"/>
                  <a:pt x="114991" y="14459"/>
                </a:cubicBezTo>
                <a:cubicBezTo>
                  <a:pt x="169093" y="130759"/>
                  <a:pt x="123564" y="288684"/>
                  <a:pt x="22504" y="365456"/>
                </a:cubicBezTo>
                <a:cubicBezTo>
                  <a:pt x="23837" y="355073"/>
                  <a:pt x="24790" y="344691"/>
                  <a:pt x="25551" y="334309"/>
                </a:cubicBezTo>
                <a:cubicBezTo>
                  <a:pt x="26980" y="316116"/>
                  <a:pt x="27932" y="297828"/>
                  <a:pt x="28028" y="279540"/>
                </a:cubicBezTo>
                <a:cubicBezTo>
                  <a:pt x="28028" y="274282"/>
                  <a:pt x="23761" y="270015"/>
                  <a:pt x="18503" y="270015"/>
                </a:cubicBezTo>
                <a:cubicBezTo>
                  <a:pt x="13245" y="270015"/>
                  <a:pt x="8978" y="274282"/>
                  <a:pt x="8978" y="279540"/>
                </a:cubicBezTo>
                <a:cubicBezTo>
                  <a:pt x="8978" y="297352"/>
                  <a:pt x="7930" y="315068"/>
                  <a:pt x="6596" y="332785"/>
                </a:cubicBezTo>
                <a:cubicBezTo>
                  <a:pt x="5740" y="350339"/>
                  <a:pt x="3454" y="367799"/>
                  <a:pt x="-261" y="384982"/>
                </a:cubicBezTo>
                <a:cubicBezTo>
                  <a:pt x="-1680" y="390049"/>
                  <a:pt x="1262" y="395307"/>
                  <a:pt x="6330" y="396726"/>
                </a:cubicBezTo>
                <a:cubicBezTo>
                  <a:pt x="7282" y="397002"/>
                  <a:pt x="8273" y="397117"/>
                  <a:pt x="9264" y="397079"/>
                </a:cubicBezTo>
                <a:cubicBezTo>
                  <a:pt x="28371" y="397269"/>
                  <a:pt x="47459" y="396155"/>
                  <a:pt x="66414" y="393745"/>
                </a:cubicBezTo>
                <a:cubicBezTo>
                  <a:pt x="82473" y="391554"/>
                  <a:pt x="98741" y="391554"/>
                  <a:pt x="114801" y="393745"/>
                </a:cubicBezTo>
                <a:cubicBezTo>
                  <a:pt x="119868" y="395145"/>
                  <a:pt x="125116" y="392164"/>
                  <a:pt x="126516" y="387087"/>
                </a:cubicBezTo>
                <a:cubicBezTo>
                  <a:pt x="126516" y="387087"/>
                  <a:pt x="126516" y="387077"/>
                  <a:pt x="126516" y="387077"/>
                </a:cubicBezTo>
                <a:cubicBezTo>
                  <a:pt x="127964" y="382019"/>
                  <a:pt x="125030" y="376743"/>
                  <a:pt x="119973" y="375304"/>
                </a:cubicBezTo>
                <a:cubicBezTo>
                  <a:pt x="119811" y="375257"/>
                  <a:pt x="119640" y="375209"/>
                  <a:pt x="119468" y="3751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rot="10800000" flipH="1">
            <a:off x="16476160" y="3051249"/>
            <a:ext cx="237694" cy="586117"/>
          </a:xfrm>
          <a:custGeom>
            <a:avLst/>
            <a:gdLst/>
            <a:ahLst/>
            <a:cxnLst/>
            <a:rect l="l" t="t" r="r" b="b"/>
            <a:pathLst>
              <a:path w="178382" h="439863" extrusionOk="0">
                <a:moveTo>
                  <a:pt x="175932" y="425922"/>
                </a:moveTo>
                <a:cubicBezTo>
                  <a:pt x="135260" y="370115"/>
                  <a:pt x="109076" y="305079"/>
                  <a:pt x="99732" y="236661"/>
                </a:cubicBezTo>
                <a:cubicBezTo>
                  <a:pt x="90207" y="171033"/>
                  <a:pt x="91540" y="104263"/>
                  <a:pt x="91636" y="38160"/>
                </a:cubicBezTo>
                <a:cubicBezTo>
                  <a:pt x="107542" y="71211"/>
                  <a:pt x="122973" y="104835"/>
                  <a:pt x="141070" y="136362"/>
                </a:cubicBezTo>
                <a:cubicBezTo>
                  <a:pt x="143889" y="140801"/>
                  <a:pt x="149776" y="142116"/>
                  <a:pt x="154215" y="139287"/>
                </a:cubicBezTo>
                <a:cubicBezTo>
                  <a:pt x="158396" y="136639"/>
                  <a:pt x="159844" y="131219"/>
                  <a:pt x="157548" y="126837"/>
                </a:cubicBezTo>
                <a:cubicBezTo>
                  <a:pt x="134974" y="87213"/>
                  <a:pt x="116781" y="45494"/>
                  <a:pt x="96493" y="4727"/>
                </a:cubicBezTo>
                <a:cubicBezTo>
                  <a:pt x="93855" y="177"/>
                  <a:pt x="88025" y="-1373"/>
                  <a:pt x="83473" y="1267"/>
                </a:cubicBezTo>
                <a:cubicBezTo>
                  <a:pt x="82044" y="2100"/>
                  <a:pt x="80844" y="3292"/>
                  <a:pt x="80015" y="4727"/>
                </a:cubicBezTo>
                <a:cubicBezTo>
                  <a:pt x="60965" y="41874"/>
                  <a:pt x="31342" y="71402"/>
                  <a:pt x="2196" y="99977"/>
                </a:cubicBezTo>
                <a:cubicBezTo>
                  <a:pt x="-1538" y="103682"/>
                  <a:pt x="-1557" y="109721"/>
                  <a:pt x="2148" y="113455"/>
                </a:cubicBezTo>
                <a:cubicBezTo>
                  <a:pt x="5853" y="117189"/>
                  <a:pt x="11892" y="117208"/>
                  <a:pt x="15626" y="113502"/>
                </a:cubicBezTo>
                <a:cubicBezTo>
                  <a:pt x="36029" y="94014"/>
                  <a:pt x="55116" y="73212"/>
                  <a:pt x="72776" y="51209"/>
                </a:cubicBezTo>
                <a:cubicBezTo>
                  <a:pt x="72776" y="114741"/>
                  <a:pt x="72204" y="178368"/>
                  <a:pt x="81539" y="241709"/>
                </a:cubicBezTo>
                <a:cubicBezTo>
                  <a:pt x="91188" y="311775"/>
                  <a:pt x="118019" y="378364"/>
                  <a:pt x="159644" y="435543"/>
                </a:cubicBezTo>
                <a:cubicBezTo>
                  <a:pt x="166693" y="445639"/>
                  <a:pt x="183266" y="436114"/>
                  <a:pt x="175932" y="4259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rot="3644168" flipH="1">
            <a:off x="16463740" y="2058100"/>
            <a:ext cx="511485" cy="684753"/>
          </a:xfrm>
          <a:custGeom>
            <a:avLst/>
            <a:gdLst/>
            <a:ahLst/>
            <a:cxnLst/>
            <a:rect l="l" t="t" r="r" b="b"/>
            <a:pathLst>
              <a:path w="384662" h="514968" extrusionOk="0">
                <a:moveTo>
                  <a:pt x="208618" y="184350"/>
                </a:moveTo>
                <a:cubicBezTo>
                  <a:pt x="214142" y="177016"/>
                  <a:pt x="219857" y="169682"/>
                  <a:pt x="225953" y="162633"/>
                </a:cubicBezTo>
                <a:cubicBezTo>
                  <a:pt x="233954" y="153108"/>
                  <a:pt x="220524" y="139964"/>
                  <a:pt x="212428" y="149203"/>
                </a:cubicBezTo>
                <a:cubicBezTo>
                  <a:pt x="174328" y="193208"/>
                  <a:pt x="142038" y="244453"/>
                  <a:pt x="110034" y="292935"/>
                </a:cubicBezTo>
                <a:cubicBezTo>
                  <a:pt x="94984" y="313086"/>
                  <a:pt x="81821" y="334577"/>
                  <a:pt x="70696" y="357134"/>
                </a:cubicBezTo>
                <a:cubicBezTo>
                  <a:pt x="61932" y="378374"/>
                  <a:pt x="63361" y="407235"/>
                  <a:pt x="84126" y="421142"/>
                </a:cubicBezTo>
                <a:cubicBezTo>
                  <a:pt x="109748" y="438477"/>
                  <a:pt x="140704" y="418570"/>
                  <a:pt x="159183" y="400091"/>
                </a:cubicBezTo>
                <a:cubicBezTo>
                  <a:pt x="172832" y="385302"/>
                  <a:pt x="185557" y="369683"/>
                  <a:pt x="197283" y="353324"/>
                </a:cubicBezTo>
                <a:cubicBezTo>
                  <a:pt x="209761" y="337226"/>
                  <a:pt x="222143" y="320939"/>
                  <a:pt x="234431" y="304651"/>
                </a:cubicBezTo>
                <a:cubicBezTo>
                  <a:pt x="279864" y="244167"/>
                  <a:pt x="324727" y="182921"/>
                  <a:pt x="365399" y="119104"/>
                </a:cubicBezTo>
                <a:cubicBezTo>
                  <a:pt x="381591" y="93767"/>
                  <a:pt x="391688" y="66050"/>
                  <a:pt x="376734" y="37475"/>
                </a:cubicBezTo>
                <a:cubicBezTo>
                  <a:pt x="363561" y="12891"/>
                  <a:pt x="337224" y="-1712"/>
                  <a:pt x="309392" y="137"/>
                </a:cubicBezTo>
                <a:cubicBezTo>
                  <a:pt x="273292" y="3185"/>
                  <a:pt x="253290" y="34141"/>
                  <a:pt x="233192" y="60335"/>
                </a:cubicBezTo>
                <a:cubicBezTo>
                  <a:pt x="206522" y="94529"/>
                  <a:pt x="180900" y="129581"/>
                  <a:pt x="155468" y="165110"/>
                </a:cubicBezTo>
                <a:cubicBezTo>
                  <a:pt x="120349" y="213751"/>
                  <a:pt x="86383" y="263217"/>
                  <a:pt x="53550" y="313509"/>
                </a:cubicBezTo>
                <a:cubicBezTo>
                  <a:pt x="38120" y="337322"/>
                  <a:pt x="22499" y="361134"/>
                  <a:pt x="9355" y="386566"/>
                </a:cubicBezTo>
                <a:cubicBezTo>
                  <a:pt x="-3942" y="410056"/>
                  <a:pt x="-3942" y="438799"/>
                  <a:pt x="9355" y="462290"/>
                </a:cubicBezTo>
                <a:cubicBezTo>
                  <a:pt x="23347" y="486908"/>
                  <a:pt x="46597" y="504912"/>
                  <a:pt x="73934" y="512296"/>
                </a:cubicBezTo>
                <a:cubicBezTo>
                  <a:pt x="100061" y="519890"/>
                  <a:pt x="128189" y="510842"/>
                  <a:pt x="144991" y="489436"/>
                </a:cubicBezTo>
                <a:cubicBezTo>
                  <a:pt x="192616" y="433619"/>
                  <a:pt x="233382" y="372564"/>
                  <a:pt x="275102" y="312557"/>
                </a:cubicBezTo>
                <a:cubicBezTo>
                  <a:pt x="282056" y="302460"/>
                  <a:pt x="289009" y="292459"/>
                  <a:pt x="296152" y="282458"/>
                </a:cubicBezTo>
                <a:cubicBezTo>
                  <a:pt x="303296" y="272456"/>
                  <a:pt x="286627" y="263408"/>
                  <a:pt x="279769" y="272933"/>
                </a:cubicBezTo>
                <a:cubicBezTo>
                  <a:pt x="244622" y="321891"/>
                  <a:pt x="211190" y="372088"/>
                  <a:pt x="174994" y="420475"/>
                </a:cubicBezTo>
                <a:cubicBezTo>
                  <a:pt x="164803" y="434096"/>
                  <a:pt x="154516" y="447621"/>
                  <a:pt x="143848" y="460861"/>
                </a:cubicBezTo>
                <a:cubicBezTo>
                  <a:pt x="136437" y="471755"/>
                  <a:pt x="127331" y="481400"/>
                  <a:pt x="116892" y="489436"/>
                </a:cubicBezTo>
                <a:cubicBezTo>
                  <a:pt x="96223" y="502295"/>
                  <a:pt x="69267" y="493246"/>
                  <a:pt x="50979" y="479911"/>
                </a:cubicBezTo>
                <a:cubicBezTo>
                  <a:pt x="31167" y="465814"/>
                  <a:pt x="14784" y="441811"/>
                  <a:pt x="18308" y="416665"/>
                </a:cubicBezTo>
                <a:cubicBezTo>
                  <a:pt x="21261" y="395900"/>
                  <a:pt x="37358" y="375136"/>
                  <a:pt x="47836" y="357705"/>
                </a:cubicBezTo>
                <a:cubicBezTo>
                  <a:pt x="77363" y="310080"/>
                  <a:pt x="109081" y="263027"/>
                  <a:pt x="141371" y="216926"/>
                </a:cubicBezTo>
                <a:cubicBezTo>
                  <a:pt x="180043" y="161776"/>
                  <a:pt x="219572" y="107007"/>
                  <a:pt x="261767" y="55001"/>
                </a:cubicBezTo>
                <a:cubicBezTo>
                  <a:pt x="271292" y="42713"/>
                  <a:pt x="281293" y="29188"/>
                  <a:pt x="296248" y="22806"/>
                </a:cubicBezTo>
                <a:cubicBezTo>
                  <a:pt x="307840" y="17926"/>
                  <a:pt x="320870" y="17688"/>
                  <a:pt x="332633" y="22139"/>
                </a:cubicBezTo>
                <a:cubicBezTo>
                  <a:pt x="357179" y="30844"/>
                  <a:pt x="370790" y="57067"/>
                  <a:pt x="363780" y="82147"/>
                </a:cubicBezTo>
                <a:cubicBezTo>
                  <a:pt x="359284" y="94174"/>
                  <a:pt x="353093" y="105496"/>
                  <a:pt x="345397" y="115770"/>
                </a:cubicBezTo>
                <a:cubicBezTo>
                  <a:pt x="337653" y="127708"/>
                  <a:pt x="329747" y="139583"/>
                  <a:pt x="321679" y="151394"/>
                </a:cubicBezTo>
                <a:cubicBezTo>
                  <a:pt x="301963" y="179969"/>
                  <a:pt x="281674" y="208544"/>
                  <a:pt x="261100" y="237119"/>
                </a:cubicBezTo>
                <a:cubicBezTo>
                  <a:pt x="239069" y="267472"/>
                  <a:pt x="216619" y="297602"/>
                  <a:pt x="193759" y="327511"/>
                </a:cubicBezTo>
                <a:cubicBezTo>
                  <a:pt x="182967" y="341481"/>
                  <a:pt x="172041" y="355451"/>
                  <a:pt x="160993" y="369421"/>
                </a:cubicBezTo>
                <a:cubicBezTo>
                  <a:pt x="150449" y="384551"/>
                  <a:pt x="136390" y="396904"/>
                  <a:pt x="120035" y="405425"/>
                </a:cubicBezTo>
                <a:cubicBezTo>
                  <a:pt x="99747" y="414093"/>
                  <a:pt x="83459" y="401330"/>
                  <a:pt x="84793" y="379803"/>
                </a:cubicBezTo>
                <a:cubicBezTo>
                  <a:pt x="86126" y="358277"/>
                  <a:pt x="102319" y="340084"/>
                  <a:pt x="112892" y="323606"/>
                </a:cubicBezTo>
                <a:cubicBezTo>
                  <a:pt x="143086" y="276266"/>
                  <a:pt x="174709" y="229308"/>
                  <a:pt x="208618" y="1843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4" name="Google Shape;174;p1"/>
          <p:cNvGrpSpPr/>
          <p:nvPr/>
        </p:nvGrpSpPr>
        <p:grpSpPr>
          <a:xfrm flipH="1">
            <a:off x="17153661" y="1974164"/>
            <a:ext cx="723944" cy="985155"/>
            <a:chOff x="463257" y="8579935"/>
            <a:chExt cx="852702" cy="1160371"/>
          </a:xfrm>
        </p:grpSpPr>
        <p:sp>
          <p:nvSpPr>
            <p:cNvPr id="175" name="Google Shape;175;p1"/>
            <p:cNvSpPr/>
            <p:nvPr/>
          </p:nvSpPr>
          <p:spPr>
            <a:xfrm flipH="1">
              <a:off x="463257" y="8579935"/>
              <a:ext cx="851063" cy="775299"/>
            </a:xfrm>
            <a:custGeom>
              <a:avLst/>
              <a:gdLst/>
              <a:ahLst/>
              <a:cxnLst/>
              <a:rect l="l" t="t" r="r" b="b"/>
              <a:pathLst>
                <a:path w="671450" h="611676" extrusionOk="0">
                  <a:moveTo>
                    <a:pt x="189058" y="551106"/>
                  </a:moveTo>
                  <a:cubicBezTo>
                    <a:pt x="-190037" y="422518"/>
                    <a:pt x="53613" y="-104786"/>
                    <a:pt x="441566" y="18468"/>
                  </a:cubicBezTo>
                  <a:cubicBezTo>
                    <a:pt x="811422" y="135911"/>
                    <a:pt x="698741" y="700934"/>
                    <a:pt x="352316" y="599493"/>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
            <p:cNvSpPr/>
            <p:nvPr/>
          </p:nvSpPr>
          <p:spPr>
            <a:xfrm flipH="1">
              <a:off x="938039" y="9544702"/>
              <a:ext cx="321272" cy="185954"/>
            </a:xfrm>
            <a:custGeom>
              <a:avLst/>
              <a:gdLst/>
              <a:ahLst/>
              <a:cxnLst/>
              <a:rect l="l" t="t" r="r" b="b"/>
              <a:pathLst>
                <a:path w="253469" h="146709" extrusionOk="0">
                  <a:moveTo>
                    <a:pt x="14121" y="-59"/>
                  </a:moveTo>
                  <a:cubicBezTo>
                    <a:pt x="-18930" y="69092"/>
                    <a:pt x="3072" y="99287"/>
                    <a:pt x="84225" y="128433"/>
                  </a:cubicBezTo>
                  <a:cubicBezTo>
                    <a:pt x="165378" y="157580"/>
                    <a:pt x="223480" y="158246"/>
                    <a:pt x="252818" y="81665"/>
                  </a:cubicBezTo>
                </a:path>
              </a:pathLst>
            </a:custGeom>
            <a:solidFill>
              <a:srgbClr val="FFFFFF"/>
            </a:solidFill>
            <a:ln w="19050" cap="flat" cmpd="sng">
              <a:solidFill>
                <a:schemeClr val="accent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flipH="1">
              <a:off x="765708" y="9251547"/>
              <a:ext cx="474645" cy="202843"/>
            </a:xfrm>
            <a:custGeom>
              <a:avLst/>
              <a:gdLst/>
              <a:ahLst/>
              <a:cxnLst/>
              <a:rect l="l" t="t" r="r" b="b"/>
              <a:pathLst>
                <a:path w="374473" h="160034" extrusionOk="0">
                  <a:moveTo>
                    <a:pt x="199191" y="42041"/>
                  </a:moveTo>
                  <a:cubicBezTo>
                    <a:pt x="107561" y="12418"/>
                    <a:pt x="61079" y="-59"/>
                    <a:pt x="35932" y="-59"/>
                  </a:cubicBezTo>
                  <a:cubicBezTo>
                    <a:pt x="10786" y="-59"/>
                    <a:pt x="6691" y="12609"/>
                    <a:pt x="24" y="33278"/>
                  </a:cubicBezTo>
                  <a:cubicBezTo>
                    <a:pt x="-9501" y="61282"/>
                    <a:pt x="83367" y="88904"/>
                    <a:pt x="175569" y="117384"/>
                  </a:cubicBezTo>
                  <a:cubicBezTo>
                    <a:pt x="267771" y="145864"/>
                    <a:pt x="359021" y="177582"/>
                    <a:pt x="368260" y="148340"/>
                  </a:cubicBezTo>
                  <a:cubicBezTo>
                    <a:pt x="376547" y="122337"/>
                    <a:pt x="377785" y="114050"/>
                    <a:pt x="356354" y="99001"/>
                  </a:cubicBezTo>
                  <a:cubicBezTo>
                    <a:pt x="334922" y="83951"/>
                    <a:pt x="289107"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
            <p:cNvSpPr/>
            <p:nvPr/>
          </p:nvSpPr>
          <p:spPr>
            <a:xfrm flipH="1">
              <a:off x="798066" y="9352725"/>
              <a:ext cx="474568" cy="202799"/>
            </a:xfrm>
            <a:custGeom>
              <a:avLst/>
              <a:gdLst/>
              <a:ahLst/>
              <a:cxnLst/>
              <a:rect l="l" t="t" r="r" b="b"/>
              <a:pathLst>
                <a:path w="374413" h="159999" extrusionOk="0">
                  <a:moveTo>
                    <a:pt x="199131" y="42042"/>
                  </a:moveTo>
                  <a:cubicBezTo>
                    <a:pt x="107501" y="12419"/>
                    <a:pt x="61019" y="-154"/>
                    <a:pt x="35872" y="-59"/>
                  </a:cubicBezTo>
                  <a:cubicBezTo>
                    <a:pt x="10726" y="37"/>
                    <a:pt x="6631" y="12610"/>
                    <a:pt x="-37" y="33279"/>
                  </a:cubicBezTo>
                  <a:cubicBezTo>
                    <a:pt x="-9085" y="61187"/>
                    <a:pt x="83307" y="88905"/>
                    <a:pt x="175509" y="117385"/>
                  </a:cubicBezTo>
                  <a:cubicBezTo>
                    <a:pt x="267711" y="145864"/>
                    <a:pt x="358960" y="177583"/>
                    <a:pt x="368200" y="148246"/>
                  </a:cubicBezTo>
                  <a:cubicBezTo>
                    <a:pt x="376487" y="122338"/>
                    <a:pt x="377725" y="114051"/>
                    <a:pt x="356294" y="98906"/>
                  </a:cubicBezTo>
                  <a:cubicBezTo>
                    <a:pt x="334862" y="83761"/>
                    <a:pt x="289047" y="68521"/>
                    <a:pt x="199131" y="41756"/>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
            <p:cNvSpPr/>
            <p:nvPr/>
          </p:nvSpPr>
          <p:spPr>
            <a:xfrm flipH="1">
              <a:off x="830191" y="9453423"/>
              <a:ext cx="474637" cy="202866"/>
            </a:xfrm>
            <a:custGeom>
              <a:avLst/>
              <a:gdLst/>
              <a:ahLst/>
              <a:cxnLst/>
              <a:rect l="l" t="t" r="r" b="b"/>
              <a:pathLst>
                <a:path w="374467" h="160052" extrusionOk="0">
                  <a:moveTo>
                    <a:pt x="199191" y="42041"/>
                  </a:moveTo>
                  <a:cubicBezTo>
                    <a:pt x="107561" y="12514"/>
                    <a:pt x="61079" y="-59"/>
                    <a:pt x="35933" y="-59"/>
                  </a:cubicBezTo>
                  <a:cubicBezTo>
                    <a:pt x="10787" y="-59"/>
                    <a:pt x="6691" y="12609"/>
                    <a:pt x="24" y="33373"/>
                  </a:cubicBezTo>
                  <a:cubicBezTo>
                    <a:pt x="-9501" y="61282"/>
                    <a:pt x="83367" y="88999"/>
                    <a:pt x="175569" y="117479"/>
                  </a:cubicBezTo>
                  <a:cubicBezTo>
                    <a:pt x="267771" y="145959"/>
                    <a:pt x="358926" y="177582"/>
                    <a:pt x="368260" y="148340"/>
                  </a:cubicBezTo>
                  <a:cubicBezTo>
                    <a:pt x="376547" y="122432"/>
                    <a:pt x="377785" y="114146"/>
                    <a:pt x="356259" y="99001"/>
                  </a:cubicBezTo>
                  <a:cubicBezTo>
                    <a:pt x="334732" y="83856"/>
                    <a:pt x="289584" y="68616"/>
                    <a:pt x="199191" y="4185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
            <p:cNvSpPr/>
            <p:nvPr/>
          </p:nvSpPr>
          <p:spPr>
            <a:xfrm flipH="1">
              <a:off x="722501" y="8947446"/>
              <a:ext cx="593457" cy="792861"/>
            </a:xfrm>
            <a:custGeom>
              <a:avLst/>
              <a:gdLst/>
              <a:ahLst/>
              <a:cxnLst/>
              <a:rect l="l" t="t" r="r" b="b"/>
              <a:pathLst>
                <a:path w="468211" h="625531" extrusionOk="0">
                  <a:moveTo>
                    <a:pt x="449340" y="112494"/>
                  </a:moveTo>
                  <a:cubicBezTo>
                    <a:pt x="448864" y="113075"/>
                    <a:pt x="448416" y="113675"/>
                    <a:pt x="448007" y="114303"/>
                  </a:cubicBezTo>
                  <a:cubicBezTo>
                    <a:pt x="426004" y="128019"/>
                    <a:pt x="387809" y="134401"/>
                    <a:pt x="366568" y="119161"/>
                  </a:cubicBezTo>
                  <a:cubicBezTo>
                    <a:pt x="368873" y="117694"/>
                    <a:pt x="371102" y="116104"/>
                    <a:pt x="373236" y="114399"/>
                  </a:cubicBezTo>
                  <a:cubicBezTo>
                    <a:pt x="392286" y="98778"/>
                    <a:pt x="407240" y="66774"/>
                    <a:pt x="394762" y="43437"/>
                  </a:cubicBezTo>
                  <a:cubicBezTo>
                    <a:pt x="388199" y="31532"/>
                    <a:pt x="374350" y="25667"/>
                    <a:pt x="361234" y="29245"/>
                  </a:cubicBezTo>
                  <a:cubicBezTo>
                    <a:pt x="348699" y="33360"/>
                    <a:pt x="339193" y="43665"/>
                    <a:pt x="336088" y="56487"/>
                  </a:cubicBezTo>
                  <a:cubicBezTo>
                    <a:pt x="330116" y="74259"/>
                    <a:pt x="330516" y="93558"/>
                    <a:pt x="337231" y="111065"/>
                  </a:cubicBezTo>
                  <a:cubicBezTo>
                    <a:pt x="315619" y="115037"/>
                    <a:pt x="293388" y="108617"/>
                    <a:pt x="277223" y="93729"/>
                  </a:cubicBezTo>
                  <a:cubicBezTo>
                    <a:pt x="285015" y="88613"/>
                    <a:pt x="291854" y="82164"/>
                    <a:pt x="297416" y="74679"/>
                  </a:cubicBezTo>
                  <a:cubicBezTo>
                    <a:pt x="310209" y="58836"/>
                    <a:pt x="312771" y="37049"/>
                    <a:pt x="303989" y="18672"/>
                  </a:cubicBezTo>
                  <a:cubicBezTo>
                    <a:pt x="298312" y="5533"/>
                    <a:pt x="284386" y="-2021"/>
                    <a:pt x="270270" y="384"/>
                  </a:cubicBezTo>
                  <a:cubicBezTo>
                    <a:pt x="238361" y="6671"/>
                    <a:pt x="232837" y="44104"/>
                    <a:pt x="240742" y="70393"/>
                  </a:cubicBezTo>
                  <a:cubicBezTo>
                    <a:pt x="242543" y="76073"/>
                    <a:pt x="244972" y="81536"/>
                    <a:pt x="247982" y="86681"/>
                  </a:cubicBezTo>
                  <a:cubicBezTo>
                    <a:pt x="238780" y="89817"/>
                    <a:pt x="228912" y="90409"/>
                    <a:pt x="219407" y="88395"/>
                  </a:cubicBezTo>
                  <a:cubicBezTo>
                    <a:pt x="193023" y="82109"/>
                    <a:pt x="184831" y="50295"/>
                    <a:pt x="181307" y="27245"/>
                  </a:cubicBezTo>
                  <a:cubicBezTo>
                    <a:pt x="180802" y="22907"/>
                    <a:pt x="176887" y="19797"/>
                    <a:pt x="172544" y="20298"/>
                  </a:cubicBezTo>
                  <a:cubicBezTo>
                    <a:pt x="171648" y="20401"/>
                    <a:pt x="170782" y="20657"/>
                    <a:pt x="169972" y="21054"/>
                  </a:cubicBezTo>
                  <a:cubicBezTo>
                    <a:pt x="164448" y="20006"/>
                    <a:pt x="158542" y="22768"/>
                    <a:pt x="159495" y="29721"/>
                  </a:cubicBezTo>
                  <a:cubicBezTo>
                    <a:pt x="169020" y="102683"/>
                    <a:pt x="177973" y="175644"/>
                    <a:pt x="185784" y="248796"/>
                  </a:cubicBezTo>
                  <a:cubicBezTo>
                    <a:pt x="175592" y="245844"/>
                    <a:pt x="165495" y="242986"/>
                    <a:pt x="155304" y="240319"/>
                  </a:cubicBezTo>
                  <a:cubicBezTo>
                    <a:pt x="136453" y="234576"/>
                    <a:pt x="116975" y="231118"/>
                    <a:pt x="97296" y="230032"/>
                  </a:cubicBezTo>
                  <a:cubicBezTo>
                    <a:pt x="84771" y="228994"/>
                    <a:pt x="72446" y="233604"/>
                    <a:pt x="63673" y="242605"/>
                  </a:cubicBezTo>
                  <a:cubicBezTo>
                    <a:pt x="56053" y="252083"/>
                    <a:pt x="51319" y="263560"/>
                    <a:pt x="50052" y="275657"/>
                  </a:cubicBezTo>
                  <a:cubicBezTo>
                    <a:pt x="49290" y="291183"/>
                    <a:pt x="63197" y="302232"/>
                    <a:pt x="77579" y="310233"/>
                  </a:cubicBezTo>
                  <a:cubicBezTo>
                    <a:pt x="75675" y="310233"/>
                    <a:pt x="73865" y="310233"/>
                    <a:pt x="71960" y="310233"/>
                  </a:cubicBezTo>
                  <a:cubicBezTo>
                    <a:pt x="59434" y="309156"/>
                    <a:pt x="47080" y="313776"/>
                    <a:pt x="38336" y="322806"/>
                  </a:cubicBezTo>
                  <a:cubicBezTo>
                    <a:pt x="30697" y="332274"/>
                    <a:pt x="25964" y="343751"/>
                    <a:pt x="24716" y="355857"/>
                  </a:cubicBezTo>
                  <a:cubicBezTo>
                    <a:pt x="23954" y="371288"/>
                    <a:pt x="37765" y="382432"/>
                    <a:pt x="52243" y="390338"/>
                  </a:cubicBezTo>
                  <a:lnTo>
                    <a:pt x="46623" y="390338"/>
                  </a:lnTo>
                  <a:cubicBezTo>
                    <a:pt x="34098" y="389300"/>
                    <a:pt x="21773" y="393910"/>
                    <a:pt x="13000" y="402911"/>
                  </a:cubicBezTo>
                  <a:cubicBezTo>
                    <a:pt x="5332" y="412398"/>
                    <a:pt x="598" y="423923"/>
                    <a:pt x="-621" y="436058"/>
                  </a:cubicBezTo>
                  <a:cubicBezTo>
                    <a:pt x="-1764" y="458918"/>
                    <a:pt x="29002" y="472253"/>
                    <a:pt x="46528" y="479968"/>
                  </a:cubicBezTo>
                  <a:cubicBezTo>
                    <a:pt x="37079" y="498532"/>
                    <a:pt x="34184" y="519754"/>
                    <a:pt x="38336" y="540166"/>
                  </a:cubicBezTo>
                  <a:cubicBezTo>
                    <a:pt x="44147" y="560835"/>
                    <a:pt x="61863" y="576456"/>
                    <a:pt x="82723" y="587791"/>
                  </a:cubicBezTo>
                  <a:cubicBezTo>
                    <a:pt x="111203" y="602822"/>
                    <a:pt x="141616" y="613852"/>
                    <a:pt x="173115" y="620557"/>
                  </a:cubicBezTo>
                  <a:cubicBezTo>
                    <a:pt x="198099" y="627453"/>
                    <a:pt x="224531" y="627082"/>
                    <a:pt x="249315" y="619509"/>
                  </a:cubicBezTo>
                  <a:cubicBezTo>
                    <a:pt x="277890" y="609127"/>
                    <a:pt x="293511" y="585886"/>
                    <a:pt x="303703" y="562359"/>
                  </a:cubicBezTo>
                  <a:cubicBezTo>
                    <a:pt x="325896" y="568170"/>
                    <a:pt x="355424" y="575790"/>
                    <a:pt x="375235" y="565026"/>
                  </a:cubicBezTo>
                  <a:cubicBezTo>
                    <a:pt x="385809" y="559216"/>
                    <a:pt x="388571" y="547977"/>
                    <a:pt x="391143" y="537023"/>
                  </a:cubicBezTo>
                  <a:cubicBezTo>
                    <a:pt x="394648" y="526012"/>
                    <a:pt x="392809" y="514001"/>
                    <a:pt x="386189" y="504543"/>
                  </a:cubicBezTo>
                  <a:cubicBezTo>
                    <a:pt x="381837" y="499113"/>
                    <a:pt x="376655" y="494389"/>
                    <a:pt x="370854" y="490541"/>
                  </a:cubicBezTo>
                  <a:cubicBezTo>
                    <a:pt x="381055" y="491455"/>
                    <a:pt x="391323" y="489617"/>
                    <a:pt x="400572" y="485207"/>
                  </a:cubicBezTo>
                  <a:cubicBezTo>
                    <a:pt x="411145" y="479492"/>
                    <a:pt x="413907" y="468157"/>
                    <a:pt x="416479" y="457203"/>
                  </a:cubicBezTo>
                  <a:cubicBezTo>
                    <a:pt x="419994" y="446231"/>
                    <a:pt x="418165" y="434239"/>
                    <a:pt x="411526" y="424818"/>
                  </a:cubicBezTo>
                  <a:cubicBezTo>
                    <a:pt x="407202" y="419332"/>
                    <a:pt x="402020" y="414569"/>
                    <a:pt x="396191" y="410721"/>
                  </a:cubicBezTo>
                  <a:cubicBezTo>
                    <a:pt x="406402" y="411712"/>
                    <a:pt x="416679" y="409864"/>
                    <a:pt x="425909" y="405387"/>
                  </a:cubicBezTo>
                  <a:cubicBezTo>
                    <a:pt x="436482" y="399672"/>
                    <a:pt x="439339" y="388433"/>
                    <a:pt x="441816" y="377384"/>
                  </a:cubicBezTo>
                  <a:cubicBezTo>
                    <a:pt x="445330" y="366411"/>
                    <a:pt x="443502" y="354419"/>
                    <a:pt x="436862" y="344999"/>
                  </a:cubicBezTo>
                  <a:cubicBezTo>
                    <a:pt x="423051" y="326901"/>
                    <a:pt x="397715" y="317757"/>
                    <a:pt x="377236" y="310042"/>
                  </a:cubicBezTo>
                  <a:cubicBezTo>
                    <a:pt x="361615" y="304137"/>
                    <a:pt x="345804" y="298898"/>
                    <a:pt x="329611" y="293850"/>
                  </a:cubicBezTo>
                  <a:cubicBezTo>
                    <a:pt x="370378" y="236700"/>
                    <a:pt x="419432" y="185741"/>
                    <a:pt x="461246" y="129162"/>
                  </a:cubicBezTo>
                  <a:cubicBezTo>
                    <a:pt x="462847" y="128000"/>
                    <a:pt x="464047" y="126372"/>
                    <a:pt x="464675" y="124495"/>
                  </a:cubicBezTo>
                  <a:cubicBezTo>
                    <a:pt x="465171" y="123933"/>
                    <a:pt x="465618" y="123324"/>
                    <a:pt x="466009" y="122685"/>
                  </a:cubicBezTo>
                  <a:cubicBezTo>
                    <a:pt x="472677" y="112208"/>
                    <a:pt x="456103" y="102683"/>
                    <a:pt x="449340" y="112494"/>
                  </a:cubicBezTo>
                  <a:close/>
                  <a:moveTo>
                    <a:pt x="351233" y="90777"/>
                  </a:moveTo>
                  <a:cubicBezTo>
                    <a:pt x="350280" y="79251"/>
                    <a:pt x="351233" y="42199"/>
                    <a:pt x="371807" y="47724"/>
                  </a:cubicBezTo>
                  <a:cubicBezTo>
                    <a:pt x="388190" y="52200"/>
                    <a:pt x="376284" y="81252"/>
                    <a:pt x="369901" y="90015"/>
                  </a:cubicBezTo>
                  <a:cubicBezTo>
                    <a:pt x="365701" y="95682"/>
                    <a:pt x="360472" y="100502"/>
                    <a:pt x="354471" y="104207"/>
                  </a:cubicBezTo>
                  <a:cubicBezTo>
                    <a:pt x="352671" y="99940"/>
                    <a:pt x="351576" y="95399"/>
                    <a:pt x="351233" y="90777"/>
                  </a:cubicBezTo>
                  <a:close/>
                  <a:moveTo>
                    <a:pt x="258173" y="32865"/>
                  </a:moveTo>
                  <a:cubicBezTo>
                    <a:pt x="261221" y="25816"/>
                    <a:pt x="269889" y="17148"/>
                    <a:pt x="278462" y="19339"/>
                  </a:cubicBezTo>
                  <a:cubicBezTo>
                    <a:pt x="293035" y="23244"/>
                    <a:pt x="291130" y="46390"/>
                    <a:pt x="286272" y="56391"/>
                  </a:cubicBezTo>
                  <a:cubicBezTo>
                    <a:pt x="281395" y="65824"/>
                    <a:pt x="274014" y="73732"/>
                    <a:pt x="264936" y="79251"/>
                  </a:cubicBezTo>
                  <a:cubicBezTo>
                    <a:pt x="255735" y="65624"/>
                    <a:pt x="253249" y="48550"/>
                    <a:pt x="258173" y="32865"/>
                  </a:cubicBezTo>
                  <a:close/>
                  <a:moveTo>
                    <a:pt x="247029" y="603126"/>
                  </a:moveTo>
                  <a:cubicBezTo>
                    <a:pt x="226665" y="611213"/>
                    <a:pt x="204281" y="612709"/>
                    <a:pt x="183021" y="607413"/>
                  </a:cubicBezTo>
                  <a:cubicBezTo>
                    <a:pt x="155189" y="601964"/>
                    <a:pt x="128148" y="593039"/>
                    <a:pt x="102535" y="580838"/>
                  </a:cubicBezTo>
                  <a:cubicBezTo>
                    <a:pt x="83485" y="571980"/>
                    <a:pt x="63768" y="560073"/>
                    <a:pt x="56148" y="542071"/>
                  </a:cubicBezTo>
                  <a:cubicBezTo>
                    <a:pt x="48528" y="524069"/>
                    <a:pt x="53862" y="503971"/>
                    <a:pt x="61387" y="485588"/>
                  </a:cubicBezTo>
                  <a:cubicBezTo>
                    <a:pt x="95486" y="499399"/>
                    <a:pt x="130824" y="510067"/>
                    <a:pt x="166162" y="520926"/>
                  </a:cubicBezTo>
                  <a:cubicBezTo>
                    <a:pt x="206167" y="533308"/>
                    <a:pt x="246076" y="546548"/>
                    <a:pt x="286653" y="557216"/>
                  </a:cubicBezTo>
                  <a:cubicBezTo>
                    <a:pt x="279481" y="576837"/>
                    <a:pt x="265393" y="593163"/>
                    <a:pt x="247029" y="603126"/>
                  </a:cubicBezTo>
                  <a:close/>
                  <a:moveTo>
                    <a:pt x="367711" y="545976"/>
                  </a:moveTo>
                  <a:cubicBezTo>
                    <a:pt x="363806" y="551025"/>
                    <a:pt x="354566" y="550358"/>
                    <a:pt x="348661" y="550263"/>
                  </a:cubicBezTo>
                  <a:cubicBezTo>
                    <a:pt x="335183" y="549491"/>
                    <a:pt x="321810" y="547386"/>
                    <a:pt x="308751" y="543976"/>
                  </a:cubicBezTo>
                  <a:cubicBezTo>
                    <a:pt x="273509" y="535785"/>
                    <a:pt x="238933" y="524355"/>
                    <a:pt x="203976" y="513591"/>
                  </a:cubicBezTo>
                  <a:cubicBezTo>
                    <a:pt x="165876" y="501876"/>
                    <a:pt x="128348" y="490731"/>
                    <a:pt x="91105" y="477587"/>
                  </a:cubicBezTo>
                  <a:cubicBezTo>
                    <a:pt x="82342" y="474444"/>
                    <a:pt x="73674" y="471110"/>
                    <a:pt x="65101" y="468062"/>
                  </a:cubicBezTo>
                  <a:cubicBezTo>
                    <a:pt x="63206" y="466138"/>
                    <a:pt x="60653" y="465014"/>
                    <a:pt x="57958" y="464919"/>
                  </a:cubicBezTo>
                  <a:cubicBezTo>
                    <a:pt x="54433" y="463395"/>
                    <a:pt x="50814" y="461966"/>
                    <a:pt x="47290" y="460347"/>
                  </a:cubicBezTo>
                  <a:cubicBezTo>
                    <a:pt x="37032" y="456375"/>
                    <a:pt x="27697" y="450345"/>
                    <a:pt x="19858" y="442630"/>
                  </a:cubicBezTo>
                  <a:cubicBezTo>
                    <a:pt x="14619" y="436153"/>
                    <a:pt x="19191" y="428438"/>
                    <a:pt x="22525" y="421580"/>
                  </a:cubicBezTo>
                  <a:cubicBezTo>
                    <a:pt x="26935" y="412674"/>
                    <a:pt x="36774" y="407835"/>
                    <a:pt x="46528" y="409769"/>
                  </a:cubicBezTo>
                  <a:cubicBezTo>
                    <a:pt x="65416" y="411140"/>
                    <a:pt x="84075" y="414693"/>
                    <a:pt x="102154" y="420342"/>
                  </a:cubicBezTo>
                  <a:cubicBezTo>
                    <a:pt x="136730" y="429867"/>
                    <a:pt x="170734" y="440535"/>
                    <a:pt x="204834" y="451488"/>
                  </a:cubicBezTo>
                  <a:cubicBezTo>
                    <a:pt x="235695" y="461013"/>
                    <a:pt x="266555" y="469681"/>
                    <a:pt x="297036" y="480063"/>
                  </a:cubicBezTo>
                  <a:cubicBezTo>
                    <a:pt x="315419" y="485674"/>
                    <a:pt x="333269" y="492913"/>
                    <a:pt x="350375" y="501685"/>
                  </a:cubicBezTo>
                  <a:cubicBezTo>
                    <a:pt x="358100" y="505200"/>
                    <a:pt x="364891" y="510486"/>
                    <a:pt x="370187" y="517116"/>
                  </a:cubicBezTo>
                  <a:cubicBezTo>
                    <a:pt x="373731" y="526622"/>
                    <a:pt x="372826" y="537213"/>
                    <a:pt x="367711" y="545976"/>
                  </a:cubicBezTo>
                  <a:close/>
                  <a:moveTo>
                    <a:pt x="393048" y="466157"/>
                  </a:moveTo>
                  <a:cubicBezTo>
                    <a:pt x="389142" y="471205"/>
                    <a:pt x="379998" y="470634"/>
                    <a:pt x="373998" y="470443"/>
                  </a:cubicBezTo>
                  <a:cubicBezTo>
                    <a:pt x="360510" y="469738"/>
                    <a:pt x="347137" y="467633"/>
                    <a:pt x="334088" y="464157"/>
                  </a:cubicBezTo>
                  <a:cubicBezTo>
                    <a:pt x="298750" y="455965"/>
                    <a:pt x="264174" y="444630"/>
                    <a:pt x="229313" y="433867"/>
                  </a:cubicBezTo>
                  <a:cubicBezTo>
                    <a:pt x="191213" y="422056"/>
                    <a:pt x="153684" y="410912"/>
                    <a:pt x="116441" y="397767"/>
                  </a:cubicBezTo>
                  <a:cubicBezTo>
                    <a:pt x="101525" y="392691"/>
                    <a:pt x="86904" y="386814"/>
                    <a:pt x="72627" y="380146"/>
                  </a:cubicBezTo>
                  <a:cubicBezTo>
                    <a:pt x="62368" y="376174"/>
                    <a:pt x="53034" y="370145"/>
                    <a:pt x="45195" y="362430"/>
                  </a:cubicBezTo>
                  <a:cubicBezTo>
                    <a:pt x="39956" y="356048"/>
                    <a:pt x="44528" y="348333"/>
                    <a:pt x="47861" y="341475"/>
                  </a:cubicBezTo>
                  <a:cubicBezTo>
                    <a:pt x="52243" y="332531"/>
                    <a:pt x="62092" y="327644"/>
                    <a:pt x="71864" y="329568"/>
                  </a:cubicBezTo>
                  <a:cubicBezTo>
                    <a:pt x="90753" y="330940"/>
                    <a:pt x="109412" y="334493"/>
                    <a:pt x="127491" y="340141"/>
                  </a:cubicBezTo>
                  <a:cubicBezTo>
                    <a:pt x="162066" y="349666"/>
                    <a:pt x="196166" y="360334"/>
                    <a:pt x="230170" y="371288"/>
                  </a:cubicBezTo>
                  <a:cubicBezTo>
                    <a:pt x="261031" y="380813"/>
                    <a:pt x="291892" y="389576"/>
                    <a:pt x="322372" y="399863"/>
                  </a:cubicBezTo>
                  <a:cubicBezTo>
                    <a:pt x="340784" y="405521"/>
                    <a:pt x="358662" y="412788"/>
                    <a:pt x="375807" y="421580"/>
                  </a:cubicBezTo>
                  <a:cubicBezTo>
                    <a:pt x="383541" y="425076"/>
                    <a:pt x="390333" y="430372"/>
                    <a:pt x="395619" y="437010"/>
                  </a:cubicBezTo>
                  <a:cubicBezTo>
                    <a:pt x="399134" y="446497"/>
                    <a:pt x="398191" y="457060"/>
                    <a:pt x="393048" y="465776"/>
                  </a:cubicBezTo>
                  <a:close/>
                  <a:moveTo>
                    <a:pt x="401811" y="341760"/>
                  </a:moveTo>
                  <a:cubicBezTo>
                    <a:pt x="409545" y="345256"/>
                    <a:pt x="416336" y="350552"/>
                    <a:pt x="421623" y="357191"/>
                  </a:cubicBezTo>
                  <a:cubicBezTo>
                    <a:pt x="425061" y="366925"/>
                    <a:pt x="423870" y="377689"/>
                    <a:pt x="418384" y="386433"/>
                  </a:cubicBezTo>
                  <a:cubicBezTo>
                    <a:pt x="414479" y="391386"/>
                    <a:pt x="405335" y="390814"/>
                    <a:pt x="399334" y="390624"/>
                  </a:cubicBezTo>
                  <a:cubicBezTo>
                    <a:pt x="385856" y="389947"/>
                    <a:pt x="372473" y="387871"/>
                    <a:pt x="359424" y="384432"/>
                  </a:cubicBezTo>
                  <a:cubicBezTo>
                    <a:pt x="324086" y="376146"/>
                    <a:pt x="289510" y="364811"/>
                    <a:pt x="254649" y="354048"/>
                  </a:cubicBezTo>
                  <a:cubicBezTo>
                    <a:pt x="216549" y="342237"/>
                    <a:pt x="179021" y="331188"/>
                    <a:pt x="141778" y="317948"/>
                  </a:cubicBezTo>
                  <a:cubicBezTo>
                    <a:pt x="126890" y="312890"/>
                    <a:pt x="112298" y="307004"/>
                    <a:pt x="98058" y="300327"/>
                  </a:cubicBezTo>
                  <a:cubicBezTo>
                    <a:pt x="87762" y="296383"/>
                    <a:pt x="78389" y="290354"/>
                    <a:pt x="70531" y="282610"/>
                  </a:cubicBezTo>
                  <a:cubicBezTo>
                    <a:pt x="65292" y="276228"/>
                    <a:pt x="69959" y="268513"/>
                    <a:pt x="73198" y="261655"/>
                  </a:cubicBezTo>
                  <a:cubicBezTo>
                    <a:pt x="78056" y="251368"/>
                    <a:pt x="86343" y="249463"/>
                    <a:pt x="97296" y="249749"/>
                  </a:cubicBezTo>
                  <a:cubicBezTo>
                    <a:pt x="116156" y="251168"/>
                    <a:pt x="134787" y="254740"/>
                    <a:pt x="152827" y="260417"/>
                  </a:cubicBezTo>
                  <a:cubicBezTo>
                    <a:pt x="187403" y="269942"/>
                    <a:pt x="221502" y="280515"/>
                    <a:pt x="255507" y="291468"/>
                  </a:cubicBezTo>
                  <a:cubicBezTo>
                    <a:pt x="286368" y="300993"/>
                    <a:pt x="317229" y="309756"/>
                    <a:pt x="347709" y="320043"/>
                  </a:cubicBezTo>
                  <a:cubicBezTo>
                    <a:pt x="366301" y="325558"/>
                    <a:pt x="384370" y="332693"/>
                    <a:pt x="401715" y="341379"/>
                  </a:cubicBezTo>
                  <a:close/>
                  <a:moveTo>
                    <a:pt x="261221" y="273180"/>
                  </a:moveTo>
                  <a:cubicBezTo>
                    <a:pt x="242171" y="267084"/>
                    <a:pt x="223693" y="261084"/>
                    <a:pt x="204738" y="255273"/>
                  </a:cubicBezTo>
                  <a:cubicBezTo>
                    <a:pt x="198928" y="199933"/>
                    <a:pt x="192261" y="144593"/>
                    <a:pt x="185688" y="89348"/>
                  </a:cubicBezTo>
                  <a:cubicBezTo>
                    <a:pt x="192661" y="97646"/>
                    <a:pt x="201890" y="103731"/>
                    <a:pt x="212263" y="106874"/>
                  </a:cubicBezTo>
                  <a:cubicBezTo>
                    <a:pt x="228103" y="110989"/>
                    <a:pt x="244857" y="109712"/>
                    <a:pt x="259888" y="103254"/>
                  </a:cubicBezTo>
                  <a:cubicBezTo>
                    <a:pt x="282320" y="127391"/>
                    <a:pt x="316305" y="137078"/>
                    <a:pt x="348089" y="128400"/>
                  </a:cubicBezTo>
                  <a:cubicBezTo>
                    <a:pt x="352147" y="132801"/>
                    <a:pt x="356957" y="136440"/>
                    <a:pt x="362282" y="139164"/>
                  </a:cubicBezTo>
                  <a:cubicBezTo>
                    <a:pt x="381761" y="148555"/>
                    <a:pt x="403963" y="150651"/>
                    <a:pt x="424861" y="145069"/>
                  </a:cubicBezTo>
                  <a:cubicBezTo>
                    <a:pt x="386761" y="192694"/>
                    <a:pt x="345423" y="237652"/>
                    <a:pt x="310561" y="287944"/>
                  </a:cubicBezTo>
                  <a:cubicBezTo>
                    <a:pt x="293701" y="282324"/>
                    <a:pt x="277890" y="277562"/>
                    <a:pt x="261221" y="27279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1" name="Google Shape;181;p1"/>
          <p:cNvSpPr/>
          <p:nvPr/>
        </p:nvSpPr>
        <p:spPr>
          <a:xfrm rot="10800000" flipH="1">
            <a:off x="16682655" y="4784067"/>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
          <p:cNvSpPr/>
          <p:nvPr/>
        </p:nvSpPr>
        <p:spPr>
          <a:xfrm rot="10800000" flipH="1">
            <a:off x="16668908" y="4811279"/>
            <a:ext cx="13804" cy="10106"/>
          </a:xfrm>
          <a:custGeom>
            <a:avLst/>
            <a:gdLst/>
            <a:ahLst/>
            <a:cxnLst/>
            <a:rect l="l" t="t" r="r" b="b"/>
            <a:pathLst>
              <a:path w="10763" h="7880" extrusionOk="0">
                <a:moveTo>
                  <a:pt x="10118" y="250"/>
                </a:moveTo>
                <a:cubicBezTo>
                  <a:pt x="5250" y="-17"/>
                  <a:pt x="821" y="3041"/>
                  <a:pt x="-646" y="7679"/>
                </a:cubicBezTo>
                <a:cubicBezTo>
                  <a:pt x="-531" y="3212"/>
                  <a:pt x="3193" y="-322"/>
                  <a:pt x="7660" y="-198"/>
                </a:cubicBezTo>
                <a:cubicBezTo>
                  <a:pt x="8498" y="-179"/>
                  <a:pt x="9327" y="-26"/>
                  <a:pt x="10118" y="25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
          <p:cNvSpPr/>
          <p:nvPr/>
        </p:nvSpPr>
        <p:spPr>
          <a:xfrm rot="10800000" flipH="1">
            <a:off x="16682091" y="4818488"/>
            <a:ext cx="5985" cy="2076"/>
          </a:xfrm>
          <a:custGeom>
            <a:avLst/>
            <a:gdLst/>
            <a:ahLst/>
            <a:cxnLst/>
            <a:rect l="l" t="t" r="r" b="b"/>
            <a:pathLst>
              <a:path w="4667" h="1619" extrusionOk="0">
                <a:moveTo>
                  <a:pt x="4021" y="1418"/>
                </a:moveTo>
                <a:lnTo>
                  <a:pt x="-74" y="-201"/>
                </a:lnTo>
                <a:lnTo>
                  <a:pt x="-646" y="-201"/>
                </a:lnTo>
                <a:cubicBezTo>
                  <a:pt x="1049" y="-192"/>
                  <a:pt x="2688" y="380"/>
                  <a:pt x="4021" y="14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
          <p:cNvSpPr/>
          <p:nvPr/>
        </p:nvSpPr>
        <p:spPr>
          <a:xfrm rot="10800000" flipH="1">
            <a:off x="16682655" y="4784065"/>
            <a:ext cx="45" cy="977"/>
          </a:xfrm>
          <a:custGeom>
            <a:avLst/>
            <a:gdLst/>
            <a:ahLst/>
            <a:cxnLst/>
            <a:rect l="l" t="t" r="r" b="b"/>
            <a:pathLst>
              <a:path w="35" h="762" extrusionOk="0">
                <a:moveTo>
                  <a:pt x="-610" y="-10"/>
                </a:moveTo>
                <a:cubicBezTo>
                  <a:pt x="-658" y="180"/>
                  <a:pt x="-658" y="370"/>
                  <a:pt x="-610" y="561"/>
                </a:cubicBezTo>
                <a:cubicBezTo>
                  <a:pt x="-658" y="313"/>
                  <a:pt x="-658" y="47"/>
                  <a:pt x="-610" y="-201"/>
                </a:cubicBezTo>
                <a:lnTo>
                  <a:pt x="-610" y="-1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6" name="Google Shape;186;p1"/>
          <p:cNvGrpSpPr/>
          <p:nvPr/>
        </p:nvGrpSpPr>
        <p:grpSpPr>
          <a:xfrm rot="10800000">
            <a:off x="16667812" y="3299130"/>
            <a:ext cx="1033667" cy="1521052"/>
            <a:chOff x="670708" y="6388106"/>
            <a:chExt cx="1217512" cy="1791581"/>
          </a:xfrm>
        </p:grpSpPr>
        <p:sp>
          <p:nvSpPr>
            <p:cNvPr id="187" name="Google Shape;187;p1"/>
            <p:cNvSpPr/>
            <p:nvPr/>
          </p:nvSpPr>
          <p:spPr>
            <a:xfrm flipH="1">
              <a:off x="670708" y="7275593"/>
              <a:ext cx="653708" cy="904094"/>
            </a:xfrm>
            <a:custGeom>
              <a:avLst/>
              <a:gdLst/>
              <a:ahLst/>
              <a:cxnLst/>
              <a:rect l="l" t="t" r="r" b="b"/>
              <a:pathLst>
                <a:path w="432919" h="598738" extrusionOk="0">
                  <a:moveTo>
                    <a:pt x="-646" y="46853"/>
                  </a:moveTo>
                  <a:cubicBezTo>
                    <a:pt x="41550" y="163438"/>
                    <a:pt x="233098" y="699696"/>
                    <a:pt x="399404" y="581681"/>
                  </a:cubicBezTo>
                  <a:cubicBezTo>
                    <a:pt x="545327" y="477954"/>
                    <a:pt x="163089" y="84762"/>
                    <a:pt x="78412" y="-20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
            <p:cNvSpPr/>
            <p:nvPr/>
          </p:nvSpPr>
          <p:spPr>
            <a:xfrm flipH="1">
              <a:off x="1098357" y="6950052"/>
              <a:ext cx="430817" cy="503496"/>
            </a:xfrm>
            <a:custGeom>
              <a:avLst/>
              <a:gdLst/>
              <a:ahLst/>
              <a:cxnLst/>
              <a:rect l="l" t="t" r="r" b="b"/>
              <a:pathLst>
                <a:path w="285309" h="333441" extrusionOk="0">
                  <a:moveTo>
                    <a:pt x="-646" y="51901"/>
                  </a:moveTo>
                  <a:cubicBezTo>
                    <a:pt x="72125" y="319744"/>
                    <a:pt x="67934" y="386038"/>
                    <a:pt x="206237" y="294312"/>
                  </a:cubicBezTo>
                  <a:cubicBezTo>
                    <a:pt x="354351" y="202777"/>
                    <a:pt x="281294" y="181155"/>
                    <a:pt x="82412" y="-201"/>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
            <p:cNvSpPr/>
            <p:nvPr/>
          </p:nvSpPr>
          <p:spPr>
            <a:xfrm flipH="1">
              <a:off x="1120911" y="7187397"/>
              <a:ext cx="317828" cy="211010"/>
            </a:xfrm>
            <a:custGeom>
              <a:avLst/>
              <a:gdLst/>
              <a:ahLst/>
              <a:cxnLst/>
              <a:rect l="l" t="t" r="r" b="b"/>
              <a:pathLst>
                <a:path w="210482" h="139742" extrusionOk="0">
                  <a:moveTo>
                    <a:pt x="10886" y="139280"/>
                  </a:moveTo>
                  <a:cubicBezTo>
                    <a:pt x="55624" y="132156"/>
                    <a:pt x="98573" y="116468"/>
                    <a:pt x="137377" y="93084"/>
                  </a:cubicBezTo>
                  <a:cubicBezTo>
                    <a:pt x="167838" y="73710"/>
                    <a:pt x="192489" y="46459"/>
                    <a:pt x="208720" y="14217"/>
                  </a:cubicBezTo>
                  <a:cubicBezTo>
                    <a:pt x="214244" y="3263"/>
                    <a:pt x="197766" y="-6357"/>
                    <a:pt x="192241" y="4692"/>
                  </a:cubicBezTo>
                  <a:cubicBezTo>
                    <a:pt x="177316" y="34972"/>
                    <a:pt x="154228" y="60480"/>
                    <a:pt x="125566" y="78320"/>
                  </a:cubicBezTo>
                  <a:cubicBezTo>
                    <a:pt x="88800" y="99866"/>
                    <a:pt x="48319" y="114344"/>
                    <a:pt x="6219" y="120992"/>
                  </a:cubicBezTo>
                  <a:cubicBezTo>
                    <a:pt x="-5783" y="123088"/>
                    <a:pt x="-735" y="141471"/>
                    <a:pt x="11266" y="13937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
            <p:cNvSpPr/>
            <p:nvPr/>
          </p:nvSpPr>
          <p:spPr>
            <a:xfrm flipH="1">
              <a:off x="1327260" y="6447941"/>
              <a:ext cx="512210" cy="626114"/>
            </a:xfrm>
            <a:custGeom>
              <a:avLst/>
              <a:gdLst/>
              <a:ahLst/>
              <a:cxnLst/>
              <a:rect l="l" t="t" r="r" b="b"/>
              <a:pathLst>
                <a:path w="339212" h="414645" extrusionOk="0">
                  <a:moveTo>
                    <a:pt x="335777" y="284406"/>
                  </a:moveTo>
                  <a:cubicBezTo>
                    <a:pt x="323014" y="332031"/>
                    <a:pt x="275770" y="362225"/>
                    <a:pt x="235574" y="385371"/>
                  </a:cubicBezTo>
                  <a:cubicBezTo>
                    <a:pt x="202808" y="404421"/>
                    <a:pt x="164232" y="422233"/>
                    <a:pt x="125656" y="410898"/>
                  </a:cubicBezTo>
                  <a:cubicBezTo>
                    <a:pt x="94509" y="401373"/>
                    <a:pt x="73268" y="374894"/>
                    <a:pt x="58505" y="347366"/>
                  </a:cubicBezTo>
                  <a:cubicBezTo>
                    <a:pt x="40216" y="310743"/>
                    <a:pt x="27205" y="271719"/>
                    <a:pt x="19833" y="231447"/>
                  </a:cubicBezTo>
                  <a:cubicBezTo>
                    <a:pt x="10584" y="185356"/>
                    <a:pt x="3755" y="138807"/>
                    <a:pt x="-646" y="92001"/>
                  </a:cubicBezTo>
                  <a:cubicBezTo>
                    <a:pt x="1831" y="102478"/>
                    <a:pt x="4307" y="112861"/>
                    <a:pt x="6974" y="123338"/>
                  </a:cubicBezTo>
                  <a:cubicBezTo>
                    <a:pt x="15452" y="157247"/>
                    <a:pt x="22500" y="194204"/>
                    <a:pt x="43360" y="223065"/>
                  </a:cubicBezTo>
                  <a:cubicBezTo>
                    <a:pt x="50408" y="232590"/>
                    <a:pt x="66982" y="223065"/>
                    <a:pt x="59838" y="213540"/>
                  </a:cubicBezTo>
                  <a:cubicBezTo>
                    <a:pt x="39169" y="184965"/>
                    <a:pt x="32501" y="147722"/>
                    <a:pt x="24214" y="114099"/>
                  </a:cubicBezTo>
                  <a:cubicBezTo>
                    <a:pt x="21833" y="104574"/>
                    <a:pt x="19547" y="95049"/>
                    <a:pt x="17261" y="84953"/>
                  </a:cubicBezTo>
                  <a:cubicBezTo>
                    <a:pt x="19166" y="88096"/>
                    <a:pt x="21166" y="91144"/>
                    <a:pt x="23167" y="94478"/>
                  </a:cubicBezTo>
                  <a:cubicBezTo>
                    <a:pt x="32654" y="108365"/>
                    <a:pt x="43027" y="121633"/>
                    <a:pt x="54218" y="134197"/>
                  </a:cubicBezTo>
                  <a:cubicBezTo>
                    <a:pt x="66525" y="146789"/>
                    <a:pt x="76012" y="161848"/>
                    <a:pt x="82031" y="178393"/>
                  </a:cubicBezTo>
                  <a:cubicBezTo>
                    <a:pt x="83422" y="183470"/>
                    <a:pt x="88670" y="186451"/>
                    <a:pt x="93747" y="185060"/>
                  </a:cubicBezTo>
                  <a:cubicBezTo>
                    <a:pt x="98824" y="183670"/>
                    <a:pt x="101805" y="178421"/>
                    <a:pt x="100414" y="173345"/>
                  </a:cubicBezTo>
                  <a:cubicBezTo>
                    <a:pt x="90889" y="140102"/>
                    <a:pt x="62314" y="118004"/>
                    <a:pt x="43264" y="90191"/>
                  </a:cubicBezTo>
                  <a:cubicBezTo>
                    <a:pt x="28691" y="69503"/>
                    <a:pt x="16699" y="47110"/>
                    <a:pt x="7546" y="23516"/>
                  </a:cubicBezTo>
                  <a:cubicBezTo>
                    <a:pt x="25024" y="47738"/>
                    <a:pt x="44389" y="70541"/>
                    <a:pt x="65458" y="91715"/>
                  </a:cubicBezTo>
                  <a:cubicBezTo>
                    <a:pt x="97557" y="121910"/>
                    <a:pt x="128704" y="151913"/>
                    <a:pt x="146516" y="192966"/>
                  </a:cubicBezTo>
                  <a:cubicBezTo>
                    <a:pt x="151373" y="204206"/>
                    <a:pt x="167852" y="194490"/>
                    <a:pt x="162994" y="183441"/>
                  </a:cubicBezTo>
                  <a:cubicBezTo>
                    <a:pt x="145182" y="142484"/>
                    <a:pt x="113940" y="110575"/>
                    <a:pt x="81555" y="80762"/>
                  </a:cubicBezTo>
                  <a:cubicBezTo>
                    <a:pt x="66753" y="66693"/>
                    <a:pt x="53085" y="51472"/>
                    <a:pt x="40693" y="35232"/>
                  </a:cubicBezTo>
                  <a:cubicBezTo>
                    <a:pt x="58695" y="47138"/>
                    <a:pt x="77935" y="57235"/>
                    <a:pt x="96700" y="67617"/>
                  </a:cubicBezTo>
                  <a:cubicBezTo>
                    <a:pt x="133943" y="88382"/>
                    <a:pt x="172900" y="112670"/>
                    <a:pt x="185282" y="155914"/>
                  </a:cubicBezTo>
                  <a:cubicBezTo>
                    <a:pt x="186673" y="160991"/>
                    <a:pt x="191921" y="163972"/>
                    <a:pt x="196998" y="162581"/>
                  </a:cubicBezTo>
                  <a:cubicBezTo>
                    <a:pt x="202075" y="161191"/>
                    <a:pt x="205056" y="155942"/>
                    <a:pt x="203666" y="150866"/>
                  </a:cubicBezTo>
                  <a:cubicBezTo>
                    <a:pt x="190521" y="106670"/>
                    <a:pt x="154802" y="78952"/>
                    <a:pt x="116416" y="56949"/>
                  </a:cubicBezTo>
                  <a:cubicBezTo>
                    <a:pt x="85937" y="39423"/>
                    <a:pt x="50980" y="24183"/>
                    <a:pt x="24977" y="-201"/>
                  </a:cubicBezTo>
                  <a:cubicBezTo>
                    <a:pt x="88337" y="26783"/>
                    <a:pt x="149106" y="59492"/>
                    <a:pt x="206523" y="97526"/>
                  </a:cubicBezTo>
                  <a:cubicBezTo>
                    <a:pt x="245118" y="121690"/>
                    <a:pt x="279513" y="151999"/>
                    <a:pt x="308345" y="187251"/>
                  </a:cubicBezTo>
                  <a:cubicBezTo>
                    <a:pt x="329396" y="214588"/>
                    <a:pt x="345207" y="249164"/>
                    <a:pt x="335777" y="28440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
            <p:cNvSpPr/>
            <p:nvPr/>
          </p:nvSpPr>
          <p:spPr>
            <a:xfrm flipH="1">
              <a:off x="1298565" y="6388106"/>
              <a:ext cx="589655" cy="714653"/>
            </a:xfrm>
            <a:custGeom>
              <a:avLst/>
              <a:gdLst/>
              <a:ahLst/>
              <a:cxnLst/>
              <a:rect l="l" t="t" r="r" b="b"/>
              <a:pathLst>
                <a:path w="390500" h="473280" extrusionOk="0">
                  <a:moveTo>
                    <a:pt x="287683" y="148786"/>
                  </a:moveTo>
                  <a:cubicBezTo>
                    <a:pt x="211483" y="89350"/>
                    <a:pt x="122710" y="45440"/>
                    <a:pt x="33556" y="8769"/>
                  </a:cubicBezTo>
                  <a:lnTo>
                    <a:pt x="15078" y="1434"/>
                  </a:lnTo>
                  <a:lnTo>
                    <a:pt x="10982" y="-185"/>
                  </a:lnTo>
                  <a:lnTo>
                    <a:pt x="10411" y="-185"/>
                  </a:lnTo>
                  <a:cubicBezTo>
                    <a:pt x="5543" y="-452"/>
                    <a:pt x="1114" y="2606"/>
                    <a:pt x="-353" y="7245"/>
                  </a:cubicBezTo>
                  <a:cubicBezTo>
                    <a:pt x="-743" y="8711"/>
                    <a:pt x="-743" y="10254"/>
                    <a:pt x="-353" y="11721"/>
                  </a:cubicBezTo>
                  <a:cubicBezTo>
                    <a:pt x="12030" y="93732"/>
                    <a:pt x="14887" y="176790"/>
                    <a:pt x="30508" y="258514"/>
                  </a:cubicBezTo>
                  <a:cubicBezTo>
                    <a:pt x="37871" y="302072"/>
                    <a:pt x="50663" y="344544"/>
                    <a:pt x="68608" y="384911"/>
                  </a:cubicBezTo>
                  <a:cubicBezTo>
                    <a:pt x="83658" y="416629"/>
                    <a:pt x="105756" y="448347"/>
                    <a:pt x="138522" y="463492"/>
                  </a:cubicBezTo>
                  <a:cubicBezTo>
                    <a:pt x="174812" y="480351"/>
                    <a:pt x="214722" y="473017"/>
                    <a:pt x="249774" y="456634"/>
                  </a:cubicBezTo>
                  <a:cubicBezTo>
                    <a:pt x="296446" y="435203"/>
                    <a:pt x="348262" y="403199"/>
                    <a:pt x="374742" y="357669"/>
                  </a:cubicBezTo>
                  <a:cubicBezTo>
                    <a:pt x="421985" y="275850"/>
                    <a:pt x="348833" y="196506"/>
                    <a:pt x="287683" y="148786"/>
                  </a:cubicBezTo>
                  <a:close/>
                  <a:moveTo>
                    <a:pt x="11458" y="28200"/>
                  </a:moveTo>
                  <a:cubicBezTo>
                    <a:pt x="11410" y="27952"/>
                    <a:pt x="11410" y="27685"/>
                    <a:pt x="11458" y="27438"/>
                  </a:cubicBezTo>
                  <a:lnTo>
                    <a:pt x="11458" y="27438"/>
                  </a:lnTo>
                  <a:cubicBezTo>
                    <a:pt x="11173" y="27609"/>
                    <a:pt x="10972" y="27876"/>
                    <a:pt x="10887" y="28200"/>
                  </a:cubicBezTo>
                  <a:close/>
                  <a:moveTo>
                    <a:pt x="368455" y="324046"/>
                  </a:moveTo>
                  <a:cubicBezTo>
                    <a:pt x="355692" y="371671"/>
                    <a:pt x="308448" y="401865"/>
                    <a:pt x="268252" y="425011"/>
                  </a:cubicBezTo>
                  <a:cubicBezTo>
                    <a:pt x="235486" y="444061"/>
                    <a:pt x="196910" y="461873"/>
                    <a:pt x="158333" y="450538"/>
                  </a:cubicBezTo>
                  <a:cubicBezTo>
                    <a:pt x="127187" y="441013"/>
                    <a:pt x="105946" y="414534"/>
                    <a:pt x="91182" y="387006"/>
                  </a:cubicBezTo>
                  <a:cubicBezTo>
                    <a:pt x="72895" y="350383"/>
                    <a:pt x="59883" y="311359"/>
                    <a:pt x="52511" y="271087"/>
                  </a:cubicBezTo>
                  <a:cubicBezTo>
                    <a:pt x="43262" y="224996"/>
                    <a:pt x="36433" y="178447"/>
                    <a:pt x="32032" y="131641"/>
                  </a:cubicBezTo>
                  <a:cubicBezTo>
                    <a:pt x="34508" y="142119"/>
                    <a:pt x="36985" y="152501"/>
                    <a:pt x="39652" y="162978"/>
                  </a:cubicBezTo>
                  <a:cubicBezTo>
                    <a:pt x="48129" y="196887"/>
                    <a:pt x="55178" y="233844"/>
                    <a:pt x="76038" y="262705"/>
                  </a:cubicBezTo>
                  <a:cubicBezTo>
                    <a:pt x="83086" y="272230"/>
                    <a:pt x="99660" y="262705"/>
                    <a:pt x="92516" y="253180"/>
                  </a:cubicBezTo>
                  <a:cubicBezTo>
                    <a:pt x="71847" y="224605"/>
                    <a:pt x="65179" y="187362"/>
                    <a:pt x="56893" y="153739"/>
                  </a:cubicBezTo>
                  <a:cubicBezTo>
                    <a:pt x="54511" y="144214"/>
                    <a:pt x="52225" y="134689"/>
                    <a:pt x="49939" y="124593"/>
                  </a:cubicBezTo>
                  <a:cubicBezTo>
                    <a:pt x="51844" y="127736"/>
                    <a:pt x="53845" y="130784"/>
                    <a:pt x="55844" y="134118"/>
                  </a:cubicBezTo>
                  <a:cubicBezTo>
                    <a:pt x="65332" y="148005"/>
                    <a:pt x="75704" y="161273"/>
                    <a:pt x="86896" y="173837"/>
                  </a:cubicBezTo>
                  <a:cubicBezTo>
                    <a:pt x="99202" y="186429"/>
                    <a:pt x="108689" y="201488"/>
                    <a:pt x="114709" y="218033"/>
                  </a:cubicBezTo>
                  <a:cubicBezTo>
                    <a:pt x="116100" y="223110"/>
                    <a:pt x="121348" y="226091"/>
                    <a:pt x="126425" y="224700"/>
                  </a:cubicBezTo>
                  <a:cubicBezTo>
                    <a:pt x="131502" y="223310"/>
                    <a:pt x="134483" y="218061"/>
                    <a:pt x="133093" y="212985"/>
                  </a:cubicBezTo>
                  <a:cubicBezTo>
                    <a:pt x="123568" y="179742"/>
                    <a:pt x="94993" y="157644"/>
                    <a:pt x="75943" y="129831"/>
                  </a:cubicBezTo>
                  <a:cubicBezTo>
                    <a:pt x="61369" y="109143"/>
                    <a:pt x="49377" y="86750"/>
                    <a:pt x="40224" y="63156"/>
                  </a:cubicBezTo>
                  <a:cubicBezTo>
                    <a:pt x="57702" y="87378"/>
                    <a:pt x="77066" y="110181"/>
                    <a:pt x="98135" y="131355"/>
                  </a:cubicBezTo>
                  <a:cubicBezTo>
                    <a:pt x="130235" y="161550"/>
                    <a:pt x="161382" y="191553"/>
                    <a:pt x="179193" y="232606"/>
                  </a:cubicBezTo>
                  <a:cubicBezTo>
                    <a:pt x="184051" y="243846"/>
                    <a:pt x="200529" y="234130"/>
                    <a:pt x="195672" y="223081"/>
                  </a:cubicBezTo>
                  <a:cubicBezTo>
                    <a:pt x="177860" y="182124"/>
                    <a:pt x="146618" y="150215"/>
                    <a:pt x="114233" y="120402"/>
                  </a:cubicBezTo>
                  <a:cubicBezTo>
                    <a:pt x="99431" y="106333"/>
                    <a:pt x="85763" y="91112"/>
                    <a:pt x="73371" y="74872"/>
                  </a:cubicBezTo>
                  <a:cubicBezTo>
                    <a:pt x="91373" y="86778"/>
                    <a:pt x="110613" y="96875"/>
                    <a:pt x="129378" y="107257"/>
                  </a:cubicBezTo>
                  <a:cubicBezTo>
                    <a:pt x="166620" y="128022"/>
                    <a:pt x="205578" y="152310"/>
                    <a:pt x="217960" y="195554"/>
                  </a:cubicBezTo>
                  <a:cubicBezTo>
                    <a:pt x="219351" y="200631"/>
                    <a:pt x="224599" y="203612"/>
                    <a:pt x="229676" y="202221"/>
                  </a:cubicBezTo>
                  <a:cubicBezTo>
                    <a:pt x="234753" y="200831"/>
                    <a:pt x="237734" y="195582"/>
                    <a:pt x="236343" y="190506"/>
                  </a:cubicBezTo>
                  <a:cubicBezTo>
                    <a:pt x="223199" y="146310"/>
                    <a:pt x="187480" y="118592"/>
                    <a:pt x="149095" y="96589"/>
                  </a:cubicBezTo>
                  <a:cubicBezTo>
                    <a:pt x="118614" y="79063"/>
                    <a:pt x="83658" y="63823"/>
                    <a:pt x="57654" y="39439"/>
                  </a:cubicBezTo>
                  <a:cubicBezTo>
                    <a:pt x="121015" y="66423"/>
                    <a:pt x="181784" y="99132"/>
                    <a:pt x="239201" y="137166"/>
                  </a:cubicBezTo>
                  <a:cubicBezTo>
                    <a:pt x="277796" y="161330"/>
                    <a:pt x="312191" y="191639"/>
                    <a:pt x="341023" y="226891"/>
                  </a:cubicBezTo>
                  <a:cubicBezTo>
                    <a:pt x="361693" y="254228"/>
                    <a:pt x="377504" y="288804"/>
                    <a:pt x="368074" y="32404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 name="Google Shape;192;p1"/>
          <p:cNvSpPr/>
          <p:nvPr/>
        </p:nvSpPr>
        <p:spPr>
          <a:xfrm rot="10800000" flipH="1">
            <a:off x="16481218" y="259530"/>
            <a:ext cx="968616" cy="1012704"/>
          </a:xfrm>
          <a:custGeom>
            <a:avLst/>
            <a:gdLst/>
            <a:ahLst/>
            <a:cxnLst/>
            <a:rect l="l" t="t" r="r" b="b"/>
            <a:pathLst>
              <a:path w="870666" h="910296" extrusionOk="0">
                <a:moveTo>
                  <a:pt x="863246" y="257516"/>
                </a:moveTo>
                <a:cubicBezTo>
                  <a:pt x="851531" y="236951"/>
                  <a:pt x="832794" y="221292"/>
                  <a:pt x="810478" y="213415"/>
                </a:cubicBezTo>
                <a:cubicBezTo>
                  <a:pt x="759138" y="192460"/>
                  <a:pt x="699035" y="197413"/>
                  <a:pt x="645600" y="205795"/>
                </a:cubicBezTo>
                <a:lnTo>
                  <a:pt x="636741" y="207224"/>
                </a:lnTo>
                <a:cubicBezTo>
                  <a:pt x="639332" y="172258"/>
                  <a:pt x="637932" y="137101"/>
                  <a:pt x="632551" y="102449"/>
                </a:cubicBezTo>
                <a:cubicBezTo>
                  <a:pt x="627598" y="73398"/>
                  <a:pt x="617691" y="42156"/>
                  <a:pt x="595499" y="21582"/>
                </a:cubicBezTo>
                <a:cubicBezTo>
                  <a:pt x="585916" y="12771"/>
                  <a:pt x="574343" y="6399"/>
                  <a:pt x="561780" y="3008"/>
                </a:cubicBezTo>
                <a:cubicBezTo>
                  <a:pt x="519965" y="-10422"/>
                  <a:pt x="480151" y="18629"/>
                  <a:pt x="452719" y="47204"/>
                </a:cubicBezTo>
                <a:cubicBezTo>
                  <a:pt x="416295" y="87409"/>
                  <a:pt x="386139" y="132881"/>
                  <a:pt x="363279" y="182078"/>
                </a:cubicBezTo>
                <a:cubicBezTo>
                  <a:pt x="353754" y="174744"/>
                  <a:pt x="343371" y="167600"/>
                  <a:pt x="333275" y="160647"/>
                </a:cubicBezTo>
                <a:cubicBezTo>
                  <a:pt x="301176" y="137568"/>
                  <a:pt x="266457" y="118384"/>
                  <a:pt x="229834" y="103497"/>
                </a:cubicBezTo>
                <a:cubicBezTo>
                  <a:pt x="201259" y="92829"/>
                  <a:pt x="169255" y="85114"/>
                  <a:pt x="139537" y="93972"/>
                </a:cubicBezTo>
                <a:cubicBezTo>
                  <a:pt x="126678" y="97791"/>
                  <a:pt x="114962" y="104725"/>
                  <a:pt x="105437" y="114165"/>
                </a:cubicBezTo>
                <a:cubicBezTo>
                  <a:pt x="73433" y="143311"/>
                  <a:pt x="78100" y="191508"/>
                  <a:pt x="88864" y="229322"/>
                </a:cubicBezTo>
                <a:cubicBezTo>
                  <a:pt x="105818" y="288949"/>
                  <a:pt x="139346" y="343622"/>
                  <a:pt x="174589" y="394771"/>
                </a:cubicBezTo>
                <a:cubicBezTo>
                  <a:pt x="175636" y="396295"/>
                  <a:pt x="176684" y="397819"/>
                  <a:pt x="177827" y="399248"/>
                </a:cubicBezTo>
                <a:cubicBezTo>
                  <a:pt x="134107" y="427242"/>
                  <a:pt x="93740" y="460160"/>
                  <a:pt x="57526" y="497356"/>
                </a:cubicBezTo>
                <a:cubicBezTo>
                  <a:pt x="28951" y="527455"/>
                  <a:pt x="-4386" y="568984"/>
                  <a:pt x="-290" y="613465"/>
                </a:cubicBezTo>
                <a:cubicBezTo>
                  <a:pt x="577" y="622657"/>
                  <a:pt x="3158" y="631610"/>
                  <a:pt x="7330" y="639850"/>
                </a:cubicBezTo>
                <a:cubicBezTo>
                  <a:pt x="35429" y="702619"/>
                  <a:pt x="122201" y="697476"/>
                  <a:pt x="178304" y="689665"/>
                </a:cubicBezTo>
                <a:cubicBezTo>
                  <a:pt x="195544" y="687284"/>
                  <a:pt x="212593" y="684141"/>
                  <a:pt x="229643" y="680140"/>
                </a:cubicBezTo>
                <a:cubicBezTo>
                  <a:pt x="227357" y="734242"/>
                  <a:pt x="230214" y="791202"/>
                  <a:pt x="251456" y="841017"/>
                </a:cubicBezTo>
                <a:cubicBezTo>
                  <a:pt x="268981" y="882356"/>
                  <a:pt x="306986" y="921885"/>
                  <a:pt x="355659" y="906550"/>
                </a:cubicBezTo>
                <a:cubicBezTo>
                  <a:pt x="381434" y="896891"/>
                  <a:pt x="404113" y="880432"/>
                  <a:pt x="421286" y="858925"/>
                </a:cubicBezTo>
                <a:cubicBezTo>
                  <a:pt x="448480" y="826454"/>
                  <a:pt x="471464" y="790678"/>
                  <a:pt x="489676" y="752435"/>
                </a:cubicBezTo>
                <a:cubicBezTo>
                  <a:pt x="494152" y="743482"/>
                  <a:pt x="498534" y="734528"/>
                  <a:pt x="502630" y="725479"/>
                </a:cubicBezTo>
                <a:cubicBezTo>
                  <a:pt x="551779" y="758817"/>
                  <a:pt x="607405" y="791011"/>
                  <a:pt x="666460" y="801108"/>
                </a:cubicBezTo>
                <a:cubicBezTo>
                  <a:pt x="710275" y="808537"/>
                  <a:pt x="765996" y="801584"/>
                  <a:pt x="783141" y="753483"/>
                </a:cubicBezTo>
                <a:cubicBezTo>
                  <a:pt x="792095" y="728527"/>
                  <a:pt x="787618" y="699952"/>
                  <a:pt x="780379" y="675092"/>
                </a:cubicBezTo>
                <a:cubicBezTo>
                  <a:pt x="768053" y="636516"/>
                  <a:pt x="750499" y="599826"/>
                  <a:pt x="728182" y="566031"/>
                </a:cubicBezTo>
                <a:cubicBezTo>
                  <a:pt x="712561" y="541075"/>
                  <a:pt x="695701" y="516882"/>
                  <a:pt x="677889" y="493355"/>
                </a:cubicBezTo>
                <a:lnTo>
                  <a:pt x="691415" y="484973"/>
                </a:lnTo>
                <a:cubicBezTo>
                  <a:pt x="732316" y="460046"/>
                  <a:pt x="770606" y="431071"/>
                  <a:pt x="805715" y="398486"/>
                </a:cubicBezTo>
                <a:cubicBezTo>
                  <a:pt x="829794" y="377283"/>
                  <a:pt x="849254" y="351337"/>
                  <a:pt x="862865" y="322286"/>
                </a:cubicBezTo>
                <a:cubicBezTo>
                  <a:pt x="872285" y="301750"/>
                  <a:pt x="872428" y="278157"/>
                  <a:pt x="863246" y="257516"/>
                </a:cubicBezTo>
                <a:close/>
                <a:moveTo>
                  <a:pt x="438717" y="93876"/>
                </a:moveTo>
                <a:cubicBezTo>
                  <a:pt x="461196" y="63492"/>
                  <a:pt x="495867" y="22725"/>
                  <a:pt x="534824" y="19200"/>
                </a:cubicBezTo>
                <a:cubicBezTo>
                  <a:pt x="542225" y="18457"/>
                  <a:pt x="549702" y="19334"/>
                  <a:pt x="556732" y="21772"/>
                </a:cubicBezTo>
                <a:cubicBezTo>
                  <a:pt x="615691" y="37965"/>
                  <a:pt x="618835" y="122451"/>
                  <a:pt x="618740" y="171505"/>
                </a:cubicBezTo>
                <a:cubicBezTo>
                  <a:pt x="618740" y="184555"/>
                  <a:pt x="618263" y="197699"/>
                  <a:pt x="617501" y="210748"/>
                </a:cubicBezTo>
                <a:cubicBezTo>
                  <a:pt x="562494" y="222140"/>
                  <a:pt x="508525" y="238075"/>
                  <a:pt x="456148" y="258373"/>
                </a:cubicBezTo>
                <a:cubicBezTo>
                  <a:pt x="431097" y="235894"/>
                  <a:pt x="405284" y="214273"/>
                  <a:pt x="378614" y="193889"/>
                </a:cubicBezTo>
                <a:cubicBezTo>
                  <a:pt x="395645" y="158837"/>
                  <a:pt x="415762" y="125366"/>
                  <a:pt x="438717" y="93876"/>
                </a:cubicBezTo>
                <a:close/>
                <a:moveTo>
                  <a:pt x="269553" y="516501"/>
                </a:moveTo>
                <a:cubicBezTo>
                  <a:pt x="287527" y="536884"/>
                  <a:pt x="306062" y="556725"/>
                  <a:pt x="325179" y="576032"/>
                </a:cubicBezTo>
                <a:cubicBezTo>
                  <a:pt x="339657" y="590605"/>
                  <a:pt x="354325" y="604607"/>
                  <a:pt x="369470" y="618990"/>
                </a:cubicBezTo>
                <a:cubicBezTo>
                  <a:pt x="330198" y="633535"/>
                  <a:pt x="290203" y="646022"/>
                  <a:pt x="249646" y="656423"/>
                </a:cubicBezTo>
                <a:cubicBezTo>
                  <a:pt x="252989" y="609369"/>
                  <a:pt x="259638" y="562611"/>
                  <a:pt x="269553" y="516501"/>
                </a:cubicBezTo>
                <a:close/>
                <a:moveTo>
                  <a:pt x="259171" y="475353"/>
                </a:moveTo>
                <a:cubicBezTo>
                  <a:pt x="246474" y="459989"/>
                  <a:pt x="233996" y="444368"/>
                  <a:pt x="221738" y="428490"/>
                </a:cubicBezTo>
                <a:cubicBezTo>
                  <a:pt x="215927" y="420870"/>
                  <a:pt x="210117" y="413059"/>
                  <a:pt x="204402" y="405249"/>
                </a:cubicBezTo>
                <a:cubicBezTo>
                  <a:pt x="233358" y="386199"/>
                  <a:pt x="263200" y="368482"/>
                  <a:pt x="293937" y="352099"/>
                </a:cubicBezTo>
                <a:cubicBezTo>
                  <a:pt x="284983" y="379217"/>
                  <a:pt x="276859" y="406554"/>
                  <a:pt x="269553" y="434109"/>
                </a:cubicBezTo>
                <a:cubicBezTo>
                  <a:pt x="265838" y="447730"/>
                  <a:pt x="262409" y="461542"/>
                  <a:pt x="259171" y="475353"/>
                </a:cubicBezTo>
                <a:close/>
                <a:moveTo>
                  <a:pt x="274601" y="493546"/>
                </a:moveTo>
                <a:cubicBezTo>
                  <a:pt x="274601" y="491259"/>
                  <a:pt x="275553" y="488878"/>
                  <a:pt x="276125" y="486592"/>
                </a:cubicBezTo>
                <a:cubicBezTo>
                  <a:pt x="287555" y="436719"/>
                  <a:pt x="301671" y="387494"/>
                  <a:pt x="318416" y="339145"/>
                </a:cubicBezTo>
                <a:cubicBezTo>
                  <a:pt x="361688" y="316819"/>
                  <a:pt x="406208" y="297007"/>
                  <a:pt x="451766" y="279805"/>
                </a:cubicBezTo>
                <a:cubicBezTo>
                  <a:pt x="461291" y="288377"/>
                  <a:pt x="470816" y="297045"/>
                  <a:pt x="480341" y="305808"/>
                </a:cubicBezTo>
                <a:cubicBezTo>
                  <a:pt x="516917" y="340288"/>
                  <a:pt x="552541" y="376102"/>
                  <a:pt x="586354" y="413535"/>
                </a:cubicBezTo>
                <a:cubicBezTo>
                  <a:pt x="576829" y="456589"/>
                  <a:pt x="565114" y="499260"/>
                  <a:pt x="552065" y="541742"/>
                </a:cubicBezTo>
                <a:cubicBezTo>
                  <a:pt x="525109" y="554886"/>
                  <a:pt x="497772" y="567269"/>
                  <a:pt x="470435" y="579080"/>
                </a:cubicBezTo>
                <a:cubicBezTo>
                  <a:pt x="443099" y="590891"/>
                  <a:pt x="417381" y="601368"/>
                  <a:pt x="390425" y="611560"/>
                </a:cubicBezTo>
                <a:lnTo>
                  <a:pt x="373661" y="596987"/>
                </a:lnTo>
                <a:cubicBezTo>
                  <a:pt x="339371" y="564031"/>
                  <a:pt x="305843" y="529550"/>
                  <a:pt x="274601" y="493546"/>
                </a:cubicBezTo>
                <a:close/>
                <a:moveTo>
                  <a:pt x="592450" y="465447"/>
                </a:moveTo>
                <a:cubicBezTo>
                  <a:pt x="595403" y="454017"/>
                  <a:pt x="598261" y="442587"/>
                  <a:pt x="601023" y="431061"/>
                </a:cubicBezTo>
                <a:cubicBezTo>
                  <a:pt x="617720" y="450111"/>
                  <a:pt x="633855" y="469514"/>
                  <a:pt x="649410" y="489259"/>
                </a:cubicBezTo>
                <a:cubicBezTo>
                  <a:pt x="625026" y="503613"/>
                  <a:pt x="600166" y="517167"/>
                  <a:pt x="574829" y="529931"/>
                </a:cubicBezTo>
                <a:cubicBezTo>
                  <a:pt x="581049" y="508528"/>
                  <a:pt x="586926" y="487040"/>
                  <a:pt x="592450" y="465447"/>
                </a:cubicBezTo>
                <a:close/>
                <a:moveTo>
                  <a:pt x="590545" y="390771"/>
                </a:moveTo>
                <a:cubicBezTo>
                  <a:pt x="569972" y="368482"/>
                  <a:pt x="548826" y="346765"/>
                  <a:pt x="527395" y="325525"/>
                </a:cubicBezTo>
                <a:cubicBezTo>
                  <a:pt x="509107" y="307522"/>
                  <a:pt x="490533" y="289710"/>
                  <a:pt x="471483" y="272375"/>
                </a:cubicBezTo>
                <a:cubicBezTo>
                  <a:pt x="510516" y="258211"/>
                  <a:pt x="550293" y="246191"/>
                  <a:pt x="590641" y="236371"/>
                </a:cubicBezTo>
                <a:cubicBezTo>
                  <a:pt x="599118" y="234275"/>
                  <a:pt x="607595" y="232370"/>
                  <a:pt x="616263" y="230465"/>
                </a:cubicBezTo>
                <a:cubicBezTo>
                  <a:pt x="611320" y="284424"/>
                  <a:pt x="602728" y="337974"/>
                  <a:pt x="590545" y="390771"/>
                </a:cubicBezTo>
                <a:close/>
                <a:moveTo>
                  <a:pt x="370232" y="211225"/>
                </a:moveTo>
                <a:cubicBezTo>
                  <a:pt x="392902" y="228750"/>
                  <a:pt x="414809" y="247229"/>
                  <a:pt x="436240" y="266184"/>
                </a:cubicBezTo>
                <a:lnTo>
                  <a:pt x="430239" y="268565"/>
                </a:lnTo>
                <a:cubicBezTo>
                  <a:pt x="395378" y="282472"/>
                  <a:pt x="361059" y="297740"/>
                  <a:pt x="327274" y="314380"/>
                </a:cubicBezTo>
                <a:cubicBezTo>
                  <a:pt x="332990" y="298664"/>
                  <a:pt x="339085" y="283138"/>
                  <a:pt x="345372" y="267708"/>
                </a:cubicBezTo>
                <a:cubicBezTo>
                  <a:pt x="353182" y="248753"/>
                  <a:pt x="361374" y="229798"/>
                  <a:pt x="370232" y="211225"/>
                </a:cubicBezTo>
                <a:close/>
                <a:moveTo>
                  <a:pt x="121630" y="264946"/>
                </a:moveTo>
                <a:cubicBezTo>
                  <a:pt x="106866" y="230465"/>
                  <a:pt x="89340" y="181697"/>
                  <a:pt x="105723" y="146169"/>
                </a:cubicBezTo>
                <a:cubicBezTo>
                  <a:pt x="108781" y="139339"/>
                  <a:pt x="113305" y="133262"/>
                  <a:pt x="118962" y="128357"/>
                </a:cubicBezTo>
                <a:cubicBezTo>
                  <a:pt x="163825" y="84161"/>
                  <a:pt x="241549" y="126928"/>
                  <a:pt x="284602" y="152455"/>
                </a:cubicBezTo>
                <a:cubicBezTo>
                  <a:pt x="308891" y="166895"/>
                  <a:pt x="332390" y="182640"/>
                  <a:pt x="354992" y="199604"/>
                </a:cubicBezTo>
                <a:cubicBezTo>
                  <a:pt x="353278" y="202938"/>
                  <a:pt x="351753" y="206176"/>
                  <a:pt x="350230" y="209129"/>
                </a:cubicBezTo>
                <a:cubicBezTo>
                  <a:pt x="332370" y="247410"/>
                  <a:pt x="316473" y="286577"/>
                  <a:pt x="302605" y="326477"/>
                </a:cubicBezTo>
                <a:cubicBezTo>
                  <a:pt x="273963" y="341146"/>
                  <a:pt x="245864" y="357024"/>
                  <a:pt x="218308" y="374102"/>
                </a:cubicBezTo>
                <a:cubicBezTo>
                  <a:pt x="209926" y="379150"/>
                  <a:pt x="201545" y="384389"/>
                  <a:pt x="193257" y="389628"/>
                </a:cubicBezTo>
                <a:cubicBezTo>
                  <a:pt x="165121" y="350661"/>
                  <a:pt x="141118" y="308875"/>
                  <a:pt x="121630" y="264946"/>
                </a:cubicBezTo>
                <a:close/>
                <a:moveTo>
                  <a:pt x="128678" y="675568"/>
                </a:moveTo>
                <a:cubicBezTo>
                  <a:pt x="100770" y="676235"/>
                  <a:pt x="69338" y="674140"/>
                  <a:pt x="45525" y="657852"/>
                </a:cubicBezTo>
                <a:cubicBezTo>
                  <a:pt x="35771" y="651146"/>
                  <a:pt x="28142" y="641793"/>
                  <a:pt x="23522" y="630896"/>
                </a:cubicBezTo>
                <a:cubicBezTo>
                  <a:pt x="7615" y="598987"/>
                  <a:pt x="30095" y="560316"/>
                  <a:pt x="51335" y="533550"/>
                </a:cubicBezTo>
                <a:cubicBezTo>
                  <a:pt x="88578" y="486688"/>
                  <a:pt x="138012" y="449350"/>
                  <a:pt x="187447" y="416298"/>
                </a:cubicBezTo>
                <a:lnTo>
                  <a:pt x="188590" y="415536"/>
                </a:lnTo>
                <a:cubicBezTo>
                  <a:pt x="209098" y="444044"/>
                  <a:pt x="230881" y="471666"/>
                  <a:pt x="253932" y="498403"/>
                </a:cubicBezTo>
                <a:cubicBezTo>
                  <a:pt x="241873" y="551943"/>
                  <a:pt x="234005" y="606331"/>
                  <a:pt x="230405" y="661090"/>
                </a:cubicBezTo>
                <a:cubicBezTo>
                  <a:pt x="197087" y="669425"/>
                  <a:pt x="162996" y="674273"/>
                  <a:pt x="128678" y="675568"/>
                </a:cubicBezTo>
                <a:close/>
                <a:moveTo>
                  <a:pt x="440050" y="801775"/>
                </a:moveTo>
                <a:cubicBezTo>
                  <a:pt x="423849" y="829673"/>
                  <a:pt x="402627" y="854343"/>
                  <a:pt x="377471" y="874546"/>
                </a:cubicBezTo>
                <a:cubicBezTo>
                  <a:pt x="361945" y="886071"/>
                  <a:pt x="342133" y="895405"/>
                  <a:pt x="322702" y="890833"/>
                </a:cubicBezTo>
                <a:cubicBezTo>
                  <a:pt x="303509" y="884728"/>
                  <a:pt x="287517" y="871269"/>
                  <a:pt x="278221" y="853400"/>
                </a:cubicBezTo>
                <a:cubicBezTo>
                  <a:pt x="250884" y="808537"/>
                  <a:pt x="247550" y="750530"/>
                  <a:pt x="248026" y="699381"/>
                </a:cubicBezTo>
                <a:cubicBezTo>
                  <a:pt x="248026" y="691761"/>
                  <a:pt x="248026" y="684236"/>
                  <a:pt x="248598" y="676711"/>
                </a:cubicBezTo>
                <a:cubicBezTo>
                  <a:pt x="294994" y="665072"/>
                  <a:pt x="340638" y="650622"/>
                  <a:pt x="385282" y="633468"/>
                </a:cubicBezTo>
                <a:cubicBezTo>
                  <a:pt x="417400" y="662652"/>
                  <a:pt x="451242" y="689884"/>
                  <a:pt x="486628" y="715002"/>
                </a:cubicBezTo>
                <a:cubicBezTo>
                  <a:pt x="473188" y="744996"/>
                  <a:pt x="457624" y="774000"/>
                  <a:pt x="440050" y="801775"/>
                </a:cubicBezTo>
                <a:close/>
                <a:moveTo>
                  <a:pt x="494438" y="697000"/>
                </a:moveTo>
                <a:cubicBezTo>
                  <a:pt x="463405" y="674816"/>
                  <a:pt x="433640" y="650899"/>
                  <a:pt x="405284" y="625372"/>
                </a:cubicBezTo>
                <a:lnTo>
                  <a:pt x="425954" y="617275"/>
                </a:lnTo>
                <a:cubicBezTo>
                  <a:pt x="465577" y="601559"/>
                  <a:pt x="504820" y="584509"/>
                  <a:pt x="543396" y="566031"/>
                </a:cubicBezTo>
                <a:cubicBezTo>
                  <a:pt x="531966" y="601654"/>
                  <a:pt x="519270" y="636801"/>
                  <a:pt x="505296" y="671473"/>
                </a:cubicBezTo>
                <a:cubicBezTo>
                  <a:pt x="501772" y="680426"/>
                  <a:pt x="498153" y="688903"/>
                  <a:pt x="494438" y="697381"/>
                </a:cubicBezTo>
                <a:close/>
                <a:moveTo>
                  <a:pt x="742088" y="630991"/>
                </a:moveTo>
                <a:cubicBezTo>
                  <a:pt x="756842" y="658176"/>
                  <a:pt x="765853" y="688094"/>
                  <a:pt x="768568" y="718907"/>
                </a:cubicBezTo>
                <a:cubicBezTo>
                  <a:pt x="770749" y="738357"/>
                  <a:pt x="763319" y="757655"/>
                  <a:pt x="748660" y="770628"/>
                </a:cubicBezTo>
                <a:cubicBezTo>
                  <a:pt x="731791" y="781762"/>
                  <a:pt x="711637" y="786830"/>
                  <a:pt x="691510" y="785010"/>
                </a:cubicBezTo>
                <a:cubicBezTo>
                  <a:pt x="638266" y="783010"/>
                  <a:pt x="586735" y="755769"/>
                  <a:pt x="542349" y="728623"/>
                </a:cubicBezTo>
                <a:cubicBezTo>
                  <a:pt x="531586" y="722050"/>
                  <a:pt x="521013" y="715192"/>
                  <a:pt x="510535" y="708144"/>
                </a:cubicBezTo>
                <a:cubicBezTo>
                  <a:pt x="532691" y="658109"/>
                  <a:pt x="551779" y="606769"/>
                  <a:pt x="567685" y="554410"/>
                </a:cubicBezTo>
                <a:cubicBezTo>
                  <a:pt x="599404" y="538599"/>
                  <a:pt x="630646" y="521835"/>
                  <a:pt x="661126" y="503833"/>
                </a:cubicBezTo>
                <a:lnTo>
                  <a:pt x="669413" y="514786"/>
                </a:lnTo>
                <a:cubicBezTo>
                  <a:pt x="697282" y="551258"/>
                  <a:pt x="721609" y="590291"/>
                  <a:pt x="742088" y="631372"/>
                </a:cubicBezTo>
                <a:close/>
                <a:moveTo>
                  <a:pt x="821622" y="353909"/>
                </a:moveTo>
                <a:cubicBezTo>
                  <a:pt x="796362" y="383922"/>
                  <a:pt x="767253" y="410478"/>
                  <a:pt x="735039" y="432871"/>
                </a:cubicBezTo>
                <a:cubicBezTo>
                  <a:pt x="712751" y="449130"/>
                  <a:pt x="689767" y="464428"/>
                  <a:pt x="666079" y="478782"/>
                </a:cubicBezTo>
                <a:cubicBezTo>
                  <a:pt x="647029" y="454398"/>
                  <a:pt x="626931" y="430681"/>
                  <a:pt x="606357" y="407630"/>
                </a:cubicBezTo>
                <a:cubicBezTo>
                  <a:pt x="620216" y="348070"/>
                  <a:pt x="629760" y="287586"/>
                  <a:pt x="634932" y="226655"/>
                </a:cubicBezTo>
                <a:cubicBezTo>
                  <a:pt x="677289" y="217483"/>
                  <a:pt x="720886" y="215482"/>
                  <a:pt x="763900" y="220750"/>
                </a:cubicBezTo>
                <a:cubicBezTo>
                  <a:pt x="800286" y="226274"/>
                  <a:pt x="852102" y="245038"/>
                  <a:pt x="850959" y="289615"/>
                </a:cubicBezTo>
                <a:cubicBezTo>
                  <a:pt x="850673" y="313618"/>
                  <a:pt x="836100" y="336192"/>
                  <a:pt x="821622" y="35429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rot="10800000" flipH="1">
            <a:off x="16896277" y="1119522"/>
            <a:ext cx="138600" cy="134462"/>
          </a:xfrm>
          <a:custGeom>
            <a:avLst/>
            <a:gdLst/>
            <a:ahLst/>
            <a:cxnLst/>
            <a:rect l="l" t="t" r="r" b="b"/>
            <a:pathLst>
              <a:path w="124584" h="120865" extrusionOk="0">
                <a:moveTo>
                  <a:pt x="51592" y="873"/>
                </a:moveTo>
                <a:cubicBezTo>
                  <a:pt x="-26609" y="6302"/>
                  <a:pt x="-15083" y="135842"/>
                  <a:pt x="73404" y="118982"/>
                </a:cubicBezTo>
                <a:cubicBezTo>
                  <a:pt x="150366" y="104409"/>
                  <a:pt x="136555" y="-13701"/>
                  <a:pt x="51592" y="873"/>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
          <p:cNvSpPr/>
          <p:nvPr/>
        </p:nvSpPr>
        <p:spPr>
          <a:xfrm rot="10800000" flipH="1">
            <a:off x="16462982" y="640349"/>
            <a:ext cx="138600" cy="134462"/>
          </a:xfrm>
          <a:custGeom>
            <a:avLst/>
            <a:gdLst/>
            <a:ahLst/>
            <a:cxnLst/>
            <a:rect l="l" t="t" r="r" b="b"/>
            <a:pathLst>
              <a:path w="124584" h="120865" extrusionOk="0">
                <a:moveTo>
                  <a:pt x="51553" y="872"/>
                </a:moveTo>
                <a:cubicBezTo>
                  <a:pt x="-26552" y="6302"/>
                  <a:pt x="-15122" y="135842"/>
                  <a:pt x="73365" y="118982"/>
                </a:cubicBezTo>
                <a:cubicBezTo>
                  <a:pt x="150422" y="104409"/>
                  <a:pt x="136516" y="-13701"/>
                  <a:pt x="51553" y="87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
          <p:cNvSpPr/>
          <p:nvPr/>
        </p:nvSpPr>
        <p:spPr>
          <a:xfrm rot="10800000" flipH="1">
            <a:off x="17248447" y="506038"/>
            <a:ext cx="138600" cy="134462"/>
          </a:xfrm>
          <a:custGeom>
            <a:avLst/>
            <a:gdLst/>
            <a:ahLst/>
            <a:cxnLst/>
            <a:rect l="l" t="t" r="r" b="b"/>
            <a:pathLst>
              <a:path w="124584" h="120865" extrusionOk="0">
                <a:moveTo>
                  <a:pt x="51592" y="872"/>
                </a:moveTo>
                <a:cubicBezTo>
                  <a:pt x="-26609" y="6302"/>
                  <a:pt x="-15083" y="135842"/>
                  <a:pt x="73404" y="118982"/>
                </a:cubicBezTo>
                <a:cubicBezTo>
                  <a:pt x="150366" y="104409"/>
                  <a:pt x="136555" y="-13701"/>
                  <a:pt x="51592" y="87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flipH="1">
            <a:off x="16241256" y="4411997"/>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flipH="1">
            <a:off x="16862743" y="2859928"/>
            <a:ext cx="130931" cy="130305"/>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
          <p:cNvSpPr/>
          <p:nvPr/>
        </p:nvSpPr>
        <p:spPr>
          <a:xfrm flipH="1">
            <a:off x="17796810" y="3254019"/>
            <a:ext cx="176371" cy="175528"/>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flipH="1">
            <a:off x="16491185" y="1538986"/>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flipH="1">
            <a:off x="17913560" y="5526315"/>
            <a:ext cx="205253" cy="204272"/>
          </a:xfrm>
          <a:custGeom>
            <a:avLst/>
            <a:gdLst/>
            <a:ahLst/>
            <a:cxnLst/>
            <a:rect l="l" t="t" r="r" b="b"/>
            <a:pathLst>
              <a:path w="154036" h="153300" extrusionOk="0">
                <a:moveTo>
                  <a:pt x="150752" y="52319"/>
                </a:moveTo>
                <a:cubicBezTo>
                  <a:pt x="146133" y="35726"/>
                  <a:pt x="135817" y="21286"/>
                  <a:pt x="121606" y="11552"/>
                </a:cubicBezTo>
                <a:cubicBezTo>
                  <a:pt x="105051" y="1350"/>
                  <a:pt x="85277" y="-2288"/>
                  <a:pt x="66170" y="1360"/>
                </a:cubicBezTo>
                <a:lnTo>
                  <a:pt x="66170" y="1360"/>
                </a:lnTo>
                <a:lnTo>
                  <a:pt x="63980" y="1360"/>
                </a:lnTo>
                <a:lnTo>
                  <a:pt x="63980" y="1360"/>
                </a:lnTo>
                <a:cubicBezTo>
                  <a:pt x="32824" y="4141"/>
                  <a:pt x="7382" y="27430"/>
                  <a:pt x="1877" y="58224"/>
                </a:cubicBezTo>
                <a:cubicBezTo>
                  <a:pt x="-4524" y="87618"/>
                  <a:pt x="5582" y="118174"/>
                  <a:pt x="28261" y="137948"/>
                </a:cubicBezTo>
                <a:cubicBezTo>
                  <a:pt x="56902" y="158665"/>
                  <a:pt x="95679" y="158360"/>
                  <a:pt x="123987" y="137186"/>
                </a:cubicBezTo>
                <a:cubicBezTo>
                  <a:pt x="149362" y="116984"/>
                  <a:pt x="159944" y="83418"/>
                  <a:pt x="150752" y="52319"/>
                </a:cubicBezTo>
                <a:close/>
                <a:moveTo>
                  <a:pt x="19403" y="70511"/>
                </a:moveTo>
                <a:cubicBezTo>
                  <a:pt x="19841" y="44289"/>
                  <a:pt x="40044" y="22648"/>
                  <a:pt x="66170" y="20410"/>
                </a:cubicBezTo>
                <a:lnTo>
                  <a:pt x="66933" y="20410"/>
                </a:lnTo>
                <a:lnTo>
                  <a:pt x="68742" y="20410"/>
                </a:lnTo>
                <a:cubicBezTo>
                  <a:pt x="82163" y="17724"/>
                  <a:pt x="96098" y="19676"/>
                  <a:pt x="108271" y="25934"/>
                </a:cubicBezTo>
                <a:cubicBezTo>
                  <a:pt x="117977" y="31611"/>
                  <a:pt x="125587" y="40260"/>
                  <a:pt x="129988" y="50604"/>
                </a:cubicBezTo>
                <a:cubicBezTo>
                  <a:pt x="139542" y="72578"/>
                  <a:pt x="135494" y="98105"/>
                  <a:pt x="119606" y="116041"/>
                </a:cubicBezTo>
                <a:cubicBezTo>
                  <a:pt x="100356" y="135091"/>
                  <a:pt x="71152" y="139873"/>
                  <a:pt x="46834" y="127947"/>
                </a:cubicBezTo>
                <a:cubicBezTo>
                  <a:pt x="27451" y="115631"/>
                  <a:pt x="16803" y="93324"/>
                  <a:pt x="19403" y="705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rot="10800000">
            <a:off x="16223122" y="8228625"/>
            <a:ext cx="176325" cy="195966"/>
          </a:xfrm>
          <a:custGeom>
            <a:avLst/>
            <a:gdLst/>
            <a:ahLst/>
            <a:cxnLst/>
            <a:rect l="l" t="t" r="r" b="b"/>
            <a:pathLst>
              <a:path w="151352" h="168211" extrusionOk="0">
                <a:moveTo>
                  <a:pt x="-31" y="142857"/>
                </a:moveTo>
                <a:cubicBezTo>
                  <a:pt x="20066" y="135713"/>
                  <a:pt x="41879" y="127902"/>
                  <a:pt x="63691" y="119425"/>
                </a:cubicBezTo>
                <a:cubicBezTo>
                  <a:pt x="77407" y="136475"/>
                  <a:pt x="91028" y="153048"/>
                  <a:pt x="103696" y="168193"/>
                </a:cubicBezTo>
                <a:cubicBezTo>
                  <a:pt x="102553" y="148286"/>
                  <a:pt x="101505" y="126664"/>
                  <a:pt x="100267" y="104661"/>
                </a:cubicBezTo>
                <a:cubicBezTo>
                  <a:pt x="118174" y="97041"/>
                  <a:pt x="135509" y="89040"/>
                  <a:pt x="151321" y="80563"/>
                </a:cubicBezTo>
                <a:cubicBezTo>
                  <a:pt x="134747" y="75705"/>
                  <a:pt x="116459" y="71038"/>
                  <a:pt x="97695" y="65609"/>
                </a:cubicBezTo>
                <a:cubicBezTo>
                  <a:pt x="95981" y="42844"/>
                  <a:pt x="93885" y="20460"/>
                  <a:pt x="91028" y="-18"/>
                </a:cubicBezTo>
                <a:cubicBezTo>
                  <a:pt x="79216" y="16650"/>
                  <a:pt x="66834" y="35129"/>
                  <a:pt x="54547" y="54179"/>
                </a:cubicBezTo>
                <a:cubicBezTo>
                  <a:pt x="37021" y="49607"/>
                  <a:pt x="19971" y="45225"/>
                  <a:pt x="4255" y="41320"/>
                </a:cubicBezTo>
                <a:cubicBezTo>
                  <a:pt x="14828" y="58084"/>
                  <a:pt x="23305" y="72181"/>
                  <a:pt x="34640" y="88945"/>
                </a:cubicBezTo>
                <a:cubicBezTo>
                  <a:pt x="21971" y="109138"/>
                  <a:pt x="10827" y="124283"/>
                  <a:pt x="-31" y="142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
          <p:cNvSpPr/>
          <p:nvPr/>
        </p:nvSpPr>
        <p:spPr>
          <a:xfrm rot="10800000" flipH="1">
            <a:off x="17744394" y="199474"/>
            <a:ext cx="280985" cy="306572"/>
          </a:xfrm>
          <a:custGeom>
            <a:avLst/>
            <a:gdLst/>
            <a:ahLst/>
            <a:cxnLst/>
            <a:rect l="l" t="t" r="r" b="b"/>
            <a:pathLst>
              <a:path w="232219" h="253365" extrusionOk="0">
                <a:moveTo>
                  <a:pt x="175991" y="129331"/>
                </a:moveTo>
                <a:cubicBezTo>
                  <a:pt x="192088" y="103518"/>
                  <a:pt x="203708" y="81706"/>
                  <a:pt x="218377" y="55703"/>
                </a:cubicBezTo>
                <a:lnTo>
                  <a:pt x="143701" y="78944"/>
                </a:lnTo>
                <a:cubicBezTo>
                  <a:pt x="123889" y="51226"/>
                  <a:pt x="103982" y="24270"/>
                  <a:pt x="85027" y="-18"/>
                </a:cubicBezTo>
                <a:cubicBezTo>
                  <a:pt x="82169" y="30938"/>
                  <a:pt x="80550" y="64752"/>
                  <a:pt x="79598" y="99137"/>
                </a:cubicBezTo>
                <a:cubicBezTo>
                  <a:pt x="51689" y="108090"/>
                  <a:pt x="24543" y="117044"/>
                  <a:pt x="-31" y="125426"/>
                </a:cubicBezTo>
                <a:cubicBezTo>
                  <a:pt x="24257" y="137046"/>
                  <a:pt x="50927" y="147905"/>
                  <a:pt x="78455" y="158097"/>
                </a:cubicBezTo>
                <a:cubicBezTo>
                  <a:pt x="78455" y="191339"/>
                  <a:pt x="78455" y="223914"/>
                  <a:pt x="77597" y="253347"/>
                </a:cubicBezTo>
                <a:cubicBezTo>
                  <a:pt x="95695" y="229725"/>
                  <a:pt x="115126" y="203912"/>
                  <a:pt x="134747" y="177147"/>
                </a:cubicBezTo>
                <a:cubicBezTo>
                  <a:pt x="168180" y="188291"/>
                  <a:pt x="201422" y="198483"/>
                  <a:pt x="232188" y="207817"/>
                </a:cubicBezTo>
                <a:cubicBezTo>
                  <a:pt x="214281" y="180957"/>
                  <a:pt x="196469" y="158954"/>
                  <a:pt x="175991" y="1293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
          <p:cNvSpPr/>
          <p:nvPr/>
        </p:nvSpPr>
        <p:spPr>
          <a:xfrm rot="10800000">
            <a:off x="17469844" y="1162145"/>
            <a:ext cx="274070" cy="305187"/>
          </a:xfrm>
          <a:custGeom>
            <a:avLst/>
            <a:gdLst/>
            <a:ahLst/>
            <a:cxnLst/>
            <a:rect l="l" t="t" r="r" b="b"/>
            <a:pathLst>
              <a:path w="226504" h="252221" extrusionOk="0">
                <a:moveTo>
                  <a:pt x="155893" y="156858"/>
                </a:moveTo>
                <a:cubicBezTo>
                  <a:pt x="181706" y="140856"/>
                  <a:pt x="201803" y="126474"/>
                  <a:pt x="226473" y="109233"/>
                </a:cubicBezTo>
                <a:cubicBezTo>
                  <a:pt x="202470" y="105233"/>
                  <a:pt x="176276" y="100947"/>
                  <a:pt x="149321" y="96660"/>
                </a:cubicBezTo>
                <a:cubicBezTo>
                  <a:pt x="143892" y="63037"/>
                  <a:pt x="137986" y="29985"/>
                  <a:pt x="131795" y="-18"/>
                </a:cubicBezTo>
                <a:cubicBezTo>
                  <a:pt x="115507" y="26366"/>
                  <a:pt x="99029" y="55989"/>
                  <a:pt x="82932" y="86373"/>
                </a:cubicBezTo>
                <a:cubicBezTo>
                  <a:pt x="54357" y="81992"/>
                  <a:pt x="25782" y="77991"/>
                  <a:pt x="-31" y="74562"/>
                </a:cubicBezTo>
                <a:cubicBezTo>
                  <a:pt x="16637" y="95803"/>
                  <a:pt x="35687" y="117330"/>
                  <a:pt x="55786" y="138761"/>
                </a:cubicBezTo>
                <a:cubicBezTo>
                  <a:pt x="40736" y="168288"/>
                  <a:pt x="26258" y="197435"/>
                  <a:pt x="12637" y="224486"/>
                </a:cubicBezTo>
                <a:cubicBezTo>
                  <a:pt x="39307" y="211246"/>
                  <a:pt x="68168" y="196673"/>
                  <a:pt x="97314" y="181433"/>
                </a:cubicBezTo>
                <a:cubicBezTo>
                  <a:pt x="122365" y="206198"/>
                  <a:pt x="147606" y="230201"/>
                  <a:pt x="171038" y="252204"/>
                </a:cubicBezTo>
                <a:cubicBezTo>
                  <a:pt x="167228" y="220104"/>
                  <a:pt x="161037" y="192482"/>
                  <a:pt x="155893" y="1568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85">
          <p15:clr>
            <a:srgbClr val="EA4335"/>
          </p15:clr>
        </p15:guide>
        <p15:guide id="2" pos="1307">
          <p15:clr>
            <a:srgbClr val="EA4335"/>
          </p15:clr>
        </p15:guide>
        <p15:guide id="3" pos="10165">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BCD96E0-31F6-08F4-25AD-D21C69D3C759}"/>
              </a:ext>
            </a:extLst>
          </p:cNvPr>
          <p:cNvSpPr txBox="1"/>
          <p:nvPr/>
        </p:nvSpPr>
        <p:spPr>
          <a:xfrm>
            <a:off x="2551472" y="300201"/>
            <a:ext cx="12963832" cy="2308324"/>
          </a:xfrm>
          <a:prstGeom prst="rect">
            <a:avLst/>
          </a:prstGeom>
          <a:noFill/>
        </p:spPr>
        <p:txBody>
          <a:bodyPr wrap="square">
            <a:spAutoFit/>
          </a:bodyPr>
          <a:lstStyle/>
          <a:p>
            <a:r>
              <a:rPr lang="en-US" sz="7200" dirty="0">
                <a:latin typeface="Times New Roman" pitchFamily="18" charset="0"/>
                <a:cs typeface="Times New Roman" pitchFamily="18" charset="0"/>
              </a:rPr>
              <a:t>CHÀO MỪNG QUÍ THẦY CÔ ĐẾN DỰ GIỜ THĂM LỚP 7</a:t>
            </a:r>
            <a:endParaRPr lang="en-US" sz="7200" dirty="0"/>
          </a:p>
        </p:txBody>
      </p:sp>
      <p:sp>
        <p:nvSpPr>
          <p:cNvPr id="37" name="TextBox 36">
            <a:extLst>
              <a:ext uri="{FF2B5EF4-FFF2-40B4-BE49-F238E27FC236}">
                <a16:creationId xmlns:a16="http://schemas.microsoft.com/office/drawing/2014/main" id="{9433A54D-8A00-F8A0-2C0C-8EDE84366CAE}"/>
              </a:ext>
            </a:extLst>
          </p:cNvPr>
          <p:cNvSpPr txBox="1"/>
          <p:nvPr/>
        </p:nvSpPr>
        <p:spPr>
          <a:xfrm>
            <a:off x="4247535" y="8850972"/>
            <a:ext cx="9232490" cy="707886"/>
          </a:xfrm>
          <a:prstGeom prst="rect">
            <a:avLst/>
          </a:prstGeom>
          <a:noFill/>
        </p:spPr>
        <p:txBody>
          <a:bodyPr wrap="square">
            <a:spAutoFit/>
          </a:bodyPr>
          <a:lstStyle/>
          <a:p>
            <a:pPr algn="ctr"/>
            <a:r>
              <a:rPr lang="en-US" sz="4000" dirty="0">
                <a:latin typeface="Times New Roman" pitchFamily="18" charset="0"/>
                <a:cs typeface="Times New Roman" pitchFamily="18" charset="0"/>
              </a:rPr>
              <a:t>NĂM HỌC: 2025 - 2026</a:t>
            </a:r>
            <a:endParaRPr lang="en-US" sz="4000" dirty="0"/>
          </a:p>
        </p:txBody>
      </p:sp>
      <p:pic>
        <p:nvPicPr>
          <p:cNvPr id="1026" name="Picture 2" descr="See the source image">
            <a:extLst>
              <a:ext uri="{FF2B5EF4-FFF2-40B4-BE49-F238E27FC236}">
                <a16:creationId xmlns:a16="http://schemas.microsoft.com/office/drawing/2014/main" id="{B4E134A8-8124-E034-3BD4-C10180239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942" y="3045057"/>
            <a:ext cx="12477135" cy="4254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42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Khái niệm về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Hoá trị là con số biểu thị khả năng liên kết của nguyên tử nguyên tố này với nguyên tử nguyên tố khác</a:t>
            </a:r>
          </a:p>
        </p:txBody>
      </p:sp>
      <p:sp>
        <p:nvSpPr>
          <p:cNvPr id="7" name="TextBox 6">
            <a:extLst>
              <a:ext uri="{FF2B5EF4-FFF2-40B4-BE49-F238E27FC236}">
                <a16:creationId xmlns:a16="http://schemas.microsoft.com/office/drawing/2014/main" id="{264EFEA6-F4C3-46C6-BA89-F84C2831B142}"/>
              </a:ext>
            </a:extLst>
          </p:cNvPr>
          <p:cNvSpPr txBox="1"/>
          <p:nvPr/>
        </p:nvSpPr>
        <p:spPr>
          <a:xfrm>
            <a:off x="2074863" y="5712980"/>
            <a:ext cx="1419112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Trong hợp chất, H luôn có hoá trị I, O luôn có hoá trị II</a:t>
            </a:r>
          </a:p>
        </p:txBody>
      </p:sp>
    </p:spTree>
    <p:extLst>
      <p:ext uri="{BB962C8B-B14F-4D97-AF65-F5344CB8AC3E}">
        <p14:creationId xmlns:p14="http://schemas.microsoft.com/office/powerpoint/2010/main" val="194678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3" y="2333722"/>
            <a:ext cx="6103206" cy="692179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41758" y="2345262"/>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83286" y="2277117"/>
            <a:ext cx="7002966"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a:t>
            </a:r>
            <a:r>
              <a:rPr lang="en-US" sz="4800" dirty="0">
                <a:solidFill>
                  <a:srgbClr val="434E7C"/>
                </a:solidFill>
                <a:latin typeface="Times New Roman" panose="02020603050405020304" pitchFamily="18" charset="0"/>
                <a:cs typeface="Times New Roman" panose="02020603050405020304" pitchFamily="18" charset="0"/>
              </a:rPr>
              <a:t>. Quan </a:t>
            </a:r>
            <a:r>
              <a:rPr lang="en-US" sz="4800" dirty="0" err="1">
                <a:solidFill>
                  <a:srgbClr val="434E7C"/>
                </a:solidFill>
                <a:latin typeface="Times New Roman" panose="02020603050405020304" pitchFamily="18" charset="0"/>
                <a:cs typeface="Times New Roman" panose="02020603050405020304" pitchFamily="18" charset="0"/>
              </a:rPr>
              <a:t>sát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hình</a:t>
            </a:r>
            <a:r>
              <a:rPr lang="en-US" sz="4800" dirty="0">
                <a:solidFill>
                  <a:srgbClr val="434E7C"/>
                </a:solidFill>
                <a:latin typeface="Times New Roman" panose="02020603050405020304" pitchFamily="18" charset="0"/>
                <a:cs typeface="Times New Roman" panose="02020603050405020304" pitchFamily="18" charset="0"/>
              </a:rPr>
              <a:t> 6.3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C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khí</a:t>
            </a:r>
            <a:r>
              <a:rPr lang="en-US" sz="4800" dirty="0">
                <a:solidFill>
                  <a:srgbClr val="434E7C"/>
                </a:solidFill>
                <a:latin typeface="Times New Roman" panose="02020603050405020304" pitchFamily="18" charset="0"/>
                <a:cs typeface="Times New Roman" panose="02020603050405020304" pitchFamily="18" charset="0"/>
              </a:rPr>
              <a:t> carbon dioxide</a:t>
            </a:r>
          </a:p>
        </p:txBody>
      </p:sp>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383286" y="5323764"/>
            <a:ext cx="6760713" cy="4896151"/>
          </a:xfrm>
          <a:prstGeom prst="rect">
            <a:avLst/>
          </a:prstGeom>
        </p:spPr>
      </p:pic>
      <p:sp>
        <p:nvSpPr>
          <p:cNvPr id="6" name="TextBox 5">
            <a:extLst>
              <a:ext uri="{FF2B5EF4-FFF2-40B4-BE49-F238E27FC236}">
                <a16:creationId xmlns:a16="http://schemas.microsoft.com/office/drawing/2014/main" id="{F9F7CF2E-F9C8-45C5-A5E9-F36A9AA01B9E}"/>
              </a:ext>
            </a:extLst>
          </p:cNvPr>
          <p:cNvSpPr txBox="1"/>
          <p:nvPr/>
        </p:nvSpPr>
        <p:spPr>
          <a:xfrm>
            <a:off x="9932239" y="2515205"/>
            <a:ext cx="6103207" cy="6740307"/>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2</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587080" y="387326"/>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582824" y="519327"/>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266424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A38B96-3682-4090-9574-F57923B06306}"/>
              </a:ext>
            </a:extLst>
          </p:cNvPr>
          <p:cNvPicPr>
            <a:picLocks noChangeAspect="1"/>
          </p:cNvPicPr>
          <p:nvPr/>
        </p:nvPicPr>
        <p:blipFill>
          <a:blip r:embed="rId2"/>
          <a:stretch>
            <a:fillRect/>
          </a:stretch>
        </p:blipFill>
        <p:spPr>
          <a:xfrm>
            <a:off x="2419353" y="4177605"/>
            <a:ext cx="6724647" cy="4870032"/>
          </a:xfrm>
          <a:prstGeom prst="rect">
            <a:avLst/>
          </a:prstGeom>
        </p:spPr>
      </p:pic>
      <p:sp>
        <p:nvSpPr>
          <p:cNvPr id="3" name="TextBox 2">
            <a:extLst>
              <a:ext uri="{FF2B5EF4-FFF2-40B4-BE49-F238E27FC236}">
                <a16:creationId xmlns:a16="http://schemas.microsoft.com/office/drawing/2014/main" id="{E0403A51-66BF-489E-85D7-BFD7B85B31B8}"/>
              </a:ext>
            </a:extLst>
          </p:cNvPr>
          <p:cNvSpPr txBox="1"/>
          <p:nvPr/>
        </p:nvSpPr>
        <p:spPr>
          <a:xfrm>
            <a:off x="10001152" y="2142678"/>
            <a:ext cx="6135786" cy="6001643"/>
          </a:xfrm>
          <a:custGeom>
            <a:avLst/>
            <a:gdLst>
              <a:gd name="connsiteX0" fmla="*/ 0 w 6135786"/>
              <a:gd name="connsiteY0" fmla="*/ 0 h 6001643"/>
              <a:gd name="connsiteX1" fmla="*/ 373725 w 6135786"/>
              <a:gd name="connsiteY1" fmla="*/ 0 h 6001643"/>
              <a:gd name="connsiteX2" fmla="*/ 992882 w 6135786"/>
              <a:gd name="connsiteY2" fmla="*/ 0 h 6001643"/>
              <a:gd name="connsiteX3" fmla="*/ 1489323 w 6135786"/>
              <a:gd name="connsiteY3" fmla="*/ 0 h 6001643"/>
              <a:gd name="connsiteX4" fmla="*/ 2169837 w 6135786"/>
              <a:gd name="connsiteY4" fmla="*/ 0 h 6001643"/>
              <a:gd name="connsiteX5" fmla="*/ 2666278 w 6135786"/>
              <a:gd name="connsiteY5" fmla="*/ 0 h 6001643"/>
              <a:gd name="connsiteX6" fmla="*/ 3162719 w 6135786"/>
              <a:gd name="connsiteY6" fmla="*/ 0 h 6001643"/>
              <a:gd name="connsiteX7" fmla="*/ 3781875 w 6135786"/>
              <a:gd name="connsiteY7" fmla="*/ 0 h 6001643"/>
              <a:gd name="connsiteX8" fmla="*/ 4462390 w 6135786"/>
              <a:gd name="connsiteY8" fmla="*/ 0 h 6001643"/>
              <a:gd name="connsiteX9" fmla="*/ 4897473 w 6135786"/>
              <a:gd name="connsiteY9" fmla="*/ 0 h 6001643"/>
              <a:gd name="connsiteX10" fmla="*/ 5393914 w 6135786"/>
              <a:gd name="connsiteY10" fmla="*/ 0 h 6001643"/>
              <a:gd name="connsiteX11" fmla="*/ 6135786 w 6135786"/>
              <a:gd name="connsiteY11" fmla="*/ 0 h 6001643"/>
              <a:gd name="connsiteX12" fmla="*/ 6135786 w 6135786"/>
              <a:gd name="connsiteY12" fmla="*/ 485587 h 6001643"/>
              <a:gd name="connsiteX13" fmla="*/ 6135786 w 6135786"/>
              <a:gd name="connsiteY13" fmla="*/ 851142 h 6001643"/>
              <a:gd name="connsiteX14" fmla="*/ 6135786 w 6135786"/>
              <a:gd name="connsiteY14" fmla="*/ 1216697 h 6001643"/>
              <a:gd name="connsiteX15" fmla="*/ 6135786 w 6135786"/>
              <a:gd name="connsiteY15" fmla="*/ 1762301 h 6001643"/>
              <a:gd name="connsiteX16" fmla="*/ 6135786 w 6135786"/>
              <a:gd name="connsiteY16" fmla="*/ 2427937 h 6001643"/>
              <a:gd name="connsiteX17" fmla="*/ 6135786 w 6135786"/>
              <a:gd name="connsiteY17" fmla="*/ 3093574 h 6001643"/>
              <a:gd name="connsiteX18" fmla="*/ 6135786 w 6135786"/>
              <a:gd name="connsiteY18" fmla="*/ 3639178 h 6001643"/>
              <a:gd name="connsiteX19" fmla="*/ 6135786 w 6135786"/>
              <a:gd name="connsiteY19" fmla="*/ 4004733 h 6001643"/>
              <a:gd name="connsiteX20" fmla="*/ 6135786 w 6135786"/>
              <a:gd name="connsiteY20" fmla="*/ 4550337 h 6001643"/>
              <a:gd name="connsiteX21" fmla="*/ 6135786 w 6135786"/>
              <a:gd name="connsiteY21" fmla="*/ 5155957 h 6001643"/>
              <a:gd name="connsiteX22" fmla="*/ 6135786 w 6135786"/>
              <a:gd name="connsiteY22" fmla="*/ 6001643 h 6001643"/>
              <a:gd name="connsiteX23" fmla="*/ 5762061 w 6135786"/>
              <a:gd name="connsiteY23" fmla="*/ 6001643 h 6001643"/>
              <a:gd name="connsiteX24" fmla="*/ 5142904 w 6135786"/>
              <a:gd name="connsiteY24" fmla="*/ 6001643 h 6001643"/>
              <a:gd name="connsiteX25" fmla="*/ 4646463 w 6135786"/>
              <a:gd name="connsiteY25" fmla="*/ 6001643 h 6001643"/>
              <a:gd name="connsiteX26" fmla="*/ 4272738 w 6135786"/>
              <a:gd name="connsiteY26" fmla="*/ 6001643 h 6001643"/>
              <a:gd name="connsiteX27" fmla="*/ 3899013 w 6135786"/>
              <a:gd name="connsiteY27" fmla="*/ 6001643 h 6001643"/>
              <a:gd name="connsiteX28" fmla="*/ 3218499 w 6135786"/>
              <a:gd name="connsiteY28" fmla="*/ 6001643 h 6001643"/>
              <a:gd name="connsiteX29" fmla="*/ 2722058 w 6135786"/>
              <a:gd name="connsiteY29" fmla="*/ 6001643 h 6001643"/>
              <a:gd name="connsiteX30" fmla="*/ 2041543 w 6135786"/>
              <a:gd name="connsiteY30" fmla="*/ 6001643 h 6001643"/>
              <a:gd name="connsiteX31" fmla="*/ 1483745 w 6135786"/>
              <a:gd name="connsiteY31" fmla="*/ 6001643 h 6001643"/>
              <a:gd name="connsiteX32" fmla="*/ 987304 w 6135786"/>
              <a:gd name="connsiteY32" fmla="*/ 6001643 h 6001643"/>
              <a:gd name="connsiteX33" fmla="*/ 552221 w 6135786"/>
              <a:gd name="connsiteY33" fmla="*/ 6001643 h 6001643"/>
              <a:gd name="connsiteX34" fmla="*/ 0 w 6135786"/>
              <a:gd name="connsiteY34" fmla="*/ 6001643 h 6001643"/>
              <a:gd name="connsiteX35" fmla="*/ 0 w 6135786"/>
              <a:gd name="connsiteY35" fmla="*/ 5516056 h 6001643"/>
              <a:gd name="connsiteX36" fmla="*/ 0 w 6135786"/>
              <a:gd name="connsiteY36" fmla="*/ 4910435 h 6001643"/>
              <a:gd name="connsiteX37" fmla="*/ 0 w 6135786"/>
              <a:gd name="connsiteY37" fmla="*/ 4244798 h 6001643"/>
              <a:gd name="connsiteX38" fmla="*/ 0 w 6135786"/>
              <a:gd name="connsiteY38" fmla="*/ 3819227 h 6001643"/>
              <a:gd name="connsiteX39" fmla="*/ 0 w 6135786"/>
              <a:gd name="connsiteY39" fmla="*/ 3333640 h 6001643"/>
              <a:gd name="connsiteX40" fmla="*/ 0 w 6135786"/>
              <a:gd name="connsiteY40" fmla="*/ 2668003 h 6001643"/>
              <a:gd name="connsiteX41" fmla="*/ 0 w 6135786"/>
              <a:gd name="connsiteY41" fmla="*/ 2002366 h 6001643"/>
              <a:gd name="connsiteX42" fmla="*/ 0 w 6135786"/>
              <a:gd name="connsiteY42" fmla="*/ 1456762 h 6001643"/>
              <a:gd name="connsiteX43" fmla="*/ 0 w 6135786"/>
              <a:gd name="connsiteY43" fmla="*/ 791126 h 6001643"/>
              <a:gd name="connsiteX44" fmla="*/ 0 w 6135786"/>
              <a:gd name="connsiteY44" fmla="*/ 0 h 600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35786" h="6001643" extrusionOk="0">
                <a:moveTo>
                  <a:pt x="0" y="0"/>
                </a:moveTo>
                <a:cubicBezTo>
                  <a:pt x="134776" y="-16740"/>
                  <a:pt x="189699" y="1759"/>
                  <a:pt x="373725" y="0"/>
                </a:cubicBezTo>
                <a:cubicBezTo>
                  <a:pt x="557751" y="-1759"/>
                  <a:pt x="850561" y="26488"/>
                  <a:pt x="992882" y="0"/>
                </a:cubicBezTo>
                <a:cubicBezTo>
                  <a:pt x="1135203" y="-26488"/>
                  <a:pt x="1336854" y="52221"/>
                  <a:pt x="1489323" y="0"/>
                </a:cubicBezTo>
                <a:cubicBezTo>
                  <a:pt x="1641792" y="-52221"/>
                  <a:pt x="1837161" y="29352"/>
                  <a:pt x="2169837" y="0"/>
                </a:cubicBezTo>
                <a:cubicBezTo>
                  <a:pt x="2502513" y="-29352"/>
                  <a:pt x="2540509" y="32772"/>
                  <a:pt x="2666278" y="0"/>
                </a:cubicBezTo>
                <a:cubicBezTo>
                  <a:pt x="2792047" y="-32772"/>
                  <a:pt x="3013433" y="38086"/>
                  <a:pt x="3162719" y="0"/>
                </a:cubicBezTo>
                <a:cubicBezTo>
                  <a:pt x="3312005" y="-38086"/>
                  <a:pt x="3547095" y="54749"/>
                  <a:pt x="3781875" y="0"/>
                </a:cubicBezTo>
                <a:cubicBezTo>
                  <a:pt x="4016655" y="-54749"/>
                  <a:pt x="4288490" y="22940"/>
                  <a:pt x="4462390" y="0"/>
                </a:cubicBezTo>
                <a:cubicBezTo>
                  <a:pt x="4636291" y="-22940"/>
                  <a:pt x="4775619" y="52059"/>
                  <a:pt x="4897473" y="0"/>
                </a:cubicBezTo>
                <a:cubicBezTo>
                  <a:pt x="5019327" y="-52059"/>
                  <a:pt x="5280011" y="47954"/>
                  <a:pt x="5393914" y="0"/>
                </a:cubicBezTo>
                <a:cubicBezTo>
                  <a:pt x="5507817" y="-47954"/>
                  <a:pt x="5957356" y="23358"/>
                  <a:pt x="6135786" y="0"/>
                </a:cubicBezTo>
                <a:cubicBezTo>
                  <a:pt x="6140120" y="115793"/>
                  <a:pt x="6106522" y="343067"/>
                  <a:pt x="6135786" y="485587"/>
                </a:cubicBezTo>
                <a:cubicBezTo>
                  <a:pt x="6165050" y="628107"/>
                  <a:pt x="6116211" y="770415"/>
                  <a:pt x="6135786" y="851142"/>
                </a:cubicBezTo>
                <a:cubicBezTo>
                  <a:pt x="6155361" y="931869"/>
                  <a:pt x="6099524" y="1052382"/>
                  <a:pt x="6135786" y="1216697"/>
                </a:cubicBezTo>
                <a:cubicBezTo>
                  <a:pt x="6172048" y="1381012"/>
                  <a:pt x="6128787" y="1645973"/>
                  <a:pt x="6135786" y="1762301"/>
                </a:cubicBezTo>
                <a:cubicBezTo>
                  <a:pt x="6142785" y="1878629"/>
                  <a:pt x="6108357" y="2167030"/>
                  <a:pt x="6135786" y="2427937"/>
                </a:cubicBezTo>
                <a:cubicBezTo>
                  <a:pt x="6163215" y="2688844"/>
                  <a:pt x="6075556" y="2893009"/>
                  <a:pt x="6135786" y="3093574"/>
                </a:cubicBezTo>
                <a:cubicBezTo>
                  <a:pt x="6196016" y="3294139"/>
                  <a:pt x="6109600" y="3374773"/>
                  <a:pt x="6135786" y="3639178"/>
                </a:cubicBezTo>
                <a:cubicBezTo>
                  <a:pt x="6161972" y="3903583"/>
                  <a:pt x="6106913" y="3903584"/>
                  <a:pt x="6135786" y="4004733"/>
                </a:cubicBezTo>
                <a:cubicBezTo>
                  <a:pt x="6164659" y="4105883"/>
                  <a:pt x="6133770" y="4367666"/>
                  <a:pt x="6135786" y="4550337"/>
                </a:cubicBezTo>
                <a:cubicBezTo>
                  <a:pt x="6137802" y="4733008"/>
                  <a:pt x="6134554" y="4948001"/>
                  <a:pt x="6135786" y="5155957"/>
                </a:cubicBezTo>
                <a:cubicBezTo>
                  <a:pt x="6137018" y="5363913"/>
                  <a:pt x="6088329" y="5774676"/>
                  <a:pt x="6135786" y="6001643"/>
                </a:cubicBezTo>
                <a:cubicBezTo>
                  <a:pt x="6011009" y="6046464"/>
                  <a:pt x="5858858" y="5962776"/>
                  <a:pt x="5762061" y="6001643"/>
                </a:cubicBezTo>
                <a:cubicBezTo>
                  <a:pt x="5665264" y="6040510"/>
                  <a:pt x="5341479" y="6001607"/>
                  <a:pt x="5142904" y="6001643"/>
                </a:cubicBezTo>
                <a:cubicBezTo>
                  <a:pt x="4944329" y="6001679"/>
                  <a:pt x="4819858" y="5952342"/>
                  <a:pt x="4646463" y="6001643"/>
                </a:cubicBezTo>
                <a:cubicBezTo>
                  <a:pt x="4473068" y="6050944"/>
                  <a:pt x="4401644" y="5968624"/>
                  <a:pt x="4272738" y="6001643"/>
                </a:cubicBezTo>
                <a:cubicBezTo>
                  <a:pt x="4143832" y="6034662"/>
                  <a:pt x="4037327" y="5979521"/>
                  <a:pt x="3899013" y="6001643"/>
                </a:cubicBezTo>
                <a:cubicBezTo>
                  <a:pt x="3760700" y="6023765"/>
                  <a:pt x="3401187" y="5981704"/>
                  <a:pt x="3218499" y="6001643"/>
                </a:cubicBezTo>
                <a:cubicBezTo>
                  <a:pt x="3035811" y="6021582"/>
                  <a:pt x="2907531" y="5972897"/>
                  <a:pt x="2722058" y="6001643"/>
                </a:cubicBezTo>
                <a:cubicBezTo>
                  <a:pt x="2536585" y="6030389"/>
                  <a:pt x="2308001" y="5954379"/>
                  <a:pt x="2041543" y="6001643"/>
                </a:cubicBezTo>
                <a:cubicBezTo>
                  <a:pt x="1775086" y="6048907"/>
                  <a:pt x="1690011" y="5947018"/>
                  <a:pt x="1483745" y="6001643"/>
                </a:cubicBezTo>
                <a:cubicBezTo>
                  <a:pt x="1277479" y="6056268"/>
                  <a:pt x="1106694" y="5967342"/>
                  <a:pt x="987304" y="6001643"/>
                </a:cubicBezTo>
                <a:cubicBezTo>
                  <a:pt x="867914" y="6035944"/>
                  <a:pt x="727554" y="5974257"/>
                  <a:pt x="552221" y="6001643"/>
                </a:cubicBezTo>
                <a:cubicBezTo>
                  <a:pt x="376888" y="6029029"/>
                  <a:pt x="248625" y="5951745"/>
                  <a:pt x="0" y="6001643"/>
                </a:cubicBezTo>
                <a:cubicBezTo>
                  <a:pt x="-27600" y="5871300"/>
                  <a:pt x="44982" y="5682198"/>
                  <a:pt x="0" y="5516056"/>
                </a:cubicBezTo>
                <a:cubicBezTo>
                  <a:pt x="-44982" y="5349914"/>
                  <a:pt x="68434" y="5163096"/>
                  <a:pt x="0" y="4910435"/>
                </a:cubicBezTo>
                <a:cubicBezTo>
                  <a:pt x="-68434" y="4657774"/>
                  <a:pt x="39486" y="4388508"/>
                  <a:pt x="0" y="4244798"/>
                </a:cubicBezTo>
                <a:cubicBezTo>
                  <a:pt x="-39486" y="4101088"/>
                  <a:pt x="29234" y="4021086"/>
                  <a:pt x="0" y="3819227"/>
                </a:cubicBezTo>
                <a:cubicBezTo>
                  <a:pt x="-29234" y="3617368"/>
                  <a:pt x="43687" y="3515629"/>
                  <a:pt x="0" y="3333640"/>
                </a:cubicBezTo>
                <a:cubicBezTo>
                  <a:pt x="-43687" y="3151651"/>
                  <a:pt x="75603" y="2880434"/>
                  <a:pt x="0" y="2668003"/>
                </a:cubicBezTo>
                <a:cubicBezTo>
                  <a:pt x="-75603" y="2455572"/>
                  <a:pt x="8261" y="2209432"/>
                  <a:pt x="0" y="2002366"/>
                </a:cubicBezTo>
                <a:cubicBezTo>
                  <a:pt x="-8261" y="1795300"/>
                  <a:pt x="62404" y="1570965"/>
                  <a:pt x="0" y="1456762"/>
                </a:cubicBezTo>
                <a:cubicBezTo>
                  <a:pt x="-62404" y="1342559"/>
                  <a:pt x="11145" y="1004825"/>
                  <a:pt x="0" y="791126"/>
                </a:cubicBezTo>
                <a:cubicBezTo>
                  <a:pt x="-11145" y="577427"/>
                  <a:pt x="59635" y="381527"/>
                  <a:pt x="0" y="0"/>
                </a:cubicBezTo>
                <a:close/>
              </a:path>
            </a:pathLst>
          </a:custGeom>
          <a:noFill/>
          <a:ln>
            <a:solidFill>
              <a:schemeClr val="tx1"/>
            </a:solidFill>
            <a:extLst>
              <a:ext uri="{C807C97D-BFC1-408E-A445-0C87EB9F89A2}">
                <ask:lineSketchStyleProps xmlns:ask="http://schemas.microsoft.com/office/drawing/2018/sketchyshapes" sd="2765261637">
                  <a:prstGeom prst="rect">
                    <a:avLst/>
                  </a:prstGeom>
                  <ask:type>
                    <ask:lineSketchScribble/>
                  </ask:type>
                </ask:lineSketchStyleProps>
              </a:ext>
            </a:extLst>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a:solidFill>
                  <a:srgbClr val="434E7C"/>
                </a:solidFill>
                <a:latin typeface="Open Sans" panose="020B0606030504020204" pitchFamily="34" charset="0"/>
                <a:cs typeface="Open Sans" panose="020B0606030504020204" pitchFamily="34" charset="0"/>
              </a:rPr>
              <a:t>M</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ỗi nguyên tử O góp chung 2 electron, nguyên tử C góp chung 4 electron để hình thành liên kết.</a:t>
            </a:r>
            <a:endParaRPr kumimoji="0" lang="en-US" altLang="en-US" sz="5400" b="0" i="0" u="none" strike="noStrike" cap="none" normalizeH="0" baseline="0">
              <a:ln>
                <a:noFill/>
              </a:ln>
              <a:solidFill>
                <a:srgbClr val="434E7C"/>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Như vậy </a:t>
            </a:r>
            <a:r>
              <a:rPr kumimoji="0" lang="en-US" altLang="en-US" sz="4800" b="1" i="1" u="none" strike="noStrike" cap="none" normalizeH="0" baseline="0">
                <a:ln>
                  <a:noFill/>
                </a:ln>
                <a:solidFill>
                  <a:srgbClr val="434E7C"/>
                </a:solidFill>
                <a:effectLst/>
                <a:latin typeface="Open Sans" panose="020B0606030504020204" pitchFamily="34" charset="0"/>
                <a:cs typeface="Open Sans" panose="020B0606030504020204" pitchFamily="34" charset="0"/>
              </a:rPr>
              <a:t>C có hóa trị IV, O có hóa trị II</a:t>
            </a:r>
            <a:r>
              <a:rPr kumimoji="0" lang="en-US" altLang="en-US" sz="4800" b="0" i="0" u="none" strike="noStrike" cap="none" normalizeH="0" baseline="0">
                <a:ln>
                  <a:noFill/>
                </a:ln>
                <a:solidFill>
                  <a:srgbClr val="434E7C"/>
                </a:solidFill>
                <a:effectLst/>
                <a:latin typeface="Open Sans" panose="020B0606030504020204" pitchFamily="34" charset="0"/>
                <a:cs typeface="Open Sans" panose="020B0606030504020204" pitchFamily="34" charset="0"/>
              </a:rPr>
              <a:t>.</a:t>
            </a:r>
            <a:endParaRPr kumimoji="0" lang="en-US" altLang="en-US" sz="5400" b="0" i="0" u="none" strike="noStrike" cap="none" normalizeH="0" baseline="0">
              <a:ln>
                <a:noFill/>
              </a:ln>
              <a:solidFill>
                <a:srgbClr val="434E7C"/>
              </a:solidFill>
              <a:effectLst/>
            </a:endParaRPr>
          </a:p>
        </p:txBody>
      </p:sp>
      <p:sp>
        <p:nvSpPr>
          <p:cNvPr id="7" name="Google Shape;800;p6">
            <a:extLst>
              <a:ext uri="{FF2B5EF4-FFF2-40B4-BE49-F238E27FC236}">
                <a16:creationId xmlns:a16="http://schemas.microsoft.com/office/drawing/2014/main" id="{947305C2-B13D-4B68-8662-BA2D702B004E}"/>
              </a:ext>
            </a:extLst>
          </p:cNvPr>
          <p:cNvSpPr/>
          <p:nvPr/>
        </p:nvSpPr>
        <p:spPr>
          <a:xfrm>
            <a:off x="2251906" y="1112671"/>
            <a:ext cx="7044493" cy="230832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7206CF1C-D518-4B27-A652-B9B3FEC23533}"/>
              </a:ext>
            </a:extLst>
          </p:cNvPr>
          <p:cNvSpPr txBox="1"/>
          <p:nvPr/>
        </p:nvSpPr>
        <p:spPr>
          <a:xfrm>
            <a:off x="2293434" y="1044526"/>
            <a:ext cx="7002966"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1</a:t>
            </a:r>
            <a:r>
              <a:rPr lang="en-US" sz="4800">
                <a:solidFill>
                  <a:srgbClr val="434E7C"/>
                </a:solidFill>
                <a:latin typeface="Times New Roman" panose="02020603050405020304" pitchFamily="18" charset="0"/>
                <a:cs typeface="Times New Roman" panose="02020603050405020304" pitchFamily="18" charset="0"/>
              </a:rPr>
              <a:t>. Quan sát hình 6.3 và xác định hóa trị của C và O trong khí carbon dioxide</a:t>
            </a:r>
          </a:p>
        </p:txBody>
      </p:sp>
    </p:spTree>
    <p:extLst>
      <p:ext uri="{BB962C8B-B14F-4D97-AF65-F5344CB8AC3E}">
        <p14:creationId xmlns:p14="http://schemas.microsoft.com/office/powerpoint/2010/main" val="251546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F7CF2E-F9C8-45C5-A5E9-F36A9AA01B9E}"/>
              </a:ext>
            </a:extLst>
          </p:cNvPr>
          <p:cNvSpPr txBox="1"/>
          <p:nvPr/>
        </p:nvSpPr>
        <p:spPr>
          <a:xfrm>
            <a:off x="2496337" y="457200"/>
            <a:ext cx="5956288" cy="6740307"/>
          </a:xfrm>
          <a:custGeom>
            <a:avLst/>
            <a:gdLst>
              <a:gd name="connsiteX0" fmla="*/ 0 w 5956288"/>
              <a:gd name="connsiteY0" fmla="*/ 0 h 6740307"/>
              <a:gd name="connsiteX1" fmla="*/ 5956288 w 5956288"/>
              <a:gd name="connsiteY1" fmla="*/ 0 h 6740307"/>
              <a:gd name="connsiteX2" fmla="*/ 5956288 w 5956288"/>
              <a:gd name="connsiteY2" fmla="*/ 6740307 h 6740307"/>
              <a:gd name="connsiteX3" fmla="*/ 0 w 5956288"/>
              <a:gd name="connsiteY3" fmla="*/ 6740307 h 6740307"/>
              <a:gd name="connsiteX4" fmla="*/ 0 w 5956288"/>
              <a:gd name="connsiteY4" fmla="*/ 0 h 6740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6288" h="6740307" extrusionOk="0">
                <a:moveTo>
                  <a:pt x="0" y="0"/>
                </a:moveTo>
                <a:cubicBezTo>
                  <a:pt x="2517122" y="-120960"/>
                  <a:pt x="4985577" y="-89437"/>
                  <a:pt x="5956288" y="0"/>
                </a:cubicBezTo>
                <a:cubicBezTo>
                  <a:pt x="5824767" y="1628962"/>
                  <a:pt x="5965934" y="5463128"/>
                  <a:pt x="5956288" y="6740307"/>
                </a:cubicBezTo>
                <a:cubicBezTo>
                  <a:pt x="4893571" y="6605060"/>
                  <a:pt x="676259" y="6860409"/>
                  <a:pt x="0" y="6740307"/>
                </a:cubicBezTo>
                <a:cubicBezTo>
                  <a:pt x="-106361" y="4320898"/>
                  <a:pt x="-38030" y="1587966"/>
                  <a:pt x="0" y="0"/>
                </a:cubicBezTo>
                <a:close/>
              </a:path>
            </a:pathLst>
          </a:custGeom>
          <a:noFill/>
          <a:ln>
            <a:solidFill>
              <a:schemeClr val="tx1"/>
            </a:solidFill>
            <a:extLst>
              <a:ext uri="{C807C97D-BFC1-408E-A445-0C87EB9F89A2}">
                <ask:lineSketchStyleProps xmlns:ask="http://schemas.microsoft.com/office/drawing/2018/sketchyshapes" sd="2310895476">
                  <a:prstGeom prst="rect">
                    <a:avLst/>
                  </a:prstGeom>
                  <ask:type>
                    <ask:lineSketchCurved/>
                  </ask:type>
                </ask:lineSketchStyleProps>
              </a:ext>
            </a:extLst>
          </a:ln>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2</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Vẽ sơ đồ hình thành liên kết giữa nguyên tử N và ba nguyên tử H. Hãy cho biết liên kết đó thuộc loại liên kết nào. Hóa trị của mỗi nguyên tố trong hợp chất được tạo thành là bao nhiêu?</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A0E0857-6BCC-4C69-84B4-1D9067162BA0}"/>
              </a:ext>
            </a:extLst>
          </p:cNvPr>
          <p:cNvSpPr txBox="1"/>
          <p:nvPr/>
        </p:nvSpPr>
        <p:spPr>
          <a:xfrm>
            <a:off x="8946376" y="4889183"/>
            <a:ext cx="9375195" cy="2308324"/>
          </a:xfrm>
          <a:prstGeom prst="rect">
            <a:avLst/>
          </a:prstGeom>
          <a:solidFill>
            <a:schemeClr val="bg1"/>
          </a:solid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Liên kết giữa N và H được tạo thành bởi đôi electron dùng chung giữa hai nguyên tử</a:t>
            </a:r>
            <a:r>
              <a:rPr lang="en-US" sz="4800">
                <a:solidFill>
                  <a:srgbClr val="434E7C"/>
                </a:solidFill>
                <a:latin typeface="Times New Roman" panose="02020603050405020304" pitchFamily="18" charset="0"/>
                <a:cs typeface="Times New Roman" panose="02020603050405020304" pitchFamily="18" charset="0"/>
              </a:rPr>
              <a:t> ⇒ là liên kết cộng hóa trị.</a:t>
            </a:r>
            <a:endParaRPr lang="vi-VN" sz="4800">
              <a:solidFill>
                <a:srgbClr val="434E7C"/>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C912F0CB-791F-4FE0-8A84-51E4D1490958}"/>
              </a:ext>
            </a:extLst>
          </p:cNvPr>
          <p:cNvSpPr>
            <a:spLocks noChangeArrowheads="1"/>
          </p:cNvSpPr>
          <p:nvPr/>
        </p:nvSpPr>
        <p:spPr bwMode="auto">
          <a:xfrm>
            <a:off x="0" y="4572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27C5C88F-B956-4EF7-B793-E7F34B2248EE}"/>
              </a:ext>
            </a:extLst>
          </p:cNvPr>
          <p:cNvSpPr txBox="1"/>
          <p:nvPr/>
        </p:nvSpPr>
        <p:spPr>
          <a:xfrm>
            <a:off x="2686707" y="7743741"/>
            <a:ext cx="13705585"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Nguyên tử N góp 3 electron ⇒ N có hóa trị III.</a:t>
            </a:r>
          </a:p>
          <a:p>
            <a:pPr algn="l"/>
            <a:r>
              <a:rPr lang="en-US" sz="4800">
                <a:solidFill>
                  <a:srgbClr val="434E7C"/>
                </a:solidFill>
                <a:latin typeface="Times New Roman" panose="02020603050405020304" pitchFamily="18" charset="0"/>
                <a:cs typeface="Times New Roman" panose="02020603050405020304" pitchFamily="18" charset="0"/>
              </a:rPr>
              <a:t>+ Nguyên tử H góp chung 1 electron ⇒ H có hóa trị I.</a:t>
            </a:r>
          </a:p>
        </p:txBody>
      </p:sp>
      <p:pic>
        <p:nvPicPr>
          <p:cNvPr id="7" name="Picture 6">
            <a:extLst>
              <a:ext uri="{FF2B5EF4-FFF2-40B4-BE49-F238E27FC236}">
                <a16:creationId xmlns:a16="http://schemas.microsoft.com/office/drawing/2014/main" id="{DA6565EE-17CE-47C6-A49C-826B9C716C28}"/>
              </a:ext>
            </a:extLst>
          </p:cNvPr>
          <p:cNvPicPr>
            <a:picLocks noChangeAspect="1"/>
          </p:cNvPicPr>
          <p:nvPr/>
        </p:nvPicPr>
        <p:blipFill>
          <a:blip r:embed="rId3"/>
          <a:stretch>
            <a:fillRect/>
          </a:stretch>
        </p:blipFill>
        <p:spPr>
          <a:xfrm>
            <a:off x="8742557" y="473475"/>
            <a:ext cx="9512108" cy="4179309"/>
          </a:xfrm>
          <a:prstGeom prst="rect">
            <a:avLst/>
          </a:prstGeom>
        </p:spPr>
      </p:pic>
    </p:spTree>
    <p:extLst>
      <p:ext uri="{BB962C8B-B14F-4D97-AF65-F5344CB8AC3E}">
        <p14:creationId xmlns:p14="http://schemas.microsoft.com/office/powerpoint/2010/main" val="107233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8790DC-76A0-411D-801C-084DB35E5864}"/>
              </a:ext>
            </a:extLst>
          </p:cNvPr>
          <p:cNvGraphicFramePr>
            <a:graphicFrameLocks noGrp="1"/>
          </p:cNvGraphicFramePr>
          <p:nvPr>
            <p:extLst>
              <p:ext uri="{D42A27DB-BD31-4B8C-83A1-F6EECF244321}">
                <p14:modId xmlns:p14="http://schemas.microsoft.com/office/powerpoint/2010/main" val="2672689202"/>
              </p:ext>
            </p:extLst>
          </p:nvPr>
        </p:nvGraphicFramePr>
        <p:xfrm>
          <a:off x="2197912" y="1696051"/>
          <a:ext cx="13916724" cy="7551674"/>
        </p:xfrm>
        <a:graphic>
          <a:graphicData uri="http://schemas.openxmlformats.org/drawingml/2006/table">
            <a:tbl>
              <a:tblPr firstRow="1" firstCol="1" bandRow="1"/>
              <a:tblGrid>
                <a:gridCol w="2245482">
                  <a:extLst>
                    <a:ext uri="{9D8B030D-6E8A-4147-A177-3AD203B41FA5}">
                      <a16:colId xmlns:a16="http://schemas.microsoft.com/office/drawing/2014/main" val="555119000"/>
                    </a:ext>
                  </a:extLst>
                </a:gridCol>
                <a:gridCol w="2245482">
                  <a:extLst>
                    <a:ext uri="{9D8B030D-6E8A-4147-A177-3AD203B41FA5}">
                      <a16:colId xmlns:a16="http://schemas.microsoft.com/office/drawing/2014/main" val="523135901"/>
                    </a:ext>
                  </a:extLst>
                </a:gridCol>
                <a:gridCol w="2245482">
                  <a:extLst>
                    <a:ext uri="{9D8B030D-6E8A-4147-A177-3AD203B41FA5}">
                      <a16:colId xmlns:a16="http://schemas.microsoft.com/office/drawing/2014/main" val="203826639"/>
                    </a:ext>
                  </a:extLst>
                </a:gridCol>
                <a:gridCol w="2752119">
                  <a:extLst>
                    <a:ext uri="{9D8B030D-6E8A-4147-A177-3AD203B41FA5}">
                      <a16:colId xmlns:a16="http://schemas.microsoft.com/office/drawing/2014/main" val="958976919"/>
                    </a:ext>
                  </a:extLst>
                </a:gridCol>
                <a:gridCol w="2141034">
                  <a:extLst>
                    <a:ext uri="{9D8B030D-6E8A-4147-A177-3AD203B41FA5}">
                      <a16:colId xmlns:a16="http://schemas.microsoft.com/office/drawing/2014/main" val="8619655"/>
                    </a:ext>
                  </a:extLst>
                </a:gridCol>
                <a:gridCol w="2287125">
                  <a:extLst>
                    <a:ext uri="{9D8B030D-6E8A-4147-A177-3AD203B41FA5}">
                      <a16:colId xmlns:a16="http://schemas.microsoft.com/office/drawing/2014/main" val="1898223154"/>
                    </a:ext>
                  </a:extLst>
                </a:gridCol>
              </a:tblGrid>
              <a:tr h="0">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Tên nguyên tố</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Kí hiệu hoá học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Hoá trị</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8342911"/>
                  </a:ext>
                </a:extLst>
              </a:tr>
              <a:tr h="0">
                <a:tc>
                  <a:txBody>
                    <a:bodyPr/>
                    <a:lstStyle/>
                    <a:p>
                      <a:pPr algn="ctr">
                        <a:lnSpc>
                          <a:spcPct val="135000"/>
                        </a:lnSpc>
                        <a:spcAft>
                          <a:spcPts val="600"/>
                        </a:spcAft>
                      </a:pPr>
                      <a:r>
                        <a:rPr lang="en-US" sz="3600">
                          <a:solidFill>
                            <a:srgbClr val="434E7C"/>
                          </a:solidFill>
                          <a:effectLst/>
                        </a:rPr>
                        <a:t>Hydrogen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H</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Magnesium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Mg</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39616200"/>
                  </a:ext>
                </a:extLst>
              </a:tr>
              <a:tr h="0">
                <a:tc>
                  <a:txBody>
                    <a:bodyPr/>
                    <a:lstStyle/>
                    <a:p>
                      <a:pPr algn="ctr">
                        <a:lnSpc>
                          <a:spcPct val="135000"/>
                        </a:lnSpc>
                        <a:spcAft>
                          <a:spcPts val="600"/>
                        </a:spcAft>
                      </a:pPr>
                      <a:r>
                        <a:rPr lang="en-US" sz="3600">
                          <a:solidFill>
                            <a:srgbClr val="434E7C"/>
                          </a:solidFill>
                          <a:effectLst/>
                        </a:rPr>
                        <a:t>Lithium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Li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Aluminium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Al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90554985"/>
                  </a:ext>
                </a:extLst>
              </a:tr>
              <a:tr h="0">
                <a:tc>
                  <a:txBody>
                    <a:bodyPr/>
                    <a:lstStyle/>
                    <a:p>
                      <a:pPr algn="ctr">
                        <a:lnSpc>
                          <a:spcPct val="135000"/>
                        </a:lnSpc>
                        <a:spcAft>
                          <a:spcPts val="600"/>
                        </a:spcAft>
                      </a:pPr>
                      <a:r>
                        <a:rPr lang="en-US" sz="3600">
                          <a:solidFill>
                            <a:srgbClr val="434E7C"/>
                          </a:solidFill>
                          <a:effectLst/>
                        </a:rPr>
                        <a:t>Beryllium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Silicon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341427343"/>
                  </a:ext>
                </a:extLst>
              </a:tr>
              <a:tr h="0">
                <a:tc>
                  <a:txBody>
                    <a:bodyPr/>
                    <a:lstStyle/>
                    <a:p>
                      <a:pPr algn="ctr">
                        <a:lnSpc>
                          <a:spcPct val="135000"/>
                        </a:lnSpc>
                        <a:spcAft>
                          <a:spcPts val="600"/>
                        </a:spcAft>
                      </a:pPr>
                      <a:r>
                        <a:rPr lang="en-US" sz="3600">
                          <a:solidFill>
                            <a:srgbClr val="434E7C"/>
                          </a:solidFill>
                          <a:effectLst/>
                        </a:rPr>
                        <a:t>Boron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B</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Phosphorus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III, 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66810220"/>
                  </a:ext>
                </a:extLst>
              </a:tr>
              <a:tr h="0">
                <a:tc>
                  <a:txBody>
                    <a:bodyPr/>
                    <a:lstStyle/>
                    <a:p>
                      <a:pPr algn="ctr">
                        <a:lnSpc>
                          <a:spcPct val="135000"/>
                        </a:lnSpc>
                        <a:spcAft>
                          <a:spcPts val="600"/>
                        </a:spcAft>
                      </a:pPr>
                      <a:r>
                        <a:rPr lang="en-US" sz="3600">
                          <a:solidFill>
                            <a:srgbClr val="434E7C"/>
                          </a:solidFill>
                          <a:effectLst/>
                        </a:rPr>
                        <a:t>Carbon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Sulfur</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S</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IV, VI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28881231"/>
                  </a:ext>
                </a:extLst>
              </a:tr>
              <a:tr h="0">
                <a:tc>
                  <a:txBody>
                    <a:bodyPr/>
                    <a:lstStyle/>
                    <a:p>
                      <a:pPr algn="ctr">
                        <a:lnSpc>
                          <a:spcPct val="135000"/>
                        </a:lnSpc>
                        <a:spcAft>
                          <a:spcPts val="600"/>
                        </a:spcAft>
                      </a:pPr>
                      <a:r>
                        <a:rPr lang="en-US" sz="3600">
                          <a:solidFill>
                            <a:srgbClr val="434E7C"/>
                          </a:solidFill>
                          <a:effectLst/>
                        </a:rPr>
                        <a:t>Nitrogen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 III, IV,..</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Chlorine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Cl</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72601544"/>
                  </a:ext>
                </a:extLst>
              </a:tr>
              <a:tr h="0">
                <a:tc>
                  <a:txBody>
                    <a:bodyPr/>
                    <a:lstStyle/>
                    <a:p>
                      <a:pPr algn="ctr">
                        <a:lnSpc>
                          <a:spcPct val="135000"/>
                        </a:lnSpc>
                        <a:spcAft>
                          <a:spcPts val="600"/>
                        </a:spcAft>
                      </a:pPr>
                      <a:r>
                        <a:rPr lang="en-US" sz="3600">
                          <a:solidFill>
                            <a:srgbClr val="434E7C"/>
                          </a:solidFill>
                          <a:effectLst/>
                        </a:rPr>
                        <a:t>Oxygen</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O</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Potassium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K</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68632948"/>
                  </a:ext>
                </a:extLst>
              </a:tr>
              <a:tr h="0">
                <a:tc>
                  <a:txBody>
                    <a:bodyPr/>
                    <a:lstStyle/>
                    <a:p>
                      <a:pPr algn="ctr">
                        <a:lnSpc>
                          <a:spcPct val="135000"/>
                        </a:lnSpc>
                        <a:spcAft>
                          <a:spcPts val="600"/>
                        </a:spcAft>
                      </a:pPr>
                      <a:r>
                        <a:rPr lang="en-US" sz="3600">
                          <a:solidFill>
                            <a:srgbClr val="434E7C"/>
                          </a:solidFill>
                          <a:effectLst/>
                        </a:rPr>
                        <a:t>Fluorine</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F</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Calcium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Ca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64031709"/>
                  </a:ext>
                </a:extLst>
              </a:tr>
              <a:tr h="0">
                <a:tc>
                  <a:txBody>
                    <a:bodyPr/>
                    <a:lstStyle/>
                    <a:p>
                      <a:pPr algn="ctr">
                        <a:lnSpc>
                          <a:spcPct val="135000"/>
                        </a:lnSpc>
                        <a:spcAft>
                          <a:spcPts val="600"/>
                        </a:spcAft>
                      </a:pPr>
                      <a:r>
                        <a:rPr lang="en-US" sz="3600">
                          <a:solidFill>
                            <a:srgbClr val="434E7C"/>
                          </a:solidFill>
                          <a:effectLst/>
                        </a:rPr>
                        <a:t>Sodium</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Na</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I</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135000"/>
                        </a:lnSpc>
                        <a:spcAft>
                          <a:spcPts val="600"/>
                        </a:spcAft>
                      </a:pPr>
                      <a:r>
                        <a:rPr lang="en-US" sz="3600">
                          <a:solidFill>
                            <a:srgbClr val="434E7C"/>
                          </a:solidFill>
                          <a:effectLst/>
                        </a:rPr>
                        <a:t> </a:t>
                      </a:r>
                      <a:endParaRPr lang="en-US" sz="36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15065565"/>
                  </a:ext>
                </a:extLst>
              </a:tr>
            </a:tbl>
          </a:graphicData>
        </a:graphic>
      </p:graphicFrame>
      <p:sp>
        <p:nvSpPr>
          <p:cNvPr id="3" name="TextBox 2">
            <a:extLst>
              <a:ext uri="{FF2B5EF4-FFF2-40B4-BE49-F238E27FC236}">
                <a16:creationId xmlns:a16="http://schemas.microsoft.com/office/drawing/2014/main" id="{DFA9911C-38D9-4A5A-AB3E-C20E7FE3C220}"/>
              </a:ext>
            </a:extLst>
          </p:cNvPr>
          <p:cNvSpPr txBox="1"/>
          <p:nvPr/>
        </p:nvSpPr>
        <p:spPr>
          <a:xfrm>
            <a:off x="4772719" y="292891"/>
            <a:ext cx="8965581"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nguyên tố</a:t>
            </a:r>
          </a:p>
        </p:txBody>
      </p:sp>
    </p:spTree>
    <p:extLst>
      <p:ext uri="{BB962C8B-B14F-4D97-AF65-F5344CB8AC3E}">
        <p14:creationId xmlns:p14="http://schemas.microsoft.com/office/powerpoint/2010/main" val="1140825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A9911C-38D9-4A5A-AB3E-C20E7FE3C220}"/>
              </a:ext>
            </a:extLst>
          </p:cNvPr>
          <p:cNvSpPr txBox="1"/>
          <p:nvPr/>
        </p:nvSpPr>
        <p:spPr>
          <a:xfrm>
            <a:off x="3921510" y="449008"/>
            <a:ext cx="10749779"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Hoá trị của một số nhóm nguyên tử</a:t>
            </a:r>
          </a:p>
        </p:txBody>
      </p:sp>
      <p:graphicFrame>
        <p:nvGraphicFramePr>
          <p:cNvPr id="4" name="Table 3">
            <a:extLst>
              <a:ext uri="{FF2B5EF4-FFF2-40B4-BE49-F238E27FC236}">
                <a16:creationId xmlns:a16="http://schemas.microsoft.com/office/drawing/2014/main" id="{DCDAAA46-4C08-45AE-826C-D3A6472CAB63}"/>
              </a:ext>
            </a:extLst>
          </p:cNvPr>
          <p:cNvGraphicFramePr>
            <a:graphicFrameLocks noGrp="1"/>
          </p:cNvGraphicFramePr>
          <p:nvPr>
            <p:extLst>
              <p:ext uri="{D42A27DB-BD31-4B8C-83A1-F6EECF244321}">
                <p14:modId xmlns:p14="http://schemas.microsoft.com/office/powerpoint/2010/main" val="3699978592"/>
              </p:ext>
            </p:extLst>
          </p:nvPr>
        </p:nvGraphicFramePr>
        <p:xfrm>
          <a:off x="4795021" y="2823937"/>
          <a:ext cx="8149451" cy="5507736"/>
        </p:xfrm>
        <a:graphic>
          <a:graphicData uri="http://schemas.openxmlformats.org/drawingml/2006/table">
            <a:tbl>
              <a:tblPr firstRow="1" firstCol="1" bandRow="1"/>
              <a:tblGrid>
                <a:gridCol w="5630903">
                  <a:extLst>
                    <a:ext uri="{9D8B030D-6E8A-4147-A177-3AD203B41FA5}">
                      <a16:colId xmlns:a16="http://schemas.microsoft.com/office/drawing/2014/main" val="2077088005"/>
                    </a:ext>
                  </a:extLst>
                </a:gridCol>
                <a:gridCol w="2518548">
                  <a:extLst>
                    <a:ext uri="{9D8B030D-6E8A-4147-A177-3AD203B41FA5}">
                      <a16:colId xmlns:a16="http://schemas.microsoft.com/office/drawing/2014/main" val="3220727427"/>
                    </a:ext>
                  </a:extLst>
                </a:gridCol>
              </a:tblGrid>
              <a:tr h="0">
                <a:tc>
                  <a:txBody>
                    <a:bodyPr/>
                    <a:lstStyle/>
                    <a:p>
                      <a:pPr algn="ctr">
                        <a:lnSpc>
                          <a:spcPct val="135000"/>
                        </a:lnSpc>
                        <a:spcAft>
                          <a:spcPts val="600"/>
                        </a:spcAft>
                      </a:pPr>
                      <a:r>
                        <a:rPr lang="en-US" sz="4400">
                          <a:solidFill>
                            <a:srgbClr val="434E7C"/>
                          </a:solidFill>
                          <a:effectLst/>
                        </a:rPr>
                        <a:t>Tên nhóm</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Hoá trị</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6223071"/>
                  </a:ext>
                </a:extLst>
              </a:tr>
              <a:tr h="0">
                <a:tc>
                  <a:txBody>
                    <a:bodyPr/>
                    <a:lstStyle/>
                    <a:p>
                      <a:pPr algn="ctr">
                        <a:lnSpc>
                          <a:spcPct val="135000"/>
                        </a:lnSpc>
                        <a:spcAft>
                          <a:spcPts val="600"/>
                        </a:spcAft>
                      </a:pPr>
                      <a:r>
                        <a:rPr lang="en-US" sz="4400">
                          <a:solidFill>
                            <a:srgbClr val="434E7C"/>
                          </a:solidFill>
                          <a:effectLst/>
                        </a:rPr>
                        <a:t>Hydroxide (OH); Nitrate (NO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778927"/>
                  </a:ext>
                </a:extLst>
              </a:tr>
              <a:tr h="0">
                <a:tc>
                  <a:txBody>
                    <a:bodyPr/>
                    <a:lstStyle/>
                    <a:p>
                      <a:pPr algn="ctr">
                        <a:lnSpc>
                          <a:spcPct val="135000"/>
                        </a:lnSpc>
                        <a:spcAft>
                          <a:spcPts val="600"/>
                        </a:spcAft>
                      </a:pPr>
                      <a:r>
                        <a:rPr lang="en-US" sz="4400">
                          <a:solidFill>
                            <a:srgbClr val="434E7C"/>
                          </a:solidFill>
                          <a:effectLst/>
                        </a:rPr>
                        <a:t>Sulfate (SO</a:t>
                      </a:r>
                      <a:r>
                        <a:rPr lang="en-US" sz="3200" baseline="-25000">
                          <a:solidFill>
                            <a:srgbClr val="434E7C"/>
                          </a:solidFill>
                          <a:effectLst/>
                        </a:rPr>
                        <a:t>4</a:t>
                      </a:r>
                      <a:r>
                        <a:rPr lang="en-US" sz="4400">
                          <a:solidFill>
                            <a:srgbClr val="434E7C"/>
                          </a:solidFill>
                          <a:effectLst/>
                        </a:rPr>
                        <a:t>), Carbonate (CO</a:t>
                      </a:r>
                      <a:r>
                        <a:rPr lang="en-US" sz="3200" baseline="-25000">
                          <a:solidFill>
                            <a:srgbClr val="434E7C"/>
                          </a:solidFill>
                          <a:effectLst/>
                        </a:rPr>
                        <a:t>3</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421223"/>
                  </a:ext>
                </a:extLst>
              </a:tr>
              <a:tr h="0">
                <a:tc>
                  <a:txBody>
                    <a:bodyPr/>
                    <a:lstStyle/>
                    <a:p>
                      <a:pPr algn="ctr">
                        <a:lnSpc>
                          <a:spcPct val="135000"/>
                        </a:lnSpc>
                        <a:spcAft>
                          <a:spcPts val="600"/>
                        </a:spcAft>
                      </a:pPr>
                      <a:r>
                        <a:rPr lang="en-US" sz="4400">
                          <a:solidFill>
                            <a:srgbClr val="434E7C"/>
                          </a:solidFill>
                          <a:effectLst/>
                        </a:rPr>
                        <a:t>Phosphate (PO</a:t>
                      </a:r>
                      <a:r>
                        <a:rPr lang="en-US" sz="3200" baseline="-25000">
                          <a:solidFill>
                            <a:srgbClr val="434E7C"/>
                          </a:solidFill>
                          <a:effectLst/>
                        </a:rPr>
                        <a:t>4</a:t>
                      </a:r>
                      <a:r>
                        <a:rPr lang="en-US" sz="4400">
                          <a:solidFill>
                            <a:srgbClr val="434E7C"/>
                          </a:solidFill>
                          <a:effectLst/>
                        </a:rPr>
                        <a:t>)</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5000"/>
                        </a:lnSpc>
                        <a:spcAft>
                          <a:spcPts val="600"/>
                        </a:spcAft>
                      </a:pPr>
                      <a:r>
                        <a:rPr lang="en-US" sz="4400">
                          <a:solidFill>
                            <a:srgbClr val="434E7C"/>
                          </a:solidFill>
                          <a:effectLst/>
                        </a:rPr>
                        <a:t>III</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5415753"/>
                  </a:ext>
                </a:extLst>
              </a:tr>
            </a:tbl>
          </a:graphicData>
        </a:graphic>
      </p:graphicFrame>
    </p:spTree>
    <p:extLst>
      <p:ext uri="{BB962C8B-B14F-4D97-AF65-F5344CB8AC3E}">
        <p14:creationId xmlns:p14="http://schemas.microsoft.com/office/powerpoint/2010/main" val="406563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689290" y="1938533"/>
            <a:ext cx="11035804" cy="1569660"/>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Trong phân tử nước, hoá trị và số nguyên tử tham gia liên kết của H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1153463899"/>
              </p:ext>
            </p:extLst>
          </p:nvPr>
        </p:nvGraphicFramePr>
        <p:xfrm>
          <a:off x="3326826" y="4506715"/>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1870947339"/>
                    </a:ext>
                  </a:extLst>
                </a:gridCol>
                <a:gridCol w="2086406">
                  <a:extLst>
                    <a:ext uri="{9D8B030D-6E8A-4147-A177-3AD203B41FA5}">
                      <a16:colId xmlns:a16="http://schemas.microsoft.com/office/drawing/2014/main" val="2120995454"/>
                    </a:ext>
                  </a:extLst>
                </a:gridCol>
                <a:gridCol w="2567883">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824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2;p4">
            <a:extLst>
              <a:ext uri="{FF2B5EF4-FFF2-40B4-BE49-F238E27FC236}">
                <a16:creationId xmlns:a16="http://schemas.microsoft.com/office/drawing/2014/main" id="{671E6662-A65E-4558-BBD2-31AF43EFEEE1}"/>
              </a:ext>
            </a:extLst>
          </p:cNvPr>
          <p:cNvSpPr/>
          <p:nvPr/>
        </p:nvSpPr>
        <p:spPr>
          <a:xfrm>
            <a:off x="2390264" y="512210"/>
            <a:ext cx="523717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4218AF42-F792-48C0-AF5E-AE7623B46BB7}"/>
              </a:ext>
            </a:extLst>
          </p:cNvPr>
          <p:cNvSpPr txBox="1"/>
          <p:nvPr/>
        </p:nvSpPr>
        <p:spPr>
          <a:xfrm>
            <a:off x="2657888" y="512210"/>
            <a:ext cx="523717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Quy tắc hoá trị</a:t>
            </a:r>
          </a:p>
        </p:txBody>
      </p:sp>
      <p:sp>
        <p:nvSpPr>
          <p:cNvPr id="4" name="TextBox 3">
            <a:extLst>
              <a:ext uri="{FF2B5EF4-FFF2-40B4-BE49-F238E27FC236}">
                <a16:creationId xmlns:a16="http://schemas.microsoft.com/office/drawing/2014/main" id="{CD80F624-414A-4516-A345-442AA5C86470}"/>
              </a:ext>
            </a:extLst>
          </p:cNvPr>
          <p:cNvSpPr txBox="1"/>
          <p:nvPr/>
        </p:nvSpPr>
        <p:spPr>
          <a:xfrm>
            <a:off x="3056365" y="1960836"/>
            <a:ext cx="1203393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Trong phân tử khí carbonic, hoá trị và số nguyên tử tham gia liên kết của C và O như sau:</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3E3463E-6E1A-46A3-9A6A-512691DAFA4D}"/>
              </a:ext>
            </a:extLst>
          </p:cNvPr>
          <p:cNvGraphicFramePr>
            <a:graphicFrameLocks noGrp="1"/>
          </p:cNvGraphicFramePr>
          <p:nvPr>
            <p:extLst>
              <p:ext uri="{D42A27DB-BD31-4B8C-83A1-F6EECF244321}">
                <p14:modId xmlns:p14="http://schemas.microsoft.com/office/powerpoint/2010/main" val="2486470996"/>
              </p:ext>
            </p:extLst>
          </p:nvPr>
        </p:nvGraphicFramePr>
        <p:xfrm>
          <a:off x="3056365" y="4506715"/>
          <a:ext cx="11477300" cy="4026408"/>
        </p:xfrm>
        <a:graphic>
          <a:graphicData uri="http://schemas.openxmlformats.org/drawingml/2006/table">
            <a:tbl>
              <a:tblPr firstRow="1" firstCol="1" bandRow="1"/>
              <a:tblGrid>
                <a:gridCol w="6885838">
                  <a:extLst>
                    <a:ext uri="{9D8B030D-6E8A-4147-A177-3AD203B41FA5}">
                      <a16:colId xmlns:a16="http://schemas.microsoft.com/office/drawing/2014/main" val="1870947339"/>
                    </a:ext>
                  </a:extLst>
                </a:gridCol>
                <a:gridCol w="2058242">
                  <a:extLst>
                    <a:ext uri="{9D8B030D-6E8A-4147-A177-3AD203B41FA5}">
                      <a16:colId xmlns:a16="http://schemas.microsoft.com/office/drawing/2014/main" val="2120995454"/>
                    </a:ext>
                  </a:extLst>
                </a:gridCol>
                <a:gridCol w="253322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spTree>
    <p:extLst>
      <p:ext uri="{BB962C8B-B14F-4D97-AF65-F5344CB8AC3E}">
        <p14:creationId xmlns:p14="http://schemas.microsoft.com/office/powerpoint/2010/main" val="22096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FC1D9-79BE-4916-A611-9288BDD72A2F}"/>
              </a:ext>
            </a:extLst>
          </p:cNvPr>
          <p:cNvSpPr txBox="1"/>
          <p:nvPr/>
        </p:nvSpPr>
        <p:spPr>
          <a:xfrm>
            <a:off x="2497873" y="1873405"/>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978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936750-35CB-447B-B67C-526D13136C6D}"/>
              </a:ext>
            </a:extLst>
          </p:cNvPr>
          <p:cNvGraphicFramePr>
            <a:graphicFrameLocks noGrp="1"/>
          </p:cNvGraphicFramePr>
          <p:nvPr>
            <p:extLst>
              <p:ext uri="{D42A27DB-BD31-4B8C-83A1-F6EECF244321}">
                <p14:modId xmlns:p14="http://schemas.microsoft.com/office/powerpoint/2010/main" val="2880784228"/>
              </p:ext>
            </p:extLst>
          </p:nvPr>
        </p:nvGraphicFramePr>
        <p:xfrm>
          <a:off x="3326826" y="6173011"/>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O</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IV x 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2</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5" name="TextBox 4">
            <a:extLst>
              <a:ext uri="{FF2B5EF4-FFF2-40B4-BE49-F238E27FC236}">
                <a16:creationId xmlns:a16="http://schemas.microsoft.com/office/drawing/2014/main" id="{F35BE282-7462-4AA4-B0FE-C981CD4A1D03}"/>
              </a:ext>
            </a:extLst>
          </p:cNvPr>
          <p:cNvSpPr txBox="1"/>
          <p:nvPr/>
        </p:nvSpPr>
        <p:spPr>
          <a:xfrm>
            <a:off x="2497873" y="307868"/>
            <a:ext cx="13639065" cy="5262979"/>
          </a:xfrm>
          <a:custGeom>
            <a:avLst/>
            <a:gdLst>
              <a:gd name="connsiteX0" fmla="*/ 0 w 13639065"/>
              <a:gd name="connsiteY0" fmla="*/ 0 h 5262979"/>
              <a:gd name="connsiteX1" fmla="*/ 320222 w 13639065"/>
              <a:gd name="connsiteY1" fmla="*/ 0 h 5262979"/>
              <a:gd name="connsiteX2" fmla="*/ 913224 w 13639065"/>
              <a:gd name="connsiteY2" fmla="*/ 0 h 5262979"/>
              <a:gd name="connsiteX3" fmla="*/ 1369837 w 13639065"/>
              <a:gd name="connsiteY3" fmla="*/ 0 h 5262979"/>
              <a:gd name="connsiteX4" fmla="*/ 1690058 w 13639065"/>
              <a:gd name="connsiteY4" fmla="*/ 0 h 5262979"/>
              <a:gd name="connsiteX5" fmla="*/ 2419452 w 13639065"/>
              <a:gd name="connsiteY5" fmla="*/ 0 h 5262979"/>
              <a:gd name="connsiteX6" fmla="*/ 2739673 w 13639065"/>
              <a:gd name="connsiteY6" fmla="*/ 0 h 5262979"/>
              <a:gd name="connsiteX7" fmla="*/ 3469067 w 13639065"/>
              <a:gd name="connsiteY7" fmla="*/ 0 h 5262979"/>
              <a:gd name="connsiteX8" fmla="*/ 4198460 w 13639065"/>
              <a:gd name="connsiteY8" fmla="*/ 0 h 5262979"/>
              <a:gd name="connsiteX9" fmla="*/ 4655072 w 13639065"/>
              <a:gd name="connsiteY9" fmla="*/ 0 h 5262979"/>
              <a:gd name="connsiteX10" fmla="*/ 4838903 w 13639065"/>
              <a:gd name="connsiteY10" fmla="*/ 0 h 5262979"/>
              <a:gd name="connsiteX11" fmla="*/ 5295515 w 13639065"/>
              <a:gd name="connsiteY11" fmla="*/ 0 h 5262979"/>
              <a:gd name="connsiteX12" fmla="*/ 5615737 w 13639065"/>
              <a:gd name="connsiteY12" fmla="*/ 0 h 5262979"/>
              <a:gd name="connsiteX13" fmla="*/ 5799568 w 13639065"/>
              <a:gd name="connsiteY13" fmla="*/ 0 h 5262979"/>
              <a:gd name="connsiteX14" fmla="*/ 6119789 w 13639065"/>
              <a:gd name="connsiteY14" fmla="*/ 0 h 5262979"/>
              <a:gd name="connsiteX15" fmla="*/ 6849183 w 13639065"/>
              <a:gd name="connsiteY15" fmla="*/ 0 h 5262979"/>
              <a:gd name="connsiteX16" fmla="*/ 7714967 w 13639065"/>
              <a:gd name="connsiteY16" fmla="*/ 0 h 5262979"/>
              <a:gd name="connsiteX17" fmla="*/ 8444360 w 13639065"/>
              <a:gd name="connsiteY17" fmla="*/ 0 h 5262979"/>
              <a:gd name="connsiteX18" fmla="*/ 8764582 w 13639065"/>
              <a:gd name="connsiteY18" fmla="*/ 0 h 5262979"/>
              <a:gd name="connsiteX19" fmla="*/ 9221194 w 13639065"/>
              <a:gd name="connsiteY19" fmla="*/ 0 h 5262979"/>
              <a:gd name="connsiteX20" fmla="*/ 9950587 w 13639065"/>
              <a:gd name="connsiteY20" fmla="*/ 0 h 5262979"/>
              <a:gd name="connsiteX21" fmla="*/ 10679981 w 13639065"/>
              <a:gd name="connsiteY21" fmla="*/ 0 h 5262979"/>
              <a:gd name="connsiteX22" fmla="*/ 11136593 w 13639065"/>
              <a:gd name="connsiteY22" fmla="*/ 0 h 5262979"/>
              <a:gd name="connsiteX23" fmla="*/ 11456815 w 13639065"/>
              <a:gd name="connsiteY23" fmla="*/ 0 h 5262979"/>
              <a:gd name="connsiteX24" fmla="*/ 11640645 w 13639065"/>
              <a:gd name="connsiteY24" fmla="*/ 0 h 5262979"/>
              <a:gd name="connsiteX25" fmla="*/ 12233648 w 13639065"/>
              <a:gd name="connsiteY25" fmla="*/ 0 h 5262979"/>
              <a:gd name="connsiteX26" fmla="*/ 12417479 w 13639065"/>
              <a:gd name="connsiteY26" fmla="*/ 0 h 5262979"/>
              <a:gd name="connsiteX27" fmla="*/ 13639065 w 13639065"/>
              <a:gd name="connsiteY27" fmla="*/ 0 h 5262979"/>
              <a:gd name="connsiteX28" fmla="*/ 13639065 w 13639065"/>
              <a:gd name="connsiteY28" fmla="*/ 426886 h 5262979"/>
              <a:gd name="connsiteX29" fmla="*/ 13639065 w 13639065"/>
              <a:gd name="connsiteY29" fmla="*/ 853772 h 5262979"/>
              <a:gd name="connsiteX30" fmla="*/ 13639065 w 13639065"/>
              <a:gd name="connsiteY30" fmla="*/ 1280658 h 5262979"/>
              <a:gd name="connsiteX31" fmla="*/ 13639065 w 13639065"/>
              <a:gd name="connsiteY31" fmla="*/ 1760174 h 5262979"/>
              <a:gd name="connsiteX32" fmla="*/ 13639065 w 13639065"/>
              <a:gd name="connsiteY32" fmla="*/ 2292320 h 5262979"/>
              <a:gd name="connsiteX33" fmla="*/ 13639065 w 13639065"/>
              <a:gd name="connsiteY33" fmla="*/ 2719206 h 5262979"/>
              <a:gd name="connsiteX34" fmla="*/ 13639065 w 13639065"/>
              <a:gd name="connsiteY34" fmla="*/ 3409241 h 5262979"/>
              <a:gd name="connsiteX35" fmla="*/ 13639065 w 13639065"/>
              <a:gd name="connsiteY35" fmla="*/ 4046646 h 5262979"/>
              <a:gd name="connsiteX36" fmla="*/ 13639065 w 13639065"/>
              <a:gd name="connsiteY36" fmla="*/ 4736681 h 5262979"/>
              <a:gd name="connsiteX37" fmla="*/ 13639065 w 13639065"/>
              <a:gd name="connsiteY37" fmla="*/ 5262979 h 5262979"/>
              <a:gd name="connsiteX38" fmla="*/ 12909672 w 13639065"/>
              <a:gd name="connsiteY38" fmla="*/ 5262979 h 5262979"/>
              <a:gd name="connsiteX39" fmla="*/ 12043887 w 13639065"/>
              <a:gd name="connsiteY39" fmla="*/ 5262979 h 5262979"/>
              <a:gd name="connsiteX40" fmla="*/ 11587275 w 13639065"/>
              <a:gd name="connsiteY40" fmla="*/ 5262979 h 5262979"/>
              <a:gd name="connsiteX41" fmla="*/ 10857882 w 13639065"/>
              <a:gd name="connsiteY41" fmla="*/ 5262979 h 5262979"/>
              <a:gd name="connsiteX42" fmla="*/ 9992098 w 13639065"/>
              <a:gd name="connsiteY42" fmla="*/ 5262979 h 5262979"/>
              <a:gd name="connsiteX43" fmla="*/ 9671876 w 13639065"/>
              <a:gd name="connsiteY43" fmla="*/ 5262979 h 5262979"/>
              <a:gd name="connsiteX44" fmla="*/ 9078873 w 13639065"/>
              <a:gd name="connsiteY44" fmla="*/ 5262979 h 5262979"/>
              <a:gd name="connsiteX45" fmla="*/ 8622261 w 13639065"/>
              <a:gd name="connsiteY45" fmla="*/ 5262979 h 5262979"/>
              <a:gd name="connsiteX46" fmla="*/ 8302040 w 13639065"/>
              <a:gd name="connsiteY46" fmla="*/ 5262979 h 5262979"/>
              <a:gd name="connsiteX47" fmla="*/ 7436255 w 13639065"/>
              <a:gd name="connsiteY47" fmla="*/ 5262979 h 5262979"/>
              <a:gd name="connsiteX48" fmla="*/ 7252425 w 13639065"/>
              <a:gd name="connsiteY48" fmla="*/ 5262979 h 5262979"/>
              <a:gd name="connsiteX49" fmla="*/ 7068594 w 13639065"/>
              <a:gd name="connsiteY49" fmla="*/ 5262979 h 5262979"/>
              <a:gd name="connsiteX50" fmla="*/ 6884763 w 13639065"/>
              <a:gd name="connsiteY50" fmla="*/ 5262979 h 5262979"/>
              <a:gd name="connsiteX51" fmla="*/ 6018979 w 13639065"/>
              <a:gd name="connsiteY51" fmla="*/ 5262979 h 5262979"/>
              <a:gd name="connsiteX52" fmla="*/ 5698757 w 13639065"/>
              <a:gd name="connsiteY52" fmla="*/ 5262979 h 5262979"/>
              <a:gd name="connsiteX53" fmla="*/ 5378536 w 13639065"/>
              <a:gd name="connsiteY53" fmla="*/ 5262979 h 5262979"/>
              <a:gd name="connsiteX54" fmla="*/ 5194705 w 13639065"/>
              <a:gd name="connsiteY54" fmla="*/ 5262979 h 5262979"/>
              <a:gd name="connsiteX55" fmla="*/ 4328921 w 13639065"/>
              <a:gd name="connsiteY55" fmla="*/ 5262979 h 5262979"/>
              <a:gd name="connsiteX56" fmla="*/ 4145090 w 13639065"/>
              <a:gd name="connsiteY56" fmla="*/ 5262979 h 5262979"/>
              <a:gd name="connsiteX57" fmla="*/ 3279306 w 13639065"/>
              <a:gd name="connsiteY57" fmla="*/ 5262979 h 5262979"/>
              <a:gd name="connsiteX58" fmla="*/ 2686303 w 13639065"/>
              <a:gd name="connsiteY58" fmla="*/ 5262979 h 5262979"/>
              <a:gd name="connsiteX59" fmla="*/ 2366081 w 13639065"/>
              <a:gd name="connsiteY59" fmla="*/ 5262979 h 5262979"/>
              <a:gd name="connsiteX60" fmla="*/ 1636688 w 13639065"/>
              <a:gd name="connsiteY60" fmla="*/ 5262979 h 5262979"/>
              <a:gd name="connsiteX61" fmla="*/ 1452857 w 13639065"/>
              <a:gd name="connsiteY61" fmla="*/ 5262979 h 5262979"/>
              <a:gd name="connsiteX62" fmla="*/ 587073 w 13639065"/>
              <a:gd name="connsiteY62" fmla="*/ 5262979 h 5262979"/>
              <a:gd name="connsiteX63" fmla="*/ 0 w 13639065"/>
              <a:gd name="connsiteY63" fmla="*/ 5262979 h 5262979"/>
              <a:gd name="connsiteX64" fmla="*/ 0 w 13639065"/>
              <a:gd name="connsiteY64" fmla="*/ 4625574 h 5262979"/>
              <a:gd name="connsiteX65" fmla="*/ 0 w 13639065"/>
              <a:gd name="connsiteY65" fmla="*/ 4146058 h 5262979"/>
              <a:gd name="connsiteX66" fmla="*/ 0 w 13639065"/>
              <a:gd name="connsiteY66" fmla="*/ 3666542 h 5262979"/>
              <a:gd name="connsiteX67" fmla="*/ 0 w 13639065"/>
              <a:gd name="connsiteY67" fmla="*/ 2976507 h 5262979"/>
              <a:gd name="connsiteX68" fmla="*/ 0 w 13639065"/>
              <a:gd name="connsiteY68" fmla="*/ 2339102 h 5262979"/>
              <a:gd name="connsiteX69" fmla="*/ 0 w 13639065"/>
              <a:gd name="connsiteY69" fmla="*/ 1912216 h 5262979"/>
              <a:gd name="connsiteX70" fmla="*/ 0 w 13639065"/>
              <a:gd name="connsiteY70" fmla="*/ 1222181 h 5262979"/>
              <a:gd name="connsiteX71" fmla="*/ 0 w 13639065"/>
              <a:gd name="connsiteY71" fmla="*/ 532146 h 5262979"/>
              <a:gd name="connsiteX72" fmla="*/ 0 w 13639065"/>
              <a:gd name="connsiteY72" fmla="*/ 0 h 5262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639065" h="5262979" extrusionOk="0">
                <a:moveTo>
                  <a:pt x="0" y="0"/>
                </a:moveTo>
                <a:cubicBezTo>
                  <a:pt x="117638" y="-33857"/>
                  <a:pt x="251773" y="4444"/>
                  <a:pt x="320222" y="0"/>
                </a:cubicBezTo>
                <a:cubicBezTo>
                  <a:pt x="388671" y="-4444"/>
                  <a:pt x="694308" y="46047"/>
                  <a:pt x="913224" y="0"/>
                </a:cubicBezTo>
                <a:cubicBezTo>
                  <a:pt x="1132140" y="-46047"/>
                  <a:pt x="1262095" y="474"/>
                  <a:pt x="1369837" y="0"/>
                </a:cubicBezTo>
                <a:cubicBezTo>
                  <a:pt x="1477579" y="-474"/>
                  <a:pt x="1569274" y="11156"/>
                  <a:pt x="1690058" y="0"/>
                </a:cubicBezTo>
                <a:cubicBezTo>
                  <a:pt x="1810842" y="-11156"/>
                  <a:pt x="2139956" y="20410"/>
                  <a:pt x="2419452" y="0"/>
                </a:cubicBezTo>
                <a:cubicBezTo>
                  <a:pt x="2698948" y="-20410"/>
                  <a:pt x="2659714" y="5322"/>
                  <a:pt x="2739673" y="0"/>
                </a:cubicBezTo>
                <a:cubicBezTo>
                  <a:pt x="2819632" y="-5322"/>
                  <a:pt x="3150167" y="56070"/>
                  <a:pt x="3469067" y="0"/>
                </a:cubicBezTo>
                <a:cubicBezTo>
                  <a:pt x="3787967" y="-56070"/>
                  <a:pt x="3952070" y="60615"/>
                  <a:pt x="4198460" y="0"/>
                </a:cubicBezTo>
                <a:cubicBezTo>
                  <a:pt x="4444850" y="-60615"/>
                  <a:pt x="4498473" y="8059"/>
                  <a:pt x="4655072" y="0"/>
                </a:cubicBezTo>
                <a:cubicBezTo>
                  <a:pt x="4811671" y="-8059"/>
                  <a:pt x="4767911" y="12739"/>
                  <a:pt x="4838903" y="0"/>
                </a:cubicBezTo>
                <a:cubicBezTo>
                  <a:pt x="4909895" y="-12739"/>
                  <a:pt x="5150927" y="23834"/>
                  <a:pt x="5295515" y="0"/>
                </a:cubicBezTo>
                <a:cubicBezTo>
                  <a:pt x="5440103" y="-23834"/>
                  <a:pt x="5527736" y="14041"/>
                  <a:pt x="5615737" y="0"/>
                </a:cubicBezTo>
                <a:cubicBezTo>
                  <a:pt x="5703738" y="-14041"/>
                  <a:pt x="5733567" y="20494"/>
                  <a:pt x="5799568" y="0"/>
                </a:cubicBezTo>
                <a:cubicBezTo>
                  <a:pt x="5865569" y="-20494"/>
                  <a:pt x="6018025" y="35291"/>
                  <a:pt x="6119789" y="0"/>
                </a:cubicBezTo>
                <a:cubicBezTo>
                  <a:pt x="6221553" y="-35291"/>
                  <a:pt x="6519717" y="15543"/>
                  <a:pt x="6849183" y="0"/>
                </a:cubicBezTo>
                <a:cubicBezTo>
                  <a:pt x="7178649" y="-15543"/>
                  <a:pt x="7430715" y="82548"/>
                  <a:pt x="7714967" y="0"/>
                </a:cubicBezTo>
                <a:cubicBezTo>
                  <a:pt x="7999219" y="-82548"/>
                  <a:pt x="8148614" y="1498"/>
                  <a:pt x="8444360" y="0"/>
                </a:cubicBezTo>
                <a:cubicBezTo>
                  <a:pt x="8740106" y="-1498"/>
                  <a:pt x="8634703" y="28075"/>
                  <a:pt x="8764582" y="0"/>
                </a:cubicBezTo>
                <a:cubicBezTo>
                  <a:pt x="8894461" y="-28075"/>
                  <a:pt x="9083959" y="40902"/>
                  <a:pt x="9221194" y="0"/>
                </a:cubicBezTo>
                <a:cubicBezTo>
                  <a:pt x="9358429" y="-40902"/>
                  <a:pt x="9610886" y="71903"/>
                  <a:pt x="9950587" y="0"/>
                </a:cubicBezTo>
                <a:cubicBezTo>
                  <a:pt x="10290288" y="-71903"/>
                  <a:pt x="10402743" y="3363"/>
                  <a:pt x="10679981" y="0"/>
                </a:cubicBezTo>
                <a:cubicBezTo>
                  <a:pt x="10957219" y="-3363"/>
                  <a:pt x="10959998" y="46691"/>
                  <a:pt x="11136593" y="0"/>
                </a:cubicBezTo>
                <a:cubicBezTo>
                  <a:pt x="11313188" y="-46691"/>
                  <a:pt x="11299416" y="6176"/>
                  <a:pt x="11456815" y="0"/>
                </a:cubicBezTo>
                <a:cubicBezTo>
                  <a:pt x="11614214" y="-6176"/>
                  <a:pt x="11574728" y="20954"/>
                  <a:pt x="11640645" y="0"/>
                </a:cubicBezTo>
                <a:cubicBezTo>
                  <a:pt x="11706562" y="-20954"/>
                  <a:pt x="12043845" y="40478"/>
                  <a:pt x="12233648" y="0"/>
                </a:cubicBezTo>
                <a:cubicBezTo>
                  <a:pt x="12423451" y="-40478"/>
                  <a:pt x="12377796" y="9961"/>
                  <a:pt x="12417479" y="0"/>
                </a:cubicBezTo>
                <a:cubicBezTo>
                  <a:pt x="12457162" y="-9961"/>
                  <a:pt x="13102080" y="127234"/>
                  <a:pt x="13639065" y="0"/>
                </a:cubicBezTo>
                <a:cubicBezTo>
                  <a:pt x="13644995" y="199502"/>
                  <a:pt x="13602001" y="257801"/>
                  <a:pt x="13639065" y="426886"/>
                </a:cubicBezTo>
                <a:cubicBezTo>
                  <a:pt x="13676129" y="595971"/>
                  <a:pt x="13589329" y="688884"/>
                  <a:pt x="13639065" y="853772"/>
                </a:cubicBezTo>
                <a:cubicBezTo>
                  <a:pt x="13688801" y="1018660"/>
                  <a:pt x="13628648" y="1128052"/>
                  <a:pt x="13639065" y="1280658"/>
                </a:cubicBezTo>
                <a:cubicBezTo>
                  <a:pt x="13649482" y="1433264"/>
                  <a:pt x="13603541" y="1602573"/>
                  <a:pt x="13639065" y="1760174"/>
                </a:cubicBezTo>
                <a:cubicBezTo>
                  <a:pt x="13674589" y="1917775"/>
                  <a:pt x="13606290" y="2058355"/>
                  <a:pt x="13639065" y="2292320"/>
                </a:cubicBezTo>
                <a:cubicBezTo>
                  <a:pt x="13671840" y="2526285"/>
                  <a:pt x="13600809" y="2537546"/>
                  <a:pt x="13639065" y="2719206"/>
                </a:cubicBezTo>
                <a:cubicBezTo>
                  <a:pt x="13677321" y="2900866"/>
                  <a:pt x="13595945" y="3176577"/>
                  <a:pt x="13639065" y="3409241"/>
                </a:cubicBezTo>
                <a:cubicBezTo>
                  <a:pt x="13682185" y="3641906"/>
                  <a:pt x="13632092" y="3827916"/>
                  <a:pt x="13639065" y="4046646"/>
                </a:cubicBezTo>
                <a:cubicBezTo>
                  <a:pt x="13646038" y="4265377"/>
                  <a:pt x="13586192" y="4574032"/>
                  <a:pt x="13639065" y="4736681"/>
                </a:cubicBezTo>
                <a:cubicBezTo>
                  <a:pt x="13691938" y="4899330"/>
                  <a:pt x="13600986" y="5109474"/>
                  <a:pt x="13639065" y="5262979"/>
                </a:cubicBezTo>
                <a:cubicBezTo>
                  <a:pt x="13367657" y="5280438"/>
                  <a:pt x="13191766" y="5255151"/>
                  <a:pt x="12909672" y="5262979"/>
                </a:cubicBezTo>
                <a:cubicBezTo>
                  <a:pt x="12627578" y="5270807"/>
                  <a:pt x="12279474" y="5193120"/>
                  <a:pt x="12043887" y="5262979"/>
                </a:cubicBezTo>
                <a:cubicBezTo>
                  <a:pt x="11808300" y="5332838"/>
                  <a:pt x="11735448" y="5227537"/>
                  <a:pt x="11587275" y="5262979"/>
                </a:cubicBezTo>
                <a:cubicBezTo>
                  <a:pt x="11439102" y="5298421"/>
                  <a:pt x="11159414" y="5258576"/>
                  <a:pt x="10857882" y="5262979"/>
                </a:cubicBezTo>
                <a:cubicBezTo>
                  <a:pt x="10556350" y="5267382"/>
                  <a:pt x="10290203" y="5243103"/>
                  <a:pt x="9992098" y="5262979"/>
                </a:cubicBezTo>
                <a:cubicBezTo>
                  <a:pt x="9693993" y="5282855"/>
                  <a:pt x="9800568" y="5238899"/>
                  <a:pt x="9671876" y="5262979"/>
                </a:cubicBezTo>
                <a:cubicBezTo>
                  <a:pt x="9543184" y="5287059"/>
                  <a:pt x="9243471" y="5208904"/>
                  <a:pt x="9078873" y="5262979"/>
                </a:cubicBezTo>
                <a:cubicBezTo>
                  <a:pt x="8914275" y="5317054"/>
                  <a:pt x="8837942" y="5234950"/>
                  <a:pt x="8622261" y="5262979"/>
                </a:cubicBezTo>
                <a:cubicBezTo>
                  <a:pt x="8406580" y="5291008"/>
                  <a:pt x="8380961" y="5247863"/>
                  <a:pt x="8302040" y="5262979"/>
                </a:cubicBezTo>
                <a:cubicBezTo>
                  <a:pt x="8223119" y="5278095"/>
                  <a:pt x="7787663" y="5214807"/>
                  <a:pt x="7436255" y="5262979"/>
                </a:cubicBezTo>
                <a:cubicBezTo>
                  <a:pt x="7084848" y="5311151"/>
                  <a:pt x="7335528" y="5260654"/>
                  <a:pt x="7252425" y="5262979"/>
                </a:cubicBezTo>
                <a:cubicBezTo>
                  <a:pt x="7169322" y="5265304"/>
                  <a:pt x="7117818" y="5247909"/>
                  <a:pt x="7068594" y="5262979"/>
                </a:cubicBezTo>
                <a:cubicBezTo>
                  <a:pt x="7019370" y="5278049"/>
                  <a:pt x="6953705" y="5248124"/>
                  <a:pt x="6884763" y="5262979"/>
                </a:cubicBezTo>
                <a:cubicBezTo>
                  <a:pt x="6815821" y="5277834"/>
                  <a:pt x="6324410" y="5258586"/>
                  <a:pt x="6018979" y="5262979"/>
                </a:cubicBezTo>
                <a:cubicBezTo>
                  <a:pt x="5713548" y="5267372"/>
                  <a:pt x="5786172" y="5236518"/>
                  <a:pt x="5698757" y="5262979"/>
                </a:cubicBezTo>
                <a:cubicBezTo>
                  <a:pt x="5611342" y="5289440"/>
                  <a:pt x="5475204" y="5248334"/>
                  <a:pt x="5378536" y="5262979"/>
                </a:cubicBezTo>
                <a:cubicBezTo>
                  <a:pt x="5281868" y="5277624"/>
                  <a:pt x="5283801" y="5241984"/>
                  <a:pt x="5194705" y="5262979"/>
                </a:cubicBezTo>
                <a:cubicBezTo>
                  <a:pt x="5105609" y="5283974"/>
                  <a:pt x="4532225" y="5163883"/>
                  <a:pt x="4328921" y="5262979"/>
                </a:cubicBezTo>
                <a:cubicBezTo>
                  <a:pt x="4125617" y="5362075"/>
                  <a:pt x="4196275" y="5249501"/>
                  <a:pt x="4145090" y="5262979"/>
                </a:cubicBezTo>
                <a:cubicBezTo>
                  <a:pt x="4093905" y="5276457"/>
                  <a:pt x="3674101" y="5187685"/>
                  <a:pt x="3279306" y="5262979"/>
                </a:cubicBezTo>
                <a:cubicBezTo>
                  <a:pt x="2884511" y="5338273"/>
                  <a:pt x="2888945" y="5242548"/>
                  <a:pt x="2686303" y="5262979"/>
                </a:cubicBezTo>
                <a:cubicBezTo>
                  <a:pt x="2483661" y="5283410"/>
                  <a:pt x="2508714" y="5238380"/>
                  <a:pt x="2366081" y="5262979"/>
                </a:cubicBezTo>
                <a:cubicBezTo>
                  <a:pt x="2223448" y="5287578"/>
                  <a:pt x="1996708" y="5244765"/>
                  <a:pt x="1636688" y="5262979"/>
                </a:cubicBezTo>
                <a:cubicBezTo>
                  <a:pt x="1276668" y="5281193"/>
                  <a:pt x="1526220" y="5260398"/>
                  <a:pt x="1452857" y="5262979"/>
                </a:cubicBezTo>
                <a:cubicBezTo>
                  <a:pt x="1379494" y="5265560"/>
                  <a:pt x="863772" y="5163385"/>
                  <a:pt x="587073" y="5262979"/>
                </a:cubicBezTo>
                <a:cubicBezTo>
                  <a:pt x="310374" y="5362573"/>
                  <a:pt x="117677" y="5260790"/>
                  <a:pt x="0" y="5262979"/>
                </a:cubicBezTo>
                <a:cubicBezTo>
                  <a:pt x="-60825" y="5124469"/>
                  <a:pt x="43519" y="4806317"/>
                  <a:pt x="0" y="4625574"/>
                </a:cubicBezTo>
                <a:cubicBezTo>
                  <a:pt x="-43519" y="4444831"/>
                  <a:pt x="6141" y="4385603"/>
                  <a:pt x="0" y="4146058"/>
                </a:cubicBezTo>
                <a:cubicBezTo>
                  <a:pt x="-6141" y="3906513"/>
                  <a:pt x="52212" y="3852735"/>
                  <a:pt x="0" y="3666542"/>
                </a:cubicBezTo>
                <a:cubicBezTo>
                  <a:pt x="-52212" y="3480349"/>
                  <a:pt x="46373" y="3200162"/>
                  <a:pt x="0" y="2976507"/>
                </a:cubicBezTo>
                <a:cubicBezTo>
                  <a:pt x="-46373" y="2752853"/>
                  <a:pt x="14868" y="2567113"/>
                  <a:pt x="0" y="2339102"/>
                </a:cubicBezTo>
                <a:cubicBezTo>
                  <a:pt x="-14868" y="2111091"/>
                  <a:pt x="1593" y="2014856"/>
                  <a:pt x="0" y="1912216"/>
                </a:cubicBezTo>
                <a:cubicBezTo>
                  <a:pt x="-1593" y="1809576"/>
                  <a:pt x="66926" y="1556050"/>
                  <a:pt x="0" y="1222181"/>
                </a:cubicBezTo>
                <a:cubicBezTo>
                  <a:pt x="-66926" y="888313"/>
                  <a:pt x="65462" y="769935"/>
                  <a:pt x="0" y="532146"/>
                </a:cubicBezTo>
                <a:cubicBezTo>
                  <a:pt x="-65462" y="294358"/>
                  <a:pt x="50662" y="181802"/>
                  <a:pt x="0" y="0"/>
                </a:cubicBezTo>
                <a:close/>
              </a:path>
            </a:pathLst>
          </a:custGeom>
          <a:noFill/>
          <a:ln w="38100">
            <a:solidFill>
              <a:schemeClr val="tx1"/>
            </a:solidFill>
            <a:extLst>
              <a:ext uri="{C807C97D-BFC1-408E-A445-0C87EB9F89A2}">
                <ask:lineSketchStyleProps xmlns:ask="http://schemas.microsoft.com/office/drawing/2018/sketchyshapes" sd="1996677704">
                  <a:prstGeom prst="rect">
                    <a:avLst/>
                  </a:prstGeom>
                  <ask:type>
                    <ask:lineSketchScribble/>
                  </ask:type>
                </ask:lineSketchStyleProps>
              </a:ext>
            </a:extLst>
          </a:ln>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Cát được sử dụng nhiều trong xây dựng và là nguyên liệu chính để sản xuất thủy tinh. Silicon oxide là thành phần chính của cát. Phân tử silicon oxide gồm 1 nguyên tử Si liên kết với 2 nguyên tử O. Dựa vào hóa trị của các nguyên tố trong bảng 6.1, hãy tính tích hóa trị và số nguyên tử của mỗi nguyên tố trong phân tử silicon oxide. Nhận xét về tích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104F407-95E3-4632-AB1A-2AE20FE0FB22}"/>
              </a:ext>
            </a:extLst>
          </p:cNvPr>
          <p:cNvSpPr/>
          <p:nvPr/>
        </p:nvSpPr>
        <p:spPr bwMode="auto">
          <a:xfrm>
            <a:off x="10660566" y="72868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E43826C-4CF5-4D99-B07F-493482147A49}"/>
              </a:ext>
            </a:extLst>
          </p:cNvPr>
          <p:cNvSpPr/>
          <p:nvPr/>
        </p:nvSpPr>
        <p:spPr bwMode="auto">
          <a:xfrm>
            <a:off x="13020907" y="72868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6597BBB-BA6F-4612-ADA6-FD6543EE2B06}"/>
              </a:ext>
            </a:extLst>
          </p:cNvPr>
          <p:cNvSpPr/>
          <p:nvPr/>
        </p:nvSpPr>
        <p:spPr bwMode="auto">
          <a:xfrm>
            <a:off x="10675389" y="823400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D7920BC-B431-498F-B358-7E292C92232A}"/>
              </a:ext>
            </a:extLst>
          </p:cNvPr>
          <p:cNvSpPr/>
          <p:nvPr/>
        </p:nvSpPr>
        <p:spPr bwMode="auto">
          <a:xfrm>
            <a:off x="12849876" y="819006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61D6FC9-4D3F-45B9-AB70-1129A147847D}"/>
              </a:ext>
            </a:extLst>
          </p:cNvPr>
          <p:cNvSpPr/>
          <p:nvPr/>
        </p:nvSpPr>
        <p:spPr bwMode="auto">
          <a:xfrm>
            <a:off x="10407757" y="9113454"/>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7FF698A-1052-4797-BF5E-849B6606882E}"/>
              </a:ext>
            </a:extLst>
          </p:cNvPr>
          <p:cNvSpPr/>
          <p:nvPr/>
        </p:nvSpPr>
        <p:spPr bwMode="auto">
          <a:xfrm>
            <a:off x="13020907" y="9093307"/>
            <a:ext cx="1650381"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8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56" name="Google Shape;898;p7">
            <a:extLst>
              <a:ext uri="{FF2B5EF4-FFF2-40B4-BE49-F238E27FC236}">
                <a16:creationId xmlns:a16="http://schemas.microsoft.com/office/drawing/2014/main" id="{2A7F49BD-DB9E-4403-8C16-48FD672811DE}"/>
              </a:ext>
            </a:extLst>
          </p:cNvPr>
          <p:cNvSpPr/>
          <p:nvPr/>
        </p:nvSpPr>
        <p:spPr>
          <a:xfrm>
            <a:off x="1969601" y="1939579"/>
            <a:ext cx="4768113" cy="75494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899;p7">
            <a:extLst>
              <a:ext uri="{FF2B5EF4-FFF2-40B4-BE49-F238E27FC236}">
                <a16:creationId xmlns:a16="http://schemas.microsoft.com/office/drawing/2014/main" id="{F99173A2-342D-46CB-9475-4AB58E59653F}"/>
              </a:ext>
            </a:extLst>
          </p:cNvPr>
          <p:cNvSpPr/>
          <p:nvPr/>
        </p:nvSpPr>
        <p:spPr>
          <a:xfrm>
            <a:off x="1417236" y="1433779"/>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900;p7">
            <a:extLst>
              <a:ext uri="{FF2B5EF4-FFF2-40B4-BE49-F238E27FC236}">
                <a16:creationId xmlns:a16="http://schemas.microsoft.com/office/drawing/2014/main" id="{9634A0FE-8387-48B6-B91F-B1E51FE79E74}"/>
              </a:ext>
            </a:extLst>
          </p:cNvPr>
          <p:cNvSpPr/>
          <p:nvPr/>
        </p:nvSpPr>
        <p:spPr>
          <a:xfrm>
            <a:off x="5879106" y="1552574"/>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Google Shape;3214;p26">
            <a:extLst>
              <a:ext uri="{FF2B5EF4-FFF2-40B4-BE49-F238E27FC236}">
                <a16:creationId xmlns:a16="http://schemas.microsoft.com/office/drawing/2014/main" id="{B518BD14-B3F7-4A0C-BEF3-4F86C0C2475E}"/>
              </a:ext>
            </a:extLst>
          </p:cNvPr>
          <p:cNvSpPr/>
          <p:nvPr/>
        </p:nvSpPr>
        <p:spPr>
          <a:xfrm>
            <a:off x="3413310" y="9907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8066F4AF-1F9C-4B78-826C-70A3EA40D451}"/>
              </a:ext>
            </a:extLst>
          </p:cNvPr>
          <p:cNvSpPr txBox="1"/>
          <p:nvPr/>
        </p:nvSpPr>
        <p:spPr>
          <a:xfrm>
            <a:off x="7249475" y="320051"/>
            <a:ext cx="342900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MỞ ĐẦU</a:t>
            </a:r>
          </a:p>
        </p:txBody>
      </p:sp>
      <p:sp>
        <p:nvSpPr>
          <p:cNvPr id="4" name="Rectangle 2">
            <a:extLst>
              <a:ext uri="{FF2B5EF4-FFF2-40B4-BE49-F238E27FC236}">
                <a16:creationId xmlns:a16="http://schemas.microsoft.com/office/drawing/2014/main" id="{37C1CFED-59E8-436D-B215-C499357D85AB}"/>
              </a:ext>
            </a:extLst>
          </p:cNvPr>
          <p:cNvSpPr>
            <a:spLocks noChangeArrowheads="1"/>
          </p:cNvSpPr>
          <p:nvPr/>
        </p:nvSpPr>
        <p:spPr bwMode="auto">
          <a:xfrm>
            <a:off x="2242915" y="1871563"/>
            <a:ext cx="4357376" cy="747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các mi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 ghi kí hi</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ệ</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u hoá </a:t>
            </a:r>
            <a:r>
              <a:rPr lang="en-US" altLang="en-US" sz="4800">
                <a:solidFill>
                  <a:srgbClr val="1D1D1D"/>
                </a:solidFill>
                <a:latin typeface="Times New Roman" panose="02020603050405020304" pitchFamily="18" charset="0"/>
                <a:ea typeface="Times New Roman" panose="02020603050405020304" pitchFamily="18" charset="0"/>
                <a:cs typeface="Times New Roman" panose="02020603050405020304" pitchFamily="18" charset="0"/>
              </a:rPr>
              <a:t>học</a:t>
            </a:r>
            <a:r>
              <a:rPr kumimoji="0" lang="vi-VN" altLang="en-US" sz="4800" b="0" i="0" u="none" strike="noStrike" cap="none" normalizeH="0" baseline="0">
                <a:ln>
                  <a:noFill/>
                </a:ln>
                <a:solidFill>
                  <a:srgbClr val="1D1D1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altLang="en-US" sz="4800">
                <a:solidFill>
                  <a:srgbClr val="2A2A2A"/>
                </a:solidFill>
                <a:latin typeface="Times New Roman" panose="02020603050405020304" pitchFamily="18" charset="0"/>
                <a:ea typeface="Times New Roman" panose="02020603050405020304" pitchFamily="18" charset="0"/>
                <a:cs typeface="Times New Roman" panose="02020603050405020304" pitchFamily="18" charset="0"/>
              </a:rPr>
              <a:t>ủ</a:t>
            </a:r>
            <a:r>
              <a:rPr kumimoji="0" lang="vi-VN" altLang="en-US" sz="4800" b="0" i="0" u="none" strike="noStrike" cap="none" normalizeH="0" baseline="0">
                <a:ln>
                  <a:noFill/>
                </a:ln>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các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nguyên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ố</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O, Cl, </a:t>
            </a:r>
            <a:r>
              <a:rPr kumimoji="0" lang="vi-VN" alt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H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nh</a:t>
            </a:r>
            <a:r>
              <a:rPr lang="en-US" altLang="en-US" sz="4800">
                <a:solidFill>
                  <a:srgbClr val="232323"/>
                </a:solidFill>
                <a:latin typeface="Times New Roman" panose="02020603050405020304" pitchFamily="18" charset="0"/>
                <a:ea typeface="Times New Roman" panose="02020603050405020304" pitchFamily="18" charset="0"/>
                <a:cs typeface="Times New Roman" panose="02020603050405020304" pitchFamily="18" charset="0"/>
              </a:rPr>
              <a:t>ư</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altLang="en-US" sz="4800">
                <a:solidFill>
                  <a:srgbClr val="212121"/>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12121"/>
                </a:solidFill>
                <a:effectLst/>
                <a:latin typeface="Times New Roman" panose="02020603050405020304" pitchFamily="18" charset="0"/>
                <a:ea typeface="Times New Roman" panose="02020603050405020304" pitchFamily="18" charset="0"/>
                <a:cs typeface="Times New Roman" panose="02020603050405020304" pitchFamily="18" charset="0"/>
              </a:rPr>
              <a:t>nh </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dưới đây</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Hãy ghép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a H v</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ớ</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i các mi</a:t>
            </a:r>
            <a:r>
              <a:rPr kumimoji="0" lang="en-US"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ế</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ng b</a:t>
            </a:r>
            <a:r>
              <a:rPr lang="en-US" altLang="en-US" sz="480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ìa</a:t>
            </a:r>
            <a:r>
              <a:rPr kumimoji="0" lang="vi-VN" altLang="en-US" sz="4800" b="0" i="0" u="none" strike="noStrike" cap="none" normalizeH="0" baseline="0">
                <a:ln>
                  <a:noFill/>
                </a:ln>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khác </a:t>
            </a:r>
            <a:r>
              <a:rPr kumimoji="0" lang="vi-VN" altLang="en-US" sz="4800" b="0" i="0" u="none" strike="noStrike" cap="none" normalizeH="0" baseline="0">
                <a:ln>
                  <a:noFill/>
                </a:ln>
                <a:solidFill>
                  <a:srgbClr val="232323"/>
                </a:solidFill>
                <a:effectLst/>
                <a:latin typeface="Times New Roman" panose="02020603050405020304" pitchFamily="18" charset="0"/>
                <a:ea typeface="Times New Roman" panose="02020603050405020304" pitchFamily="18" charset="0"/>
                <a:cs typeface="Times New Roman" panose="02020603050405020304" pitchFamily="18" charset="0"/>
              </a:rPr>
              <a:t>sao </a:t>
            </a:r>
            <a:r>
              <a:rPr kumimoji="0" lang="vi-VN" altLang="en-US" sz="4800" b="0" i="0" u="none" strike="noStrike" cap="none" normalizeH="0" baseline="0">
                <a:ln>
                  <a:noFill/>
                </a:ln>
                <a:solidFill>
                  <a:srgbClr val="343434"/>
                </a:solidFill>
                <a:effectLst/>
                <a:latin typeface="Times New Roman" panose="02020603050405020304" pitchFamily="18" charset="0"/>
                <a:ea typeface="Times New Roman" panose="02020603050405020304" pitchFamily="18" charset="0"/>
                <a:cs typeface="Times New Roman" panose="02020603050405020304" pitchFamily="18" charset="0"/>
              </a:rPr>
              <a:t>cho </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ph</a:t>
            </a:r>
            <a:r>
              <a:rPr lang="en-US" altLang="en-US" sz="4800">
                <a:solidFill>
                  <a:srgbClr val="2F2F2F"/>
                </a:solidFill>
                <a:latin typeface="Times New Roman" panose="02020603050405020304" pitchFamily="18" charset="0"/>
                <a:ea typeface="Times New Roman" panose="02020603050405020304" pitchFamily="18" charset="0"/>
                <a:cs typeface="Times New Roman" panose="02020603050405020304" pitchFamily="18" charset="0"/>
              </a:rPr>
              <a:t>ù hợp</a:t>
            </a:r>
            <a:r>
              <a:rPr kumimoji="0" lang="vi-VN" altLang="en-US" sz="4800" b="0" i="0" u="none" strike="noStrike" cap="none" normalizeH="0" baseline="0">
                <a:ln>
                  <a:noFill/>
                </a:ln>
                <a:solidFill>
                  <a:srgbClr val="2F2F2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9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 name="Group 22">
            <a:extLst>
              <a:ext uri="{FF2B5EF4-FFF2-40B4-BE49-F238E27FC236}">
                <a16:creationId xmlns:a16="http://schemas.microsoft.com/office/drawing/2014/main" id="{8B181263-D2B7-441B-9A85-68C7539E02B7}"/>
              </a:ext>
            </a:extLst>
          </p:cNvPr>
          <p:cNvGrpSpPr/>
          <p:nvPr/>
        </p:nvGrpSpPr>
        <p:grpSpPr>
          <a:xfrm>
            <a:off x="13964528" y="1579213"/>
            <a:ext cx="2139315" cy="1736396"/>
            <a:chOff x="13969315" y="5171538"/>
            <a:chExt cx="2139315" cy="1736396"/>
          </a:xfrm>
        </p:grpSpPr>
        <p:sp>
          <p:nvSpPr>
            <p:cNvPr id="24" name="Freeform: Shape 23">
              <a:extLst>
                <a:ext uri="{FF2B5EF4-FFF2-40B4-BE49-F238E27FC236}">
                  <a16:creationId xmlns:a16="http://schemas.microsoft.com/office/drawing/2014/main" id="{1FC4FA8F-C08A-4BD0-892B-895EC976F82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4361D614-58EC-4931-B94F-EF5E2A8033D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AFC08BEC-CE66-49D9-9E9C-710B81A18350}"/>
              </a:ext>
            </a:extLst>
          </p:cNvPr>
          <p:cNvGrpSpPr/>
          <p:nvPr/>
        </p:nvGrpSpPr>
        <p:grpSpPr>
          <a:xfrm>
            <a:off x="6905839" y="2743394"/>
            <a:ext cx="1783080" cy="5736896"/>
            <a:chOff x="6812280" y="3089291"/>
            <a:chExt cx="1783080" cy="5736896"/>
          </a:xfrm>
        </p:grpSpPr>
        <p:sp>
          <p:nvSpPr>
            <p:cNvPr id="30" name="Freeform: Shape 29">
              <a:extLst>
                <a:ext uri="{FF2B5EF4-FFF2-40B4-BE49-F238E27FC236}">
                  <a16:creationId xmlns:a16="http://schemas.microsoft.com/office/drawing/2014/main" id="{CF89C120-21F6-4116-8003-58A9FF10ADB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A9A51AA2-A0EC-4EDE-BF90-C9FC58567385}"/>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32" name="Group 31">
            <a:extLst>
              <a:ext uri="{FF2B5EF4-FFF2-40B4-BE49-F238E27FC236}">
                <a16:creationId xmlns:a16="http://schemas.microsoft.com/office/drawing/2014/main" id="{4FD642A9-82DA-4888-83CD-12852996D222}"/>
              </a:ext>
            </a:extLst>
          </p:cNvPr>
          <p:cNvGrpSpPr/>
          <p:nvPr/>
        </p:nvGrpSpPr>
        <p:grpSpPr>
          <a:xfrm>
            <a:off x="9144000" y="2743394"/>
            <a:ext cx="1874522" cy="1691641"/>
            <a:chOff x="9049104" y="3080022"/>
            <a:chExt cx="1874522" cy="1691641"/>
          </a:xfrm>
        </p:grpSpPr>
        <p:sp>
          <p:nvSpPr>
            <p:cNvPr id="33" name="Freeform: Shape 32">
              <a:extLst>
                <a:ext uri="{FF2B5EF4-FFF2-40B4-BE49-F238E27FC236}">
                  <a16:creationId xmlns:a16="http://schemas.microsoft.com/office/drawing/2014/main" id="{9E509C1D-319D-4A22-948C-73DBADEA1E9D}"/>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7C622083-6C39-49DD-9A0B-7F44ABFA2F0B}"/>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35" name="Group 34">
            <a:extLst>
              <a:ext uri="{FF2B5EF4-FFF2-40B4-BE49-F238E27FC236}">
                <a16:creationId xmlns:a16="http://schemas.microsoft.com/office/drawing/2014/main" id="{0CCD3AED-581A-455C-9FD1-CEC0FF705761}"/>
              </a:ext>
            </a:extLst>
          </p:cNvPr>
          <p:cNvGrpSpPr/>
          <p:nvPr/>
        </p:nvGrpSpPr>
        <p:grpSpPr>
          <a:xfrm>
            <a:off x="9144000" y="5097009"/>
            <a:ext cx="1874522" cy="3383282"/>
            <a:chOff x="9049104" y="5442905"/>
            <a:chExt cx="1874522" cy="3383282"/>
          </a:xfrm>
        </p:grpSpPr>
        <p:sp>
          <p:nvSpPr>
            <p:cNvPr id="36" name="Freeform: Shape 35">
              <a:extLst>
                <a:ext uri="{FF2B5EF4-FFF2-40B4-BE49-F238E27FC236}">
                  <a16:creationId xmlns:a16="http://schemas.microsoft.com/office/drawing/2014/main" id="{A8141F25-8696-4B3E-A9D7-5C2192058124}"/>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TextBox 36">
              <a:extLst>
                <a:ext uri="{FF2B5EF4-FFF2-40B4-BE49-F238E27FC236}">
                  <a16:creationId xmlns:a16="http://schemas.microsoft.com/office/drawing/2014/main" id="{19AC11E1-AEDA-4DC8-A229-AE9C43E64EE5}"/>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38" name="Group 37">
            <a:extLst>
              <a:ext uri="{FF2B5EF4-FFF2-40B4-BE49-F238E27FC236}">
                <a16:creationId xmlns:a16="http://schemas.microsoft.com/office/drawing/2014/main" id="{8C9F6A46-4D16-4E09-A803-1A78E2A822D8}"/>
              </a:ext>
            </a:extLst>
          </p:cNvPr>
          <p:cNvGrpSpPr/>
          <p:nvPr/>
        </p:nvGrpSpPr>
        <p:grpSpPr>
          <a:xfrm>
            <a:off x="11603926" y="2698639"/>
            <a:ext cx="2139315" cy="1736396"/>
            <a:chOff x="11317538" y="3087921"/>
            <a:chExt cx="2139315" cy="1736396"/>
          </a:xfrm>
        </p:grpSpPr>
        <p:sp>
          <p:nvSpPr>
            <p:cNvPr id="39" name="Freeform: Shape 38">
              <a:extLst>
                <a:ext uri="{FF2B5EF4-FFF2-40B4-BE49-F238E27FC236}">
                  <a16:creationId xmlns:a16="http://schemas.microsoft.com/office/drawing/2014/main" id="{6A194BE0-5949-47E1-89E3-AF3A31FC487C}"/>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3906AF75-FD50-4496-9A6F-8AEAD223D63A}"/>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1" name="Group 40">
            <a:extLst>
              <a:ext uri="{FF2B5EF4-FFF2-40B4-BE49-F238E27FC236}">
                <a16:creationId xmlns:a16="http://schemas.microsoft.com/office/drawing/2014/main" id="{C7731396-5793-441F-A701-D59E991D76B5}"/>
              </a:ext>
            </a:extLst>
          </p:cNvPr>
          <p:cNvGrpSpPr/>
          <p:nvPr/>
        </p:nvGrpSpPr>
        <p:grpSpPr>
          <a:xfrm>
            <a:off x="11603925" y="4589177"/>
            <a:ext cx="2139315" cy="1691641"/>
            <a:chOff x="11325152" y="5104030"/>
            <a:chExt cx="2139315" cy="1736396"/>
          </a:xfrm>
        </p:grpSpPr>
        <p:sp>
          <p:nvSpPr>
            <p:cNvPr id="42" name="Freeform: Shape 41">
              <a:extLst>
                <a:ext uri="{FF2B5EF4-FFF2-40B4-BE49-F238E27FC236}">
                  <a16:creationId xmlns:a16="http://schemas.microsoft.com/office/drawing/2014/main" id="{5FAA7DD0-E515-4176-AD8B-C7DCF4E799A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B7F3D61A-4FC4-498E-9B0E-D89F93AE4282}"/>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4" name="Group 43">
            <a:extLst>
              <a:ext uri="{FF2B5EF4-FFF2-40B4-BE49-F238E27FC236}">
                <a16:creationId xmlns:a16="http://schemas.microsoft.com/office/drawing/2014/main" id="{1E3D2F36-7A26-4C14-8E92-4394F8B86AB0}"/>
              </a:ext>
            </a:extLst>
          </p:cNvPr>
          <p:cNvGrpSpPr/>
          <p:nvPr/>
        </p:nvGrpSpPr>
        <p:grpSpPr>
          <a:xfrm>
            <a:off x="11603925" y="6434960"/>
            <a:ext cx="2139315" cy="1736396"/>
            <a:chOff x="13975022" y="3074776"/>
            <a:chExt cx="2139315" cy="1736396"/>
          </a:xfrm>
        </p:grpSpPr>
        <p:sp>
          <p:nvSpPr>
            <p:cNvPr id="45" name="Freeform: Shape 44">
              <a:extLst>
                <a:ext uri="{FF2B5EF4-FFF2-40B4-BE49-F238E27FC236}">
                  <a16:creationId xmlns:a16="http://schemas.microsoft.com/office/drawing/2014/main" id="{FA777508-E322-49E7-A00D-62AAF50E75D4}"/>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Box 45">
              <a:extLst>
                <a:ext uri="{FF2B5EF4-FFF2-40B4-BE49-F238E27FC236}">
                  <a16:creationId xmlns:a16="http://schemas.microsoft.com/office/drawing/2014/main" id="{56A41B56-8EB4-42B4-9B05-0044EC3C958E}"/>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47" name="Group 46">
            <a:extLst>
              <a:ext uri="{FF2B5EF4-FFF2-40B4-BE49-F238E27FC236}">
                <a16:creationId xmlns:a16="http://schemas.microsoft.com/office/drawing/2014/main" id="{044F8D6D-3C6E-429C-8D9D-5193BC950D35}"/>
              </a:ext>
            </a:extLst>
          </p:cNvPr>
          <p:cNvGrpSpPr/>
          <p:nvPr/>
        </p:nvGrpSpPr>
        <p:grpSpPr>
          <a:xfrm>
            <a:off x="13997623" y="3566837"/>
            <a:ext cx="2139315" cy="1736396"/>
            <a:chOff x="11332766" y="7120139"/>
            <a:chExt cx="2139315" cy="1736396"/>
          </a:xfrm>
        </p:grpSpPr>
        <p:sp>
          <p:nvSpPr>
            <p:cNvPr id="48" name="Freeform: Shape 47">
              <a:extLst>
                <a:ext uri="{FF2B5EF4-FFF2-40B4-BE49-F238E27FC236}">
                  <a16:creationId xmlns:a16="http://schemas.microsoft.com/office/drawing/2014/main" id="{5C216193-868F-4E61-AA9E-994DBFA94870}"/>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8A7B2227-F690-45FF-8E99-85C6FC6001FB}"/>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0" name="Group 49">
            <a:extLst>
              <a:ext uri="{FF2B5EF4-FFF2-40B4-BE49-F238E27FC236}">
                <a16:creationId xmlns:a16="http://schemas.microsoft.com/office/drawing/2014/main" id="{AEEA0AD8-3D15-48D6-9D77-D7FE517B103C}"/>
              </a:ext>
            </a:extLst>
          </p:cNvPr>
          <p:cNvGrpSpPr/>
          <p:nvPr/>
        </p:nvGrpSpPr>
        <p:grpSpPr>
          <a:xfrm>
            <a:off x="13997623" y="5554461"/>
            <a:ext cx="2139315" cy="1736396"/>
            <a:chOff x="13969315" y="7138942"/>
            <a:chExt cx="2139315" cy="1736396"/>
          </a:xfrm>
        </p:grpSpPr>
        <p:sp>
          <p:nvSpPr>
            <p:cNvPr id="51" name="Freeform: Shape 50">
              <a:extLst>
                <a:ext uri="{FF2B5EF4-FFF2-40B4-BE49-F238E27FC236}">
                  <a16:creationId xmlns:a16="http://schemas.microsoft.com/office/drawing/2014/main" id="{1370910E-790E-4A47-9BB7-072198FF7F2A}"/>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13747C4F-38B7-4249-A748-0FB46D83CFA4}"/>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53" name="Group 52">
            <a:extLst>
              <a:ext uri="{FF2B5EF4-FFF2-40B4-BE49-F238E27FC236}">
                <a16:creationId xmlns:a16="http://schemas.microsoft.com/office/drawing/2014/main" id="{B7F788E7-499C-48FA-9B61-15111CA21FF8}"/>
              </a:ext>
            </a:extLst>
          </p:cNvPr>
          <p:cNvGrpSpPr/>
          <p:nvPr/>
        </p:nvGrpSpPr>
        <p:grpSpPr>
          <a:xfrm>
            <a:off x="13997623" y="7614137"/>
            <a:ext cx="2139315" cy="1736396"/>
            <a:chOff x="13969315" y="7138942"/>
            <a:chExt cx="2139315" cy="1736396"/>
          </a:xfrm>
        </p:grpSpPr>
        <p:sp>
          <p:nvSpPr>
            <p:cNvPr id="54" name="Freeform: Shape 53">
              <a:extLst>
                <a:ext uri="{FF2B5EF4-FFF2-40B4-BE49-F238E27FC236}">
                  <a16:creationId xmlns:a16="http://schemas.microsoft.com/office/drawing/2014/main" id="{6EE6C965-19BD-4AD0-B66D-1615E243853F}"/>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id="{07E04645-256D-41D7-A9B9-8A01A63268D3}"/>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8DECB6-DAB6-4865-9D1D-A51F78CC235E}"/>
              </a:ext>
            </a:extLst>
          </p:cNvPr>
          <p:cNvGraphicFramePr>
            <a:graphicFrameLocks noGrp="1"/>
          </p:cNvGraphicFramePr>
          <p:nvPr>
            <p:extLst>
              <p:ext uri="{D42A27DB-BD31-4B8C-83A1-F6EECF244321}">
                <p14:modId xmlns:p14="http://schemas.microsoft.com/office/powerpoint/2010/main" val="1543461807"/>
              </p:ext>
            </p:extLst>
          </p:nvPr>
        </p:nvGraphicFramePr>
        <p:xfrm>
          <a:off x="3349126" y="1139045"/>
          <a:ext cx="8894913" cy="2709672"/>
        </p:xfrm>
        <a:graphic>
          <a:graphicData uri="http://schemas.openxmlformats.org/drawingml/2006/table">
            <a:tbl>
              <a:tblPr firstRow="1" firstCol="1" bandRow="1"/>
              <a:tblGrid>
                <a:gridCol w="5304220">
                  <a:extLst>
                    <a:ext uri="{9D8B030D-6E8A-4147-A177-3AD203B41FA5}">
                      <a16:colId xmlns:a16="http://schemas.microsoft.com/office/drawing/2014/main" val="1870947339"/>
                    </a:ext>
                  </a:extLst>
                </a:gridCol>
                <a:gridCol w="1761893">
                  <a:extLst>
                    <a:ext uri="{9D8B030D-6E8A-4147-A177-3AD203B41FA5}">
                      <a16:colId xmlns:a16="http://schemas.microsoft.com/office/drawing/2014/main" val="2120995454"/>
                    </a:ext>
                  </a:extLst>
                </a:gridCol>
                <a:gridCol w="1828800">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3" name="Table 2">
            <a:extLst>
              <a:ext uri="{FF2B5EF4-FFF2-40B4-BE49-F238E27FC236}">
                <a16:creationId xmlns:a16="http://schemas.microsoft.com/office/drawing/2014/main" id="{7571C36F-05E6-4E52-A85E-501F152CDFBE}"/>
              </a:ext>
            </a:extLst>
          </p:cNvPr>
          <p:cNvGraphicFramePr>
            <a:graphicFrameLocks noGrp="1"/>
          </p:cNvGraphicFramePr>
          <p:nvPr>
            <p:extLst>
              <p:ext uri="{D42A27DB-BD31-4B8C-83A1-F6EECF244321}">
                <p14:modId xmlns:p14="http://schemas.microsoft.com/office/powerpoint/2010/main" val="2769592029"/>
              </p:ext>
            </p:extLst>
          </p:nvPr>
        </p:nvGraphicFramePr>
        <p:xfrm>
          <a:off x="3343786" y="3962267"/>
          <a:ext cx="8894913" cy="2709672"/>
        </p:xfrm>
        <a:graphic>
          <a:graphicData uri="http://schemas.openxmlformats.org/drawingml/2006/table">
            <a:tbl>
              <a:tblPr firstRow="1" firstCol="1" bandRow="1"/>
              <a:tblGrid>
                <a:gridCol w="5309560">
                  <a:extLst>
                    <a:ext uri="{9D8B030D-6E8A-4147-A177-3AD203B41FA5}">
                      <a16:colId xmlns:a16="http://schemas.microsoft.com/office/drawing/2014/main" val="1870947339"/>
                    </a:ext>
                  </a:extLst>
                </a:gridCol>
                <a:gridCol w="1739591">
                  <a:extLst>
                    <a:ext uri="{9D8B030D-6E8A-4147-A177-3AD203B41FA5}">
                      <a16:colId xmlns:a16="http://schemas.microsoft.com/office/drawing/2014/main" val="2120995454"/>
                    </a:ext>
                  </a:extLst>
                </a:gridCol>
                <a:gridCol w="1845762">
                  <a:extLst>
                    <a:ext uri="{9D8B030D-6E8A-4147-A177-3AD203B41FA5}">
                      <a16:colId xmlns:a16="http://schemas.microsoft.com/office/drawing/2014/main" val="1171330648"/>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02128946"/>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8539111"/>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4831804"/>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73963671"/>
                  </a:ext>
                </a:extLst>
              </a:tr>
            </a:tbl>
          </a:graphicData>
        </a:graphic>
      </p:graphicFrame>
      <p:graphicFrame>
        <p:nvGraphicFramePr>
          <p:cNvPr id="4" name="Table 3">
            <a:extLst>
              <a:ext uri="{FF2B5EF4-FFF2-40B4-BE49-F238E27FC236}">
                <a16:creationId xmlns:a16="http://schemas.microsoft.com/office/drawing/2014/main" id="{3A520A88-AAAE-4386-AD01-B35A4BEF6218}"/>
              </a:ext>
            </a:extLst>
          </p:cNvPr>
          <p:cNvGraphicFramePr>
            <a:graphicFrameLocks noGrp="1"/>
          </p:cNvGraphicFramePr>
          <p:nvPr>
            <p:extLst>
              <p:ext uri="{D42A27DB-BD31-4B8C-83A1-F6EECF244321}">
                <p14:modId xmlns:p14="http://schemas.microsoft.com/office/powerpoint/2010/main" val="2601793149"/>
              </p:ext>
            </p:extLst>
          </p:nvPr>
        </p:nvGraphicFramePr>
        <p:xfrm>
          <a:off x="3349126" y="6785489"/>
          <a:ext cx="8889573" cy="2709672"/>
        </p:xfrm>
        <a:graphic>
          <a:graphicData uri="http://schemas.openxmlformats.org/drawingml/2006/table">
            <a:tbl>
              <a:tblPr firstRow="1" firstCol="1" bandRow="1"/>
              <a:tblGrid>
                <a:gridCol w="5281918">
                  <a:extLst>
                    <a:ext uri="{9D8B030D-6E8A-4147-A177-3AD203B41FA5}">
                      <a16:colId xmlns:a16="http://schemas.microsoft.com/office/drawing/2014/main" val="3242571840"/>
                    </a:ext>
                  </a:extLst>
                </a:gridCol>
                <a:gridCol w="1761893">
                  <a:extLst>
                    <a:ext uri="{9D8B030D-6E8A-4147-A177-3AD203B41FA5}">
                      <a16:colId xmlns:a16="http://schemas.microsoft.com/office/drawing/2014/main" val="110769304"/>
                    </a:ext>
                  </a:extLst>
                </a:gridCol>
                <a:gridCol w="1845762">
                  <a:extLst>
                    <a:ext uri="{9D8B030D-6E8A-4147-A177-3AD203B41FA5}">
                      <a16:colId xmlns:a16="http://schemas.microsoft.com/office/drawing/2014/main" val="1110993530"/>
                    </a:ext>
                  </a:extLst>
                </a:gridCol>
              </a:tblGrid>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Nguyên tố</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O</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303492717"/>
                  </a:ext>
                </a:extLst>
              </a:tr>
              <a:tr h="49531">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Hoá trị</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92875807"/>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91150032"/>
                  </a:ext>
                </a:extLst>
              </a:tr>
              <a:tr h="0">
                <a:tc>
                  <a:txBody>
                    <a:bodyPr/>
                    <a:lstStyle/>
                    <a:p>
                      <a:pPr algn="l">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IV x 1</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3200">
                          <a:solidFill>
                            <a:srgbClr val="434E7C"/>
                          </a:solidFill>
                          <a:effectLst/>
                          <a:latin typeface="Times New Roman" panose="02020603050405020304" pitchFamily="18" charset="0"/>
                          <a:cs typeface="Times New Roman" panose="02020603050405020304" pitchFamily="18" charset="0"/>
                        </a:rPr>
                        <a:t>II x 2</a:t>
                      </a:r>
                      <a:endParaRPr lang="en-US" sz="32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11396577"/>
                  </a:ext>
                </a:extLst>
              </a:tr>
            </a:tbl>
          </a:graphicData>
        </a:graphic>
      </p:graphicFrame>
      <p:sp>
        <p:nvSpPr>
          <p:cNvPr id="5" name="TextBox 4">
            <a:extLst>
              <a:ext uri="{FF2B5EF4-FFF2-40B4-BE49-F238E27FC236}">
                <a16:creationId xmlns:a16="http://schemas.microsoft.com/office/drawing/2014/main" id="{761D5D28-F2B7-4B6C-B6D7-214C0218D296}"/>
              </a:ext>
            </a:extLst>
          </p:cNvPr>
          <p:cNvSpPr txBox="1"/>
          <p:nvPr/>
        </p:nvSpPr>
        <p:spPr>
          <a:xfrm>
            <a:off x="12957718" y="1139045"/>
            <a:ext cx="3010829" cy="8402300"/>
          </a:xfrm>
          <a:custGeom>
            <a:avLst/>
            <a:gdLst>
              <a:gd name="connsiteX0" fmla="*/ 0 w 3010829"/>
              <a:gd name="connsiteY0" fmla="*/ 0 h 8402300"/>
              <a:gd name="connsiteX1" fmla="*/ 511841 w 3010829"/>
              <a:gd name="connsiteY1" fmla="*/ 0 h 8402300"/>
              <a:gd name="connsiteX2" fmla="*/ 1023682 w 3010829"/>
              <a:gd name="connsiteY2" fmla="*/ 0 h 8402300"/>
              <a:gd name="connsiteX3" fmla="*/ 1686064 w 3010829"/>
              <a:gd name="connsiteY3" fmla="*/ 0 h 8402300"/>
              <a:gd name="connsiteX4" fmla="*/ 2318338 w 3010829"/>
              <a:gd name="connsiteY4" fmla="*/ 0 h 8402300"/>
              <a:gd name="connsiteX5" fmla="*/ 3010829 w 3010829"/>
              <a:gd name="connsiteY5" fmla="*/ 0 h 8402300"/>
              <a:gd name="connsiteX6" fmla="*/ 3010829 w 3010829"/>
              <a:gd name="connsiteY6" fmla="*/ 478285 h 8402300"/>
              <a:gd name="connsiteX7" fmla="*/ 3010829 w 3010829"/>
              <a:gd name="connsiteY7" fmla="*/ 956570 h 8402300"/>
              <a:gd name="connsiteX8" fmla="*/ 3010829 w 3010829"/>
              <a:gd name="connsiteY8" fmla="*/ 1350831 h 8402300"/>
              <a:gd name="connsiteX9" fmla="*/ 3010829 w 3010829"/>
              <a:gd name="connsiteY9" fmla="*/ 2081185 h 8402300"/>
              <a:gd name="connsiteX10" fmla="*/ 3010829 w 3010829"/>
              <a:gd name="connsiteY10" fmla="*/ 2895562 h 8402300"/>
              <a:gd name="connsiteX11" fmla="*/ 3010829 w 3010829"/>
              <a:gd name="connsiteY11" fmla="*/ 3457870 h 8402300"/>
              <a:gd name="connsiteX12" fmla="*/ 3010829 w 3010829"/>
              <a:gd name="connsiteY12" fmla="*/ 4188223 h 8402300"/>
              <a:gd name="connsiteX13" fmla="*/ 3010829 w 3010829"/>
              <a:gd name="connsiteY13" fmla="*/ 4918577 h 8402300"/>
              <a:gd name="connsiteX14" fmla="*/ 3010829 w 3010829"/>
              <a:gd name="connsiteY14" fmla="*/ 5648931 h 8402300"/>
              <a:gd name="connsiteX15" fmla="*/ 3010829 w 3010829"/>
              <a:gd name="connsiteY15" fmla="*/ 6463308 h 8402300"/>
              <a:gd name="connsiteX16" fmla="*/ 3010829 w 3010829"/>
              <a:gd name="connsiteY16" fmla="*/ 6857569 h 8402300"/>
              <a:gd name="connsiteX17" fmla="*/ 3010829 w 3010829"/>
              <a:gd name="connsiteY17" fmla="*/ 7587923 h 8402300"/>
              <a:gd name="connsiteX18" fmla="*/ 3010829 w 3010829"/>
              <a:gd name="connsiteY18" fmla="*/ 8402300 h 8402300"/>
              <a:gd name="connsiteX19" fmla="*/ 2408663 w 3010829"/>
              <a:gd name="connsiteY19" fmla="*/ 8402300 h 8402300"/>
              <a:gd name="connsiteX20" fmla="*/ 1776389 w 3010829"/>
              <a:gd name="connsiteY20" fmla="*/ 8402300 h 8402300"/>
              <a:gd name="connsiteX21" fmla="*/ 1114007 w 3010829"/>
              <a:gd name="connsiteY21" fmla="*/ 8402300 h 8402300"/>
              <a:gd name="connsiteX22" fmla="*/ 602166 w 3010829"/>
              <a:gd name="connsiteY22" fmla="*/ 8402300 h 8402300"/>
              <a:gd name="connsiteX23" fmla="*/ 0 w 3010829"/>
              <a:gd name="connsiteY23" fmla="*/ 8402300 h 8402300"/>
              <a:gd name="connsiteX24" fmla="*/ 0 w 3010829"/>
              <a:gd name="connsiteY24" fmla="*/ 8008038 h 8402300"/>
              <a:gd name="connsiteX25" fmla="*/ 0 w 3010829"/>
              <a:gd name="connsiteY25" fmla="*/ 7529753 h 8402300"/>
              <a:gd name="connsiteX26" fmla="*/ 0 w 3010829"/>
              <a:gd name="connsiteY26" fmla="*/ 6967446 h 8402300"/>
              <a:gd name="connsiteX27" fmla="*/ 0 w 3010829"/>
              <a:gd name="connsiteY27" fmla="*/ 6321115 h 8402300"/>
              <a:gd name="connsiteX28" fmla="*/ 0 w 3010829"/>
              <a:gd name="connsiteY28" fmla="*/ 5590761 h 8402300"/>
              <a:gd name="connsiteX29" fmla="*/ 0 w 3010829"/>
              <a:gd name="connsiteY29" fmla="*/ 5196499 h 8402300"/>
              <a:gd name="connsiteX30" fmla="*/ 0 w 3010829"/>
              <a:gd name="connsiteY30" fmla="*/ 4718215 h 8402300"/>
              <a:gd name="connsiteX31" fmla="*/ 0 w 3010829"/>
              <a:gd name="connsiteY31" fmla="*/ 4239930 h 8402300"/>
              <a:gd name="connsiteX32" fmla="*/ 0 w 3010829"/>
              <a:gd name="connsiteY32" fmla="*/ 3425553 h 8402300"/>
              <a:gd name="connsiteX33" fmla="*/ 0 w 3010829"/>
              <a:gd name="connsiteY33" fmla="*/ 3031291 h 8402300"/>
              <a:gd name="connsiteX34" fmla="*/ 0 w 3010829"/>
              <a:gd name="connsiteY34" fmla="*/ 2637030 h 8402300"/>
              <a:gd name="connsiteX35" fmla="*/ 0 w 3010829"/>
              <a:gd name="connsiteY35" fmla="*/ 1990699 h 8402300"/>
              <a:gd name="connsiteX36" fmla="*/ 0 w 3010829"/>
              <a:gd name="connsiteY36" fmla="*/ 1512414 h 8402300"/>
              <a:gd name="connsiteX37" fmla="*/ 0 w 3010829"/>
              <a:gd name="connsiteY37" fmla="*/ 1034129 h 8402300"/>
              <a:gd name="connsiteX38" fmla="*/ 0 w 3010829"/>
              <a:gd name="connsiteY38" fmla="*/ 639867 h 8402300"/>
              <a:gd name="connsiteX39" fmla="*/ 0 w 3010829"/>
              <a:gd name="connsiteY39" fmla="*/ 0 h 84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010829" h="8402300" extrusionOk="0">
                <a:moveTo>
                  <a:pt x="0" y="0"/>
                </a:moveTo>
                <a:cubicBezTo>
                  <a:pt x="251846" y="-21801"/>
                  <a:pt x="302396" y="20856"/>
                  <a:pt x="511841" y="0"/>
                </a:cubicBezTo>
                <a:cubicBezTo>
                  <a:pt x="721286" y="-20856"/>
                  <a:pt x="826480" y="7092"/>
                  <a:pt x="1023682" y="0"/>
                </a:cubicBezTo>
                <a:cubicBezTo>
                  <a:pt x="1220884" y="-7092"/>
                  <a:pt x="1368508" y="-21813"/>
                  <a:pt x="1686064" y="0"/>
                </a:cubicBezTo>
                <a:cubicBezTo>
                  <a:pt x="2003620" y="21813"/>
                  <a:pt x="2010128" y="-17235"/>
                  <a:pt x="2318338" y="0"/>
                </a:cubicBezTo>
                <a:cubicBezTo>
                  <a:pt x="2626548" y="17235"/>
                  <a:pt x="2681217" y="-6379"/>
                  <a:pt x="3010829" y="0"/>
                </a:cubicBezTo>
                <a:cubicBezTo>
                  <a:pt x="3005134" y="222394"/>
                  <a:pt x="2995931" y="371967"/>
                  <a:pt x="3010829" y="478285"/>
                </a:cubicBezTo>
                <a:cubicBezTo>
                  <a:pt x="3025727" y="584603"/>
                  <a:pt x="3011437" y="733189"/>
                  <a:pt x="3010829" y="956570"/>
                </a:cubicBezTo>
                <a:cubicBezTo>
                  <a:pt x="3010221" y="1179952"/>
                  <a:pt x="3012200" y="1183329"/>
                  <a:pt x="3010829" y="1350831"/>
                </a:cubicBezTo>
                <a:cubicBezTo>
                  <a:pt x="3009458" y="1518333"/>
                  <a:pt x="2991260" y="1927664"/>
                  <a:pt x="3010829" y="2081185"/>
                </a:cubicBezTo>
                <a:cubicBezTo>
                  <a:pt x="3030398" y="2234706"/>
                  <a:pt x="2991666" y="2689491"/>
                  <a:pt x="3010829" y="2895562"/>
                </a:cubicBezTo>
                <a:cubicBezTo>
                  <a:pt x="3029992" y="3101633"/>
                  <a:pt x="3015945" y="3297930"/>
                  <a:pt x="3010829" y="3457870"/>
                </a:cubicBezTo>
                <a:cubicBezTo>
                  <a:pt x="3005713" y="3617810"/>
                  <a:pt x="3024467" y="3945596"/>
                  <a:pt x="3010829" y="4188223"/>
                </a:cubicBezTo>
                <a:cubicBezTo>
                  <a:pt x="2997191" y="4430850"/>
                  <a:pt x="3045980" y="4680522"/>
                  <a:pt x="3010829" y="4918577"/>
                </a:cubicBezTo>
                <a:cubicBezTo>
                  <a:pt x="2975678" y="5156632"/>
                  <a:pt x="3018978" y="5415764"/>
                  <a:pt x="3010829" y="5648931"/>
                </a:cubicBezTo>
                <a:cubicBezTo>
                  <a:pt x="3002680" y="5882098"/>
                  <a:pt x="3019139" y="6188760"/>
                  <a:pt x="3010829" y="6463308"/>
                </a:cubicBezTo>
                <a:cubicBezTo>
                  <a:pt x="3002519" y="6737856"/>
                  <a:pt x="3027587" y="6688269"/>
                  <a:pt x="3010829" y="6857569"/>
                </a:cubicBezTo>
                <a:cubicBezTo>
                  <a:pt x="2994071" y="7026869"/>
                  <a:pt x="2980972" y="7394938"/>
                  <a:pt x="3010829" y="7587923"/>
                </a:cubicBezTo>
                <a:cubicBezTo>
                  <a:pt x="3040686" y="7780908"/>
                  <a:pt x="3031529" y="8133909"/>
                  <a:pt x="3010829" y="8402300"/>
                </a:cubicBezTo>
                <a:cubicBezTo>
                  <a:pt x="2803712" y="8380690"/>
                  <a:pt x="2538185" y="8379379"/>
                  <a:pt x="2408663" y="8402300"/>
                </a:cubicBezTo>
                <a:cubicBezTo>
                  <a:pt x="2279141" y="8425221"/>
                  <a:pt x="2004343" y="8392207"/>
                  <a:pt x="1776389" y="8402300"/>
                </a:cubicBezTo>
                <a:cubicBezTo>
                  <a:pt x="1548435" y="8412393"/>
                  <a:pt x="1338464" y="8381644"/>
                  <a:pt x="1114007" y="8402300"/>
                </a:cubicBezTo>
                <a:cubicBezTo>
                  <a:pt x="889550" y="8422956"/>
                  <a:pt x="836815" y="8427606"/>
                  <a:pt x="602166" y="8402300"/>
                </a:cubicBezTo>
                <a:cubicBezTo>
                  <a:pt x="367517" y="8376994"/>
                  <a:pt x="234205" y="8374116"/>
                  <a:pt x="0" y="8402300"/>
                </a:cubicBezTo>
                <a:cubicBezTo>
                  <a:pt x="-18234" y="8239571"/>
                  <a:pt x="6177" y="8161867"/>
                  <a:pt x="0" y="8008038"/>
                </a:cubicBezTo>
                <a:cubicBezTo>
                  <a:pt x="-6177" y="7854209"/>
                  <a:pt x="-9267" y="7628759"/>
                  <a:pt x="0" y="7529753"/>
                </a:cubicBezTo>
                <a:cubicBezTo>
                  <a:pt x="9267" y="7430748"/>
                  <a:pt x="7195" y="7129336"/>
                  <a:pt x="0" y="6967446"/>
                </a:cubicBezTo>
                <a:cubicBezTo>
                  <a:pt x="-7195" y="6805556"/>
                  <a:pt x="-29079" y="6517149"/>
                  <a:pt x="0" y="6321115"/>
                </a:cubicBezTo>
                <a:cubicBezTo>
                  <a:pt x="29079" y="6125081"/>
                  <a:pt x="22665" y="5856628"/>
                  <a:pt x="0" y="5590761"/>
                </a:cubicBezTo>
                <a:cubicBezTo>
                  <a:pt x="-22665" y="5324894"/>
                  <a:pt x="-18390" y="5280146"/>
                  <a:pt x="0" y="5196499"/>
                </a:cubicBezTo>
                <a:cubicBezTo>
                  <a:pt x="18390" y="5112852"/>
                  <a:pt x="-2783" y="4907056"/>
                  <a:pt x="0" y="4718215"/>
                </a:cubicBezTo>
                <a:cubicBezTo>
                  <a:pt x="2783" y="4529374"/>
                  <a:pt x="-1476" y="4412286"/>
                  <a:pt x="0" y="4239930"/>
                </a:cubicBezTo>
                <a:cubicBezTo>
                  <a:pt x="1476" y="4067574"/>
                  <a:pt x="38656" y="3825048"/>
                  <a:pt x="0" y="3425553"/>
                </a:cubicBezTo>
                <a:cubicBezTo>
                  <a:pt x="-38656" y="3026058"/>
                  <a:pt x="-4298" y="3226007"/>
                  <a:pt x="0" y="3031291"/>
                </a:cubicBezTo>
                <a:cubicBezTo>
                  <a:pt x="4298" y="2836575"/>
                  <a:pt x="-8896" y="2783242"/>
                  <a:pt x="0" y="2637030"/>
                </a:cubicBezTo>
                <a:cubicBezTo>
                  <a:pt x="8896" y="2490818"/>
                  <a:pt x="-14455" y="2143507"/>
                  <a:pt x="0" y="1990699"/>
                </a:cubicBezTo>
                <a:cubicBezTo>
                  <a:pt x="14455" y="1837891"/>
                  <a:pt x="-22192" y="1645698"/>
                  <a:pt x="0" y="1512414"/>
                </a:cubicBezTo>
                <a:cubicBezTo>
                  <a:pt x="22192" y="1379131"/>
                  <a:pt x="-11487" y="1268220"/>
                  <a:pt x="0" y="1034129"/>
                </a:cubicBezTo>
                <a:cubicBezTo>
                  <a:pt x="11487" y="800038"/>
                  <a:pt x="-227" y="832767"/>
                  <a:pt x="0" y="639867"/>
                </a:cubicBezTo>
                <a:cubicBezTo>
                  <a:pt x="227" y="446967"/>
                  <a:pt x="-9438" y="310315"/>
                  <a:pt x="0" y="0"/>
                </a:cubicBezTo>
                <a:close/>
              </a:path>
            </a:pathLst>
          </a:custGeom>
          <a:noFill/>
          <a:ln>
            <a:solidFill>
              <a:schemeClr val="tx1"/>
            </a:solidFill>
            <a:extLst>
              <a:ext uri="{C807C97D-BFC1-408E-A445-0C87EB9F89A2}">
                <ask:lineSketchStyleProps xmlns:ask="http://schemas.microsoft.com/office/drawing/2018/sketchyshapes" sd="1293700303">
                  <a:prstGeom prst="rect">
                    <a:avLst/>
                  </a:prstGeom>
                  <ask:type>
                    <ask:lineSketchFreehand/>
                  </ask:type>
                </ask:lineSketchStyleProps>
              </a:ext>
            </a:extLst>
          </a:ln>
        </p:spPr>
        <p:txBody>
          <a:bodyPr wrap="square" rtlCol="0">
            <a:spAutoFit/>
          </a:bodyPr>
          <a:lstStyle/>
          <a:p>
            <a:pPr algn="l"/>
            <a:r>
              <a:rPr lang="vi-VN" sz="5400">
                <a:solidFill>
                  <a:srgbClr val="434E7C"/>
                </a:solidFill>
                <a:latin typeface="Times New Roman" panose="02020603050405020304" pitchFamily="18" charset="0"/>
                <a:cs typeface="Times New Roman" panose="02020603050405020304" pitchFamily="18" charset="0"/>
              </a:rPr>
              <a:t>Nhận xét về tích hóa trị và số nguyên tử của mỗi nguyên tố trong </a:t>
            </a:r>
            <a:r>
              <a:rPr lang="en-US" sz="5400">
                <a:solidFill>
                  <a:srgbClr val="434E7C"/>
                </a:solidFill>
                <a:latin typeface="Times New Roman" panose="02020603050405020304" pitchFamily="18" charset="0"/>
                <a:cs typeface="Times New Roman" panose="02020603050405020304" pitchFamily="18" charset="0"/>
              </a:rPr>
              <a:t>các </a:t>
            </a:r>
            <a:r>
              <a:rPr lang="vi-VN" sz="5400">
                <a:solidFill>
                  <a:srgbClr val="434E7C"/>
                </a:solidFill>
                <a:latin typeface="Times New Roman" panose="02020603050405020304" pitchFamily="18" charset="0"/>
                <a:cs typeface="Times New Roman" panose="02020603050405020304" pitchFamily="18" charset="0"/>
              </a:rPr>
              <a:t>phân tử</a:t>
            </a:r>
            <a:r>
              <a:rPr lang="en-US" sz="5400">
                <a:solidFill>
                  <a:srgbClr val="434E7C"/>
                </a:solidFill>
                <a:latin typeface="Times New Roman" panose="02020603050405020304" pitchFamily="18" charset="0"/>
                <a:cs typeface="Times New Roman" panose="02020603050405020304" pitchFamily="18" charset="0"/>
              </a:rPr>
              <a:t> ở bảng bên</a:t>
            </a:r>
          </a:p>
        </p:txBody>
      </p:sp>
    </p:spTree>
    <p:extLst>
      <p:ext uri="{BB962C8B-B14F-4D97-AF65-F5344CB8AC3E}">
        <p14:creationId xmlns:p14="http://schemas.microsoft.com/office/powerpoint/2010/main" val="873314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303313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 Hoá trị</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Quy tắc hoá trị</a:t>
            </a:r>
          </a:p>
        </p:txBody>
      </p:sp>
      <p:sp>
        <p:nvSpPr>
          <p:cNvPr id="6" name="TextBox 5">
            <a:extLst>
              <a:ext uri="{FF2B5EF4-FFF2-40B4-BE49-F238E27FC236}">
                <a16:creationId xmlns:a16="http://schemas.microsoft.com/office/drawing/2014/main" id="{F9417929-0627-4EAF-BBC6-46E6BE4A30C8}"/>
              </a:ext>
            </a:extLst>
          </p:cNvPr>
          <p:cNvSpPr txBox="1"/>
          <p:nvPr/>
        </p:nvSpPr>
        <p:spPr>
          <a:xfrm>
            <a:off x="2216506" y="3573840"/>
            <a:ext cx="14002029" cy="2308324"/>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Khi các nguyên tử của hai nguyên tố A, B liên kết với nhau, tích giữa hoá trị và số nguyên tử của A bằng tích giữa hoá trị và số nguyên tử của B. </a:t>
            </a:r>
          </a:p>
        </p:txBody>
      </p:sp>
      <p:grpSp>
        <p:nvGrpSpPr>
          <p:cNvPr id="12" name="Group 11">
            <a:extLst>
              <a:ext uri="{FF2B5EF4-FFF2-40B4-BE49-F238E27FC236}">
                <a16:creationId xmlns:a16="http://schemas.microsoft.com/office/drawing/2014/main" id="{84383DCB-C1BA-49B2-B0C2-3545FC1A40D6}"/>
              </a:ext>
            </a:extLst>
          </p:cNvPr>
          <p:cNvGrpSpPr/>
          <p:nvPr/>
        </p:nvGrpSpPr>
        <p:grpSpPr>
          <a:xfrm>
            <a:off x="3787226" y="6466564"/>
            <a:ext cx="1895337" cy="1581503"/>
            <a:chOff x="8519900" y="5608907"/>
            <a:chExt cx="1895337" cy="1581503"/>
          </a:xfrm>
        </p:grpSpPr>
        <p:sp>
          <p:nvSpPr>
            <p:cNvPr id="7" name="TextBox 6">
              <a:extLst>
                <a:ext uri="{FF2B5EF4-FFF2-40B4-BE49-F238E27FC236}">
                  <a16:creationId xmlns:a16="http://schemas.microsoft.com/office/drawing/2014/main" id="{264EFEA6-F4C3-46C6-BA89-F84C2831B142}"/>
                </a:ext>
              </a:extLst>
            </p:cNvPr>
            <p:cNvSpPr txBox="1"/>
            <p:nvPr/>
          </p:nvSpPr>
          <p:spPr>
            <a:xfrm>
              <a:off x="8519900" y="6114425"/>
              <a:ext cx="1783827"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A  B</a:t>
              </a:r>
            </a:p>
          </p:txBody>
        </p:sp>
        <p:sp>
          <p:nvSpPr>
            <p:cNvPr id="8" name="TextBox 7">
              <a:extLst>
                <a:ext uri="{FF2B5EF4-FFF2-40B4-BE49-F238E27FC236}">
                  <a16:creationId xmlns:a16="http://schemas.microsoft.com/office/drawing/2014/main" id="{407A6240-DAE2-4AC2-B72F-27FEC74F825E}"/>
                </a:ext>
              </a:extLst>
            </p:cNvPr>
            <p:cNvSpPr txBox="1"/>
            <p:nvPr/>
          </p:nvSpPr>
          <p:spPr>
            <a:xfrm>
              <a:off x="8999216" y="6359413"/>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a:t>
              </a:r>
            </a:p>
          </p:txBody>
        </p:sp>
        <p:sp>
          <p:nvSpPr>
            <p:cNvPr id="9" name="TextBox 8">
              <a:extLst>
                <a:ext uri="{FF2B5EF4-FFF2-40B4-BE49-F238E27FC236}">
                  <a16:creationId xmlns:a16="http://schemas.microsoft.com/office/drawing/2014/main" id="{608B3955-80EF-4FFF-9677-DD5C9BFEE0C3}"/>
                </a:ext>
              </a:extLst>
            </p:cNvPr>
            <p:cNvSpPr txBox="1"/>
            <p:nvPr/>
          </p:nvSpPr>
          <p:spPr>
            <a:xfrm>
              <a:off x="9735193" y="6323835"/>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y</a:t>
              </a:r>
            </a:p>
          </p:txBody>
        </p:sp>
        <p:sp>
          <p:nvSpPr>
            <p:cNvPr id="10" name="TextBox 9">
              <a:extLst>
                <a:ext uri="{FF2B5EF4-FFF2-40B4-BE49-F238E27FC236}">
                  <a16:creationId xmlns:a16="http://schemas.microsoft.com/office/drawing/2014/main" id="{366AA772-6B22-41FE-9D5A-79F1BB68F355}"/>
                </a:ext>
              </a:extLst>
            </p:cNvPr>
            <p:cNvSpPr txBox="1"/>
            <p:nvPr/>
          </p:nvSpPr>
          <p:spPr>
            <a:xfrm>
              <a:off x="8642003" y="5608907"/>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D2F1D59E-11B5-48E3-914D-61F10FE19B26}"/>
                </a:ext>
              </a:extLst>
            </p:cNvPr>
            <p:cNvSpPr txBox="1"/>
            <p:nvPr/>
          </p:nvSpPr>
          <p:spPr>
            <a:xfrm>
              <a:off x="9462268" y="5638826"/>
              <a:ext cx="680044"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b</a:t>
              </a:r>
            </a:p>
          </p:txBody>
        </p:sp>
      </p:grpSp>
      <p:sp>
        <p:nvSpPr>
          <p:cNvPr id="13" name="TextBox 12">
            <a:extLst>
              <a:ext uri="{FF2B5EF4-FFF2-40B4-BE49-F238E27FC236}">
                <a16:creationId xmlns:a16="http://schemas.microsoft.com/office/drawing/2014/main" id="{3ADBACD9-1FE8-4EB3-B9E5-7F6FFE73EC61}"/>
              </a:ext>
            </a:extLst>
          </p:cNvPr>
          <p:cNvSpPr txBox="1"/>
          <p:nvPr/>
        </p:nvSpPr>
        <p:spPr>
          <a:xfrm>
            <a:off x="4589373" y="8626808"/>
            <a:ext cx="9210907" cy="830997"/>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Theo quy tắc hoá trị ta có x.a = y.b</a:t>
            </a:r>
          </a:p>
        </p:txBody>
      </p:sp>
      <p:sp>
        <p:nvSpPr>
          <p:cNvPr id="14" name="TextBox 13">
            <a:extLst>
              <a:ext uri="{FF2B5EF4-FFF2-40B4-BE49-F238E27FC236}">
                <a16:creationId xmlns:a16="http://schemas.microsoft.com/office/drawing/2014/main" id="{42F18DBF-AE82-4EB1-A3EF-70AE5E6C112B}"/>
              </a:ext>
            </a:extLst>
          </p:cNvPr>
          <p:cNvSpPr txBox="1"/>
          <p:nvPr/>
        </p:nvSpPr>
        <p:spPr>
          <a:xfrm>
            <a:off x="6749548" y="6512731"/>
            <a:ext cx="9210907"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x,  y là số nguyên tử của A và B</a:t>
            </a:r>
          </a:p>
          <a:p>
            <a:pPr algn="l"/>
            <a:r>
              <a:rPr lang="en-US" sz="4800">
                <a:solidFill>
                  <a:srgbClr val="434E7C"/>
                </a:solidFill>
                <a:latin typeface="Times New Roman" panose="02020603050405020304" pitchFamily="18" charset="0"/>
                <a:cs typeface="Times New Roman" panose="02020603050405020304" pitchFamily="18" charset="0"/>
              </a:rPr>
              <a:t>a,  b là hoá trị của A và B</a:t>
            </a:r>
          </a:p>
        </p:txBody>
      </p:sp>
    </p:spTree>
    <p:extLst>
      <p:ext uri="{BB962C8B-B14F-4D97-AF65-F5344CB8AC3E}">
        <p14:creationId xmlns:p14="http://schemas.microsoft.com/office/powerpoint/2010/main" val="23235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543292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38634" y="3069703"/>
            <a:ext cx="6103206" cy="5262979"/>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1223769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468253" y="187427"/>
            <a:ext cx="13351492" cy="251755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68253" y="170622"/>
            <a:ext cx="13351493"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3</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Dựa vào hóa trị của các nguyên tố trong bảng 6.1 và quy tắc hóa trị, hãy cho biết mỗi nguyên tử Mg có thể kết hợp được với bao nhiêu nguyên tử Cl.</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9656D5F8-848F-49E9-9643-88E9A4615635}"/>
              </a:ext>
            </a:extLst>
          </p:cNvPr>
          <p:cNvGraphicFramePr>
            <a:graphicFrameLocks noGrp="1"/>
          </p:cNvGraphicFramePr>
          <p:nvPr>
            <p:extLst>
              <p:ext uri="{D42A27DB-BD31-4B8C-83A1-F6EECF244321}">
                <p14:modId xmlns:p14="http://schemas.microsoft.com/office/powerpoint/2010/main" val="2417972322"/>
              </p:ext>
            </p:extLst>
          </p:nvPr>
        </p:nvGraphicFramePr>
        <p:xfrm>
          <a:off x="3170709" y="2983764"/>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Mg</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Cl</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1</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II.1 = I.y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12" name="Rectangle 11">
            <a:extLst>
              <a:ext uri="{FF2B5EF4-FFF2-40B4-BE49-F238E27FC236}">
                <a16:creationId xmlns:a16="http://schemas.microsoft.com/office/drawing/2014/main" id="{D1DBC034-59B5-46E7-840D-05F32F65B5D9}"/>
              </a:ext>
            </a:extLst>
          </p:cNvPr>
          <p:cNvSpPr/>
          <p:nvPr/>
        </p:nvSpPr>
        <p:spPr bwMode="auto">
          <a:xfrm>
            <a:off x="10528611" y="4115127"/>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2BEA3DA-FBC9-4915-B717-EB880C67BDAD}"/>
              </a:ext>
            </a:extLst>
          </p:cNvPr>
          <p:cNvSpPr/>
          <p:nvPr/>
        </p:nvSpPr>
        <p:spPr bwMode="auto">
          <a:xfrm>
            <a:off x="12888952" y="411512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8B2B0EA2-C406-484A-8B03-DDF5F7D5222F}"/>
              </a:ext>
            </a:extLst>
          </p:cNvPr>
          <p:cNvSpPr/>
          <p:nvPr/>
        </p:nvSpPr>
        <p:spPr bwMode="auto">
          <a:xfrm>
            <a:off x="10630785" y="4956716"/>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99A1AC6-6210-4E97-88EF-AD5DFB83B713}"/>
              </a:ext>
            </a:extLst>
          </p:cNvPr>
          <p:cNvSpPr/>
          <p:nvPr/>
        </p:nvSpPr>
        <p:spPr bwMode="auto">
          <a:xfrm>
            <a:off x="12717921" y="4996070"/>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2B20676-3CB7-427B-BA82-9131C60E1764}"/>
              </a:ext>
            </a:extLst>
          </p:cNvPr>
          <p:cNvSpPr/>
          <p:nvPr/>
        </p:nvSpPr>
        <p:spPr bwMode="auto">
          <a:xfrm>
            <a:off x="10943042" y="587701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CB48BE3-8793-49EF-9DB5-96CD710F10E2}"/>
                  </a:ext>
                </a:extLst>
              </p:cNvPr>
              <p:cNvSpPr txBox="1"/>
              <p:nvPr/>
            </p:nvSpPr>
            <p:spPr>
              <a:xfrm>
                <a:off x="4930719" y="7041891"/>
                <a:ext cx="8426559" cy="1137299"/>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Ta có II.1 = I.y </a:t>
                </a:r>
                <a:r>
                  <a:rPr lang="en-US" sz="4800">
                    <a:solidFill>
                      <a:srgbClr val="434E7C"/>
                    </a:solidFill>
                    <a:latin typeface="Times New Roman" panose="02020603050405020304" pitchFamily="18" charset="0"/>
                    <a:cs typeface="Times New Roman" panose="02020603050405020304" pitchFamily="18" charset="0"/>
                    <a:sym typeface="Wingdings" panose="05000000000000000000" pitchFamily="2" charset="2"/>
                  </a:rPr>
                  <a:t>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ctrlPr>
                      </m:fPr>
                      <m:num>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𝐼𝐼</m:t>
                        </m:r>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.1</m:t>
                        </m:r>
                      </m:num>
                      <m:den>
                        <m:r>
                          <a:rPr lang="en-US" sz="4800" b="0" i="1" smtClean="0">
                            <a:solidFill>
                              <a:srgbClr val="434E7C"/>
                            </a:solidFill>
                            <a:latin typeface="Cambria Math" panose="02040503050406030204" pitchFamily="18" charset="0"/>
                            <a:cs typeface="Times New Roman" panose="02020603050405020304" pitchFamily="18" charset="0"/>
                            <a:sym typeface="Wingdings" panose="05000000000000000000" pitchFamily="2" charset="2"/>
                          </a:rPr>
                          <m:t>𝐼</m:t>
                        </m:r>
                      </m:den>
                    </m:f>
                  </m:oMath>
                </a14:m>
                <a:r>
                  <a:rPr lang="en-US" sz="4800">
                    <a:solidFill>
                      <a:srgbClr val="434E7C"/>
                    </a:solidFill>
                    <a:latin typeface="Times New Roman" panose="02020603050405020304" pitchFamily="18" charset="0"/>
                    <a:cs typeface="Times New Roman" panose="02020603050405020304" pitchFamily="18" charset="0"/>
                  </a:rPr>
                  <a:t>= 2</a:t>
                </a:r>
              </a:p>
            </p:txBody>
          </p:sp>
        </mc:Choice>
        <mc:Fallback xmlns="">
          <p:sp>
            <p:nvSpPr>
              <p:cNvPr id="3" name="TextBox 2">
                <a:extLst>
                  <a:ext uri="{FF2B5EF4-FFF2-40B4-BE49-F238E27FC236}">
                    <a16:creationId xmlns:a16="http://schemas.microsoft.com/office/drawing/2014/main" xmlns="" xmlns:a14="http://schemas.microsoft.com/office/drawing/2010/main" id="{ACB48BE3-8793-49EF-9DB5-96CD710F10E2}"/>
                  </a:ext>
                </a:extLst>
              </p:cNvPr>
              <p:cNvSpPr txBox="1">
                <a:spLocks noRot="1" noChangeAspect="1" noMove="1" noResize="1" noEditPoints="1" noAdjustHandles="1" noChangeArrowheads="1" noChangeShapeType="1" noTextEdit="1"/>
              </p:cNvSpPr>
              <p:nvPr/>
            </p:nvSpPr>
            <p:spPr>
              <a:xfrm>
                <a:off x="4930719" y="7041891"/>
                <a:ext cx="8426559" cy="1137299"/>
              </a:xfrm>
              <a:prstGeom prst="rect">
                <a:avLst/>
              </a:prstGeom>
              <a:blipFill>
                <a:blip r:embed="rId2"/>
                <a:stretch>
                  <a:fillRect l="-3329" t="-535" b="-1283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35DC91C-F902-4ACC-80D2-BAD94D30919C}"/>
              </a:ext>
            </a:extLst>
          </p:cNvPr>
          <p:cNvSpPr txBox="1"/>
          <p:nvPr/>
        </p:nvSpPr>
        <p:spPr>
          <a:xfrm>
            <a:off x="5132656" y="8452131"/>
            <a:ext cx="8022684" cy="1569660"/>
          </a:xfrm>
          <a:prstGeom prst="rect">
            <a:avLst/>
          </a:prstGeom>
          <a:noFill/>
        </p:spPr>
        <p:txBody>
          <a:bodyPr wrap="square" rtlCol="0">
            <a:spAutoFit/>
          </a:bodyPr>
          <a:lstStyle/>
          <a:p>
            <a:pPr algn="l"/>
            <a:r>
              <a:rPr lang="en-US" sz="4800" b="1" i="1">
                <a:solidFill>
                  <a:srgbClr val="434E7C"/>
                </a:solidFill>
                <a:latin typeface="Times New Roman" panose="02020603050405020304" pitchFamily="18" charset="0"/>
                <a:cs typeface="Times New Roman" panose="02020603050405020304" pitchFamily="18" charset="0"/>
              </a:rPr>
              <a:t>Vậy mỗi nguyên tử Mg có thể kết hợp với 2 nguyên tử Cl</a:t>
            </a:r>
          </a:p>
        </p:txBody>
      </p:sp>
    </p:spTree>
    <p:extLst>
      <p:ext uri="{BB962C8B-B14F-4D97-AF65-F5344CB8AC3E}">
        <p14:creationId xmlns:p14="http://schemas.microsoft.com/office/powerpoint/2010/main" val="11054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416322" y="248291"/>
            <a:ext cx="13455356" cy="2308324"/>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416322" y="248290"/>
            <a:ext cx="13507622"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4</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Nguyên tố A có hóa trị III, nguyên tố B có hóa trị II. Hãy tính tỉ lệ nguyên tử của A và B trong hợp chất tạo thành từ hai nguyên tố đó.</a:t>
            </a:r>
            <a:endParaRPr lang="en-US" sz="4800">
              <a:solidFill>
                <a:srgbClr val="434E7C"/>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F323E8E2-E858-41AC-A0CB-F497F354529C}"/>
              </a:ext>
            </a:extLst>
          </p:cNvPr>
          <p:cNvGraphicFramePr>
            <a:graphicFrameLocks noGrp="1"/>
          </p:cNvGraphicFramePr>
          <p:nvPr>
            <p:extLst>
              <p:ext uri="{D42A27DB-BD31-4B8C-83A1-F6EECF244321}">
                <p14:modId xmlns:p14="http://schemas.microsoft.com/office/powerpoint/2010/main" val="30060178"/>
              </p:ext>
            </p:extLst>
          </p:nvPr>
        </p:nvGraphicFramePr>
        <p:xfrm>
          <a:off x="3170709" y="2983764"/>
          <a:ext cx="11634348" cy="4026408"/>
        </p:xfrm>
        <a:graphic>
          <a:graphicData uri="http://schemas.openxmlformats.org/drawingml/2006/table">
            <a:tbl>
              <a:tblPr firstRow="1" firstCol="1" bandRow="1"/>
              <a:tblGrid>
                <a:gridCol w="6980059">
                  <a:extLst>
                    <a:ext uri="{9D8B030D-6E8A-4147-A177-3AD203B41FA5}">
                      <a16:colId xmlns:a16="http://schemas.microsoft.com/office/drawing/2014/main" val="3638807347"/>
                    </a:ext>
                  </a:extLst>
                </a:gridCol>
                <a:gridCol w="2086406">
                  <a:extLst>
                    <a:ext uri="{9D8B030D-6E8A-4147-A177-3AD203B41FA5}">
                      <a16:colId xmlns:a16="http://schemas.microsoft.com/office/drawing/2014/main" val="4090861963"/>
                    </a:ext>
                  </a:extLst>
                </a:gridCol>
                <a:gridCol w="2567883">
                  <a:extLst>
                    <a:ext uri="{9D8B030D-6E8A-4147-A177-3AD203B41FA5}">
                      <a16:colId xmlns:a16="http://schemas.microsoft.com/office/drawing/2014/main" val="912953165"/>
                    </a:ext>
                  </a:extLst>
                </a:gridCol>
              </a:tblGrid>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Nguyên tố</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A</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B</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115498687"/>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Hoá trị</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40771693"/>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x</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37132711"/>
                  </a:ext>
                </a:extLst>
              </a:tr>
              <a:tr h="0">
                <a:tc>
                  <a:txBody>
                    <a:bodyPr/>
                    <a:lstStyle/>
                    <a:p>
                      <a:pPr algn="l">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Tích hoá trị và số nguyên tử</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tc gridSpan="2">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III.x = II x y</a:t>
                      </a:r>
                    </a:p>
                  </a:txBody>
                  <a:tcPr marL="9525" marR="9525" marT="9525" marB="9525" anchor="ctr"/>
                </a:tc>
                <a:tc hMerge="1">
                  <a:txBody>
                    <a:bodyPr/>
                    <a:lstStyle/>
                    <a:p>
                      <a:pPr algn="ctr">
                        <a:lnSpc>
                          <a:spcPct val="135000"/>
                        </a:lnSpc>
                        <a:spcAft>
                          <a:spcPts val="600"/>
                        </a:spcAft>
                      </a:pPr>
                      <a:r>
                        <a:rPr lang="en-US" sz="4800">
                          <a:solidFill>
                            <a:srgbClr val="434E7C"/>
                          </a:solidFill>
                          <a:effectLst/>
                          <a:latin typeface="Times New Roman" panose="02020603050405020304" pitchFamily="18" charset="0"/>
                          <a:cs typeface="Times New Roman" panose="02020603050405020304" pitchFamily="18" charset="0"/>
                        </a:rPr>
                        <a:t>II x y</a:t>
                      </a:r>
                      <a:endParaRPr lang="en-US" sz="48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147304864"/>
                  </a:ext>
                </a:extLst>
              </a:tr>
            </a:tbl>
          </a:graphicData>
        </a:graphic>
      </p:graphicFrame>
      <p:sp>
        <p:nvSpPr>
          <p:cNvPr id="8" name="Rectangle 7">
            <a:extLst>
              <a:ext uri="{FF2B5EF4-FFF2-40B4-BE49-F238E27FC236}">
                <a16:creationId xmlns:a16="http://schemas.microsoft.com/office/drawing/2014/main" id="{DF2020DE-3DBA-401F-8D3E-5316DF98DA41}"/>
              </a:ext>
            </a:extLst>
          </p:cNvPr>
          <p:cNvSpPr/>
          <p:nvPr/>
        </p:nvSpPr>
        <p:spPr bwMode="auto">
          <a:xfrm>
            <a:off x="10484007" y="4143015"/>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FCA2B0E-28DA-45A3-9652-2B41C3F576F1}"/>
              </a:ext>
            </a:extLst>
          </p:cNvPr>
          <p:cNvSpPr/>
          <p:nvPr/>
        </p:nvSpPr>
        <p:spPr bwMode="auto">
          <a:xfrm>
            <a:off x="12844348" y="4143014"/>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94A26BC1-981B-4252-B3B9-DBC41108F443}"/>
              </a:ext>
            </a:extLst>
          </p:cNvPr>
          <p:cNvSpPr/>
          <p:nvPr/>
        </p:nvSpPr>
        <p:spPr bwMode="auto">
          <a:xfrm>
            <a:off x="10498830" y="5023301"/>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8126375C-BD63-4754-B426-E0CD92DA2A62}"/>
              </a:ext>
            </a:extLst>
          </p:cNvPr>
          <p:cNvSpPr/>
          <p:nvPr/>
        </p:nvSpPr>
        <p:spPr bwMode="auto">
          <a:xfrm>
            <a:off x="12673317" y="5023958"/>
            <a:ext cx="136044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6226FDA-F8C0-40A2-A0BE-D69214BD637C}"/>
              </a:ext>
            </a:extLst>
          </p:cNvPr>
          <p:cNvSpPr/>
          <p:nvPr/>
        </p:nvSpPr>
        <p:spPr bwMode="auto">
          <a:xfrm>
            <a:off x="10528611" y="5927204"/>
            <a:ext cx="3549758" cy="602165"/>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FA588-6506-4E33-8CA4-2D8EA955D9E4}"/>
                  </a:ext>
                </a:extLst>
              </p:cNvPr>
              <p:cNvSpPr txBox="1"/>
              <p:nvPr/>
            </p:nvSpPr>
            <p:spPr>
              <a:xfrm>
                <a:off x="2810107" y="7248640"/>
                <a:ext cx="12355551" cy="2640531"/>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Ta có: III × x = II × y ⟺ </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a:solidFill>
                      <a:srgbClr val="434E7C"/>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𝐼𝐼𝐼</m:t>
                        </m:r>
                      </m:den>
                    </m:f>
                  </m:oMath>
                </a14:m>
                <a:r>
                  <a:rPr lang="en-US" sz="480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2</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Vậy tỉ lệ nguyên tử của A và B trong hợp chất tạo thành từ hai nguyên tố đó là 2 : 3</a:t>
                </a:r>
              </a:p>
            </p:txBody>
          </p:sp>
        </mc:Choice>
        <mc:Fallback xmlns="">
          <p:sp>
            <p:nvSpPr>
              <p:cNvPr id="3" name="TextBox 2">
                <a:extLst>
                  <a:ext uri="{FF2B5EF4-FFF2-40B4-BE49-F238E27FC236}">
                    <a16:creationId xmlns:a16="http://schemas.microsoft.com/office/drawing/2014/main" xmlns="" xmlns:a14="http://schemas.microsoft.com/office/drawing/2010/main" id="{42EFA588-6506-4E33-8CA4-2D8EA955D9E4}"/>
                  </a:ext>
                </a:extLst>
              </p:cNvPr>
              <p:cNvSpPr txBox="1">
                <a:spLocks noRot="1" noChangeAspect="1" noMove="1" noResize="1" noEditPoints="1" noAdjustHandles="1" noChangeArrowheads="1" noChangeShapeType="1" noTextEdit="1"/>
              </p:cNvSpPr>
              <p:nvPr/>
            </p:nvSpPr>
            <p:spPr>
              <a:xfrm>
                <a:off x="2810107" y="7248640"/>
                <a:ext cx="12355551" cy="2640531"/>
              </a:xfrm>
              <a:prstGeom prst="rect">
                <a:avLst/>
              </a:prstGeom>
              <a:blipFill>
                <a:blip r:embed="rId2"/>
                <a:stretch>
                  <a:fillRect l="-2269" t="-1848" r="-3355" b="-11547"/>
                </a:stretch>
              </a:blipFill>
            </p:spPr>
            <p:txBody>
              <a:bodyPr/>
              <a:lstStyle/>
              <a:p>
                <a:r>
                  <a:rPr lang="en-US">
                    <a:noFill/>
                  </a:rPr>
                  <a:t> </a:t>
                </a:r>
              </a:p>
            </p:txBody>
          </p:sp>
        </mc:Fallback>
      </mc:AlternateContent>
    </p:spTree>
    <p:extLst>
      <p:ext uri="{BB962C8B-B14F-4D97-AF65-F5344CB8AC3E}">
        <p14:creationId xmlns:p14="http://schemas.microsoft.com/office/powerpoint/2010/main" val="1833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4712362" y="3082558"/>
            <a:ext cx="9516593"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4712361" y="3229513"/>
            <a:ext cx="9695012" cy="4146216"/>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4870782" y="3713007"/>
            <a:ext cx="9358174" cy="3631763"/>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CÔNG THỨC  HOÁ HỌC</a:t>
            </a:r>
          </a:p>
        </p:txBody>
      </p:sp>
      <p:sp>
        <p:nvSpPr>
          <p:cNvPr id="5" name="TextBox 4">
            <a:extLst>
              <a:ext uri="{FF2B5EF4-FFF2-40B4-BE49-F238E27FC236}">
                <a16:creationId xmlns:a16="http://schemas.microsoft.com/office/drawing/2014/main" id="{FC2E645B-FED3-49E0-A7BA-142009BE7EA3}"/>
              </a:ext>
            </a:extLst>
          </p:cNvPr>
          <p:cNvSpPr txBox="1"/>
          <p:nvPr/>
        </p:nvSpPr>
        <p:spPr>
          <a:xfrm>
            <a:off x="4428007" y="252295"/>
            <a:ext cx="3355544" cy="4508927"/>
          </a:xfrm>
          <a:prstGeom prst="rect">
            <a:avLst/>
          </a:prstGeom>
          <a:noFill/>
        </p:spPr>
        <p:txBody>
          <a:bodyPr wrap="square" rtlCol="0">
            <a:spAutoFit/>
          </a:bodyPr>
          <a:lstStyle/>
          <a:p>
            <a:pPr algn="l"/>
            <a:r>
              <a:rPr lang="en-US" sz="28700" b="1">
                <a:solidFill>
                  <a:srgbClr val="434E7C"/>
                </a:solidFill>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2134992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390264" y="1114372"/>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657888" y="1114372"/>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sp>
        <p:nvSpPr>
          <p:cNvPr id="4" name="TextBox 3">
            <a:extLst>
              <a:ext uri="{FF2B5EF4-FFF2-40B4-BE49-F238E27FC236}">
                <a16:creationId xmlns:a16="http://schemas.microsoft.com/office/drawing/2014/main" id="{EA61236C-D3FD-406A-9CE2-C1A75769B0FC}"/>
              </a:ext>
            </a:extLst>
          </p:cNvPr>
          <p:cNvSpPr txBox="1"/>
          <p:nvPr/>
        </p:nvSpPr>
        <p:spPr>
          <a:xfrm>
            <a:off x="9411624" y="1150363"/>
            <a:ext cx="6486112"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Dùng để biểu diễn chất</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2657888" y="3604508"/>
            <a:ext cx="5682428" cy="5296023"/>
          </a:xfrm>
          <a:prstGeom prst="rect">
            <a:avLst/>
          </a:prstGeom>
          <a:ln>
            <a:noFill/>
          </a:ln>
          <a:effectLst>
            <a:softEdge rad="112500"/>
          </a:effectLst>
        </p:spPr>
      </p:pic>
      <p:pic>
        <p:nvPicPr>
          <p:cNvPr id="9" name="Picture 8">
            <a:extLst>
              <a:ext uri="{FF2B5EF4-FFF2-40B4-BE49-F238E27FC236}">
                <a16:creationId xmlns:a16="http://schemas.microsoft.com/office/drawing/2014/main" id="{576391DC-FEC9-4F8C-946F-6893C1305CB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79" b="80377" l="9962" r="89655">
                        <a14:foregroundMark x1="35632" y1="80377" x2="35632" y2="80377"/>
                      </a14:backgroundRemoval>
                    </a14:imgEffect>
                  </a14:imgLayer>
                </a14:imgProps>
              </a:ext>
            </a:extLst>
          </a:blip>
          <a:srcRect b="12076"/>
          <a:stretch/>
        </p:blipFill>
        <p:spPr>
          <a:xfrm>
            <a:off x="9965282" y="3253775"/>
            <a:ext cx="5932454"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7812852" y="331243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7812852" y="8134299"/>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5241073" y="3727936"/>
            <a:ext cx="2571779" cy="178256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BD1E45A-EA05-4336-8A76-FA7C6CA302C0}"/>
              </a:ext>
            </a:extLst>
          </p:cNvPr>
          <p:cNvCxnSpPr>
            <a:cxnSpLocks/>
          </p:cNvCxnSpPr>
          <p:nvPr/>
        </p:nvCxnSpPr>
        <p:spPr>
          <a:xfrm flipH="1" flipV="1">
            <a:off x="10551349" y="3727937"/>
            <a:ext cx="2943931" cy="1999315"/>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5687116" y="6673204"/>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CA8FA41-83D6-412B-846C-2A404428F3EB}"/>
              </a:ext>
            </a:extLst>
          </p:cNvPr>
          <p:cNvCxnSpPr>
            <a:cxnSpLocks/>
          </p:cNvCxnSpPr>
          <p:nvPr/>
        </p:nvCxnSpPr>
        <p:spPr>
          <a:xfrm flipH="1">
            <a:off x="9785739" y="6582834"/>
            <a:ext cx="2918040" cy="202562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4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7" name="Picture 6">
            <a:extLst>
              <a:ext uri="{FF2B5EF4-FFF2-40B4-BE49-F238E27FC236}">
                <a16:creationId xmlns:a16="http://schemas.microsoft.com/office/drawing/2014/main" id="{DA1DF33A-AD9E-450E-9AB4-D67A0D207CB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094190" y="2373872"/>
            <a:ext cx="5682428" cy="5296023"/>
          </a:xfrm>
          <a:prstGeom prst="rect">
            <a:avLst/>
          </a:prstGeom>
          <a:ln>
            <a:noFill/>
          </a:ln>
          <a:effectLst>
            <a:softEdge rad="112500"/>
          </a:effectLst>
        </p:spPr>
      </p:pic>
      <p:sp>
        <p:nvSpPr>
          <p:cNvPr id="15" name="TextBox 14">
            <a:extLst>
              <a:ext uri="{FF2B5EF4-FFF2-40B4-BE49-F238E27FC236}">
                <a16:creationId xmlns:a16="http://schemas.microsoft.com/office/drawing/2014/main" id="{FEA2EEEB-C44D-4CCF-BF65-301B95F3A2E6}"/>
              </a:ext>
            </a:extLst>
          </p:cNvPr>
          <p:cNvSpPr txBox="1"/>
          <p:nvPr/>
        </p:nvSpPr>
        <p:spPr>
          <a:xfrm>
            <a:off x="5881597" y="2315477"/>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chữ</a:t>
            </a:r>
          </a:p>
        </p:txBody>
      </p:sp>
      <p:sp>
        <p:nvSpPr>
          <p:cNvPr id="16" name="TextBox 15">
            <a:extLst>
              <a:ext uri="{FF2B5EF4-FFF2-40B4-BE49-F238E27FC236}">
                <a16:creationId xmlns:a16="http://schemas.microsoft.com/office/drawing/2014/main" id="{6501E9EE-9872-4A77-B9B5-7A7C1FCC8AB1}"/>
              </a:ext>
            </a:extLst>
          </p:cNvPr>
          <p:cNvSpPr txBox="1"/>
          <p:nvPr/>
        </p:nvSpPr>
        <p:spPr>
          <a:xfrm>
            <a:off x="5881597" y="6897292"/>
            <a:ext cx="273849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Phần số</a:t>
            </a:r>
          </a:p>
        </p:txBody>
      </p:sp>
      <p:cxnSp>
        <p:nvCxnSpPr>
          <p:cNvPr id="18" name="Straight Arrow Connector 17">
            <a:extLst>
              <a:ext uri="{FF2B5EF4-FFF2-40B4-BE49-F238E27FC236}">
                <a16:creationId xmlns:a16="http://schemas.microsoft.com/office/drawing/2014/main" id="{B46AB575-AE92-411A-8C6E-14709D5861F5}"/>
              </a:ext>
            </a:extLst>
          </p:cNvPr>
          <p:cNvCxnSpPr>
            <a:cxnSpLocks/>
            <a:stCxn id="15" idx="1"/>
          </p:cNvCxnSpPr>
          <p:nvPr/>
        </p:nvCxnSpPr>
        <p:spPr>
          <a:xfrm flipH="1">
            <a:off x="3456887" y="2730976"/>
            <a:ext cx="2424710" cy="1474546"/>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74694CC-3530-4C91-A174-D26CEE0FB07E}"/>
              </a:ext>
            </a:extLst>
          </p:cNvPr>
          <p:cNvCxnSpPr>
            <a:cxnSpLocks/>
          </p:cNvCxnSpPr>
          <p:nvPr/>
        </p:nvCxnSpPr>
        <p:spPr>
          <a:xfrm flipH="1" flipV="1">
            <a:off x="3935404" y="5401965"/>
            <a:ext cx="1946193" cy="1876593"/>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669317-A54B-441B-B25C-799A251AADA7}"/>
              </a:ext>
            </a:extLst>
          </p:cNvPr>
          <p:cNvSpPr txBox="1"/>
          <p:nvPr/>
        </p:nvSpPr>
        <p:spPr>
          <a:xfrm>
            <a:off x="8614854" y="1963040"/>
            <a:ext cx="7426712"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gồm kí hiệu hoá học của các nguyên tố tạo thành chất.</a:t>
            </a:r>
          </a:p>
        </p:txBody>
      </p:sp>
      <p:sp>
        <p:nvSpPr>
          <p:cNvPr id="17" name="TextBox 16">
            <a:extLst>
              <a:ext uri="{FF2B5EF4-FFF2-40B4-BE49-F238E27FC236}">
                <a16:creationId xmlns:a16="http://schemas.microsoft.com/office/drawing/2014/main" id="{9D78B60E-B75E-42D2-B06D-7311CF7AC8C6}"/>
              </a:ext>
            </a:extLst>
          </p:cNvPr>
          <p:cNvSpPr txBox="1"/>
          <p:nvPr/>
        </p:nvSpPr>
        <p:spPr>
          <a:xfrm>
            <a:off x="8575480" y="5466131"/>
            <a:ext cx="7904657" cy="3785652"/>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gồm các số được ghi dưới chân kí hiệu hoá học, ứng với số nguyên tử của nguyên tố trong một phân tử</a:t>
            </a:r>
            <a:r>
              <a:rPr lang="en-US" sz="4800">
                <a:solidFill>
                  <a:srgbClr val="434E7C"/>
                </a:solidFill>
                <a:latin typeface="Times New Roman" panose="02020603050405020304" pitchFamily="18" charset="0"/>
                <a:cs typeface="Times New Roman" panose="02020603050405020304" pitchFamily="18" charset="0"/>
              </a:rPr>
              <a:t>.</a:t>
            </a:r>
            <a:r>
              <a:rPr lang="vi-VN" sz="4800">
                <a:solidFill>
                  <a:srgbClr val="434E7C"/>
                </a:solidFill>
                <a:latin typeface="Times New Roman" panose="02020603050405020304" pitchFamily="18" charset="0"/>
                <a:cs typeface="Times New Roman" panose="02020603050405020304" pitchFamily="18" charset="0"/>
              </a:rPr>
              <a:t>Các số này được gọi là </a:t>
            </a:r>
            <a:r>
              <a:rPr lang="vi-VN" sz="4800" b="1" i="1">
                <a:solidFill>
                  <a:srgbClr val="434E7C"/>
                </a:solidFill>
                <a:latin typeface="Times New Roman" panose="02020603050405020304" pitchFamily="18" charset="0"/>
                <a:cs typeface="Times New Roman" panose="02020603050405020304" pitchFamily="18" charset="0"/>
              </a:rPr>
              <a:t>chỉ số</a:t>
            </a:r>
            <a:r>
              <a:rPr lang="vi-VN" sz="4800">
                <a:solidFill>
                  <a:srgbClr val="434E7C"/>
                </a:solidFill>
                <a:latin typeface="Times New Roman" panose="02020603050405020304" pitchFamily="18" charset="0"/>
                <a:cs typeface="Times New Roman" panose="02020603050405020304" pitchFamily="18" charset="0"/>
              </a:rPr>
              <a:t>.</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966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D962978C-652E-4165-9A4C-4D981671E9A6}"/>
              </a:ext>
            </a:extLst>
          </p:cNvPr>
          <p:cNvPicPr>
            <a:picLocks noChangeAspect="1"/>
          </p:cNvPicPr>
          <p:nvPr/>
        </p:nvPicPr>
        <p:blipFill>
          <a:blip r:embed="rId2"/>
          <a:stretch>
            <a:fillRect/>
          </a:stretch>
        </p:blipFill>
        <p:spPr>
          <a:xfrm>
            <a:off x="2566458" y="3831372"/>
            <a:ext cx="13231284" cy="4862629"/>
          </a:xfrm>
          <a:prstGeom prst="rect">
            <a:avLst/>
          </a:prstGeom>
        </p:spPr>
      </p:pic>
      <p:sp>
        <p:nvSpPr>
          <p:cNvPr id="8" name="TextBox 7">
            <a:extLst>
              <a:ext uri="{FF2B5EF4-FFF2-40B4-BE49-F238E27FC236}">
                <a16:creationId xmlns:a16="http://schemas.microsoft.com/office/drawing/2014/main" id="{9F2A8845-F85E-4936-9734-8E2964CA6BF8}"/>
              </a:ext>
            </a:extLst>
          </p:cNvPr>
          <p:cNvSpPr txBox="1"/>
          <p:nvPr/>
        </p:nvSpPr>
        <p:spPr>
          <a:xfrm>
            <a:off x="4543192" y="1787874"/>
            <a:ext cx="997569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9" name="TextBox 8">
            <a:extLst>
              <a:ext uri="{FF2B5EF4-FFF2-40B4-BE49-F238E27FC236}">
                <a16:creationId xmlns:a16="http://schemas.microsoft.com/office/drawing/2014/main" id="{26AF7B6F-65A4-4C39-A60A-EAE20CB8C614}"/>
              </a:ext>
            </a:extLst>
          </p:cNvPr>
          <p:cNvSpPr txBox="1"/>
          <p:nvPr/>
        </p:nvSpPr>
        <p:spPr>
          <a:xfrm>
            <a:off x="1772114" y="8963294"/>
            <a:ext cx="15517852" cy="769441"/>
          </a:xfrm>
          <a:prstGeom prst="rect">
            <a:avLst/>
          </a:prstGeom>
          <a:noFill/>
        </p:spPr>
        <p:txBody>
          <a:bodyPr wrap="square" rtlCol="0">
            <a:spAutoFit/>
          </a:bodyPr>
          <a:lstStyle/>
          <a:p>
            <a:pPr lvl="0"/>
            <a:r>
              <a:rPr lang="en-US" sz="4400">
                <a:solidFill>
                  <a:srgbClr val="434E7C"/>
                </a:solidFill>
                <a:latin typeface="Times New Roman" panose="02020603050405020304" pitchFamily="18" charset="0"/>
                <a:cs typeface="Times New Roman" panose="02020603050405020304" pitchFamily="18" charset="0"/>
              </a:rPr>
              <a:t>Với phi kim, phân tử thường có hai nguyên tử (N</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H</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O</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 Cl</a:t>
            </a:r>
            <a:r>
              <a:rPr lang="en-US" sz="4400" baseline="-25000">
                <a:solidFill>
                  <a:srgbClr val="434E7C"/>
                </a:solidFill>
                <a:latin typeface="Times New Roman" panose="02020603050405020304" pitchFamily="18" charset="0"/>
                <a:cs typeface="Times New Roman" panose="02020603050405020304" pitchFamily="18" charset="0"/>
              </a:rPr>
              <a:t>2</a:t>
            </a:r>
            <a:r>
              <a:rPr lang="en-US" sz="4400">
                <a:solidFill>
                  <a:srgbClr val="434E7C"/>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A72B1AA-3DC7-4006-84E0-79527C5C8791}"/>
              </a:ext>
            </a:extLst>
          </p:cNvPr>
          <p:cNvSpPr txBox="1"/>
          <p:nvPr/>
        </p:nvSpPr>
        <p:spPr>
          <a:xfrm>
            <a:off x="6043959" y="2626016"/>
            <a:ext cx="6936059"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chỉ có một kí hiệu hoá học</a:t>
            </a:r>
          </a:p>
        </p:txBody>
      </p:sp>
    </p:spTree>
    <p:extLst>
      <p:ext uri="{BB962C8B-B14F-4D97-AF65-F5344CB8AC3E}">
        <p14:creationId xmlns:p14="http://schemas.microsoft.com/office/powerpoint/2010/main" val="72974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6" name="Picture 5">
            <a:extLst>
              <a:ext uri="{FF2B5EF4-FFF2-40B4-BE49-F238E27FC236}">
                <a16:creationId xmlns:a16="http://schemas.microsoft.com/office/drawing/2014/main" id="{20806020-8EA8-4C9A-8A4A-1C43614AD163}"/>
              </a:ext>
            </a:extLst>
          </p:cNvPr>
          <p:cNvPicPr>
            <a:picLocks noChangeAspect="1"/>
          </p:cNvPicPr>
          <p:nvPr/>
        </p:nvPicPr>
        <p:blipFill>
          <a:blip r:embed="rId2"/>
          <a:stretch>
            <a:fillRect/>
          </a:stretch>
        </p:blipFill>
        <p:spPr>
          <a:xfrm>
            <a:off x="3057086" y="2803931"/>
            <a:ext cx="12250028" cy="4707790"/>
          </a:xfrm>
          <a:prstGeom prst="rect">
            <a:avLst/>
          </a:prstGeom>
        </p:spPr>
      </p:pic>
      <p:sp>
        <p:nvSpPr>
          <p:cNvPr id="7" name="TextBox 6">
            <a:extLst>
              <a:ext uri="{FF2B5EF4-FFF2-40B4-BE49-F238E27FC236}">
                <a16:creationId xmlns:a16="http://schemas.microsoft.com/office/drawing/2014/main" id="{E290846E-DD78-41A0-8D56-B0217571AA85}"/>
              </a:ext>
            </a:extLst>
          </p:cNvPr>
          <p:cNvSpPr txBox="1"/>
          <p:nvPr/>
        </p:nvSpPr>
        <p:spPr>
          <a:xfrm>
            <a:off x="4543192" y="1602564"/>
            <a:ext cx="9277816" cy="923330"/>
          </a:xfrm>
          <a:prstGeom prst="rect">
            <a:avLst/>
          </a:prstGeom>
          <a:noFill/>
        </p:spPr>
        <p:txBody>
          <a:bodyPr wrap="square" rtlCol="0">
            <a:spAutoFit/>
          </a:bodyPr>
          <a:lstStyle/>
          <a:p>
            <a:pPr algn="l"/>
            <a:r>
              <a:rPr lang="en-US" sz="5400">
                <a:solidFill>
                  <a:srgbClr val="434E7C"/>
                </a:solidFill>
                <a:latin typeface="Times New Roman" panose="02020603050405020304" pitchFamily="18" charset="0"/>
                <a:cs typeface="Times New Roman" panose="02020603050405020304" pitchFamily="18" charset="0"/>
              </a:rPr>
              <a:t>Công thức hoá học của đơn chất</a:t>
            </a:r>
          </a:p>
        </p:txBody>
      </p:sp>
      <p:sp>
        <p:nvSpPr>
          <p:cNvPr id="8" name="TextBox 7">
            <a:extLst>
              <a:ext uri="{FF2B5EF4-FFF2-40B4-BE49-F238E27FC236}">
                <a16:creationId xmlns:a16="http://schemas.microsoft.com/office/drawing/2014/main" id="{4413811A-CBAC-4E32-ADF2-6D9975D1B469}"/>
              </a:ext>
            </a:extLst>
          </p:cNvPr>
          <p:cNvSpPr txBox="1"/>
          <p:nvPr/>
        </p:nvSpPr>
        <p:spPr>
          <a:xfrm>
            <a:off x="2469433" y="7789758"/>
            <a:ext cx="13349133" cy="769441"/>
          </a:xfrm>
          <a:prstGeom prst="rect">
            <a:avLst/>
          </a:prstGeom>
          <a:noFill/>
        </p:spPr>
        <p:txBody>
          <a:bodyPr wrap="square" rtlCol="0">
            <a:spAutoFit/>
          </a:bodyPr>
          <a:lstStyle/>
          <a:p>
            <a:r>
              <a:rPr lang="en-US" sz="4400">
                <a:solidFill>
                  <a:srgbClr val="434E7C"/>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4400">
              <a:solidFill>
                <a:srgbClr val="434E7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1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25E8AD7A-C2B0-4F92-BB48-3EF6E79F7827}"/>
              </a:ext>
            </a:extLst>
          </p:cNvPr>
          <p:cNvGrpSpPr/>
          <p:nvPr/>
        </p:nvGrpSpPr>
        <p:grpSpPr>
          <a:xfrm>
            <a:off x="3554695" y="2198687"/>
            <a:ext cx="1783080" cy="5736896"/>
            <a:chOff x="6812280" y="3089291"/>
            <a:chExt cx="1783080" cy="5736896"/>
          </a:xfrm>
        </p:grpSpPr>
        <p:sp>
          <p:nvSpPr>
            <p:cNvPr id="2" name="Freeform: Shape 1">
              <a:extLst>
                <a:ext uri="{FF2B5EF4-FFF2-40B4-BE49-F238E27FC236}">
                  <a16:creationId xmlns:a16="http://schemas.microsoft.com/office/drawing/2014/main" id="{44EE034D-11A6-4466-BD07-AE4A3A0BA1E3}"/>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01CB7E6D-9652-41E6-B93B-17DB9A503A41}"/>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27" name="Group 26">
            <a:extLst>
              <a:ext uri="{FF2B5EF4-FFF2-40B4-BE49-F238E27FC236}">
                <a16:creationId xmlns:a16="http://schemas.microsoft.com/office/drawing/2014/main" id="{E35B528B-25E8-4BA3-A840-474E4E10D7A2}"/>
              </a:ext>
            </a:extLst>
          </p:cNvPr>
          <p:cNvGrpSpPr/>
          <p:nvPr/>
        </p:nvGrpSpPr>
        <p:grpSpPr>
          <a:xfrm>
            <a:off x="11108094" y="2230470"/>
            <a:ext cx="1874522" cy="1691641"/>
            <a:chOff x="9049104" y="3080022"/>
            <a:chExt cx="1874522" cy="1691641"/>
          </a:xfrm>
        </p:grpSpPr>
        <p:sp>
          <p:nvSpPr>
            <p:cNvPr id="3" name="Freeform: Shape 2">
              <a:extLst>
                <a:ext uri="{FF2B5EF4-FFF2-40B4-BE49-F238E27FC236}">
                  <a16:creationId xmlns:a16="http://schemas.microsoft.com/office/drawing/2014/main" id="{B210CFDE-3E27-4507-8E7A-A2361F8673CB}"/>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B24F55-04BB-482D-B37D-DAE0531B6D64}"/>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28" name="Group 27">
            <a:extLst>
              <a:ext uri="{FF2B5EF4-FFF2-40B4-BE49-F238E27FC236}">
                <a16:creationId xmlns:a16="http://schemas.microsoft.com/office/drawing/2014/main" id="{C9CC369B-BC9A-4FBC-BE4E-C587F0712524}"/>
              </a:ext>
            </a:extLst>
          </p:cNvPr>
          <p:cNvGrpSpPr/>
          <p:nvPr/>
        </p:nvGrpSpPr>
        <p:grpSpPr>
          <a:xfrm>
            <a:off x="11108094" y="4543899"/>
            <a:ext cx="1874522" cy="3383282"/>
            <a:chOff x="9049104" y="5442905"/>
            <a:chExt cx="1874522" cy="3383282"/>
          </a:xfrm>
        </p:grpSpPr>
        <p:sp>
          <p:nvSpPr>
            <p:cNvPr id="4" name="Freeform: Shape 3">
              <a:extLst>
                <a:ext uri="{FF2B5EF4-FFF2-40B4-BE49-F238E27FC236}">
                  <a16:creationId xmlns:a16="http://schemas.microsoft.com/office/drawing/2014/main" id="{D10612F1-0C4A-4C50-85EB-7AD33EEB4218}"/>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08AB0B5A-366E-4868-8D41-77D30236B4F7}"/>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21" name="Group 20">
            <a:extLst>
              <a:ext uri="{FF2B5EF4-FFF2-40B4-BE49-F238E27FC236}">
                <a16:creationId xmlns:a16="http://schemas.microsoft.com/office/drawing/2014/main" id="{031DE74B-DCE3-42D5-844D-67493BC9001A}"/>
              </a:ext>
            </a:extLst>
          </p:cNvPr>
          <p:cNvGrpSpPr/>
          <p:nvPr/>
        </p:nvGrpSpPr>
        <p:grpSpPr>
          <a:xfrm>
            <a:off x="4724157" y="2198687"/>
            <a:ext cx="2139315" cy="1736396"/>
            <a:chOff x="11317538" y="3087921"/>
            <a:chExt cx="2139315" cy="1736396"/>
          </a:xfrm>
        </p:grpSpPr>
        <p:sp>
          <p:nvSpPr>
            <p:cNvPr id="5" name="Freeform: Shape 4">
              <a:extLst>
                <a:ext uri="{FF2B5EF4-FFF2-40B4-BE49-F238E27FC236}">
                  <a16:creationId xmlns:a16="http://schemas.microsoft.com/office/drawing/2014/main" id="{B2C5A58A-5A14-46CC-A64D-D5EDDA3444DD}"/>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81667B5D-675B-49F1-9CAC-6842BB98FDC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9BFA8220-B302-4CC6-A433-F2CE6D19875F}"/>
              </a:ext>
            </a:extLst>
          </p:cNvPr>
          <p:cNvGrpSpPr/>
          <p:nvPr/>
        </p:nvGrpSpPr>
        <p:grpSpPr>
          <a:xfrm>
            <a:off x="4724156" y="3568877"/>
            <a:ext cx="2139315" cy="1691641"/>
            <a:chOff x="11325152" y="5104030"/>
            <a:chExt cx="2139315" cy="1736396"/>
          </a:xfrm>
        </p:grpSpPr>
        <p:sp>
          <p:nvSpPr>
            <p:cNvPr id="10" name="Freeform: Shape 9">
              <a:extLst>
                <a:ext uri="{FF2B5EF4-FFF2-40B4-BE49-F238E27FC236}">
                  <a16:creationId xmlns:a16="http://schemas.microsoft.com/office/drawing/2014/main" id="{1540AEFE-6A58-49CA-AC2A-6198647B8098}"/>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2672C64-DD6E-49D3-A9FC-51F3B04AAD1C}"/>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4A7EEC0-205D-4C08-BDF5-FE9A0F589CF4}"/>
              </a:ext>
            </a:extLst>
          </p:cNvPr>
          <p:cNvGrpSpPr/>
          <p:nvPr/>
        </p:nvGrpSpPr>
        <p:grpSpPr>
          <a:xfrm>
            <a:off x="4718513" y="6226133"/>
            <a:ext cx="2139315" cy="1736396"/>
            <a:chOff x="11332766" y="7120139"/>
            <a:chExt cx="2139315" cy="1736396"/>
          </a:xfrm>
        </p:grpSpPr>
        <p:sp>
          <p:nvSpPr>
            <p:cNvPr id="12" name="Freeform: Shape 11">
              <a:extLst>
                <a:ext uri="{FF2B5EF4-FFF2-40B4-BE49-F238E27FC236}">
                  <a16:creationId xmlns:a16="http://schemas.microsoft.com/office/drawing/2014/main" id="{A2F67731-BE76-4751-A6CE-E4CB91CF2FB2}"/>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7DA8F403-CC24-4256-AFF3-506DFAA6AB2A}"/>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2" name="Group 21">
            <a:extLst>
              <a:ext uri="{FF2B5EF4-FFF2-40B4-BE49-F238E27FC236}">
                <a16:creationId xmlns:a16="http://schemas.microsoft.com/office/drawing/2014/main" id="{2CB57D0E-F118-4C3D-AF8F-2B59EE3E290E}"/>
              </a:ext>
            </a:extLst>
          </p:cNvPr>
          <p:cNvGrpSpPr/>
          <p:nvPr/>
        </p:nvGrpSpPr>
        <p:grpSpPr>
          <a:xfrm>
            <a:off x="4738045" y="4909440"/>
            <a:ext cx="2139315" cy="1736396"/>
            <a:chOff x="13975022" y="3074776"/>
            <a:chExt cx="2139315" cy="1736396"/>
          </a:xfrm>
        </p:grpSpPr>
        <p:sp>
          <p:nvSpPr>
            <p:cNvPr id="14" name="Freeform: Shape 13">
              <a:extLst>
                <a:ext uri="{FF2B5EF4-FFF2-40B4-BE49-F238E27FC236}">
                  <a16:creationId xmlns:a16="http://schemas.microsoft.com/office/drawing/2014/main" id="{C02ECEB9-2A37-4438-BC45-6431E3B90976}"/>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Box 14">
              <a:extLst>
                <a:ext uri="{FF2B5EF4-FFF2-40B4-BE49-F238E27FC236}">
                  <a16:creationId xmlns:a16="http://schemas.microsoft.com/office/drawing/2014/main" id="{04177C9D-035B-4408-A5D1-49116E7BA1A3}"/>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4" name="Group 23">
            <a:extLst>
              <a:ext uri="{FF2B5EF4-FFF2-40B4-BE49-F238E27FC236}">
                <a16:creationId xmlns:a16="http://schemas.microsoft.com/office/drawing/2014/main" id="{D0F1A8C5-E910-4AE2-830F-7CB79E88B6A6}"/>
              </a:ext>
            </a:extLst>
          </p:cNvPr>
          <p:cNvGrpSpPr/>
          <p:nvPr/>
        </p:nvGrpSpPr>
        <p:grpSpPr>
          <a:xfrm>
            <a:off x="12357773" y="4521155"/>
            <a:ext cx="2139315" cy="1736396"/>
            <a:chOff x="13969315" y="5171538"/>
            <a:chExt cx="2139315" cy="1736396"/>
          </a:xfrm>
        </p:grpSpPr>
        <p:sp>
          <p:nvSpPr>
            <p:cNvPr id="16" name="Freeform: Shape 15">
              <a:extLst>
                <a:ext uri="{FF2B5EF4-FFF2-40B4-BE49-F238E27FC236}">
                  <a16:creationId xmlns:a16="http://schemas.microsoft.com/office/drawing/2014/main" id="{28D253A5-693F-4C33-ACC7-F00E168173DA}"/>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Box 16">
              <a:extLst>
                <a:ext uri="{FF2B5EF4-FFF2-40B4-BE49-F238E27FC236}">
                  <a16:creationId xmlns:a16="http://schemas.microsoft.com/office/drawing/2014/main" id="{84BD4AF8-5B40-4A66-99DE-3873CDF924B4}"/>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5" name="Group 24">
            <a:extLst>
              <a:ext uri="{FF2B5EF4-FFF2-40B4-BE49-F238E27FC236}">
                <a16:creationId xmlns:a16="http://schemas.microsoft.com/office/drawing/2014/main" id="{08C8F65C-72C1-4205-9A38-CED040EFF5DB}"/>
              </a:ext>
            </a:extLst>
          </p:cNvPr>
          <p:cNvGrpSpPr/>
          <p:nvPr/>
        </p:nvGrpSpPr>
        <p:grpSpPr>
          <a:xfrm>
            <a:off x="12352127" y="6166069"/>
            <a:ext cx="2139315" cy="1736396"/>
            <a:chOff x="13969315" y="7138942"/>
            <a:chExt cx="2139315" cy="1736396"/>
          </a:xfrm>
        </p:grpSpPr>
        <p:sp>
          <p:nvSpPr>
            <p:cNvPr id="18" name="Freeform: Shape 17">
              <a:extLst>
                <a:ext uri="{FF2B5EF4-FFF2-40B4-BE49-F238E27FC236}">
                  <a16:creationId xmlns:a16="http://schemas.microsoft.com/office/drawing/2014/main" id="{FE4CED6E-54AA-4216-82CA-3544FD233DF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57A4F624-AF1D-4528-BC8C-3D3F83FEF9BE}"/>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789C1226-633D-43C9-9C4A-CD3D3CAAE252}"/>
              </a:ext>
            </a:extLst>
          </p:cNvPr>
          <p:cNvGrpSpPr/>
          <p:nvPr/>
        </p:nvGrpSpPr>
        <p:grpSpPr>
          <a:xfrm>
            <a:off x="12347674" y="2198687"/>
            <a:ext cx="2139315" cy="1736396"/>
            <a:chOff x="13969315" y="7138942"/>
            <a:chExt cx="2139315" cy="1736396"/>
          </a:xfrm>
        </p:grpSpPr>
        <p:sp>
          <p:nvSpPr>
            <p:cNvPr id="30" name="Freeform: Shape 29">
              <a:extLst>
                <a:ext uri="{FF2B5EF4-FFF2-40B4-BE49-F238E27FC236}">
                  <a16:creationId xmlns:a16="http://schemas.microsoft.com/office/drawing/2014/main" id="{21E0957F-4F7C-4B4E-8F81-E493807F7B37}"/>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6B396065-B9FA-4982-A42B-E36E611166D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Tree>
    <p:extLst>
      <p:ext uri="{BB962C8B-B14F-4D97-AF65-F5344CB8AC3E}">
        <p14:creationId xmlns:p14="http://schemas.microsoft.com/office/powerpoint/2010/main" val="2527731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6AC8770B-9C3A-4386-A2CE-8CD7B1C1CB25}"/>
              </a:ext>
            </a:extLst>
          </p:cNvPr>
          <p:cNvSpPr/>
          <p:nvPr/>
        </p:nvSpPr>
        <p:spPr>
          <a:xfrm>
            <a:off x="2122641" y="421546"/>
            <a:ext cx="6240780"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7F1B4FFC-DD88-4F2D-959A-6E84233FC905}"/>
              </a:ext>
            </a:extLst>
          </p:cNvPr>
          <p:cNvSpPr txBox="1"/>
          <p:nvPr/>
        </p:nvSpPr>
        <p:spPr>
          <a:xfrm>
            <a:off x="2390265" y="421546"/>
            <a:ext cx="6486112"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Công thức hoá học</a:t>
            </a:r>
          </a:p>
        </p:txBody>
      </p:sp>
      <p:pic>
        <p:nvPicPr>
          <p:cNvPr id="5" name="Picture 4">
            <a:extLst>
              <a:ext uri="{FF2B5EF4-FFF2-40B4-BE49-F238E27FC236}">
                <a16:creationId xmlns:a16="http://schemas.microsoft.com/office/drawing/2014/main" id="{3E1255B3-5FD3-4442-BC60-668C5915F567}"/>
              </a:ext>
            </a:extLst>
          </p:cNvPr>
          <p:cNvPicPr>
            <a:picLocks noChangeAspect="1"/>
          </p:cNvPicPr>
          <p:nvPr/>
        </p:nvPicPr>
        <p:blipFill>
          <a:blip r:embed="rId2"/>
          <a:stretch>
            <a:fillRect/>
          </a:stretch>
        </p:blipFill>
        <p:spPr>
          <a:xfrm>
            <a:off x="2511758" y="4181591"/>
            <a:ext cx="13264483" cy="5007014"/>
          </a:xfrm>
          <a:prstGeom prst="rect">
            <a:avLst/>
          </a:prstGeom>
        </p:spPr>
      </p:pic>
      <p:sp>
        <p:nvSpPr>
          <p:cNvPr id="7" name="TextBox 6">
            <a:extLst>
              <a:ext uri="{FF2B5EF4-FFF2-40B4-BE49-F238E27FC236}">
                <a16:creationId xmlns:a16="http://schemas.microsoft.com/office/drawing/2014/main" id="{02155A3D-9365-4178-A85F-0C8E5A62CA47}"/>
              </a:ext>
            </a:extLst>
          </p:cNvPr>
          <p:cNvSpPr txBox="1"/>
          <p:nvPr/>
        </p:nvSpPr>
        <p:spPr>
          <a:xfrm>
            <a:off x="3985631" y="1714062"/>
            <a:ext cx="10778584" cy="1015663"/>
          </a:xfrm>
          <a:prstGeom prst="rect">
            <a:avLst/>
          </a:prstGeom>
          <a:noFill/>
        </p:spPr>
        <p:txBody>
          <a:bodyPr wrap="square" rtlCol="0">
            <a:spAutoFit/>
          </a:bodyPr>
          <a:lstStyle/>
          <a:p>
            <a:pPr algn="l"/>
            <a:r>
              <a:rPr lang="en-US" sz="6000" b="1">
                <a:solidFill>
                  <a:srgbClr val="434E7C"/>
                </a:solidFill>
                <a:latin typeface="Times New Roman" panose="02020603050405020304" pitchFamily="18" charset="0"/>
                <a:cs typeface="Times New Roman" panose="02020603050405020304" pitchFamily="18" charset="0"/>
              </a:rPr>
              <a:t>Công thức hoá học của hợp chất</a:t>
            </a:r>
          </a:p>
        </p:txBody>
      </p:sp>
      <p:sp>
        <p:nvSpPr>
          <p:cNvPr id="8" name="TextBox 7">
            <a:extLst>
              <a:ext uri="{FF2B5EF4-FFF2-40B4-BE49-F238E27FC236}">
                <a16:creationId xmlns:a16="http://schemas.microsoft.com/office/drawing/2014/main" id="{C1D6288B-1A2D-46DD-932D-2FA07E5AB72F}"/>
              </a:ext>
            </a:extLst>
          </p:cNvPr>
          <p:cNvSpPr txBox="1"/>
          <p:nvPr/>
        </p:nvSpPr>
        <p:spPr>
          <a:xfrm>
            <a:off x="5078451" y="2796631"/>
            <a:ext cx="8207298"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có từ hai kí hiệu hoá học trở lên.</a:t>
            </a:r>
          </a:p>
        </p:txBody>
      </p:sp>
    </p:spTree>
    <p:extLst>
      <p:ext uri="{BB962C8B-B14F-4D97-AF65-F5344CB8AC3E}">
        <p14:creationId xmlns:p14="http://schemas.microsoft.com/office/powerpoint/2010/main" val="111435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6" name="TextBox 5">
            <a:extLst>
              <a:ext uri="{FF2B5EF4-FFF2-40B4-BE49-F238E27FC236}">
                <a16:creationId xmlns:a16="http://schemas.microsoft.com/office/drawing/2014/main" id="{F9417929-0627-4EAF-BBC6-46E6BE4A30C8}"/>
              </a:ext>
            </a:extLst>
          </p:cNvPr>
          <p:cNvSpPr txBox="1"/>
          <p:nvPr/>
        </p:nvSpPr>
        <p:spPr>
          <a:xfrm>
            <a:off x="2283413" y="3103835"/>
            <a:ext cx="13573620"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 Công thức hoá học dung để biểu diễn chất, gồm 2 phần: chữ và số</a:t>
            </a:r>
          </a:p>
        </p:txBody>
      </p:sp>
      <p:sp>
        <p:nvSpPr>
          <p:cNvPr id="15" name="TextBox 14">
            <a:extLst>
              <a:ext uri="{FF2B5EF4-FFF2-40B4-BE49-F238E27FC236}">
                <a16:creationId xmlns:a16="http://schemas.microsoft.com/office/drawing/2014/main" id="{8E7C4BE0-404D-4647-BC15-4AD1CCAFAED7}"/>
              </a:ext>
            </a:extLst>
          </p:cNvPr>
          <p:cNvSpPr txBox="1"/>
          <p:nvPr/>
        </p:nvSpPr>
        <p:spPr>
          <a:xfrm>
            <a:off x="2283412" y="4673495"/>
            <a:ext cx="13573620" cy="1569660"/>
          </a:xfrm>
          <a:prstGeom prst="rect">
            <a:avLst/>
          </a:prstGeom>
          <a:noFill/>
        </p:spPr>
        <p:txBody>
          <a:bodyPr wrap="square" rtlCol="0">
            <a:spAutoFit/>
          </a:bodyPr>
          <a:lstStyle/>
          <a:p>
            <a:r>
              <a:rPr lang="vi-VN" sz="4800">
                <a:solidFill>
                  <a:srgbClr val="434E7C"/>
                </a:solidFill>
                <a:latin typeface="Times New Roman" panose="02020603050405020304" pitchFamily="18" charset="0"/>
                <a:cs typeface="Times New Roman" panose="02020603050405020304" pitchFamily="18" charset="0"/>
              </a:rPr>
              <a:t>- Công thức hoá học của các đơn chất chỉ có một kí hiệu hoá học.</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14BBC54-5DEA-4A43-BD84-BFCE1F7DACF7}"/>
              </a:ext>
            </a:extLst>
          </p:cNvPr>
          <p:cNvSpPr txBox="1"/>
          <p:nvPr/>
        </p:nvSpPr>
        <p:spPr>
          <a:xfrm>
            <a:off x="2283413" y="7903682"/>
            <a:ext cx="14465719" cy="2308324"/>
          </a:xfrm>
          <a:prstGeom prst="rect">
            <a:avLst/>
          </a:prstGeom>
          <a:noFill/>
        </p:spPr>
        <p:txBody>
          <a:bodyPr wrap="square" rtlCol="0">
            <a:spAutoFit/>
          </a:bodyPr>
          <a:lstStyle/>
          <a:p>
            <a:r>
              <a:rPr lang="en-US" sz="4800">
                <a:solidFill>
                  <a:srgbClr val="434E7C"/>
                </a:solidFill>
                <a:latin typeface="Times New Roman" panose="02020603050405020304" pitchFamily="18" charset="0"/>
                <a:ea typeface="Times New Roman" panose="02020603050405020304" pitchFamily="18" charset="0"/>
                <a:cs typeface="Times New Roman" panose="02020603050405020304" pitchFamily="18" charset="0"/>
              </a:rPr>
              <a:t>+Với kim loại và một số phi kim, kí hiệu hoá học của nguyên tố được coi là công thức hoá học của đơn chất (kim loại: Fe, Cu, Al, Na,... và một số phi kim: C, S, P,...).</a:t>
            </a:r>
            <a:endParaRPr lang="en-US" sz="4800">
              <a:solidFill>
                <a:srgbClr val="434E7C"/>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AD53DC45-634E-42F6-B3DF-BE8F68236F12}"/>
              </a:ext>
            </a:extLst>
          </p:cNvPr>
          <p:cNvSpPr txBox="1"/>
          <p:nvPr/>
        </p:nvSpPr>
        <p:spPr>
          <a:xfrm>
            <a:off x="2283413" y="6276451"/>
            <a:ext cx="13343635"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Với phi kim, phân tử thường có hai nguyên tử (N</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O</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 Cl</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17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6753736"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1.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216506" y="3573840"/>
            <a:ext cx="13573620" cy="1569660"/>
          </a:xfrm>
          <a:prstGeom prst="rect">
            <a:avLst/>
          </a:prstGeom>
          <a:noFill/>
        </p:spPr>
        <p:txBody>
          <a:bodyPr wrap="square" rtlCol="0">
            <a:spAutoFit/>
          </a:bodyPr>
          <a:lstStyle/>
          <a:p>
            <a:r>
              <a:rPr lang="en-US" sz="4800">
                <a:solidFill>
                  <a:srgbClr val="434E7C"/>
                </a:solidFill>
                <a:latin typeface="Times New Roman" panose="02020603050405020304" pitchFamily="18" charset="0"/>
                <a:cs typeface="Times New Roman" panose="02020603050405020304" pitchFamily="18" charset="0"/>
              </a:rPr>
              <a:t>- Công thức hoá học của các hợp chất có từ hai kí hiệu hoá học trở lên: NaCl, Na</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O, CaCO</a:t>
            </a:r>
            <a:r>
              <a:rPr lang="en-US" sz="4800" baseline="-25000">
                <a:solidFill>
                  <a:srgbClr val="434E7C"/>
                </a:solidFill>
                <a:latin typeface="Times New Roman" panose="02020603050405020304" pitchFamily="18" charset="0"/>
                <a:cs typeface="Times New Roman" panose="02020603050405020304" pitchFamily="18" charset="0"/>
              </a:rPr>
              <a:t>3,</a:t>
            </a:r>
            <a:r>
              <a:rPr lang="en-US" sz="4800">
                <a:solidFill>
                  <a:srgbClr val="434E7C"/>
                </a:solidFill>
                <a:latin typeface="Times New Roman" panose="02020603050405020304" pitchFamily="18" charset="0"/>
                <a:cs typeface="Times New Roman" panose="02020603050405020304" pitchFamily="18" charset="0"/>
              </a:rPr>
              <a:t> 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SO</a:t>
            </a:r>
            <a:r>
              <a:rPr lang="en-US" sz="4800" baseline="-25000">
                <a:solidFill>
                  <a:srgbClr val="434E7C"/>
                </a:solidFill>
                <a:latin typeface="Times New Roman" panose="02020603050405020304" pitchFamily="18" charset="0"/>
                <a:cs typeface="Times New Roman" panose="02020603050405020304" pitchFamily="18" charset="0"/>
              </a:rPr>
              <a:t>4</a:t>
            </a:r>
            <a:r>
              <a:rPr lang="en-US" sz="4800">
                <a:solidFill>
                  <a:srgbClr val="434E7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6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8;p7">
            <a:extLst>
              <a:ext uri="{FF2B5EF4-FFF2-40B4-BE49-F238E27FC236}">
                <a16:creationId xmlns:a16="http://schemas.microsoft.com/office/drawing/2014/main" id="{19C6775B-C5D2-4789-8CDE-32590B802733}"/>
              </a:ext>
            </a:extLst>
          </p:cNvPr>
          <p:cNvSpPr/>
          <p:nvPr/>
        </p:nvSpPr>
        <p:spPr>
          <a:xfrm>
            <a:off x="6221434" y="1899581"/>
            <a:ext cx="5921332" cy="6411638"/>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Google Shape;899;p7">
            <a:extLst>
              <a:ext uri="{FF2B5EF4-FFF2-40B4-BE49-F238E27FC236}">
                <a16:creationId xmlns:a16="http://schemas.microsoft.com/office/drawing/2014/main" id="{72EF80D5-E707-4947-961C-749C986F26F4}"/>
              </a:ext>
            </a:extLst>
          </p:cNvPr>
          <p:cNvSpPr/>
          <p:nvPr/>
        </p:nvSpPr>
        <p:spPr>
          <a:xfrm>
            <a:off x="5906995" y="1582528"/>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Google Shape;900;p7">
            <a:extLst>
              <a:ext uri="{FF2B5EF4-FFF2-40B4-BE49-F238E27FC236}">
                <a16:creationId xmlns:a16="http://schemas.microsoft.com/office/drawing/2014/main" id="{E5C96229-84B4-4E0A-BB0C-4BC6E493401D}"/>
              </a:ext>
            </a:extLst>
          </p:cNvPr>
          <p:cNvSpPr/>
          <p:nvPr/>
        </p:nvSpPr>
        <p:spPr>
          <a:xfrm>
            <a:off x="11284157" y="1512576"/>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TextBox 4">
            <a:extLst>
              <a:ext uri="{FF2B5EF4-FFF2-40B4-BE49-F238E27FC236}">
                <a16:creationId xmlns:a16="http://schemas.microsoft.com/office/drawing/2014/main" id="{B3E3D4FC-BE45-4BAE-B6D9-16065F5F6D17}"/>
              </a:ext>
            </a:extLst>
          </p:cNvPr>
          <p:cNvSpPr txBox="1"/>
          <p:nvPr/>
        </p:nvSpPr>
        <p:spPr>
          <a:xfrm>
            <a:off x="6690356" y="3027367"/>
            <a:ext cx="5225276" cy="4154984"/>
          </a:xfrm>
          <a:prstGeom prst="rect">
            <a:avLst/>
          </a:prstGeom>
          <a:noFill/>
        </p:spPr>
        <p:txBody>
          <a:bodyPr wrap="square" rtlCol="0">
            <a:spAutoFit/>
          </a:bodyPr>
          <a:lstStyle/>
          <a:p>
            <a:pPr algn="l"/>
            <a:r>
              <a:rPr lang="en-US" sz="6600">
                <a:solidFill>
                  <a:schemeClr val="bg1"/>
                </a:solidFill>
                <a:latin typeface="Times New Roman" panose="02020603050405020304" pitchFamily="18" charset="0"/>
                <a:cs typeface="Times New Roman" panose="02020603050405020304" pitchFamily="18" charset="0"/>
              </a:rPr>
              <a:t>Thảo luận theo nhóm làm bài tập 5 và 6 ở trang 42</a:t>
            </a:r>
          </a:p>
        </p:txBody>
      </p:sp>
    </p:spTree>
    <p:extLst>
      <p:ext uri="{BB962C8B-B14F-4D97-AF65-F5344CB8AC3E}">
        <p14:creationId xmlns:p14="http://schemas.microsoft.com/office/powerpoint/2010/main" val="3191670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821341"/>
            <a:ext cx="13459517" cy="3785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821341"/>
            <a:ext cx="13884384" cy="3785652"/>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5</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của các chất:</a:t>
            </a:r>
          </a:p>
          <a:p>
            <a:pPr algn="l"/>
            <a:r>
              <a:rPr lang="en-US" sz="4800">
                <a:solidFill>
                  <a:srgbClr val="434E7C"/>
                </a:solidFill>
                <a:latin typeface="Times New Roman" panose="02020603050405020304" pitchFamily="18" charset="0"/>
                <a:cs typeface="Times New Roman" panose="02020603050405020304" pitchFamily="18" charset="0"/>
              </a:rPr>
              <a:t>a. </a:t>
            </a:r>
            <a:r>
              <a:rPr lang="vi-VN" sz="4800">
                <a:solidFill>
                  <a:srgbClr val="434E7C"/>
                </a:solidFill>
                <a:latin typeface="Times New Roman" panose="02020603050405020304" pitchFamily="18" charset="0"/>
                <a:cs typeface="Times New Roman" panose="02020603050405020304" pitchFamily="18" charset="0"/>
              </a:rPr>
              <a:t>Sodium sulfide, biết trong phân tử có hai nguyên tử Na và một nguyên tử S.</a:t>
            </a:r>
            <a:endParaRPr lang="en-US" sz="4800">
              <a:solidFill>
                <a:srgbClr val="434E7C"/>
              </a:solidFill>
              <a:latin typeface="Times New Roman" panose="02020603050405020304" pitchFamily="18" charset="0"/>
              <a:cs typeface="Times New Roman" panose="02020603050405020304" pitchFamily="18" charset="0"/>
            </a:endParaRPr>
          </a:p>
          <a:p>
            <a:pPr algn="l"/>
            <a:r>
              <a:rPr lang="en-US" sz="4800">
                <a:solidFill>
                  <a:srgbClr val="434E7C"/>
                </a:solidFill>
                <a:latin typeface="Times New Roman" panose="02020603050405020304" pitchFamily="18" charset="0"/>
                <a:cs typeface="Times New Roman" panose="02020603050405020304" pitchFamily="18" charset="0"/>
              </a:rPr>
              <a:t>b. Phosphoric acid, biết trong phân tử có ba nguyên tử H, một nguyên tử P và bốn nguyên tử O.</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5FDA947E-EFD0-4BAD-857A-C0B64D904277}"/>
              </a:ext>
            </a:extLst>
          </p:cNvPr>
          <p:cNvSpPr txBox="1"/>
          <p:nvPr/>
        </p:nvSpPr>
        <p:spPr>
          <a:xfrm>
            <a:off x="5777975" y="7627328"/>
            <a:ext cx="7014118" cy="1569660"/>
          </a:xfrm>
          <a:prstGeom prst="rect">
            <a:avLst/>
          </a:prstGeom>
          <a:noFill/>
        </p:spPr>
        <p:txBody>
          <a:bodyPr wrap="square" rtlCol="0">
            <a:spAutoFit/>
          </a:bodyPr>
          <a:lstStyle/>
          <a:p>
            <a:pPr algn="l"/>
            <a:r>
              <a:rPr lang="pt-BR" sz="4800">
                <a:solidFill>
                  <a:srgbClr val="434E7C"/>
                </a:solidFill>
                <a:latin typeface="Times New Roman" panose="02020603050405020304" pitchFamily="18" charset="0"/>
                <a:cs typeface="Times New Roman" panose="02020603050405020304" pitchFamily="18" charset="0"/>
              </a:rPr>
              <a:t>a) Sodium sulfide: Na</a:t>
            </a:r>
            <a:r>
              <a:rPr lang="pt-BR" sz="4800" baseline="-25000">
                <a:solidFill>
                  <a:srgbClr val="434E7C"/>
                </a:solidFill>
                <a:latin typeface="Times New Roman" panose="02020603050405020304" pitchFamily="18" charset="0"/>
                <a:cs typeface="Times New Roman" panose="02020603050405020304" pitchFamily="18" charset="0"/>
              </a:rPr>
              <a:t>2</a:t>
            </a:r>
            <a:r>
              <a:rPr lang="pt-BR" sz="4800">
                <a:solidFill>
                  <a:srgbClr val="434E7C"/>
                </a:solidFill>
                <a:latin typeface="Times New Roman" panose="02020603050405020304" pitchFamily="18" charset="0"/>
                <a:cs typeface="Times New Roman" panose="02020603050405020304" pitchFamily="18" charset="0"/>
              </a:rPr>
              <a:t>S</a:t>
            </a:r>
          </a:p>
          <a:p>
            <a:pPr algn="l"/>
            <a:r>
              <a:rPr lang="pt-BR" sz="4800">
                <a:solidFill>
                  <a:srgbClr val="434E7C"/>
                </a:solidFill>
                <a:latin typeface="Times New Roman" panose="02020603050405020304" pitchFamily="18" charset="0"/>
                <a:cs typeface="Times New Roman" panose="02020603050405020304" pitchFamily="18" charset="0"/>
              </a:rPr>
              <a:t>b) Phosphoric acid: H</a:t>
            </a:r>
            <a:r>
              <a:rPr lang="pt-BR" sz="4800" baseline="-25000">
                <a:solidFill>
                  <a:srgbClr val="434E7C"/>
                </a:solidFill>
                <a:latin typeface="Times New Roman" panose="02020603050405020304" pitchFamily="18" charset="0"/>
                <a:cs typeface="Times New Roman" panose="02020603050405020304" pitchFamily="18" charset="0"/>
              </a:rPr>
              <a:t>3</a:t>
            </a:r>
            <a:r>
              <a:rPr lang="pt-BR" sz="4800">
                <a:solidFill>
                  <a:srgbClr val="434E7C"/>
                </a:solidFill>
                <a:latin typeface="Times New Roman" panose="02020603050405020304" pitchFamily="18" charset="0"/>
                <a:cs typeface="Times New Roman" panose="02020603050405020304" pitchFamily="18" charset="0"/>
              </a:rPr>
              <a:t>PO</a:t>
            </a:r>
            <a:r>
              <a:rPr lang="pt-BR" sz="4800" baseline="-25000">
                <a:solidFill>
                  <a:srgbClr val="434E7C"/>
                </a:solidFill>
                <a:latin typeface="Times New Roman" panose="02020603050405020304" pitchFamily="18" charset="0"/>
                <a:cs typeface="Times New Roman" panose="02020603050405020304" pitchFamily="18" charset="0"/>
              </a:rPr>
              <a:t>4</a:t>
            </a:r>
            <a:endParaRPr lang="pt-BR"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7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252554" y="2419897"/>
            <a:ext cx="13459517" cy="2531241"/>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252554" y="2419897"/>
            <a:ext cx="13884384" cy="2308324"/>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6</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Viết công thức hóa học cho các chất được biểu diễn bằng những mô hình sau. Biết mỗi quả cầu biểu diễn cho một nguyên tử</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graphicFrame>
        <p:nvGraphicFramePr>
          <p:cNvPr id="4" name="Table 4">
            <a:extLst>
              <a:ext uri="{FF2B5EF4-FFF2-40B4-BE49-F238E27FC236}">
                <a16:creationId xmlns:a16="http://schemas.microsoft.com/office/drawing/2014/main" id="{2B9499B3-6937-4500-AEFB-F73D06D0A395}"/>
              </a:ext>
            </a:extLst>
          </p:cNvPr>
          <p:cNvGraphicFramePr>
            <a:graphicFrameLocks noGrp="1"/>
          </p:cNvGraphicFramePr>
          <p:nvPr>
            <p:extLst>
              <p:ext uri="{D42A27DB-BD31-4B8C-83A1-F6EECF244321}">
                <p14:modId xmlns:p14="http://schemas.microsoft.com/office/powerpoint/2010/main" val="2353933299"/>
              </p:ext>
            </p:extLst>
          </p:nvPr>
        </p:nvGraphicFramePr>
        <p:xfrm>
          <a:off x="3086100" y="6231364"/>
          <a:ext cx="12192000" cy="2621280"/>
        </p:xfrm>
        <a:graphic>
          <a:graphicData uri="http://schemas.openxmlformats.org/drawingml/2006/table">
            <a:tbl>
              <a:tblPr firstRow="1" bandRow="1"/>
              <a:tblGrid>
                <a:gridCol w="2438400">
                  <a:extLst>
                    <a:ext uri="{9D8B030D-6E8A-4147-A177-3AD203B41FA5}">
                      <a16:colId xmlns:a16="http://schemas.microsoft.com/office/drawing/2014/main" val="458649442"/>
                    </a:ext>
                  </a:extLst>
                </a:gridCol>
                <a:gridCol w="2438400">
                  <a:extLst>
                    <a:ext uri="{9D8B030D-6E8A-4147-A177-3AD203B41FA5}">
                      <a16:colId xmlns:a16="http://schemas.microsoft.com/office/drawing/2014/main" val="4105330979"/>
                    </a:ext>
                  </a:extLst>
                </a:gridCol>
                <a:gridCol w="2438400">
                  <a:extLst>
                    <a:ext uri="{9D8B030D-6E8A-4147-A177-3AD203B41FA5}">
                      <a16:colId xmlns:a16="http://schemas.microsoft.com/office/drawing/2014/main" val="2649041212"/>
                    </a:ext>
                  </a:extLst>
                </a:gridCol>
                <a:gridCol w="2438400">
                  <a:extLst>
                    <a:ext uri="{9D8B030D-6E8A-4147-A177-3AD203B41FA5}">
                      <a16:colId xmlns:a16="http://schemas.microsoft.com/office/drawing/2014/main" val="1637525838"/>
                    </a:ext>
                  </a:extLst>
                </a:gridCol>
                <a:gridCol w="2438400">
                  <a:extLst>
                    <a:ext uri="{9D8B030D-6E8A-4147-A177-3AD203B41FA5}">
                      <a16:colId xmlns:a16="http://schemas.microsoft.com/office/drawing/2014/main" val="3910372448"/>
                    </a:ext>
                  </a:extLst>
                </a:gridCol>
              </a:tblGrid>
              <a:tr h="370840">
                <a:tc>
                  <a:txBody>
                    <a:bodyPr/>
                    <a:lstStyle/>
                    <a:p>
                      <a:r>
                        <a:rPr lang="en-US" sz="4000">
                          <a:solidFill>
                            <a:srgbClr val="434E7C"/>
                          </a:solidFill>
                          <a:latin typeface="Times New Roman" panose="02020603050405020304" pitchFamily="18" charset="0"/>
                          <a:cs typeface="Times New Roman" panose="02020603050405020304" pitchFamily="18" charset="0"/>
                        </a:rPr>
                        <a:t>Mô hình</a:t>
                      </a:r>
                    </a:p>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rowSpan="2">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5607049"/>
                  </a:ext>
                </a:extLst>
              </a:tr>
              <a:tr h="370840">
                <a:tc>
                  <a:txBody>
                    <a:bodyPr/>
                    <a:lstStyle/>
                    <a:p>
                      <a:r>
                        <a:rPr lang="en-US" sz="4000">
                          <a:solidFill>
                            <a:srgbClr val="434E7C"/>
                          </a:solidFill>
                          <a:latin typeface="Times New Roman" panose="02020603050405020304" pitchFamily="18" charset="0"/>
                          <a:cs typeface="Times New Roman" panose="02020603050405020304" pitchFamily="18" charset="0"/>
                        </a:rPr>
                        <a:t>Công thức hoá học</a:t>
                      </a: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tc vMerge="1">
                  <a:txBody>
                    <a:bodyPr/>
                    <a:lstStyle/>
                    <a:p>
                      <a:endParaRPr lang="en-US" sz="4000">
                        <a:solidFill>
                          <a:srgbClr val="434E7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8682838"/>
                  </a:ext>
                </a:extLst>
              </a:tr>
            </a:tbl>
          </a:graphicData>
        </a:graphic>
      </p:graphicFrame>
      <p:pic>
        <p:nvPicPr>
          <p:cNvPr id="5" name="Picture 4">
            <a:extLst>
              <a:ext uri="{FF2B5EF4-FFF2-40B4-BE49-F238E27FC236}">
                <a16:creationId xmlns:a16="http://schemas.microsoft.com/office/drawing/2014/main" id="{E54408D8-599A-40DE-AEF3-119DE1CF1380}"/>
              </a:ext>
            </a:extLst>
          </p:cNvPr>
          <p:cNvPicPr>
            <a:picLocks noChangeAspect="1"/>
          </p:cNvPicPr>
          <p:nvPr/>
        </p:nvPicPr>
        <p:blipFill>
          <a:blip r:embed="rId2"/>
          <a:stretch>
            <a:fillRect/>
          </a:stretch>
        </p:blipFill>
        <p:spPr>
          <a:xfrm>
            <a:off x="5946388" y="6275968"/>
            <a:ext cx="1435720" cy="1216374"/>
          </a:xfrm>
          <a:prstGeom prst="rect">
            <a:avLst/>
          </a:prstGeom>
        </p:spPr>
      </p:pic>
      <p:pic>
        <p:nvPicPr>
          <p:cNvPr id="6" name="Picture 5">
            <a:extLst>
              <a:ext uri="{FF2B5EF4-FFF2-40B4-BE49-F238E27FC236}">
                <a16:creationId xmlns:a16="http://schemas.microsoft.com/office/drawing/2014/main" id="{68D90E02-27E9-4070-81AA-54CE7B824607}"/>
              </a:ext>
            </a:extLst>
          </p:cNvPr>
          <p:cNvPicPr>
            <a:picLocks noChangeAspect="1"/>
          </p:cNvPicPr>
          <p:nvPr/>
        </p:nvPicPr>
        <p:blipFill>
          <a:blip r:embed="rId3"/>
          <a:stretch>
            <a:fillRect/>
          </a:stretch>
        </p:blipFill>
        <p:spPr>
          <a:xfrm>
            <a:off x="8359929" y="6276190"/>
            <a:ext cx="1669633" cy="1216152"/>
          </a:xfrm>
          <a:prstGeom prst="rect">
            <a:avLst/>
          </a:prstGeom>
        </p:spPr>
      </p:pic>
      <p:pic>
        <p:nvPicPr>
          <p:cNvPr id="10" name="Picture 9">
            <a:extLst>
              <a:ext uri="{FF2B5EF4-FFF2-40B4-BE49-F238E27FC236}">
                <a16:creationId xmlns:a16="http://schemas.microsoft.com/office/drawing/2014/main" id="{B0D5ECA1-CB64-4E34-A8E7-75E7AC836B5A}"/>
              </a:ext>
            </a:extLst>
          </p:cNvPr>
          <p:cNvPicPr>
            <a:picLocks noChangeAspect="1"/>
          </p:cNvPicPr>
          <p:nvPr/>
        </p:nvPicPr>
        <p:blipFill>
          <a:blip r:embed="rId4"/>
          <a:stretch>
            <a:fillRect/>
          </a:stretch>
        </p:blipFill>
        <p:spPr>
          <a:xfrm>
            <a:off x="10626911" y="6303550"/>
            <a:ext cx="2026920" cy="1216152"/>
          </a:xfrm>
          <a:prstGeom prst="rect">
            <a:avLst/>
          </a:prstGeom>
        </p:spPr>
      </p:pic>
      <p:pic>
        <p:nvPicPr>
          <p:cNvPr id="11" name="Picture 10">
            <a:extLst>
              <a:ext uri="{FF2B5EF4-FFF2-40B4-BE49-F238E27FC236}">
                <a16:creationId xmlns:a16="http://schemas.microsoft.com/office/drawing/2014/main" id="{7255522E-BAE1-4CCF-A48A-383A8D98FDC5}"/>
              </a:ext>
            </a:extLst>
          </p:cNvPr>
          <p:cNvPicPr>
            <a:picLocks noChangeAspect="1"/>
          </p:cNvPicPr>
          <p:nvPr/>
        </p:nvPicPr>
        <p:blipFill>
          <a:blip r:embed="rId5"/>
          <a:stretch>
            <a:fillRect/>
          </a:stretch>
        </p:blipFill>
        <p:spPr>
          <a:xfrm>
            <a:off x="13058596" y="6295279"/>
            <a:ext cx="2143304" cy="2490459"/>
          </a:xfrm>
          <a:prstGeom prst="rect">
            <a:avLst/>
          </a:prstGeom>
        </p:spPr>
      </p:pic>
      <p:sp>
        <p:nvSpPr>
          <p:cNvPr id="12" name="TextBox 11">
            <a:extLst>
              <a:ext uri="{FF2B5EF4-FFF2-40B4-BE49-F238E27FC236}">
                <a16:creationId xmlns:a16="http://schemas.microsoft.com/office/drawing/2014/main" id="{75257ED1-6A0A-4A38-BC80-A4A5E3A7EEBE}"/>
              </a:ext>
            </a:extLst>
          </p:cNvPr>
          <p:cNvSpPr txBox="1"/>
          <p:nvPr/>
        </p:nvSpPr>
        <p:spPr>
          <a:xfrm>
            <a:off x="5946388" y="7756994"/>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HCl</a:t>
            </a:r>
          </a:p>
        </p:txBody>
      </p:sp>
      <p:sp>
        <p:nvSpPr>
          <p:cNvPr id="13" name="TextBox 12">
            <a:extLst>
              <a:ext uri="{FF2B5EF4-FFF2-40B4-BE49-F238E27FC236}">
                <a16:creationId xmlns:a16="http://schemas.microsoft.com/office/drawing/2014/main" id="{19B6AC84-50BD-4171-B0FC-5134F613FCE0}"/>
              </a:ext>
            </a:extLst>
          </p:cNvPr>
          <p:cNvSpPr txBox="1"/>
          <p:nvPr/>
        </p:nvSpPr>
        <p:spPr>
          <a:xfrm>
            <a:off x="8557601" y="7756993"/>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2</a:t>
            </a:r>
            <a:r>
              <a:rPr lang="en-US" sz="4800">
                <a:solidFill>
                  <a:srgbClr val="434E7C"/>
                </a:solidFill>
                <a:latin typeface="Times New Roman" panose="02020603050405020304" pitchFamily="18" charset="0"/>
                <a:cs typeface="Times New Roman" panose="02020603050405020304" pitchFamily="18" charset="0"/>
              </a:rPr>
              <a:t>S</a:t>
            </a:r>
          </a:p>
        </p:txBody>
      </p:sp>
      <p:sp>
        <p:nvSpPr>
          <p:cNvPr id="14" name="TextBox 13">
            <a:extLst>
              <a:ext uri="{FF2B5EF4-FFF2-40B4-BE49-F238E27FC236}">
                <a16:creationId xmlns:a16="http://schemas.microsoft.com/office/drawing/2014/main" id="{0FB6F846-6F0A-42A9-BEF7-C22232C3A0FA}"/>
              </a:ext>
            </a:extLst>
          </p:cNvPr>
          <p:cNvSpPr txBox="1"/>
          <p:nvPr/>
        </p:nvSpPr>
        <p:spPr>
          <a:xfrm>
            <a:off x="10904390" y="7727620"/>
            <a:ext cx="1471961"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Cl</a:t>
            </a:r>
            <a:r>
              <a:rPr lang="en-US" sz="4800" baseline="-25000">
                <a:solidFill>
                  <a:srgbClr val="434E7C"/>
                </a:solidFill>
                <a:latin typeface="Times New Roman" panose="02020603050405020304" pitchFamily="18" charset="0"/>
                <a:cs typeface="Times New Roman" panose="02020603050405020304" pitchFamily="18" charset="0"/>
              </a:rPr>
              <a:t>2</a:t>
            </a:r>
            <a:endParaRPr lang="en-US" sz="48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23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256452" y="735238"/>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80190" y="735238"/>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4" name="Google Shape;695;p5">
            <a:extLst>
              <a:ext uri="{FF2B5EF4-FFF2-40B4-BE49-F238E27FC236}">
                <a16:creationId xmlns:a16="http://schemas.microsoft.com/office/drawing/2014/main" id="{4CD2679B-946B-4DD9-9AA3-E938F1F56C7A}"/>
              </a:ext>
            </a:extLst>
          </p:cNvPr>
          <p:cNvSpPr/>
          <p:nvPr/>
        </p:nvSpPr>
        <p:spPr>
          <a:xfrm>
            <a:off x="8164373" y="7871607"/>
            <a:ext cx="7983544" cy="105305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8D9EF8"/>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0EE2CDFB-7958-4CFA-8D62-A0F46C23885F}"/>
              </a:ext>
            </a:extLst>
          </p:cNvPr>
          <p:cNvSpPr/>
          <p:nvPr/>
        </p:nvSpPr>
        <p:spPr>
          <a:xfrm>
            <a:off x="7984645" y="4420697"/>
            <a:ext cx="8095055" cy="164164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FF8EA0"/>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6" name="Google Shape;709;p5">
            <a:extLst>
              <a:ext uri="{FF2B5EF4-FFF2-40B4-BE49-F238E27FC236}">
                <a16:creationId xmlns:a16="http://schemas.microsoft.com/office/drawing/2014/main" id="{4B081BFD-1A3E-476A-852F-BC0D699B58AF}"/>
              </a:ext>
            </a:extLst>
          </p:cNvPr>
          <p:cNvSpPr/>
          <p:nvPr/>
        </p:nvSpPr>
        <p:spPr>
          <a:xfrm>
            <a:off x="8073854" y="2266457"/>
            <a:ext cx="7983544" cy="100923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EDC44C"/>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7" name="TextBox 6">
            <a:extLst>
              <a:ext uri="{FF2B5EF4-FFF2-40B4-BE49-F238E27FC236}">
                <a16:creationId xmlns:a16="http://schemas.microsoft.com/office/drawing/2014/main" id="{A4290CF0-8EA1-4D75-99F2-305D944F165B}"/>
              </a:ext>
            </a:extLst>
          </p:cNvPr>
          <p:cNvSpPr txBox="1"/>
          <p:nvPr/>
        </p:nvSpPr>
        <p:spPr>
          <a:xfrm>
            <a:off x="8589973" y="2333274"/>
            <a:ext cx="5527106" cy="830997"/>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Nguyên tố tạo ra chất</a:t>
            </a:r>
          </a:p>
        </p:txBody>
      </p:sp>
      <p:sp>
        <p:nvSpPr>
          <p:cNvPr id="8" name="TextBox 7">
            <a:extLst>
              <a:ext uri="{FF2B5EF4-FFF2-40B4-BE49-F238E27FC236}">
                <a16:creationId xmlns:a16="http://schemas.microsoft.com/office/drawing/2014/main" id="{6BA7434B-1410-4996-8C78-56BD9B3F711D}"/>
              </a:ext>
            </a:extLst>
          </p:cNvPr>
          <p:cNvSpPr txBox="1"/>
          <p:nvPr/>
        </p:nvSpPr>
        <p:spPr>
          <a:xfrm>
            <a:off x="8255442" y="4484070"/>
            <a:ext cx="7868861" cy="1569660"/>
          </a:xfrm>
          <a:prstGeom prst="rect">
            <a:avLst/>
          </a:prstGeom>
          <a:noFill/>
        </p:spPr>
        <p:txBody>
          <a:bodyPr wrap="square" rtlCol="0">
            <a:spAutoFit/>
          </a:bodyPr>
          <a:lstStyle/>
          <a:p>
            <a:pPr algn="l"/>
            <a:r>
              <a:rPr lang="en-US" sz="4800">
                <a:solidFill>
                  <a:srgbClr val="434E7C"/>
                </a:solidFill>
                <a:latin typeface="Times New Roman" panose="02020603050405020304" pitchFamily="18" charset="0"/>
                <a:cs typeface="Times New Roman" panose="02020603050405020304" pitchFamily="18" charset="0"/>
              </a:rPr>
              <a:t>Số nguyên tử của mỗi nguyên tố có trong một phân tử chất</a:t>
            </a:r>
          </a:p>
        </p:txBody>
      </p:sp>
      <p:sp>
        <p:nvSpPr>
          <p:cNvPr id="9" name="TextBox 8">
            <a:extLst>
              <a:ext uri="{FF2B5EF4-FFF2-40B4-BE49-F238E27FC236}">
                <a16:creationId xmlns:a16="http://schemas.microsoft.com/office/drawing/2014/main" id="{2659FBCF-33EE-42F2-B799-8DE386366683}"/>
              </a:ext>
            </a:extLst>
          </p:cNvPr>
          <p:cNvSpPr txBox="1"/>
          <p:nvPr/>
        </p:nvSpPr>
        <p:spPr>
          <a:xfrm>
            <a:off x="8613587" y="7951510"/>
            <a:ext cx="7247068" cy="830997"/>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Khối lượng phân tử của chất</a:t>
            </a:r>
            <a:endParaRPr lang="en-US" sz="4800">
              <a:solidFill>
                <a:srgbClr val="434E7C"/>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8A053D8-3B55-4FC6-A88C-27B997D57D16}"/>
              </a:ext>
            </a:extLst>
          </p:cNvPr>
          <p:cNvPicPr>
            <a:picLocks noChangeAspect="1"/>
          </p:cNvPicPr>
          <p:nvPr/>
        </p:nvPicPr>
        <p:blipFill>
          <a:blip r:embed="rId2"/>
          <a:stretch>
            <a:fillRect/>
          </a:stretch>
        </p:blipFill>
        <p:spPr>
          <a:xfrm>
            <a:off x="1805287" y="2566457"/>
            <a:ext cx="5322299" cy="6118549"/>
          </a:xfrm>
          <a:prstGeom prst="rect">
            <a:avLst/>
          </a:prstGeom>
        </p:spPr>
      </p:pic>
      <p:sp>
        <p:nvSpPr>
          <p:cNvPr id="12" name="TextBox 11">
            <a:extLst>
              <a:ext uri="{FF2B5EF4-FFF2-40B4-BE49-F238E27FC236}">
                <a16:creationId xmlns:a16="http://schemas.microsoft.com/office/drawing/2014/main" id="{4980F0AB-9769-4DB2-A455-7D2C5AE63BA6}"/>
              </a:ext>
            </a:extLst>
          </p:cNvPr>
          <p:cNvSpPr txBox="1"/>
          <p:nvPr/>
        </p:nvSpPr>
        <p:spPr>
          <a:xfrm>
            <a:off x="7391481" y="3519208"/>
            <a:ext cx="8972105"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do 3 nguyên tố Ca, C, O tạo ra</a:t>
            </a:r>
          </a:p>
        </p:txBody>
      </p:sp>
      <p:sp>
        <p:nvSpPr>
          <p:cNvPr id="13" name="TextBox 12">
            <a:extLst>
              <a:ext uri="{FF2B5EF4-FFF2-40B4-BE49-F238E27FC236}">
                <a16:creationId xmlns:a16="http://schemas.microsoft.com/office/drawing/2014/main" id="{A7C340A3-A14F-4CD2-92BF-C25508D684DB}"/>
              </a:ext>
            </a:extLst>
          </p:cNvPr>
          <p:cNvSpPr txBox="1"/>
          <p:nvPr/>
        </p:nvSpPr>
        <p:spPr>
          <a:xfrm>
            <a:off x="7984646" y="6266032"/>
            <a:ext cx="8809092" cy="1446550"/>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Trong 1 phân tử CaCO</a:t>
            </a:r>
            <a:r>
              <a:rPr lang="en-US" sz="4400" baseline="-25000">
                <a:solidFill>
                  <a:srgbClr val="434E7C"/>
                </a:solidFill>
                <a:latin typeface="Times New Roman" panose="02020603050405020304" pitchFamily="18" charset="0"/>
                <a:cs typeface="Times New Roman" panose="02020603050405020304" pitchFamily="18" charset="0"/>
              </a:rPr>
              <a:t>3</a:t>
            </a:r>
            <a:r>
              <a:rPr lang="en-US" sz="4400">
                <a:solidFill>
                  <a:srgbClr val="434E7C"/>
                </a:solidFill>
                <a:latin typeface="Times New Roman" panose="02020603050405020304" pitchFamily="18" charset="0"/>
                <a:cs typeface="Times New Roman" panose="02020603050405020304" pitchFamily="18" charset="0"/>
              </a:rPr>
              <a:t> có 1 nguyên tử C, 1 nguyên tử C và 3 nguyên tử O</a:t>
            </a:r>
          </a:p>
        </p:txBody>
      </p:sp>
      <p:grpSp>
        <p:nvGrpSpPr>
          <p:cNvPr id="16" name="Group 15">
            <a:extLst>
              <a:ext uri="{FF2B5EF4-FFF2-40B4-BE49-F238E27FC236}">
                <a16:creationId xmlns:a16="http://schemas.microsoft.com/office/drawing/2014/main" id="{4C5178DF-5289-4A0F-9164-3C2B43EDACC6}"/>
              </a:ext>
            </a:extLst>
          </p:cNvPr>
          <p:cNvGrpSpPr/>
          <p:nvPr/>
        </p:nvGrpSpPr>
        <p:grpSpPr>
          <a:xfrm>
            <a:off x="8207666" y="9128348"/>
            <a:ext cx="8322907" cy="973132"/>
            <a:chOff x="8207666" y="9128348"/>
            <a:chExt cx="8322907" cy="973132"/>
          </a:xfrm>
        </p:grpSpPr>
        <p:sp>
          <p:nvSpPr>
            <p:cNvPr id="14" name="TextBox 13">
              <a:extLst>
                <a:ext uri="{FF2B5EF4-FFF2-40B4-BE49-F238E27FC236}">
                  <a16:creationId xmlns:a16="http://schemas.microsoft.com/office/drawing/2014/main" id="{4CDE910E-DE11-4BF4-AD84-A3C81C902D77}"/>
                </a:ext>
              </a:extLst>
            </p:cNvPr>
            <p:cNvSpPr txBox="1"/>
            <p:nvPr/>
          </p:nvSpPr>
          <p:spPr>
            <a:xfrm>
              <a:off x="8207666" y="9128348"/>
              <a:ext cx="8322907" cy="769441"/>
            </a:xfrm>
            <a:prstGeom prst="rect">
              <a:avLst/>
            </a:prstGeom>
            <a:noFill/>
          </p:spPr>
          <p:txBody>
            <a:bodyPr wrap="square" rtlCol="0">
              <a:spAutoFit/>
            </a:bodyPr>
            <a:lstStyle/>
            <a:p>
              <a:pPr algn="l"/>
              <a:r>
                <a:rPr lang="en-US" sz="4400">
                  <a:solidFill>
                    <a:srgbClr val="434E7C"/>
                  </a:solidFill>
                  <a:latin typeface="Times New Roman" panose="02020603050405020304" pitchFamily="18" charset="0"/>
                  <a:cs typeface="Times New Roman" panose="02020603050405020304" pitchFamily="18" charset="0"/>
                </a:rPr>
                <a:t>M         = 40 + 12 + 16.3 = 100amu</a:t>
              </a:r>
            </a:p>
          </p:txBody>
        </p:sp>
        <p:sp>
          <p:nvSpPr>
            <p:cNvPr id="15" name="TextBox 14">
              <a:extLst>
                <a:ext uri="{FF2B5EF4-FFF2-40B4-BE49-F238E27FC236}">
                  <a16:creationId xmlns:a16="http://schemas.microsoft.com/office/drawing/2014/main" id="{C7F593FD-BC56-4588-84FE-545AFE759B4C}"/>
                </a:ext>
              </a:extLst>
            </p:cNvPr>
            <p:cNvSpPr txBox="1"/>
            <p:nvPr/>
          </p:nvSpPr>
          <p:spPr>
            <a:xfrm>
              <a:off x="8740696" y="9455149"/>
              <a:ext cx="1605776" cy="646331"/>
            </a:xfrm>
            <a:prstGeom prst="rect">
              <a:avLst/>
            </a:prstGeom>
            <a:noFill/>
          </p:spPr>
          <p:txBody>
            <a:bodyPr wrap="square" rtlCol="0">
              <a:spAutoFit/>
            </a:bodyPr>
            <a:lstStyle/>
            <a:p>
              <a:pPr algn="l"/>
              <a:r>
                <a:rPr lang="en-US" sz="3600">
                  <a:solidFill>
                    <a:srgbClr val="434E7C"/>
                  </a:solidFill>
                  <a:latin typeface="Times New Roman" panose="02020603050405020304" pitchFamily="18" charset="0"/>
                  <a:cs typeface="Times New Roman" panose="02020603050405020304" pitchFamily="18" charset="0"/>
                </a:rPr>
                <a:t>CaCO</a:t>
              </a:r>
              <a:r>
                <a:rPr lang="en-US" sz="3600" baseline="-25000">
                  <a:solidFill>
                    <a:srgbClr val="434E7C"/>
                  </a:solidFill>
                  <a:latin typeface="Times New Roman" panose="02020603050405020304" pitchFamily="18" charset="0"/>
                  <a:cs typeface="Times New Roman" panose="02020603050405020304" pitchFamily="18" charset="0"/>
                </a:rPr>
                <a:t>3</a:t>
              </a:r>
              <a:endParaRPr lang="en-US" sz="3600">
                <a:solidFill>
                  <a:srgbClr val="434E7C"/>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54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P spid="8" grpId="0"/>
      <p:bldP spid="9"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2;p4">
            <a:extLst>
              <a:ext uri="{FF2B5EF4-FFF2-40B4-BE49-F238E27FC236}">
                <a16:creationId xmlns:a16="http://schemas.microsoft.com/office/drawing/2014/main" id="{F65EA89E-B183-4025-938A-AA731B6A3C49}"/>
              </a:ext>
            </a:extLst>
          </p:cNvPr>
          <p:cNvSpPr/>
          <p:nvPr/>
        </p:nvSpPr>
        <p:spPr>
          <a:xfrm>
            <a:off x="2182314" y="400702"/>
            <a:ext cx="9742268"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solidFill>
                <a:schemeClr val="bg1"/>
              </a:solidFill>
            </a:endParaRPr>
          </a:p>
        </p:txBody>
      </p:sp>
      <p:sp>
        <p:nvSpPr>
          <p:cNvPr id="3" name="TextBox 2">
            <a:extLst>
              <a:ext uri="{FF2B5EF4-FFF2-40B4-BE49-F238E27FC236}">
                <a16:creationId xmlns:a16="http://schemas.microsoft.com/office/drawing/2014/main" id="{91A6E0A9-C384-4EE3-A966-CBF62E3A3587}"/>
              </a:ext>
            </a:extLst>
          </p:cNvPr>
          <p:cNvSpPr txBox="1"/>
          <p:nvPr/>
        </p:nvSpPr>
        <p:spPr>
          <a:xfrm>
            <a:off x="2606052" y="400702"/>
            <a:ext cx="9050890"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2. Ý nghĩa của công thức hoá học</a:t>
            </a:r>
          </a:p>
        </p:txBody>
      </p:sp>
      <p:sp>
        <p:nvSpPr>
          <p:cNvPr id="17" name="Google Shape;800;p6">
            <a:extLst>
              <a:ext uri="{FF2B5EF4-FFF2-40B4-BE49-F238E27FC236}">
                <a16:creationId xmlns:a16="http://schemas.microsoft.com/office/drawing/2014/main" id="{0665CCA9-D8C7-425F-BEE5-EE71255D4745}"/>
              </a:ext>
            </a:extLst>
          </p:cNvPr>
          <p:cNvSpPr/>
          <p:nvPr/>
        </p:nvSpPr>
        <p:spPr>
          <a:xfrm>
            <a:off x="2023881" y="1663430"/>
            <a:ext cx="7851640" cy="8623570"/>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61AA8A64-1143-46CB-851A-3CCEC1C2B646}"/>
              </a:ext>
            </a:extLst>
          </p:cNvPr>
          <p:cNvSpPr txBox="1"/>
          <p:nvPr/>
        </p:nvSpPr>
        <p:spPr>
          <a:xfrm>
            <a:off x="2309495" y="1813495"/>
            <a:ext cx="7566025" cy="8217634"/>
          </a:xfrm>
          <a:prstGeom prst="rect">
            <a:avLst/>
          </a:prstGeom>
          <a:noFill/>
        </p:spPr>
        <p:txBody>
          <a:bodyPr wrap="square" rtlCol="0">
            <a:spAutoFit/>
          </a:bodyPr>
          <a:lstStyle/>
          <a:p>
            <a:pPr algn="l"/>
            <a:r>
              <a:rPr lang="vi-VN" sz="4400">
                <a:solidFill>
                  <a:srgbClr val="434E7C"/>
                </a:solidFill>
                <a:latin typeface="Times New Roman" panose="02020603050405020304" pitchFamily="18" charset="0"/>
                <a:cs typeface="Times New Roman" panose="02020603050405020304" pitchFamily="18" charset="0"/>
              </a:rPr>
              <a:t>Đường glucose là nguồn cung cấp năng lượng quan trọng cho hoạt động sống của con người. Đường glucose có công thức hóa học là </a:t>
            </a:r>
            <a:r>
              <a:rPr lang="en-US" sz="4400">
                <a:solidFill>
                  <a:srgbClr val="434E7C"/>
                </a:solidFill>
                <a:latin typeface="Times New Roman" panose="02020603050405020304" pitchFamily="18" charset="0"/>
                <a:cs typeface="Times New Roman" panose="02020603050405020304" pitchFamily="18" charset="0"/>
              </a:rPr>
              <a:t>C</a:t>
            </a:r>
            <a:r>
              <a:rPr lang="en-US" sz="4400" baseline="-25000">
                <a:solidFill>
                  <a:srgbClr val="434E7C"/>
                </a:solidFill>
                <a:latin typeface="Times New Roman" panose="02020603050405020304" pitchFamily="18" charset="0"/>
                <a:cs typeface="Times New Roman" panose="02020603050405020304" pitchFamily="18" charset="0"/>
              </a:rPr>
              <a:t>6</a:t>
            </a:r>
            <a:r>
              <a:rPr lang="en-US" sz="4400">
                <a:solidFill>
                  <a:srgbClr val="434E7C"/>
                </a:solidFill>
                <a:latin typeface="Times New Roman" panose="02020603050405020304" pitchFamily="18" charset="0"/>
                <a:cs typeface="Times New Roman" panose="02020603050405020304" pitchFamily="18" charset="0"/>
              </a:rPr>
              <a:t>H</a:t>
            </a:r>
            <a:r>
              <a:rPr lang="en-US" sz="4400" baseline="-25000">
                <a:solidFill>
                  <a:srgbClr val="434E7C"/>
                </a:solidFill>
                <a:latin typeface="Times New Roman" panose="02020603050405020304" pitchFamily="18" charset="0"/>
                <a:cs typeface="Times New Roman" panose="02020603050405020304" pitchFamily="18" charset="0"/>
              </a:rPr>
              <a:t>12</a:t>
            </a:r>
            <a:r>
              <a:rPr lang="en-US" sz="4400">
                <a:solidFill>
                  <a:srgbClr val="434E7C"/>
                </a:solidFill>
                <a:latin typeface="Times New Roman" panose="02020603050405020304" pitchFamily="18" charset="0"/>
                <a:cs typeface="Times New Roman" panose="02020603050405020304" pitchFamily="18" charset="0"/>
              </a:rPr>
              <a:t>O</a:t>
            </a:r>
            <a:r>
              <a:rPr lang="en-US" sz="4400" baseline="-25000">
                <a:solidFill>
                  <a:srgbClr val="434E7C"/>
                </a:solidFill>
                <a:latin typeface="Times New Roman" panose="02020603050405020304" pitchFamily="18" charset="0"/>
                <a:cs typeface="Times New Roman" panose="02020603050405020304" pitchFamily="18" charset="0"/>
              </a:rPr>
              <a:t>6</a:t>
            </a:r>
            <a:r>
              <a:rPr lang="vi-VN" sz="4400">
                <a:solidFill>
                  <a:srgbClr val="434E7C"/>
                </a:solidFill>
                <a:latin typeface="Times New Roman" panose="02020603050405020304" pitchFamily="18" charset="0"/>
                <a:cs typeface="Times New Roman" panose="02020603050405020304" pitchFamily="18" charset="0"/>
              </a:rPr>
              <a:t>. Hãy cho biết:</a:t>
            </a:r>
          </a:p>
          <a:p>
            <a:pPr algn="l"/>
            <a:r>
              <a:rPr lang="vi-VN" sz="4400">
                <a:solidFill>
                  <a:srgbClr val="434E7C"/>
                </a:solidFill>
                <a:latin typeface="Times New Roman" panose="02020603050405020304" pitchFamily="18" charset="0"/>
                <a:cs typeface="Times New Roman" panose="02020603050405020304" pitchFamily="18" charset="0"/>
              </a:rPr>
              <a:t>a) Glucose được tạo thành từ những nguyên tố nào?</a:t>
            </a:r>
          </a:p>
          <a:p>
            <a:pPr algn="l"/>
            <a:r>
              <a:rPr lang="vi-VN" sz="4400">
                <a:solidFill>
                  <a:srgbClr val="434E7C"/>
                </a:solidFill>
                <a:latin typeface="Times New Roman" panose="02020603050405020304" pitchFamily="18" charset="0"/>
                <a:cs typeface="Times New Roman" panose="02020603050405020304" pitchFamily="18" charset="0"/>
              </a:rPr>
              <a:t>b) Khối lượng mỗi nguyên tố trong một phân tử glucose bằng bao nhiêu?</a:t>
            </a:r>
            <a:endParaRPr lang="en-US" sz="4400">
              <a:solidFill>
                <a:srgbClr val="434E7C"/>
              </a:solidFill>
              <a:latin typeface="Times New Roman" panose="02020603050405020304" pitchFamily="18" charset="0"/>
              <a:cs typeface="Times New Roman" panose="02020603050405020304" pitchFamily="18" charset="0"/>
            </a:endParaRPr>
          </a:p>
          <a:p>
            <a:r>
              <a:rPr lang="vi-VN" sz="4400">
                <a:solidFill>
                  <a:srgbClr val="434E7C"/>
                </a:solidFill>
                <a:latin typeface="Times New Roman" panose="02020603050405020304" pitchFamily="18" charset="0"/>
                <a:cs typeface="Times New Roman" panose="02020603050405020304" pitchFamily="18" charset="0"/>
              </a:rPr>
              <a:t>c) Khối lượng phân tử glucose là bao nhiêu?</a:t>
            </a:r>
            <a:endParaRPr lang="en-US" sz="4400">
              <a:solidFill>
                <a:srgbClr val="434E7C"/>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E42F08D-DCF3-460D-B2FA-01C762D17EDD}"/>
              </a:ext>
            </a:extLst>
          </p:cNvPr>
          <p:cNvSpPr txBox="1"/>
          <p:nvPr/>
        </p:nvSpPr>
        <p:spPr>
          <a:xfrm>
            <a:off x="10220808" y="1668037"/>
            <a:ext cx="6102985" cy="1446550"/>
          </a:xfrm>
          <a:prstGeom prst="rect">
            <a:avLst/>
          </a:prstGeom>
          <a:noFill/>
        </p:spPr>
        <p:txBody>
          <a:bodyPr wrap="square">
            <a:spAutoFit/>
          </a:bodyPr>
          <a:lstStyle/>
          <a:p>
            <a:r>
              <a:rPr lang="pt-BR" sz="4400">
                <a:solidFill>
                  <a:srgbClr val="434E7C"/>
                </a:solidFill>
                <a:latin typeface="Times New Roman" panose="02020603050405020304" pitchFamily="18" charset="0"/>
                <a:cs typeface="Times New Roman" panose="02020603050405020304" pitchFamily="18" charset="0"/>
              </a:rPr>
              <a:t>a. Glucose do 3 nguyên tố C, H, O tạo ra</a:t>
            </a:r>
          </a:p>
        </p:txBody>
      </p:sp>
      <p:sp>
        <p:nvSpPr>
          <p:cNvPr id="24" name="TextBox 23">
            <a:extLst>
              <a:ext uri="{FF2B5EF4-FFF2-40B4-BE49-F238E27FC236}">
                <a16:creationId xmlns:a16="http://schemas.microsoft.com/office/drawing/2014/main" id="{3024F047-58E2-426F-B2F8-5A4EA348382E}"/>
              </a:ext>
            </a:extLst>
          </p:cNvPr>
          <p:cNvSpPr txBox="1"/>
          <p:nvPr/>
        </p:nvSpPr>
        <p:spPr>
          <a:xfrm>
            <a:off x="10161134" y="3545098"/>
            <a:ext cx="5916130" cy="3477875"/>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b) Trong một phân tử glucose:</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C</a:t>
            </a:r>
            <a:r>
              <a:rPr lang="vi-VN" sz="4400">
                <a:solidFill>
                  <a:srgbClr val="434E7C"/>
                </a:solidFill>
                <a:latin typeface="Times New Roman" panose="02020603050405020304" pitchFamily="18" charset="0"/>
                <a:cs typeface="Times New Roman" panose="02020603050405020304" pitchFamily="18" charset="0"/>
              </a:rPr>
              <a:t>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12 = 72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H</a:t>
            </a:r>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 12 × 1 = 12 amu</a:t>
            </a:r>
          </a:p>
          <a:p>
            <a:r>
              <a:rPr lang="en-US" sz="4400">
                <a:solidFill>
                  <a:srgbClr val="434E7C"/>
                </a:solidFill>
                <a:latin typeface="Times New Roman" panose="02020603050405020304" pitchFamily="18" charset="0"/>
                <a:cs typeface="Times New Roman" panose="02020603050405020304" pitchFamily="18" charset="0"/>
              </a:rPr>
              <a:t>m</a:t>
            </a:r>
            <a:r>
              <a:rPr lang="en-US" sz="4400" baseline="-25000">
                <a:solidFill>
                  <a:srgbClr val="434E7C"/>
                </a:solidFill>
                <a:latin typeface="Times New Roman" panose="02020603050405020304" pitchFamily="18" charset="0"/>
                <a:cs typeface="Times New Roman" panose="02020603050405020304" pitchFamily="18" charset="0"/>
              </a:rPr>
              <a:t>O </a:t>
            </a:r>
            <a:r>
              <a:rPr lang="en-US" sz="4400">
                <a:solidFill>
                  <a:srgbClr val="434E7C"/>
                </a:solidFill>
                <a:latin typeface="Times New Roman" panose="02020603050405020304" pitchFamily="18" charset="0"/>
                <a:cs typeface="Times New Roman" panose="02020603050405020304" pitchFamily="18" charset="0"/>
              </a:rPr>
              <a:t>=</a:t>
            </a:r>
            <a:r>
              <a:rPr lang="vi-VN" sz="4400">
                <a:solidFill>
                  <a:srgbClr val="434E7C"/>
                </a:solidFill>
                <a:latin typeface="Times New Roman" panose="02020603050405020304" pitchFamily="18" charset="0"/>
                <a:cs typeface="Times New Roman" panose="02020603050405020304" pitchFamily="18" charset="0"/>
              </a:rPr>
              <a:t> 6 × 16 = 96 amu</a:t>
            </a:r>
            <a:endParaRPr lang="pt-BR" sz="4400">
              <a:solidFill>
                <a:srgbClr val="434E7C"/>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216176-B859-4A7A-BA1E-19F1EC534AC9}"/>
              </a:ext>
            </a:extLst>
          </p:cNvPr>
          <p:cNvSpPr txBox="1"/>
          <p:nvPr/>
        </p:nvSpPr>
        <p:spPr>
          <a:xfrm>
            <a:off x="10235877" y="7453484"/>
            <a:ext cx="6102985" cy="2123658"/>
          </a:xfrm>
          <a:prstGeom prst="rect">
            <a:avLst/>
          </a:prstGeom>
          <a:noFill/>
        </p:spPr>
        <p:txBody>
          <a:bodyPr wrap="square">
            <a:spAutoFit/>
          </a:bodyPr>
          <a:lstStyle/>
          <a:p>
            <a:r>
              <a:rPr lang="vi-VN" sz="4400">
                <a:solidFill>
                  <a:srgbClr val="434E7C"/>
                </a:solidFill>
                <a:latin typeface="Times New Roman" panose="02020603050405020304" pitchFamily="18" charset="0"/>
                <a:cs typeface="Times New Roman" panose="02020603050405020304" pitchFamily="18" charset="0"/>
              </a:rPr>
              <a:t>c) Khối lượng phân tử của glucose là:</a:t>
            </a:r>
          </a:p>
          <a:p>
            <a:r>
              <a:rPr lang="en-US" sz="4400">
                <a:solidFill>
                  <a:srgbClr val="434E7C"/>
                </a:solidFill>
                <a:latin typeface="Times New Roman" panose="02020603050405020304" pitchFamily="18" charset="0"/>
                <a:cs typeface="Times New Roman" panose="02020603050405020304" pitchFamily="18" charset="0"/>
              </a:rPr>
              <a:t> </a:t>
            </a:r>
            <a:r>
              <a:rPr lang="vi-VN" sz="4400">
                <a:solidFill>
                  <a:srgbClr val="434E7C"/>
                </a:solidFill>
                <a:latin typeface="Times New Roman" panose="02020603050405020304" pitchFamily="18" charset="0"/>
                <a:cs typeface="Times New Roman" panose="02020603050405020304" pitchFamily="18" charset="0"/>
              </a:rPr>
              <a:t>72 + 12 + 96 = 180 amu.</a:t>
            </a:r>
            <a:endParaRPr lang="pt-BR" sz="440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1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2. Ý nghĩa của công thức hoá học</a:t>
            </a:r>
          </a:p>
        </p:txBody>
      </p:sp>
      <p:sp>
        <p:nvSpPr>
          <p:cNvPr id="16" name="TextBox 15">
            <a:extLst>
              <a:ext uri="{FF2B5EF4-FFF2-40B4-BE49-F238E27FC236}">
                <a16:creationId xmlns:a16="http://schemas.microsoft.com/office/drawing/2014/main" id="{A14BBC54-5DEA-4A43-BD84-BFCE1F7DACF7}"/>
              </a:ext>
            </a:extLst>
          </p:cNvPr>
          <p:cNvSpPr txBox="1"/>
          <p:nvPr/>
        </p:nvSpPr>
        <p:spPr>
          <a:xfrm>
            <a:off x="2357190" y="3250674"/>
            <a:ext cx="13573620" cy="4524315"/>
          </a:xfrm>
          <a:prstGeom prst="rect">
            <a:avLst/>
          </a:prstGeom>
          <a:noFill/>
        </p:spPr>
        <p:txBody>
          <a:bodyPr wrap="square" rtlCol="0">
            <a:spAutoFit/>
          </a:bodyPr>
          <a:lstStyle/>
          <a:p>
            <a:r>
              <a:rPr lang="vi-VN" sz="4800" dirty="0">
                <a:solidFill>
                  <a:srgbClr val="434E7C"/>
                </a:solidFill>
                <a:latin typeface="Times New Roman" panose="02020603050405020304" pitchFamily="18" charset="0"/>
                <a:cs typeface="Times New Roman" panose="02020603050405020304" pitchFamily="18" charset="0"/>
              </a:rPr>
              <a:t>Công thức hoá học của một chất cho 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số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thông</a:t>
            </a:r>
            <a:r>
              <a:rPr lang="en-US" sz="4800" dirty="0">
                <a:solidFill>
                  <a:srgbClr val="434E7C"/>
                </a:solidFill>
                <a:latin typeface="Times New Roman" panose="02020603050405020304" pitchFamily="18" charset="0"/>
                <a:cs typeface="Times New Roman" panose="02020603050405020304" pitchFamily="18" charset="0"/>
              </a:rPr>
              <a:t> tin:</a:t>
            </a:r>
            <a:endParaRPr lang="vi-VN" sz="48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Nguyên tố tạo ra chất.</a:t>
            </a:r>
          </a:p>
          <a:p>
            <a:r>
              <a:rPr lang="vi-VN" sz="4800" dirty="0">
                <a:solidFill>
                  <a:srgbClr val="434E7C"/>
                </a:solidFill>
                <a:latin typeface="Times New Roman" panose="02020603050405020304" pitchFamily="18" charset="0"/>
                <a:cs typeface="Times New Roman" panose="02020603050405020304" pitchFamily="18" charset="0"/>
              </a:rPr>
              <a:t>+ Số nguyên tử của mỗi nguyên tố có trong một phân tử chất.</a:t>
            </a:r>
          </a:p>
          <a:p>
            <a:r>
              <a:rPr lang="vi-VN" sz="4800" dirty="0">
                <a:solidFill>
                  <a:srgbClr val="434E7C"/>
                </a:solidFill>
                <a:latin typeface="Times New Roman" panose="02020603050405020304" pitchFamily="18" charset="0"/>
                <a:cs typeface="Times New Roman" panose="02020603050405020304" pitchFamily="18" charset="0"/>
              </a:rPr>
              <a:t>+ Khối lượng phân tử của chất.</a:t>
            </a:r>
          </a:p>
        </p:txBody>
      </p:sp>
    </p:spTree>
    <p:extLst>
      <p:ext uri="{BB962C8B-B14F-4D97-AF65-F5344CB8AC3E}">
        <p14:creationId xmlns:p14="http://schemas.microsoft.com/office/powerpoint/2010/main" val="2925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29897-2E20-4BE2-83F1-A8CAB075C792}"/>
              </a:ext>
            </a:extLst>
          </p:cNvPr>
          <p:cNvGraphicFramePr>
            <a:graphicFrameLocks noGrp="1"/>
          </p:cNvGraphicFramePr>
          <p:nvPr>
            <p:extLst>
              <p:ext uri="{D42A27DB-BD31-4B8C-83A1-F6EECF244321}">
                <p14:modId xmlns:p14="http://schemas.microsoft.com/office/powerpoint/2010/main" val="2393882173"/>
              </p:ext>
            </p:extLst>
          </p:nvPr>
        </p:nvGraphicFramePr>
        <p:xfrm>
          <a:off x="2189162" y="1922280"/>
          <a:ext cx="14381550" cy="8077200"/>
        </p:xfrm>
        <a:graphic>
          <a:graphicData uri="http://schemas.openxmlformats.org/drawingml/2006/table">
            <a:tbl>
              <a:tblPr firstRow="1" firstCol="1" bandRow="1"/>
              <a:tblGrid>
                <a:gridCol w="4831932">
                  <a:extLst>
                    <a:ext uri="{9D8B030D-6E8A-4147-A177-3AD203B41FA5}">
                      <a16:colId xmlns:a16="http://schemas.microsoft.com/office/drawing/2014/main" val="2527779284"/>
                    </a:ext>
                  </a:extLst>
                </a:gridCol>
                <a:gridCol w="3444178">
                  <a:extLst>
                    <a:ext uri="{9D8B030D-6E8A-4147-A177-3AD203B41FA5}">
                      <a16:colId xmlns:a16="http://schemas.microsoft.com/office/drawing/2014/main" val="2317963801"/>
                    </a:ext>
                  </a:extLst>
                </a:gridCol>
                <a:gridCol w="3451450">
                  <a:extLst>
                    <a:ext uri="{9D8B030D-6E8A-4147-A177-3AD203B41FA5}">
                      <a16:colId xmlns:a16="http://schemas.microsoft.com/office/drawing/2014/main" val="3261363147"/>
                    </a:ext>
                  </a:extLst>
                </a:gridCol>
                <a:gridCol w="2653990">
                  <a:extLst>
                    <a:ext uri="{9D8B030D-6E8A-4147-A177-3AD203B41FA5}">
                      <a16:colId xmlns:a16="http://schemas.microsoft.com/office/drawing/2014/main" val="2905815240"/>
                    </a:ext>
                  </a:extLst>
                </a:gridCol>
              </a:tblGrid>
              <a:tr h="912178">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Các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thông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dụng</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23495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hóa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học</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tạo</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hợp</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chất</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45720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Số</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của</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mỗi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nguyên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tố</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222250" indent="0" algn="ctr">
                        <a:spcBef>
                          <a:spcPts val="600"/>
                        </a:spcBef>
                        <a:spcAft>
                          <a:spcPts val="600"/>
                        </a:spcAft>
                      </a:pPr>
                      <a:r>
                        <a:rPr lang="en-US" sz="4400" dirty="0" err="1">
                          <a:solidFill>
                            <a:srgbClr val="434E7C"/>
                          </a:solidFill>
                          <a:effectLst/>
                          <a:latin typeface="Times New Roman" panose="02020603050405020304" pitchFamily="18" charset="0"/>
                          <a:cs typeface="Times New Roman" panose="02020603050405020304" pitchFamily="18" charset="0"/>
                        </a:rPr>
                        <a:t>Khối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lượng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phân</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dirty="0" err="1">
                          <a:solidFill>
                            <a:srgbClr val="434E7C"/>
                          </a:solidFill>
                          <a:effectLst/>
                          <a:latin typeface="Times New Roman" panose="02020603050405020304" pitchFamily="18" charset="0"/>
                          <a:cs typeface="Times New Roman" panose="02020603050405020304" pitchFamily="18" charset="0"/>
                        </a:rPr>
                        <a:t>tử</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nchor="ctr"/>
                </a:tc>
                <a:extLst>
                  <a:ext uri="{0D108BD9-81ED-4DB2-BD59-A6C34878D82A}">
                    <a16:rowId xmlns:a16="http://schemas.microsoft.com/office/drawing/2014/main" val="500640069"/>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Ammonia - NH</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 H</a:t>
                      </a:r>
                      <a:endParaRPr lang="en-US" sz="36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 3H</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17 amu</a:t>
                      </a:r>
                      <a:endParaRPr lang="en-US" sz="36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15347757"/>
                  </a:ext>
                </a:extLst>
              </a:tr>
              <a:tr h="0">
                <a:tc>
                  <a:txBody>
                    <a:bodyPr/>
                    <a:lstStyle/>
                    <a:p>
                      <a:pPr marL="111125"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Saccharose (</a:t>
                      </a:r>
                      <a:r>
                        <a:rPr lang="en-US" sz="4400" dirty="0" err="1">
                          <a:solidFill>
                            <a:srgbClr val="434E7C"/>
                          </a:solidFill>
                          <a:effectLst/>
                          <a:latin typeface="Times New Roman" panose="02020603050405020304" pitchFamily="18" charset="0"/>
                          <a:cs typeface="Times New Roman" panose="02020603050405020304" pitchFamily="18" charset="0"/>
                        </a:rPr>
                        <a:t>Đường</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a:t>
                      </a:r>
                      <a:r>
                        <a:rPr lang="en-US" sz="4400" dirty="0">
                          <a:solidFill>
                            <a:srgbClr val="434E7C"/>
                          </a:solidFill>
                          <a:effectLst/>
                          <a:latin typeface="Times New Roman" panose="02020603050405020304" pitchFamily="18" charset="0"/>
                          <a:cs typeface="Times New Roman" panose="02020603050405020304" pitchFamily="18" charset="0"/>
                        </a:rPr>
                        <a:t>C</a:t>
                      </a:r>
                      <a:r>
                        <a:rPr lang="en-US" sz="4400" baseline="-25000" dirty="0">
                          <a:solidFill>
                            <a:srgbClr val="434E7C"/>
                          </a:solidFill>
                          <a:effectLst/>
                          <a:latin typeface="Times New Roman" panose="02020603050405020304" pitchFamily="18" charset="0"/>
                          <a:cs typeface="Times New Roman" panose="02020603050405020304" pitchFamily="18" charset="0"/>
                        </a:rPr>
                        <a:t>12</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22</a:t>
                      </a:r>
                      <a:r>
                        <a:rPr lang="en-US" sz="4400" dirty="0">
                          <a:solidFill>
                            <a:srgbClr val="434E7C"/>
                          </a:solidFill>
                          <a:effectLst/>
                          <a:latin typeface="Times New Roman" panose="02020603050405020304" pitchFamily="18" charset="0"/>
                          <a:cs typeface="Times New Roman" panose="02020603050405020304" pitchFamily="18" charset="0"/>
                        </a:rPr>
                        <a:t>O</a:t>
                      </a:r>
                      <a:r>
                        <a:rPr lang="en-US" sz="4400" baseline="-25000" dirty="0">
                          <a:solidFill>
                            <a:srgbClr val="434E7C"/>
                          </a:solidFill>
                          <a:effectLst/>
                          <a:latin typeface="Times New Roman" panose="02020603050405020304" pitchFamily="18" charset="0"/>
                          <a:cs typeface="Times New Roman" panose="02020603050405020304" pitchFamily="18" charset="0"/>
                        </a:rPr>
                        <a:t>11</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C,H,O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indent="-2794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12C, 22H, 11O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342 amu</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805445422"/>
                  </a:ext>
                </a:extLst>
              </a:tr>
              <a:tr h="0">
                <a:tc>
                  <a:txBody>
                    <a:bodyPr/>
                    <a:lstStyle/>
                    <a:p>
                      <a:pPr marL="111125" indent="-44450" algn="l">
                        <a:spcBef>
                          <a:spcPts val="600"/>
                        </a:spcBef>
                        <a:spcAft>
                          <a:spcPts val="600"/>
                        </a:spcAft>
                      </a:pPr>
                      <a:r>
                        <a:rPr lang="en-US" sz="4400" err="1">
                          <a:solidFill>
                            <a:srgbClr val="434E7C"/>
                          </a:solidFill>
                          <a:effectLst/>
                          <a:latin typeface="Times New Roman" panose="02020603050405020304" pitchFamily="18" charset="0"/>
                          <a:cs typeface="Times New Roman" panose="02020603050405020304" pitchFamily="18" charset="0"/>
                        </a:rPr>
                        <a:t>Solium</a:t>
                      </a:r>
                      <a:r>
                        <a:rPr lang="en-US" sz="4400">
                          <a:solidFill>
                            <a:srgbClr val="434E7C"/>
                          </a:solidFill>
                          <a:effectLst/>
                          <a:latin typeface="Times New Roman" panose="02020603050405020304" pitchFamily="18" charset="0"/>
                          <a:cs typeface="Times New Roman" panose="02020603050405020304" pitchFamily="18" charset="0"/>
                        </a:rPr>
                        <a:t> chloride (</a:t>
                      </a:r>
                      <a:r>
                        <a:rPr lang="en-US" sz="4400" dirty="0" err="1">
                          <a:solidFill>
                            <a:srgbClr val="434E7C"/>
                          </a:solidFill>
                          <a:effectLst/>
                          <a:latin typeface="Times New Roman" panose="02020603050405020304" pitchFamily="18" charset="0"/>
                          <a:cs typeface="Times New Roman" panose="02020603050405020304" pitchFamily="18" charset="0"/>
                        </a:rPr>
                        <a:t>Muối</a:t>
                      </a:r>
                      <a:r>
                        <a:rPr lang="en-US" sz="4400" dirty="0">
                          <a:solidFill>
                            <a:srgbClr val="434E7C"/>
                          </a:solidFill>
                          <a:effectLst/>
                          <a:latin typeface="Times New Roman" panose="02020603050405020304" pitchFamily="18" charset="0"/>
                          <a:cs typeface="Times New Roman" panose="02020603050405020304" pitchFamily="18" charset="0"/>
                        </a:rPr>
                        <a:t> </a:t>
                      </a:r>
                      <a:r>
                        <a:rPr lang="en-US" sz="4400" err="1">
                          <a:solidFill>
                            <a:srgbClr val="434E7C"/>
                          </a:solidFill>
                          <a:effectLst/>
                          <a:latin typeface="Times New Roman" panose="02020603050405020304" pitchFamily="18" charset="0"/>
                          <a:cs typeface="Times New Roman" panose="02020603050405020304" pitchFamily="18" charset="0"/>
                        </a:rPr>
                        <a:t>ăn</a:t>
                      </a:r>
                      <a:r>
                        <a:rPr lang="en-US" sz="4400">
                          <a:solidFill>
                            <a:srgbClr val="434E7C"/>
                          </a:solidFill>
                          <a:effectLst/>
                          <a:latin typeface="Times New Roman" panose="02020603050405020304" pitchFamily="18" charset="0"/>
                          <a:cs typeface="Times New Roman" panose="02020603050405020304" pitchFamily="18" charset="0"/>
                        </a:rPr>
                        <a:t>) - NaCl</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Na, Cl</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1Na, 1Cl</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58,5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3132320386"/>
                  </a:ext>
                </a:extLst>
              </a:tr>
              <a:tr h="0">
                <a:tc>
                  <a:txBody>
                    <a:bodyPr/>
                    <a:lstStyle/>
                    <a:p>
                      <a:pPr marL="457200" indent="-390525"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Nước - </a:t>
                      </a:r>
                      <a:r>
                        <a:rPr lang="en-US" sz="4400" dirty="0">
                          <a:solidFill>
                            <a:srgbClr val="434E7C"/>
                          </a:solidFill>
                          <a:effectLst/>
                          <a:latin typeface="Times New Roman" panose="02020603050405020304" pitchFamily="18" charset="0"/>
                          <a:cs typeface="Times New Roman" panose="02020603050405020304" pitchFamily="18" charset="0"/>
                        </a:rPr>
                        <a:t>H</a:t>
                      </a:r>
                      <a:r>
                        <a:rPr lang="en-US" sz="4400" baseline="-25000" dirty="0">
                          <a:solidFill>
                            <a:srgbClr val="434E7C"/>
                          </a:solidFill>
                          <a:effectLst/>
                          <a:latin typeface="Times New Roman" panose="02020603050405020304" pitchFamily="18" charset="0"/>
                          <a:cs typeface="Times New Roman" panose="02020603050405020304" pitchFamily="18" charset="0"/>
                        </a:rPr>
                        <a:t>2</a:t>
                      </a:r>
                      <a:r>
                        <a:rPr lang="en-US" sz="4400" dirty="0">
                          <a:solidFill>
                            <a:srgbClr val="434E7C"/>
                          </a:solidFill>
                          <a:effectLst/>
                          <a:latin typeface="Times New Roman" panose="02020603050405020304" pitchFamily="18" charset="0"/>
                          <a:cs typeface="Times New Roman" panose="02020603050405020304" pitchFamily="18" charset="0"/>
                        </a:rPr>
                        <a:t>O</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H, O</a:t>
                      </a:r>
                      <a:endParaRPr lang="en-US" sz="400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2H, 1O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18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anose="02020603050405020304" pitchFamily="18" charset="0"/>
                        <a:cs typeface="Times New Roman" panose="02020603050405020304" pitchFamily="18" charset="0"/>
                      </a:endParaRPr>
                    </a:p>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 </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432510167"/>
                  </a:ext>
                </a:extLst>
              </a:tr>
              <a:tr h="0">
                <a:tc>
                  <a:txBody>
                    <a:bodyPr/>
                    <a:lstStyle/>
                    <a:p>
                      <a:pPr marL="0" indent="0" algn="l">
                        <a:spcBef>
                          <a:spcPts val="600"/>
                        </a:spcBef>
                        <a:spcAft>
                          <a:spcPts val="600"/>
                        </a:spcAft>
                      </a:pPr>
                      <a:r>
                        <a:rPr lang="en-US" sz="4400">
                          <a:solidFill>
                            <a:srgbClr val="434E7C"/>
                          </a:solidFill>
                          <a:effectLst/>
                          <a:latin typeface="Times New Roman" panose="02020603050405020304" pitchFamily="18" charset="0"/>
                          <a:cs typeface="Times New Roman" panose="02020603050405020304" pitchFamily="18" charset="0"/>
                        </a:rPr>
                        <a:t>Sodium bicarbonate -  NaHCO</a:t>
                      </a:r>
                      <a:r>
                        <a:rPr lang="en-US" sz="4400" baseline="-25000">
                          <a:solidFill>
                            <a:srgbClr val="434E7C"/>
                          </a:solidFill>
                          <a:effectLst/>
                          <a:latin typeface="Times New Roman" panose="02020603050405020304" pitchFamily="18" charset="0"/>
                          <a:cs typeface="Times New Roman" panose="02020603050405020304" pitchFamily="18" charset="0"/>
                        </a:rPr>
                        <a:t>3</a:t>
                      </a:r>
                      <a:endParaRPr lang="en-US" sz="4000" dirty="0">
                        <a:solidFill>
                          <a:srgbClr val="434E7C"/>
                        </a:solidFill>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Na, H, C, 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222250" indent="0" algn="ctr">
                        <a:spcBef>
                          <a:spcPts val="600"/>
                        </a:spcBef>
                        <a:spcAft>
                          <a:spcPts val="600"/>
                        </a:spcAft>
                      </a:pPr>
                      <a:r>
                        <a:rPr lang="en-US" sz="4000">
                          <a:solidFill>
                            <a:srgbClr val="434E7C"/>
                          </a:solidFill>
                          <a:effectLst/>
                          <a:latin typeface="Times New Roman" panose="02020603050405020304" pitchFamily="18" charset="0"/>
                          <a:cs typeface="Times New Roman" panose="02020603050405020304" pitchFamily="18" charset="0"/>
                        </a:rPr>
                        <a:t>1Na,1H,1C,3O</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tc>
                  <a:txBody>
                    <a:bodyPr/>
                    <a:lstStyle/>
                    <a:p>
                      <a:pPr marL="457200" algn="ctr">
                        <a:spcBef>
                          <a:spcPts val="600"/>
                        </a:spcBef>
                        <a:spcAft>
                          <a:spcPts val="600"/>
                        </a:spcAft>
                      </a:pPr>
                      <a:r>
                        <a:rPr lang="en-US" sz="4000" dirty="0">
                          <a:solidFill>
                            <a:srgbClr val="434E7C"/>
                          </a:solidFill>
                          <a:effectLst/>
                          <a:latin typeface="Times New Roman" panose="02020603050405020304" pitchFamily="18" charset="0"/>
                          <a:cs typeface="Times New Roman" panose="02020603050405020304" pitchFamily="18" charset="0"/>
                        </a:rPr>
                        <a:t>84 </a:t>
                      </a:r>
                      <a:r>
                        <a:rPr lang="en-US" sz="4000" dirty="0" err="1">
                          <a:solidFill>
                            <a:srgbClr val="434E7C"/>
                          </a:solidFill>
                          <a:effectLst/>
                          <a:latin typeface="Times New Roman" panose="02020603050405020304" pitchFamily="18" charset="0"/>
                          <a:cs typeface="Times New Roman" panose="02020603050405020304" pitchFamily="18" charset="0"/>
                        </a:rPr>
                        <a:t>amu</a:t>
                      </a:r>
                      <a:endParaRPr lang="en-US" sz="4000" dirty="0">
                        <a:solidFill>
                          <a:srgbClr val="434E7C"/>
                        </a:solidFill>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2677008037"/>
                  </a:ext>
                </a:extLst>
              </a:tr>
            </a:tbl>
          </a:graphicData>
        </a:graphic>
      </p:graphicFrame>
      <p:sp>
        <p:nvSpPr>
          <p:cNvPr id="3" name="TextBox 2">
            <a:extLst>
              <a:ext uri="{FF2B5EF4-FFF2-40B4-BE49-F238E27FC236}">
                <a16:creationId xmlns:a16="http://schemas.microsoft.com/office/drawing/2014/main" id="{19B84CCD-6097-4C06-ABB7-94B89C55C7C5}"/>
              </a:ext>
            </a:extLst>
          </p:cNvPr>
          <p:cNvSpPr txBox="1"/>
          <p:nvPr/>
        </p:nvSpPr>
        <p:spPr>
          <a:xfrm>
            <a:off x="5820937" y="512956"/>
            <a:ext cx="6913756" cy="923330"/>
          </a:xfrm>
          <a:prstGeom prst="rect">
            <a:avLst/>
          </a:prstGeom>
          <a:noFill/>
        </p:spPr>
        <p:txBody>
          <a:bodyPr wrap="square" rtlCol="0">
            <a:spAutoFit/>
          </a:bodyPr>
          <a:lstStyle/>
          <a:p>
            <a:pPr algn="l"/>
            <a:r>
              <a:rPr lang="en-US" sz="5400" b="1">
                <a:solidFill>
                  <a:srgbClr val="434E7C"/>
                </a:solidFill>
                <a:latin typeface="Times New Roman" panose="02020603050405020304" pitchFamily="18" charset="0"/>
                <a:cs typeface="Times New Roman" panose="02020603050405020304" pitchFamily="18" charset="0"/>
              </a:rPr>
              <a:t>Hoàn thành bảng sau</a:t>
            </a:r>
          </a:p>
        </p:txBody>
      </p:sp>
      <p:sp>
        <p:nvSpPr>
          <p:cNvPr id="4" name="Rectangle 3">
            <a:extLst>
              <a:ext uri="{FF2B5EF4-FFF2-40B4-BE49-F238E27FC236}">
                <a16:creationId xmlns:a16="http://schemas.microsoft.com/office/drawing/2014/main" id="{93ADA919-B7D6-42C8-B8CD-EECCDF969852}"/>
              </a:ext>
            </a:extLst>
          </p:cNvPr>
          <p:cNvSpPr/>
          <p:nvPr/>
        </p:nvSpPr>
        <p:spPr bwMode="auto">
          <a:xfrm>
            <a:off x="7872761"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21ACC2E-4DB2-46DB-B684-AA6CBA0BE2B8}"/>
              </a:ext>
            </a:extLst>
          </p:cNvPr>
          <p:cNvSpPr/>
          <p:nvPr/>
        </p:nvSpPr>
        <p:spPr bwMode="auto">
          <a:xfrm>
            <a:off x="11392829"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A683DF0-3B4A-4AB7-AC9B-1C4339C882A7}"/>
              </a:ext>
            </a:extLst>
          </p:cNvPr>
          <p:cNvSpPr/>
          <p:nvPr/>
        </p:nvSpPr>
        <p:spPr bwMode="auto">
          <a:xfrm>
            <a:off x="14227098" y="4036742"/>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E43176AA-1D70-457B-A3B4-0DEAEB5E7EDE}"/>
              </a:ext>
            </a:extLst>
          </p:cNvPr>
          <p:cNvSpPr/>
          <p:nvPr/>
        </p:nvSpPr>
        <p:spPr bwMode="auto">
          <a:xfrm>
            <a:off x="7872761" y="501339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BD2DE7C-CB37-461F-8521-44AAC3FDFC5D}"/>
              </a:ext>
            </a:extLst>
          </p:cNvPr>
          <p:cNvSpPr/>
          <p:nvPr/>
        </p:nvSpPr>
        <p:spPr bwMode="auto">
          <a:xfrm>
            <a:off x="10660566" y="5013390"/>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B25B9F19-B101-4C27-9761-6AE77D58FE3F}"/>
              </a:ext>
            </a:extLst>
          </p:cNvPr>
          <p:cNvSpPr/>
          <p:nvPr/>
        </p:nvSpPr>
        <p:spPr bwMode="auto">
          <a:xfrm>
            <a:off x="14496586" y="5121198"/>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A485603-0F01-4AE9-A40B-749EBC028E83}"/>
              </a:ext>
            </a:extLst>
          </p:cNvPr>
          <p:cNvSpPr/>
          <p:nvPr/>
        </p:nvSpPr>
        <p:spPr bwMode="auto">
          <a:xfrm>
            <a:off x="8138533" y="6396531"/>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7AB828C-E1C1-40D1-B79E-4CE55F697283}"/>
              </a:ext>
            </a:extLst>
          </p:cNvPr>
          <p:cNvSpPr/>
          <p:nvPr/>
        </p:nvSpPr>
        <p:spPr bwMode="auto">
          <a:xfrm>
            <a:off x="10660566" y="6388168"/>
            <a:ext cx="3166945"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9CED90E-3414-4CCA-8BB1-1102AAE52CD3}"/>
              </a:ext>
            </a:extLst>
          </p:cNvPr>
          <p:cNvSpPr/>
          <p:nvPr/>
        </p:nvSpPr>
        <p:spPr bwMode="auto">
          <a:xfrm>
            <a:off x="14275418" y="6406372"/>
            <a:ext cx="2074126" cy="473010"/>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1B55E396-C3FC-4D94-A5AB-9D3397873F9D}"/>
              </a:ext>
            </a:extLst>
          </p:cNvPr>
          <p:cNvSpPr/>
          <p:nvPr/>
        </p:nvSpPr>
        <p:spPr bwMode="auto">
          <a:xfrm>
            <a:off x="7872761" y="7807160"/>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975E23F-22D8-4D57-B9AE-8E751D51D011}"/>
              </a:ext>
            </a:extLst>
          </p:cNvPr>
          <p:cNvSpPr/>
          <p:nvPr/>
        </p:nvSpPr>
        <p:spPr bwMode="auto">
          <a:xfrm>
            <a:off x="11392829" y="776294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FF3ABBE-50C1-4ADF-90DD-45C232B14062}"/>
              </a:ext>
            </a:extLst>
          </p:cNvPr>
          <p:cNvSpPr/>
          <p:nvPr/>
        </p:nvSpPr>
        <p:spPr bwMode="auto">
          <a:xfrm>
            <a:off x="14275418" y="7365376"/>
            <a:ext cx="2074126" cy="490654"/>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6A5F4E45-2EE2-4C04-AB7E-E2EE29B964A9}"/>
              </a:ext>
            </a:extLst>
          </p:cNvPr>
          <p:cNvSpPr/>
          <p:nvPr/>
        </p:nvSpPr>
        <p:spPr bwMode="auto">
          <a:xfrm>
            <a:off x="7305811" y="8846213"/>
            <a:ext cx="2906848"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9597620-9C60-43A3-B82D-6E40E649C640}"/>
              </a:ext>
            </a:extLst>
          </p:cNvPr>
          <p:cNvSpPr/>
          <p:nvPr/>
        </p:nvSpPr>
        <p:spPr bwMode="auto">
          <a:xfrm>
            <a:off x="10790613" y="8846213"/>
            <a:ext cx="3036897"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7EA8342-92E5-4128-B32E-7722E051FDED}"/>
              </a:ext>
            </a:extLst>
          </p:cNvPr>
          <p:cNvSpPr/>
          <p:nvPr/>
        </p:nvSpPr>
        <p:spPr bwMode="auto">
          <a:xfrm>
            <a:off x="14015201" y="8965580"/>
            <a:ext cx="2334344" cy="954107"/>
          </a:xfrm>
          <a:prstGeom prst="rect">
            <a:avLst/>
          </a:prstGeom>
          <a:solidFill>
            <a:schemeClr val="bg1"/>
          </a:solidFill>
          <a:ln>
            <a:noFill/>
          </a:ln>
          <a:effectLst/>
        </p:spPr>
        <p:txBody>
          <a:bodyPr vert="horz" wrap="square" lIns="91440" tIns="45720" rIns="91440" bIns="45720" numCol="1" rtlCol="0" anchor="ctr" anchorCtr="0" compatLnSpc="1">
            <a:prstTxWarp prst="textNoShape">
              <a:avLst/>
            </a:prstTxWarp>
            <a:spAutoFit/>
          </a:bodyPr>
          <a:lstStyle/>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1588"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9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14"/>
                                        </p:tgtEl>
                                      </p:cBhvr>
                                    </p:animEffect>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17"/>
                                        </p:tgtEl>
                                      </p:cBhvr>
                                    </p:animEffect>
                                    <p:set>
                                      <p:cBhvr>
                                        <p:cTn id="72" dur="1" fill="hold">
                                          <p:stCondLst>
                                            <p:cond delay="499"/>
                                          </p:stCondLst>
                                        </p:cTn>
                                        <p:tgtEl>
                                          <p:spTgt spid="1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898;p7">
            <a:extLst>
              <a:ext uri="{FF2B5EF4-FFF2-40B4-BE49-F238E27FC236}">
                <a16:creationId xmlns:a16="http://schemas.microsoft.com/office/drawing/2014/main" id="{B352602D-20EA-4876-82A8-7B226D610E43}"/>
              </a:ext>
            </a:extLst>
          </p:cNvPr>
          <p:cNvSpPr/>
          <p:nvPr/>
        </p:nvSpPr>
        <p:spPr>
          <a:xfrm>
            <a:off x="9834987" y="2198687"/>
            <a:ext cx="5921332" cy="576384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899;p7">
            <a:extLst>
              <a:ext uri="{FF2B5EF4-FFF2-40B4-BE49-F238E27FC236}">
                <a16:creationId xmlns:a16="http://schemas.microsoft.com/office/drawing/2014/main" id="{05609A43-FEAE-453C-83B9-F66D89346140}"/>
              </a:ext>
            </a:extLst>
          </p:cNvPr>
          <p:cNvSpPr/>
          <p:nvPr/>
        </p:nvSpPr>
        <p:spPr>
          <a:xfrm>
            <a:off x="9520548" y="1881634"/>
            <a:ext cx="1269539" cy="1243578"/>
          </a:xfrm>
          <a:custGeom>
            <a:avLst/>
            <a:gdLst/>
            <a:ahLst/>
            <a:cxnLst/>
            <a:rect l="l" t="t" r="r" b="b"/>
            <a:pathLst>
              <a:path w="403669" h="421195" extrusionOk="0">
                <a:moveTo>
                  <a:pt x="16280" y="360223"/>
                </a:moveTo>
                <a:lnTo>
                  <a:pt x="50285" y="335934"/>
                </a:lnTo>
                <a:cubicBezTo>
                  <a:pt x="46722" y="347935"/>
                  <a:pt x="41322" y="359308"/>
                  <a:pt x="34283" y="369652"/>
                </a:cubicBezTo>
                <a:cubicBezTo>
                  <a:pt x="43265" y="363957"/>
                  <a:pt x="52847" y="359261"/>
                  <a:pt x="62858" y="355651"/>
                </a:cubicBezTo>
                <a:cubicBezTo>
                  <a:pt x="61505" y="364738"/>
                  <a:pt x="58467" y="373491"/>
                  <a:pt x="53904" y="381463"/>
                </a:cubicBezTo>
                <a:lnTo>
                  <a:pt x="65239" y="392036"/>
                </a:lnTo>
                <a:cubicBezTo>
                  <a:pt x="69954" y="386607"/>
                  <a:pt x="75297" y="381740"/>
                  <a:pt x="81146" y="377558"/>
                </a:cubicBezTo>
                <a:cubicBezTo>
                  <a:pt x="82955" y="382606"/>
                  <a:pt x="77050" y="388702"/>
                  <a:pt x="75621" y="394608"/>
                </a:cubicBezTo>
                <a:cubicBezTo>
                  <a:pt x="72478" y="408134"/>
                  <a:pt x="92576" y="409848"/>
                  <a:pt x="97148" y="421183"/>
                </a:cubicBezTo>
                <a:cubicBezTo>
                  <a:pt x="203256" y="313236"/>
                  <a:pt x="305431" y="201603"/>
                  <a:pt x="403662" y="86284"/>
                </a:cubicBezTo>
                <a:lnTo>
                  <a:pt x="378707" y="61709"/>
                </a:lnTo>
                <a:lnTo>
                  <a:pt x="358418" y="81902"/>
                </a:lnTo>
                <a:cubicBezTo>
                  <a:pt x="359257" y="73177"/>
                  <a:pt x="363019" y="64986"/>
                  <a:pt x="369086" y="58661"/>
                </a:cubicBezTo>
                <a:lnTo>
                  <a:pt x="353847" y="66186"/>
                </a:lnTo>
                <a:cubicBezTo>
                  <a:pt x="354989" y="60623"/>
                  <a:pt x="357371" y="55385"/>
                  <a:pt x="360800" y="50851"/>
                </a:cubicBezTo>
                <a:lnTo>
                  <a:pt x="346512" y="36754"/>
                </a:lnTo>
                <a:cubicBezTo>
                  <a:pt x="341997" y="40688"/>
                  <a:pt x="338140" y="45317"/>
                  <a:pt x="335082" y="50470"/>
                </a:cubicBezTo>
                <a:cubicBezTo>
                  <a:pt x="335187" y="42412"/>
                  <a:pt x="337178" y="34477"/>
                  <a:pt x="340892" y="27324"/>
                </a:cubicBezTo>
                <a:lnTo>
                  <a:pt x="331367" y="17799"/>
                </a:lnTo>
                <a:lnTo>
                  <a:pt x="319080" y="29038"/>
                </a:lnTo>
                <a:cubicBezTo>
                  <a:pt x="323900" y="18349"/>
                  <a:pt x="319766" y="5751"/>
                  <a:pt x="309555" y="-13"/>
                </a:cubicBezTo>
                <a:cubicBezTo>
                  <a:pt x="261930" y="61138"/>
                  <a:pt x="209733" y="119145"/>
                  <a:pt x="156203" y="175533"/>
                </a:cubicBezTo>
                <a:cubicBezTo>
                  <a:pt x="121913" y="211538"/>
                  <a:pt x="86985" y="246970"/>
                  <a:pt x="51428" y="281832"/>
                </a:cubicBezTo>
                <a:cubicBezTo>
                  <a:pt x="37712" y="295262"/>
                  <a:pt x="-7" y="331648"/>
                  <a:pt x="-7" y="331648"/>
                </a:cubicBezTo>
                <a:cubicBezTo>
                  <a:pt x="4279" y="338410"/>
                  <a:pt x="10280" y="356318"/>
                  <a:pt x="16280" y="36022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900;p7">
            <a:extLst>
              <a:ext uri="{FF2B5EF4-FFF2-40B4-BE49-F238E27FC236}">
                <a16:creationId xmlns:a16="http://schemas.microsoft.com/office/drawing/2014/main" id="{54A63CBF-01EA-4D2B-B570-78DD15FE3913}"/>
              </a:ext>
            </a:extLst>
          </p:cNvPr>
          <p:cNvSpPr/>
          <p:nvPr/>
        </p:nvSpPr>
        <p:spPr>
          <a:xfrm>
            <a:off x="14897710" y="1811682"/>
            <a:ext cx="1262950" cy="1197738"/>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 name="Group 1">
            <a:extLst>
              <a:ext uri="{FF2B5EF4-FFF2-40B4-BE49-F238E27FC236}">
                <a16:creationId xmlns:a16="http://schemas.microsoft.com/office/drawing/2014/main" id="{43EBE163-AE1F-4156-81FC-7CF8E0673DFD}"/>
              </a:ext>
            </a:extLst>
          </p:cNvPr>
          <p:cNvGrpSpPr/>
          <p:nvPr/>
        </p:nvGrpSpPr>
        <p:grpSpPr>
          <a:xfrm>
            <a:off x="2127340" y="2198687"/>
            <a:ext cx="1783080" cy="5736896"/>
            <a:chOff x="6812280" y="3089291"/>
            <a:chExt cx="1783080" cy="5736896"/>
          </a:xfrm>
        </p:grpSpPr>
        <p:sp>
          <p:nvSpPr>
            <p:cNvPr id="3" name="Freeform: Shape 2">
              <a:extLst>
                <a:ext uri="{FF2B5EF4-FFF2-40B4-BE49-F238E27FC236}">
                  <a16:creationId xmlns:a16="http://schemas.microsoft.com/office/drawing/2014/main" id="{11B78A40-8D3D-43FA-91DF-729D84970DB9}"/>
                </a:ext>
              </a:extLst>
            </p:cNvPr>
            <p:cNvSpPr/>
            <p:nvPr/>
          </p:nvSpPr>
          <p:spPr>
            <a:xfrm>
              <a:off x="6812280" y="3089291"/>
              <a:ext cx="1783080" cy="5736896"/>
            </a:xfrm>
            <a:custGeom>
              <a:avLst/>
              <a:gdLst>
                <a:gd name="connsiteX0" fmla="*/ 0 w 1783080"/>
                <a:gd name="connsiteY0" fmla="*/ 0 h 5736896"/>
                <a:gd name="connsiteX1" fmla="*/ 1783080 w 1783080"/>
                <a:gd name="connsiteY1" fmla="*/ 0 h 5736896"/>
                <a:gd name="connsiteX2" fmla="*/ 1783080 w 1783080"/>
                <a:gd name="connsiteY2" fmla="*/ 233785 h 5736896"/>
                <a:gd name="connsiteX3" fmla="*/ 1711275 w 1783080"/>
                <a:gd name="connsiteY3" fmla="*/ 241024 h 5736896"/>
                <a:gd name="connsiteX4" fmla="*/ 1223010 w 1783080"/>
                <a:gd name="connsiteY4" fmla="*/ 840105 h 5736896"/>
                <a:gd name="connsiteX5" fmla="*/ 1711275 w 1783080"/>
                <a:gd name="connsiteY5" fmla="*/ 1439187 h 5736896"/>
                <a:gd name="connsiteX6" fmla="*/ 1783080 w 1783080"/>
                <a:gd name="connsiteY6" fmla="*/ 1446425 h 5736896"/>
                <a:gd name="connsiteX7" fmla="*/ 1783080 w 1783080"/>
                <a:gd name="connsiteY7" fmla="*/ 1596544 h 5736896"/>
                <a:gd name="connsiteX8" fmla="*/ 1711275 w 1783080"/>
                <a:gd name="connsiteY8" fmla="*/ 1603783 h 5736896"/>
                <a:gd name="connsiteX9" fmla="*/ 1223010 w 1783080"/>
                <a:gd name="connsiteY9" fmla="*/ 2202864 h 5736896"/>
                <a:gd name="connsiteX10" fmla="*/ 1711275 w 1783080"/>
                <a:gd name="connsiteY10" fmla="*/ 2801946 h 5736896"/>
                <a:gd name="connsiteX11" fmla="*/ 1783080 w 1783080"/>
                <a:gd name="connsiteY11" fmla="*/ 2809184 h 5736896"/>
                <a:gd name="connsiteX12" fmla="*/ 1783080 w 1783080"/>
                <a:gd name="connsiteY12" fmla="*/ 2959303 h 5736896"/>
                <a:gd name="connsiteX13" fmla="*/ 1711275 w 1783080"/>
                <a:gd name="connsiteY13" fmla="*/ 2966542 h 5736896"/>
                <a:gd name="connsiteX14" fmla="*/ 1223010 w 1783080"/>
                <a:gd name="connsiteY14" fmla="*/ 3565623 h 5736896"/>
                <a:gd name="connsiteX15" fmla="*/ 1711275 w 1783080"/>
                <a:gd name="connsiteY15" fmla="*/ 4164705 h 5736896"/>
                <a:gd name="connsiteX16" fmla="*/ 1783080 w 1783080"/>
                <a:gd name="connsiteY16" fmla="*/ 4171943 h 5736896"/>
                <a:gd name="connsiteX17" fmla="*/ 1783080 w 1783080"/>
                <a:gd name="connsiteY17" fmla="*/ 4322062 h 5736896"/>
                <a:gd name="connsiteX18" fmla="*/ 1711275 w 1783080"/>
                <a:gd name="connsiteY18" fmla="*/ 4329301 h 5736896"/>
                <a:gd name="connsiteX19" fmla="*/ 1223010 w 1783080"/>
                <a:gd name="connsiteY19" fmla="*/ 4928382 h 5736896"/>
                <a:gd name="connsiteX20" fmla="*/ 1711275 w 1783080"/>
                <a:gd name="connsiteY20" fmla="*/ 5527463 h 5736896"/>
                <a:gd name="connsiteX21" fmla="*/ 1783080 w 1783080"/>
                <a:gd name="connsiteY21" fmla="*/ 5534702 h 5736896"/>
                <a:gd name="connsiteX22" fmla="*/ 1783080 w 1783080"/>
                <a:gd name="connsiteY22" fmla="*/ 5736896 h 5736896"/>
                <a:gd name="connsiteX23" fmla="*/ 0 w 1783080"/>
                <a:gd name="connsiteY23" fmla="*/ 5736896 h 573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83080" h="5736896">
                  <a:moveTo>
                    <a:pt x="0" y="0"/>
                  </a:moveTo>
                  <a:lnTo>
                    <a:pt x="1783080" y="0"/>
                  </a:lnTo>
                  <a:lnTo>
                    <a:pt x="1783080" y="233785"/>
                  </a:lnTo>
                  <a:lnTo>
                    <a:pt x="1711275" y="241024"/>
                  </a:lnTo>
                  <a:cubicBezTo>
                    <a:pt x="1432623" y="298044"/>
                    <a:pt x="1223010" y="544596"/>
                    <a:pt x="1223010" y="840105"/>
                  </a:cubicBezTo>
                  <a:cubicBezTo>
                    <a:pt x="1223010" y="1135615"/>
                    <a:pt x="1432623" y="1382166"/>
                    <a:pt x="1711275" y="1439187"/>
                  </a:cubicBezTo>
                  <a:lnTo>
                    <a:pt x="1783080" y="1446425"/>
                  </a:lnTo>
                  <a:lnTo>
                    <a:pt x="1783080" y="1596544"/>
                  </a:lnTo>
                  <a:lnTo>
                    <a:pt x="1711275" y="1603783"/>
                  </a:lnTo>
                  <a:cubicBezTo>
                    <a:pt x="1432623" y="1660804"/>
                    <a:pt x="1223010" y="1907355"/>
                    <a:pt x="1223010" y="2202864"/>
                  </a:cubicBezTo>
                  <a:cubicBezTo>
                    <a:pt x="1223010" y="2498374"/>
                    <a:pt x="1432623" y="2744925"/>
                    <a:pt x="1711275" y="2801946"/>
                  </a:cubicBezTo>
                  <a:lnTo>
                    <a:pt x="1783080" y="2809184"/>
                  </a:lnTo>
                  <a:lnTo>
                    <a:pt x="1783080" y="2959303"/>
                  </a:lnTo>
                  <a:lnTo>
                    <a:pt x="1711275" y="2966542"/>
                  </a:lnTo>
                  <a:cubicBezTo>
                    <a:pt x="1432623" y="3023562"/>
                    <a:pt x="1223010" y="3270114"/>
                    <a:pt x="1223010" y="3565623"/>
                  </a:cubicBezTo>
                  <a:cubicBezTo>
                    <a:pt x="1223010" y="3861133"/>
                    <a:pt x="1432623" y="4107684"/>
                    <a:pt x="1711275" y="4164705"/>
                  </a:cubicBezTo>
                  <a:lnTo>
                    <a:pt x="1783080" y="4171943"/>
                  </a:lnTo>
                  <a:lnTo>
                    <a:pt x="1783080" y="4322062"/>
                  </a:lnTo>
                  <a:lnTo>
                    <a:pt x="1711275" y="4329301"/>
                  </a:lnTo>
                  <a:cubicBezTo>
                    <a:pt x="1432623" y="4386321"/>
                    <a:pt x="1223010" y="4632873"/>
                    <a:pt x="1223010" y="4928382"/>
                  </a:cubicBezTo>
                  <a:cubicBezTo>
                    <a:pt x="1223010" y="5223891"/>
                    <a:pt x="1432623" y="5470443"/>
                    <a:pt x="1711275" y="5527463"/>
                  </a:cubicBezTo>
                  <a:lnTo>
                    <a:pt x="1783080" y="5534702"/>
                  </a:lnTo>
                  <a:lnTo>
                    <a:pt x="1783080" y="5736896"/>
                  </a:lnTo>
                  <a:lnTo>
                    <a:pt x="0" y="5736896"/>
                  </a:lnTo>
                  <a:close/>
                </a:path>
              </a:pathLst>
            </a:custGeom>
            <a:solidFill>
              <a:srgbClr val="A871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33FAB0AC-E5F1-48A7-9F21-0E81A5B50618}"/>
                </a:ext>
              </a:extLst>
            </p:cNvPr>
            <p:cNvSpPr txBox="1"/>
            <p:nvPr/>
          </p:nvSpPr>
          <p:spPr>
            <a:xfrm>
              <a:off x="7048497" y="5496929"/>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a:t>
              </a:r>
            </a:p>
          </p:txBody>
        </p:sp>
      </p:grpSp>
      <p:grpSp>
        <p:nvGrpSpPr>
          <p:cNvPr id="5" name="Group 4">
            <a:extLst>
              <a:ext uri="{FF2B5EF4-FFF2-40B4-BE49-F238E27FC236}">
                <a16:creationId xmlns:a16="http://schemas.microsoft.com/office/drawing/2014/main" id="{FEA0B42B-9568-4D03-835D-67C73211CF85}"/>
              </a:ext>
            </a:extLst>
          </p:cNvPr>
          <p:cNvGrpSpPr/>
          <p:nvPr/>
        </p:nvGrpSpPr>
        <p:grpSpPr>
          <a:xfrm>
            <a:off x="5755006" y="2258388"/>
            <a:ext cx="1874522" cy="1691641"/>
            <a:chOff x="9049104" y="3080022"/>
            <a:chExt cx="1874522" cy="1691641"/>
          </a:xfrm>
        </p:grpSpPr>
        <p:sp>
          <p:nvSpPr>
            <p:cNvPr id="6" name="Freeform: Shape 5">
              <a:extLst>
                <a:ext uri="{FF2B5EF4-FFF2-40B4-BE49-F238E27FC236}">
                  <a16:creationId xmlns:a16="http://schemas.microsoft.com/office/drawing/2014/main" id="{B1E99021-8E66-4305-AED4-E52DCFA818DC}"/>
                </a:ext>
              </a:extLst>
            </p:cNvPr>
            <p:cNvSpPr/>
            <p:nvPr/>
          </p:nvSpPr>
          <p:spPr>
            <a:xfrm>
              <a:off x="9049104" y="3080022"/>
              <a:ext cx="1874522" cy="1691641"/>
            </a:xfrm>
            <a:custGeom>
              <a:avLst/>
              <a:gdLst>
                <a:gd name="connsiteX0" fmla="*/ 0 w 1874522"/>
                <a:gd name="connsiteY0" fmla="*/ 0 h 1691641"/>
                <a:gd name="connsiteX1" fmla="*/ 1874522 w 1874522"/>
                <a:gd name="connsiteY1" fmla="*/ 0 h 1691641"/>
                <a:gd name="connsiteX2" fmla="*/ 1874522 w 1874522"/>
                <a:gd name="connsiteY2" fmla="*/ 210611 h 1691641"/>
                <a:gd name="connsiteX3" fmla="*/ 1263017 w 1874522"/>
                <a:gd name="connsiteY3" fmla="*/ 822116 h 1691641"/>
                <a:gd name="connsiteX4" fmla="*/ 1874522 w 1874522"/>
                <a:gd name="connsiteY4" fmla="*/ 1433621 h 1691641"/>
                <a:gd name="connsiteX5" fmla="*/ 1874522 w 1874522"/>
                <a:gd name="connsiteY5" fmla="*/ 1691641 h 1691641"/>
                <a:gd name="connsiteX6" fmla="*/ 0 w 1874522"/>
                <a:gd name="connsiteY6" fmla="*/ 1691641 h 169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4522" h="1691641">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0" y="1691641"/>
                  </a:lnTo>
                  <a:close/>
                </a:path>
              </a:pathLst>
            </a:custGeom>
            <a:solidFill>
              <a:srgbClr val="ECB2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5B3CA614-57DF-4841-9ED3-520554F2A06F}"/>
                </a:ext>
              </a:extLst>
            </p:cNvPr>
            <p:cNvSpPr txBox="1"/>
            <p:nvPr/>
          </p:nvSpPr>
          <p:spPr>
            <a:xfrm>
              <a:off x="9247223" y="3418010"/>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Cl</a:t>
              </a:r>
            </a:p>
          </p:txBody>
        </p:sp>
      </p:grpSp>
      <p:grpSp>
        <p:nvGrpSpPr>
          <p:cNvPr id="8" name="Group 7">
            <a:extLst>
              <a:ext uri="{FF2B5EF4-FFF2-40B4-BE49-F238E27FC236}">
                <a16:creationId xmlns:a16="http://schemas.microsoft.com/office/drawing/2014/main" id="{6B3B9121-93D2-466B-B0D0-45D85BEA985B}"/>
              </a:ext>
            </a:extLst>
          </p:cNvPr>
          <p:cNvGrpSpPr/>
          <p:nvPr/>
        </p:nvGrpSpPr>
        <p:grpSpPr>
          <a:xfrm>
            <a:off x="5755006" y="4571817"/>
            <a:ext cx="1874522" cy="3383282"/>
            <a:chOff x="9049104" y="5442905"/>
            <a:chExt cx="1874522" cy="3383282"/>
          </a:xfrm>
        </p:grpSpPr>
        <p:sp>
          <p:nvSpPr>
            <p:cNvPr id="9" name="Freeform: Shape 8">
              <a:extLst>
                <a:ext uri="{FF2B5EF4-FFF2-40B4-BE49-F238E27FC236}">
                  <a16:creationId xmlns:a16="http://schemas.microsoft.com/office/drawing/2014/main" id="{9B795AFB-1ECA-4B0C-9EEC-0A4EDE60EBBB}"/>
                </a:ext>
              </a:extLst>
            </p:cNvPr>
            <p:cNvSpPr/>
            <p:nvPr/>
          </p:nvSpPr>
          <p:spPr>
            <a:xfrm>
              <a:off x="9049104" y="5442905"/>
              <a:ext cx="1874522" cy="3383282"/>
            </a:xfrm>
            <a:custGeom>
              <a:avLst/>
              <a:gdLst>
                <a:gd name="connsiteX0" fmla="*/ 0 w 1874522"/>
                <a:gd name="connsiteY0" fmla="*/ 0 h 3383282"/>
                <a:gd name="connsiteX1" fmla="*/ 1874522 w 1874522"/>
                <a:gd name="connsiteY1" fmla="*/ 0 h 3383282"/>
                <a:gd name="connsiteX2" fmla="*/ 1874522 w 1874522"/>
                <a:gd name="connsiteY2" fmla="*/ 210611 h 3383282"/>
                <a:gd name="connsiteX3" fmla="*/ 1263017 w 1874522"/>
                <a:gd name="connsiteY3" fmla="*/ 822116 h 3383282"/>
                <a:gd name="connsiteX4" fmla="*/ 1874522 w 1874522"/>
                <a:gd name="connsiteY4" fmla="*/ 1433621 h 3383282"/>
                <a:gd name="connsiteX5" fmla="*/ 1874522 w 1874522"/>
                <a:gd name="connsiteY5" fmla="*/ 1691641 h 3383282"/>
                <a:gd name="connsiteX6" fmla="*/ 1874522 w 1874522"/>
                <a:gd name="connsiteY6" fmla="*/ 1902252 h 3383282"/>
                <a:gd name="connsiteX7" fmla="*/ 1263017 w 1874522"/>
                <a:gd name="connsiteY7" fmla="*/ 2513757 h 3383282"/>
                <a:gd name="connsiteX8" fmla="*/ 1874522 w 1874522"/>
                <a:gd name="connsiteY8" fmla="*/ 3125262 h 3383282"/>
                <a:gd name="connsiteX9" fmla="*/ 1874522 w 1874522"/>
                <a:gd name="connsiteY9" fmla="*/ 3383282 h 3383282"/>
                <a:gd name="connsiteX10" fmla="*/ 0 w 1874522"/>
                <a:gd name="connsiteY10" fmla="*/ 3383282 h 3383282"/>
                <a:gd name="connsiteX11" fmla="*/ 0 w 1874522"/>
                <a:gd name="connsiteY11" fmla="*/ 1691641 h 338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4522" h="3383282">
                  <a:moveTo>
                    <a:pt x="0" y="0"/>
                  </a:moveTo>
                  <a:lnTo>
                    <a:pt x="1874522" y="0"/>
                  </a:lnTo>
                  <a:lnTo>
                    <a:pt x="1874522" y="210611"/>
                  </a:lnTo>
                  <a:cubicBezTo>
                    <a:pt x="1536797" y="210611"/>
                    <a:pt x="1263017" y="484391"/>
                    <a:pt x="1263017" y="822116"/>
                  </a:cubicBezTo>
                  <a:cubicBezTo>
                    <a:pt x="1263017" y="1159841"/>
                    <a:pt x="1536797" y="1433621"/>
                    <a:pt x="1874522" y="1433621"/>
                  </a:cubicBezTo>
                  <a:lnTo>
                    <a:pt x="1874522" y="1691641"/>
                  </a:lnTo>
                  <a:lnTo>
                    <a:pt x="1874522" y="1902252"/>
                  </a:lnTo>
                  <a:cubicBezTo>
                    <a:pt x="1536797" y="1902252"/>
                    <a:pt x="1263017" y="2176032"/>
                    <a:pt x="1263017" y="2513757"/>
                  </a:cubicBezTo>
                  <a:cubicBezTo>
                    <a:pt x="1263017" y="2851482"/>
                    <a:pt x="1536797" y="3125262"/>
                    <a:pt x="1874522" y="3125262"/>
                  </a:cubicBezTo>
                  <a:lnTo>
                    <a:pt x="1874522" y="3383282"/>
                  </a:lnTo>
                  <a:lnTo>
                    <a:pt x="0" y="3383282"/>
                  </a:lnTo>
                  <a:lnTo>
                    <a:pt x="0" y="1691641"/>
                  </a:lnTo>
                  <a:close/>
                </a:path>
              </a:pathLst>
            </a:custGeom>
            <a:solidFill>
              <a:srgbClr val="E17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xtBox 9">
              <a:extLst>
                <a:ext uri="{FF2B5EF4-FFF2-40B4-BE49-F238E27FC236}">
                  <a16:creationId xmlns:a16="http://schemas.microsoft.com/office/drawing/2014/main" id="{55E0345D-743B-48C3-B0DA-950C53B452C8}"/>
                </a:ext>
              </a:extLst>
            </p:cNvPr>
            <p:cNvSpPr txBox="1"/>
            <p:nvPr/>
          </p:nvSpPr>
          <p:spPr>
            <a:xfrm>
              <a:off x="9376763" y="662671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O</a:t>
              </a:r>
            </a:p>
          </p:txBody>
        </p:sp>
      </p:grpSp>
      <p:grpSp>
        <p:nvGrpSpPr>
          <p:cNvPr id="11" name="Group 10">
            <a:extLst>
              <a:ext uri="{FF2B5EF4-FFF2-40B4-BE49-F238E27FC236}">
                <a16:creationId xmlns:a16="http://schemas.microsoft.com/office/drawing/2014/main" id="{6EC95CDA-090D-462D-AA20-C8449C9E30D7}"/>
              </a:ext>
            </a:extLst>
          </p:cNvPr>
          <p:cNvGrpSpPr/>
          <p:nvPr/>
        </p:nvGrpSpPr>
        <p:grpSpPr>
          <a:xfrm>
            <a:off x="3296802" y="2198687"/>
            <a:ext cx="2139315" cy="1736396"/>
            <a:chOff x="11317538" y="3087921"/>
            <a:chExt cx="2139315" cy="1736396"/>
          </a:xfrm>
        </p:grpSpPr>
        <p:sp>
          <p:nvSpPr>
            <p:cNvPr id="12" name="Freeform: Shape 11">
              <a:extLst>
                <a:ext uri="{FF2B5EF4-FFF2-40B4-BE49-F238E27FC236}">
                  <a16:creationId xmlns:a16="http://schemas.microsoft.com/office/drawing/2014/main" id="{2E8A1C59-1CEF-4D66-9713-41A0853421EF}"/>
                </a:ext>
              </a:extLst>
            </p:cNvPr>
            <p:cNvSpPr/>
            <p:nvPr/>
          </p:nvSpPr>
          <p:spPr>
            <a:xfrm>
              <a:off x="11317538" y="3087921"/>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49B020D0-2BA0-45D2-AA37-8758825F26A5}"/>
                </a:ext>
              </a:extLst>
            </p:cNvPr>
            <p:cNvSpPr txBox="1"/>
            <p:nvPr/>
          </p:nvSpPr>
          <p:spPr>
            <a:xfrm>
              <a:off x="12128114" y="3448287"/>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4" name="Group 13">
            <a:extLst>
              <a:ext uri="{FF2B5EF4-FFF2-40B4-BE49-F238E27FC236}">
                <a16:creationId xmlns:a16="http://schemas.microsoft.com/office/drawing/2014/main" id="{69BE0482-6C39-4C92-9073-E24868CCED3A}"/>
              </a:ext>
            </a:extLst>
          </p:cNvPr>
          <p:cNvGrpSpPr/>
          <p:nvPr/>
        </p:nvGrpSpPr>
        <p:grpSpPr>
          <a:xfrm>
            <a:off x="3296801" y="3568877"/>
            <a:ext cx="2139315" cy="1691641"/>
            <a:chOff x="11325152" y="5104030"/>
            <a:chExt cx="2139315" cy="1736396"/>
          </a:xfrm>
        </p:grpSpPr>
        <p:sp>
          <p:nvSpPr>
            <p:cNvPr id="15" name="Freeform: Shape 14">
              <a:extLst>
                <a:ext uri="{FF2B5EF4-FFF2-40B4-BE49-F238E27FC236}">
                  <a16:creationId xmlns:a16="http://schemas.microsoft.com/office/drawing/2014/main" id="{9DC8FBB8-8A5A-4C58-8BCF-A42255AF133E}"/>
                </a:ext>
              </a:extLst>
            </p:cNvPr>
            <p:cNvSpPr/>
            <p:nvPr/>
          </p:nvSpPr>
          <p:spPr>
            <a:xfrm>
              <a:off x="11325152" y="5104030"/>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9C7081ED-9AA3-4DD7-90BC-56CA7C40023E}"/>
                </a:ext>
              </a:extLst>
            </p:cNvPr>
            <p:cNvSpPr txBox="1"/>
            <p:nvPr/>
          </p:nvSpPr>
          <p:spPr>
            <a:xfrm>
              <a:off x="12135728" y="5464396"/>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17" name="Group 16">
            <a:extLst>
              <a:ext uri="{FF2B5EF4-FFF2-40B4-BE49-F238E27FC236}">
                <a16:creationId xmlns:a16="http://schemas.microsoft.com/office/drawing/2014/main" id="{F3E79DE8-47AF-4850-8427-750F2B34A131}"/>
              </a:ext>
            </a:extLst>
          </p:cNvPr>
          <p:cNvGrpSpPr/>
          <p:nvPr/>
        </p:nvGrpSpPr>
        <p:grpSpPr>
          <a:xfrm>
            <a:off x="3291158" y="6226133"/>
            <a:ext cx="2139315" cy="1736396"/>
            <a:chOff x="11332766" y="7120139"/>
            <a:chExt cx="2139315" cy="1736396"/>
          </a:xfrm>
        </p:grpSpPr>
        <p:sp>
          <p:nvSpPr>
            <p:cNvPr id="18" name="Freeform: Shape 17">
              <a:extLst>
                <a:ext uri="{FF2B5EF4-FFF2-40B4-BE49-F238E27FC236}">
                  <a16:creationId xmlns:a16="http://schemas.microsoft.com/office/drawing/2014/main" id="{3565DC24-9542-45B7-BDD5-2AEEE465F5AE}"/>
                </a:ext>
              </a:extLst>
            </p:cNvPr>
            <p:cNvSpPr/>
            <p:nvPr/>
          </p:nvSpPr>
          <p:spPr>
            <a:xfrm>
              <a:off x="11332766" y="7120139"/>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3806DBEE-F624-4857-B144-5C747F88525F}"/>
                </a:ext>
              </a:extLst>
            </p:cNvPr>
            <p:cNvSpPr txBox="1"/>
            <p:nvPr/>
          </p:nvSpPr>
          <p:spPr>
            <a:xfrm>
              <a:off x="12143342" y="7480505"/>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0" name="Group 19">
            <a:extLst>
              <a:ext uri="{FF2B5EF4-FFF2-40B4-BE49-F238E27FC236}">
                <a16:creationId xmlns:a16="http://schemas.microsoft.com/office/drawing/2014/main" id="{D6816366-9DE9-4EF2-8B43-9C98201166A7}"/>
              </a:ext>
            </a:extLst>
          </p:cNvPr>
          <p:cNvGrpSpPr/>
          <p:nvPr/>
        </p:nvGrpSpPr>
        <p:grpSpPr>
          <a:xfrm>
            <a:off x="3310690" y="4909440"/>
            <a:ext cx="2139315" cy="1736396"/>
            <a:chOff x="13975022" y="3074776"/>
            <a:chExt cx="2139315" cy="1736396"/>
          </a:xfrm>
        </p:grpSpPr>
        <p:sp>
          <p:nvSpPr>
            <p:cNvPr id="21" name="Freeform: Shape 20">
              <a:extLst>
                <a:ext uri="{FF2B5EF4-FFF2-40B4-BE49-F238E27FC236}">
                  <a16:creationId xmlns:a16="http://schemas.microsoft.com/office/drawing/2014/main" id="{224CE94A-BC52-4601-8328-956DAF7109C1}"/>
                </a:ext>
              </a:extLst>
            </p:cNvPr>
            <p:cNvSpPr/>
            <p:nvPr/>
          </p:nvSpPr>
          <p:spPr>
            <a:xfrm>
              <a:off x="13975022" y="3074776"/>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a16="http://schemas.microsoft.com/office/drawing/2014/main" id="{0239329D-DBDB-4C21-91E1-C5D2FCBEBE5C}"/>
                </a:ext>
              </a:extLst>
            </p:cNvPr>
            <p:cNvSpPr txBox="1"/>
            <p:nvPr/>
          </p:nvSpPr>
          <p:spPr>
            <a:xfrm>
              <a:off x="14785598" y="3435142"/>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3" name="Group 22">
            <a:extLst>
              <a:ext uri="{FF2B5EF4-FFF2-40B4-BE49-F238E27FC236}">
                <a16:creationId xmlns:a16="http://schemas.microsoft.com/office/drawing/2014/main" id="{43C36746-0C12-4AC4-B1AA-BDFABB1886CB}"/>
              </a:ext>
            </a:extLst>
          </p:cNvPr>
          <p:cNvGrpSpPr/>
          <p:nvPr/>
        </p:nvGrpSpPr>
        <p:grpSpPr>
          <a:xfrm>
            <a:off x="7004685" y="4549073"/>
            <a:ext cx="2139315" cy="1736396"/>
            <a:chOff x="13969315" y="5171538"/>
            <a:chExt cx="2139315" cy="1736396"/>
          </a:xfrm>
        </p:grpSpPr>
        <p:sp>
          <p:nvSpPr>
            <p:cNvPr id="24" name="Freeform: Shape 23">
              <a:extLst>
                <a:ext uri="{FF2B5EF4-FFF2-40B4-BE49-F238E27FC236}">
                  <a16:creationId xmlns:a16="http://schemas.microsoft.com/office/drawing/2014/main" id="{D7ADC9AE-7075-4C1A-B5B8-996524685A20}"/>
                </a:ext>
              </a:extLst>
            </p:cNvPr>
            <p:cNvSpPr/>
            <p:nvPr/>
          </p:nvSpPr>
          <p:spPr>
            <a:xfrm>
              <a:off x="13969315" y="5171538"/>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Box 24">
              <a:extLst>
                <a:ext uri="{FF2B5EF4-FFF2-40B4-BE49-F238E27FC236}">
                  <a16:creationId xmlns:a16="http://schemas.microsoft.com/office/drawing/2014/main" id="{D64D3672-BC8D-4701-BA5E-0BE8B0984EAF}"/>
                </a:ext>
              </a:extLst>
            </p:cNvPr>
            <p:cNvSpPr txBox="1"/>
            <p:nvPr/>
          </p:nvSpPr>
          <p:spPr>
            <a:xfrm>
              <a:off x="14779891" y="5531904"/>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6" name="Group 25">
            <a:extLst>
              <a:ext uri="{FF2B5EF4-FFF2-40B4-BE49-F238E27FC236}">
                <a16:creationId xmlns:a16="http://schemas.microsoft.com/office/drawing/2014/main" id="{D2B1D14B-EB71-45B4-A7B5-5B706E255104}"/>
              </a:ext>
            </a:extLst>
          </p:cNvPr>
          <p:cNvGrpSpPr/>
          <p:nvPr/>
        </p:nvGrpSpPr>
        <p:grpSpPr>
          <a:xfrm>
            <a:off x="6999039" y="6193987"/>
            <a:ext cx="2139315" cy="1736396"/>
            <a:chOff x="13969315" y="7138942"/>
            <a:chExt cx="2139315" cy="1736396"/>
          </a:xfrm>
        </p:grpSpPr>
        <p:sp>
          <p:nvSpPr>
            <p:cNvPr id="27" name="Freeform: Shape 26">
              <a:extLst>
                <a:ext uri="{FF2B5EF4-FFF2-40B4-BE49-F238E27FC236}">
                  <a16:creationId xmlns:a16="http://schemas.microsoft.com/office/drawing/2014/main" id="{A1013A14-5A90-4939-8F14-BE0B8DD64903}"/>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5F75CCF7-CF39-4D4F-BFD9-7FE306F53936}"/>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grpSp>
        <p:nvGrpSpPr>
          <p:cNvPr id="29" name="Group 28">
            <a:extLst>
              <a:ext uri="{FF2B5EF4-FFF2-40B4-BE49-F238E27FC236}">
                <a16:creationId xmlns:a16="http://schemas.microsoft.com/office/drawing/2014/main" id="{DEB8C376-87F5-40FB-AD9F-94A81D32D31A}"/>
              </a:ext>
            </a:extLst>
          </p:cNvPr>
          <p:cNvGrpSpPr/>
          <p:nvPr/>
        </p:nvGrpSpPr>
        <p:grpSpPr>
          <a:xfrm>
            <a:off x="6994586" y="2226605"/>
            <a:ext cx="2139315" cy="1736396"/>
            <a:chOff x="13969315" y="7138942"/>
            <a:chExt cx="2139315" cy="1736396"/>
          </a:xfrm>
        </p:grpSpPr>
        <p:sp>
          <p:nvSpPr>
            <p:cNvPr id="30" name="Freeform: Shape 29">
              <a:extLst>
                <a:ext uri="{FF2B5EF4-FFF2-40B4-BE49-F238E27FC236}">
                  <a16:creationId xmlns:a16="http://schemas.microsoft.com/office/drawing/2014/main" id="{E566D9C0-7B47-4E9D-A191-CBF357D68A50}"/>
                </a:ext>
              </a:extLst>
            </p:cNvPr>
            <p:cNvSpPr/>
            <p:nvPr/>
          </p:nvSpPr>
          <p:spPr>
            <a:xfrm>
              <a:off x="13969315" y="7138942"/>
              <a:ext cx="2139315" cy="1736396"/>
            </a:xfrm>
            <a:custGeom>
              <a:avLst/>
              <a:gdLst>
                <a:gd name="connsiteX0" fmla="*/ 611505 w 2139315"/>
                <a:gd name="connsiteY0" fmla="*/ 0 h 1736396"/>
                <a:gd name="connsiteX1" fmla="*/ 2139315 w 2139315"/>
                <a:gd name="connsiteY1" fmla="*/ 0 h 1736396"/>
                <a:gd name="connsiteX2" fmla="*/ 2139315 w 2139315"/>
                <a:gd name="connsiteY2" fmla="*/ 1736396 h 1736396"/>
                <a:gd name="connsiteX3" fmla="*/ 611505 w 2139315"/>
                <a:gd name="connsiteY3" fmla="*/ 1736396 h 1736396"/>
                <a:gd name="connsiteX4" fmla="*/ 611505 w 2139315"/>
                <a:gd name="connsiteY4" fmla="*/ 1479703 h 1736396"/>
                <a:gd name="connsiteX5" fmla="*/ 0 w 2139315"/>
                <a:gd name="connsiteY5" fmla="*/ 868198 h 1736396"/>
                <a:gd name="connsiteX6" fmla="*/ 611505 w 2139315"/>
                <a:gd name="connsiteY6" fmla="*/ 256693 h 17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9315" h="1736396">
                  <a:moveTo>
                    <a:pt x="611505" y="0"/>
                  </a:moveTo>
                  <a:lnTo>
                    <a:pt x="2139315" y="0"/>
                  </a:lnTo>
                  <a:lnTo>
                    <a:pt x="2139315" y="1736396"/>
                  </a:lnTo>
                  <a:lnTo>
                    <a:pt x="611505" y="1736396"/>
                  </a:lnTo>
                  <a:lnTo>
                    <a:pt x="611505" y="1479703"/>
                  </a:lnTo>
                  <a:cubicBezTo>
                    <a:pt x="273780" y="1479703"/>
                    <a:pt x="0" y="1205923"/>
                    <a:pt x="0" y="868198"/>
                  </a:cubicBezTo>
                  <a:cubicBezTo>
                    <a:pt x="0" y="530473"/>
                    <a:pt x="273780" y="256693"/>
                    <a:pt x="611505" y="256693"/>
                  </a:cubicBezTo>
                  <a:close/>
                </a:path>
              </a:pathLst>
            </a:custGeom>
            <a:solidFill>
              <a:srgbClr val="5AAED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Box 30">
              <a:extLst>
                <a:ext uri="{FF2B5EF4-FFF2-40B4-BE49-F238E27FC236}">
                  <a16:creationId xmlns:a16="http://schemas.microsoft.com/office/drawing/2014/main" id="{562ADD0D-B7E1-4003-95D1-FD0536FE6AEA}"/>
                </a:ext>
              </a:extLst>
            </p:cNvPr>
            <p:cNvSpPr txBox="1"/>
            <p:nvPr/>
          </p:nvSpPr>
          <p:spPr>
            <a:xfrm>
              <a:off x="14779891" y="7499308"/>
              <a:ext cx="1051560" cy="1015663"/>
            </a:xfrm>
            <a:prstGeom prst="rect">
              <a:avLst/>
            </a:prstGeom>
            <a:noFill/>
          </p:spPr>
          <p:txBody>
            <a:bodyPr wrap="square" rtlCol="0">
              <a:spAutoFit/>
            </a:bodyPr>
            <a:lstStyle/>
            <a:p>
              <a:r>
                <a:rPr lang="en-US" sz="6000" b="1">
                  <a:latin typeface="Times New Roman" panose="02020603050405020304" pitchFamily="18" charset="0"/>
                  <a:cs typeface="Times New Roman" panose="02020603050405020304" pitchFamily="18" charset="0"/>
                </a:rPr>
                <a:t>H</a:t>
              </a:r>
            </a:p>
          </p:txBody>
        </p:sp>
      </p:grpSp>
      <p:sp>
        <p:nvSpPr>
          <p:cNvPr id="33" name="Rectangle 2">
            <a:extLst>
              <a:ext uri="{FF2B5EF4-FFF2-40B4-BE49-F238E27FC236}">
                <a16:creationId xmlns:a16="http://schemas.microsoft.com/office/drawing/2014/main" id="{329EFC15-82F7-479D-987D-FDE1DFB9DDC8}"/>
              </a:ext>
            </a:extLst>
          </p:cNvPr>
          <p:cNvSpPr>
            <a:spLocks noChangeArrowheads="1"/>
          </p:cNvSpPr>
          <p:nvPr/>
        </p:nvSpPr>
        <p:spPr bwMode="auto">
          <a:xfrm>
            <a:off x="10155317" y="2861035"/>
            <a:ext cx="5749081"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588" algn="l" defTabSz="914400" rtl="0" eaLnBrk="0" fontAlgn="base" latinLnBrk="0" hangingPunct="0">
              <a:lnSpc>
                <a:spcPct val="100000"/>
              </a:lnSpc>
              <a:spcBef>
                <a:spcPct val="0"/>
              </a:spcBef>
              <a:spcAft>
                <a:spcPct val="0"/>
              </a:spcAft>
              <a:buClrTx/>
              <a:buSzTx/>
              <a:buFontTx/>
              <a:buNone/>
              <a:tabLst/>
            </a:pPr>
            <a:r>
              <a:rPr lang="en-US" altLang="en-US" sz="6000">
                <a:solidFill>
                  <a:srgbClr val="1F1F1F"/>
                </a:solidFill>
                <a:latin typeface="Times New Roman" panose="02020603050405020304" pitchFamily="18" charset="0"/>
                <a:ea typeface="Times New Roman" panose="02020603050405020304" pitchFamily="18" charset="0"/>
                <a:cs typeface="Times New Roman" panose="02020603050405020304" pitchFamily="18" charset="0"/>
              </a:rPr>
              <a:t>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ãy cho biết mỗi nguyên tử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C, H, O</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ghép </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được tối đa bao nhiêu nguyên tử</a:t>
            </a:r>
            <a:r>
              <a:rPr kumimoji="0" lang="en-US"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vi-VN" altLang="en-US" sz="6000" b="0" i="0" u="none" strike="noStrike" cap="none" normalizeH="0" baseline="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13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95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0" y="3478023"/>
            <a:ext cx="4413096" cy="3046988"/>
          </a:xfrm>
          <a:prstGeom prst="rect">
            <a:avLst/>
          </a:prstGeom>
          <a:noFill/>
        </p:spPr>
        <p:txBody>
          <a:bodyPr wrap="square" rtlCol="0">
            <a:spAutoFit/>
          </a:bodyPr>
          <a:lstStyle/>
          <a:p>
            <a:pPr algn="l"/>
            <a:r>
              <a:rPr lang="vi-VN" sz="4800">
                <a:solidFill>
                  <a:srgbClr val="434E7C"/>
                </a:solidFill>
                <a:latin typeface="Times New Roman" panose="02020603050405020304" pitchFamily="18" charset="0"/>
                <a:cs typeface="Times New Roman" panose="02020603050405020304" pitchFamily="18" charset="0"/>
              </a:rPr>
              <a:t>Tính phần trăm khối lượng của Mg trong hợp chất MgO.</a:t>
            </a:r>
          </a:p>
        </p:txBody>
      </p:sp>
      <p:pic>
        <p:nvPicPr>
          <p:cNvPr id="8" name="Picture 7">
            <a:extLst>
              <a:ext uri="{FF2B5EF4-FFF2-40B4-BE49-F238E27FC236}">
                <a16:creationId xmlns:a16="http://schemas.microsoft.com/office/drawing/2014/main" id="{8E05E329-046D-4979-9515-F34506AD7C13}"/>
              </a:ext>
            </a:extLst>
          </p:cNvPr>
          <p:cNvPicPr>
            <a:picLocks noChangeAspect="1"/>
          </p:cNvPicPr>
          <p:nvPr/>
        </p:nvPicPr>
        <p:blipFill>
          <a:blip r:embed="rId2"/>
          <a:stretch>
            <a:fillRect/>
          </a:stretch>
        </p:blipFill>
        <p:spPr>
          <a:xfrm>
            <a:off x="7392988" y="3395662"/>
            <a:ext cx="8743950" cy="3495675"/>
          </a:xfrm>
          <a:prstGeom prst="rect">
            <a:avLst/>
          </a:prstGeom>
        </p:spPr>
      </p:pic>
      <p:sp>
        <p:nvSpPr>
          <p:cNvPr id="9" name="TextBox 8">
            <a:extLst>
              <a:ext uri="{FF2B5EF4-FFF2-40B4-BE49-F238E27FC236}">
                <a16:creationId xmlns:a16="http://schemas.microsoft.com/office/drawing/2014/main" id="{65D0DEC8-3E5A-4367-BE8D-77BDF6AA4A78}"/>
              </a:ext>
            </a:extLst>
          </p:cNvPr>
          <p:cNvSpPr txBox="1"/>
          <p:nvPr/>
        </p:nvSpPr>
        <p:spPr>
          <a:xfrm>
            <a:off x="2182854" y="7515315"/>
            <a:ext cx="13954084" cy="769441"/>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Tính khối lượng Mg trong hợp chất MgO bằng cách nào?</a:t>
            </a:r>
          </a:p>
        </p:txBody>
      </p:sp>
      <p:sp>
        <p:nvSpPr>
          <p:cNvPr id="10" name="TextBox 9">
            <a:extLst>
              <a:ext uri="{FF2B5EF4-FFF2-40B4-BE49-F238E27FC236}">
                <a16:creationId xmlns:a16="http://schemas.microsoft.com/office/drawing/2014/main" id="{7E8ED9FB-CBE6-4E1C-8AF0-ECE5DCDB3CAC}"/>
              </a:ext>
            </a:extLst>
          </p:cNvPr>
          <p:cNvSpPr txBox="1"/>
          <p:nvPr/>
        </p:nvSpPr>
        <p:spPr>
          <a:xfrm>
            <a:off x="2500660" y="7176760"/>
            <a:ext cx="14439066" cy="1446550"/>
          </a:xfrm>
          <a:prstGeom prst="rect">
            <a:avLst/>
          </a:prstGeom>
          <a:noFill/>
        </p:spPr>
        <p:txBody>
          <a:bodyPr wrap="square" rtlCol="0">
            <a:spAutoFit/>
          </a:bodyPr>
          <a:lstStyle/>
          <a:p>
            <a:pPr algn="l"/>
            <a:r>
              <a:rPr lang="en-US" sz="4400" b="1" i="1">
                <a:solidFill>
                  <a:srgbClr val="434E7C"/>
                </a:solidFill>
                <a:latin typeface="Times New Roman" panose="02020603050405020304" pitchFamily="18" charset="0"/>
                <a:cs typeface="Times New Roman" panose="02020603050405020304" pitchFamily="18" charset="0"/>
              </a:rPr>
              <a:t>Có khối lượng Mg, có  khối  lượng MgO vậy ta  tính phần trăm khối  lượng của Mg trong hợp chất MgO như thế  nào?</a:t>
            </a:r>
          </a:p>
        </p:txBody>
      </p:sp>
    </p:spTree>
    <p:extLst>
      <p:ext uri="{BB962C8B-B14F-4D97-AF65-F5344CB8AC3E}">
        <p14:creationId xmlns:p14="http://schemas.microsoft.com/office/powerpoint/2010/main" val="4303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1754326"/>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tính được phần trăm khối lượng các nguyên tố trong hơp 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743200" y="2584402"/>
            <a:ext cx="11597268" cy="4524315"/>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Tính khối lượng mỗi nguyên tố có trong một phân tử hợp chất.</a:t>
            </a:r>
          </a:p>
          <a:p>
            <a:pPr algn="l"/>
            <a:r>
              <a:rPr lang="vi-VN" sz="4800" dirty="0">
                <a:solidFill>
                  <a:srgbClr val="434E7C"/>
                </a:solidFill>
                <a:latin typeface="Times New Roman" panose="02020603050405020304" pitchFamily="18" charset="0"/>
                <a:cs typeface="Times New Roman" panose="02020603050405020304" pitchFamily="18" charset="0"/>
              </a:rPr>
              <a:t>+ Tính khối lượng phân tử.</a:t>
            </a:r>
          </a:p>
          <a:p>
            <a:pPr algn="l"/>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nguyên tố theo công thức:</a:t>
            </a:r>
          </a:p>
        </p:txBody>
      </p:sp>
      <p:pic>
        <p:nvPicPr>
          <p:cNvPr id="4" name="Picture 3" descr="loading...">
            <a:extLst>
              <a:ext uri="{FF2B5EF4-FFF2-40B4-BE49-F238E27FC236}">
                <a16:creationId xmlns:a16="http://schemas.microsoft.com/office/drawing/2014/main" id="{EBF270B5-D3F2-4F08-8065-A1C48DDBD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1306" y="7108717"/>
            <a:ext cx="9079162" cy="1769945"/>
          </a:xfrm>
          <a:prstGeom prst="rect">
            <a:avLst/>
          </a:prstGeom>
          <a:noFill/>
          <a:ln>
            <a:noFill/>
          </a:ln>
        </p:spPr>
      </p:pic>
    </p:spTree>
    <p:extLst>
      <p:ext uri="{BB962C8B-B14F-4D97-AF65-F5344CB8AC3E}">
        <p14:creationId xmlns:p14="http://schemas.microsoft.com/office/powerpoint/2010/main" val="1598601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9843035" y="3069703"/>
            <a:ext cx="6103206" cy="526297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800;p6">
            <a:extLst>
              <a:ext uri="{FF2B5EF4-FFF2-40B4-BE49-F238E27FC236}">
                <a16:creationId xmlns:a16="http://schemas.microsoft.com/office/drawing/2014/main" id="{A6DB94D7-005C-4C88-91CA-803878AECF1C}"/>
              </a:ext>
            </a:extLst>
          </p:cNvPr>
          <p:cNvSpPr/>
          <p:nvPr/>
        </p:nvSpPr>
        <p:spPr>
          <a:xfrm>
            <a:off x="2364063" y="3081243"/>
            <a:ext cx="6177778" cy="6247746"/>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94390" y="3081243"/>
            <a:ext cx="6103206" cy="6001643"/>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8</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a:t>
            </a:r>
            <a:r>
              <a:rPr lang="vi-VN" sz="4800" baseline="-25000" dirty="0">
                <a:solidFill>
                  <a:srgbClr val="434E7C"/>
                </a:solidFill>
                <a:latin typeface="Times New Roman" panose="02020603050405020304" pitchFamily="18" charset="0"/>
                <a:cs typeface="Times New Roman" panose="02020603050405020304" pitchFamily="18" charset="0"/>
              </a:rPr>
              <a:t>3</a:t>
            </a:r>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mỗi nguyên tố trong hợp chất trên.</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9790769" y="3251186"/>
            <a:ext cx="6266981" cy="4524315"/>
          </a:xfrm>
          <a:prstGeom prst="rect">
            <a:avLst/>
          </a:prstGeom>
          <a:noFill/>
        </p:spPr>
        <p:txBody>
          <a:bodyPr wrap="square" rtlCol="0">
            <a:spAutoFit/>
          </a:bodyPr>
          <a:lstStyle/>
          <a:p>
            <a:pPr algn="l"/>
            <a:r>
              <a:rPr lang="en-US" sz="4800" u="sng">
                <a:solidFill>
                  <a:srgbClr val="434E7C"/>
                </a:solidFill>
                <a:latin typeface="Times New Roman" panose="02020603050405020304" pitchFamily="18" charset="0"/>
                <a:cs typeface="Times New Roman" panose="02020603050405020304" pitchFamily="18" charset="0"/>
              </a:rPr>
              <a:t>Bài 9</a:t>
            </a:r>
            <a:r>
              <a:rPr lang="en-US" sz="4800">
                <a:solidFill>
                  <a:srgbClr val="434E7C"/>
                </a:solidFill>
                <a:latin typeface="Times New Roman" panose="02020603050405020304" pitchFamily="18" charset="0"/>
                <a:cs typeface="Times New Roman" panose="02020603050405020304" pitchFamily="18" charset="0"/>
              </a:rPr>
              <a:t>. </a:t>
            </a:r>
            <a:r>
              <a:rPr lang="vi-VN" sz="480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a:solidFill>
                  <a:srgbClr val="434E7C"/>
                </a:solidFill>
                <a:latin typeface="Times New Roman" panose="02020603050405020304" pitchFamily="18" charset="0"/>
                <a:cs typeface="Times New Roman" panose="02020603050405020304" pitchFamily="18" charset="0"/>
              </a:rPr>
              <a:t>6</a:t>
            </a:r>
            <a:r>
              <a:rPr lang="en-US" sz="4800">
                <a:solidFill>
                  <a:srgbClr val="434E7C"/>
                </a:solidFill>
                <a:latin typeface="Times New Roman" panose="02020603050405020304" pitchFamily="18" charset="0"/>
                <a:cs typeface="Times New Roman" panose="02020603050405020304" pitchFamily="18" charset="0"/>
              </a:rPr>
              <a:t>H</a:t>
            </a:r>
            <a:r>
              <a:rPr lang="en-US" sz="4800" baseline="-25000">
                <a:solidFill>
                  <a:srgbClr val="434E7C"/>
                </a:solidFill>
                <a:latin typeface="Times New Roman" panose="02020603050405020304" pitchFamily="18" charset="0"/>
                <a:cs typeface="Times New Roman" panose="02020603050405020304" pitchFamily="18" charset="0"/>
              </a:rPr>
              <a:t>8</a:t>
            </a:r>
            <a:r>
              <a:rPr lang="en-US" sz="4800">
                <a:solidFill>
                  <a:srgbClr val="434E7C"/>
                </a:solidFill>
                <a:latin typeface="Times New Roman" panose="02020603050405020304" pitchFamily="18" charset="0"/>
                <a:cs typeface="Times New Roman" panose="02020603050405020304" pitchFamily="18" charset="0"/>
              </a:rPr>
              <a:t>O</a:t>
            </a:r>
            <a:r>
              <a:rPr lang="en-US" sz="4800" baseline="-25000">
                <a:solidFill>
                  <a:srgbClr val="434E7C"/>
                </a:solidFill>
                <a:latin typeface="Times New Roman" panose="02020603050405020304" pitchFamily="18" charset="0"/>
                <a:cs typeface="Times New Roman" panose="02020603050405020304" pitchFamily="18" charset="0"/>
              </a:rPr>
              <a:t>7</a:t>
            </a:r>
            <a:r>
              <a:rPr lang="vi-VN" sz="480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64419" y="958011"/>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460163" y="1090012"/>
            <a:ext cx="11828159" cy="830997"/>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THẢO LUẬN THEO NHÓM LÀM BÀI TẬP</a:t>
            </a:r>
          </a:p>
        </p:txBody>
      </p:sp>
    </p:spTree>
    <p:extLst>
      <p:ext uri="{BB962C8B-B14F-4D97-AF65-F5344CB8AC3E}">
        <p14:creationId xmlns:p14="http://schemas.microsoft.com/office/powerpoint/2010/main" val="3769466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362318" y="1390689"/>
            <a:ext cx="15076444" cy="2472064"/>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3" y="1517237"/>
            <a:ext cx="1494611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8</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Calcium carbonate là thành phần chính của đá vôi, có công thức hóa học là CaCO</a:t>
            </a:r>
            <a:r>
              <a:rPr lang="vi-VN" sz="4800" baseline="-25000" dirty="0">
                <a:solidFill>
                  <a:srgbClr val="434E7C"/>
                </a:solidFill>
                <a:latin typeface="Times New Roman" panose="02020603050405020304" pitchFamily="18" charset="0"/>
                <a:cs typeface="Times New Roman" panose="02020603050405020304" pitchFamily="18" charset="0"/>
              </a:rPr>
              <a:t>3</a:t>
            </a:r>
            <a:r>
              <a:rPr lang="vi-VN" sz="4800" dirty="0">
                <a:solidFill>
                  <a:srgbClr val="434E7C"/>
                </a:solidFill>
                <a:latin typeface="Times New Roman" panose="02020603050405020304" pitchFamily="18" charset="0"/>
                <a:cs typeface="Times New Roman" panose="02020603050405020304" pitchFamily="18" charset="0"/>
              </a:rPr>
              <a:t>. Tính phần trăm khối lượng của mỗi nguyên tố trong hợp chất trên.</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427482" y="144264"/>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268020" y="304500"/>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79BD5D0-9487-48E0-8A06-55E70D2A5C3F}"/>
              </a:ext>
            </a:extLst>
          </p:cNvPr>
          <p:cNvSpPr txBox="1"/>
          <p:nvPr/>
        </p:nvSpPr>
        <p:spPr>
          <a:xfrm>
            <a:off x="2362318" y="3985614"/>
            <a:ext cx="13964811" cy="2554545"/>
          </a:xfrm>
          <a:prstGeom prst="rect">
            <a:avLst/>
          </a:prstGeom>
          <a:noFill/>
        </p:spPr>
        <p:txBody>
          <a:bodyPr wrap="square" rtlCol="0">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Ca</a:t>
            </a:r>
            <a:r>
              <a:rPr lang="vi-VN" sz="3200" dirty="0">
                <a:solidFill>
                  <a:srgbClr val="434E7C"/>
                </a:solidFill>
                <a:latin typeface="Times New Roman" panose="02020603050405020304" pitchFamily="18" charset="0"/>
                <a:cs typeface="Times New Roman" panose="02020603050405020304" pitchFamily="18" charset="0"/>
              </a:rPr>
              <a:t> = 1 × 40 amu = 40 amu</a:t>
            </a:r>
          </a:p>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C</a:t>
            </a:r>
            <a:r>
              <a:rPr lang="vi-VN" sz="3200" dirty="0">
                <a:solidFill>
                  <a:srgbClr val="434E7C"/>
                </a:solidFill>
                <a:latin typeface="Times New Roman" panose="02020603050405020304" pitchFamily="18" charset="0"/>
                <a:cs typeface="Times New Roman" panose="02020603050405020304" pitchFamily="18" charset="0"/>
              </a:rPr>
              <a:t> = 1 × 12 amu = 12 amu</a:t>
            </a:r>
          </a:p>
          <a:p>
            <a:pPr algn="l"/>
            <a:r>
              <a:rPr lang="vi-VN" sz="3200" dirty="0">
                <a:solidFill>
                  <a:srgbClr val="434E7C"/>
                </a:solidFill>
                <a:latin typeface="Times New Roman" panose="02020603050405020304" pitchFamily="18" charset="0"/>
                <a:cs typeface="Times New Roman" panose="02020603050405020304" pitchFamily="18" charset="0"/>
              </a:rPr>
              <a:t>m</a:t>
            </a:r>
            <a:r>
              <a:rPr lang="en-US" sz="3200" baseline="-25000" dirty="0">
                <a:solidFill>
                  <a:srgbClr val="434E7C"/>
                </a:solidFill>
                <a:latin typeface="Times New Roman" panose="02020603050405020304" pitchFamily="18" charset="0"/>
                <a:cs typeface="Times New Roman" panose="02020603050405020304" pitchFamily="18" charset="0"/>
              </a:rPr>
              <a:t>O</a:t>
            </a:r>
            <a:r>
              <a:rPr lang="vi-VN" sz="3200" dirty="0">
                <a:solidFill>
                  <a:srgbClr val="434E7C"/>
                </a:solidFill>
                <a:latin typeface="Times New Roman" panose="02020603050405020304" pitchFamily="18" charset="0"/>
                <a:cs typeface="Times New Roman" panose="02020603050405020304" pitchFamily="18" charset="0"/>
              </a:rPr>
              <a:t> = 3 × 16 = 48 amu</a:t>
            </a:r>
          </a:p>
          <a:p>
            <a:pPr algn="l"/>
            <a:r>
              <a:rPr lang="vi-VN" sz="3200" dirty="0">
                <a:solidFill>
                  <a:srgbClr val="434E7C"/>
                </a:solidFill>
                <a:latin typeface="Times New Roman" panose="02020603050405020304" pitchFamily="18" charset="0"/>
                <a:cs typeface="Times New Roman" panose="02020603050405020304" pitchFamily="18" charset="0"/>
              </a:rPr>
              <a:t>→ Khối lượng phân tử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  = 40 + 12 + 48 = 100 amu</a:t>
            </a:r>
          </a:p>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Ca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0D9D405-95CC-44C4-A82A-C2833441F1EF}"/>
                  </a:ext>
                </a:extLst>
              </p:cNvPr>
              <p:cNvSpPr txBox="1"/>
              <p:nvPr/>
            </p:nvSpPr>
            <p:spPr>
              <a:xfrm>
                <a:off x="2427482" y="6430673"/>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%Ca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40</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40%</a:t>
                </a:r>
              </a:p>
            </p:txBody>
          </p:sp>
        </mc:Choice>
        <mc:Fallback xmlns="">
          <p:sp>
            <p:nvSpPr>
              <p:cNvPr id="4" name="TextBox 3">
                <a:extLst>
                  <a:ext uri="{FF2B5EF4-FFF2-40B4-BE49-F238E27FC236}">
                    <a16:creationId xmlns:a16="http://schemas.microsoft.com/office/drawing/2014/main" xmlns="" id="{F0D9D405-95CC-44C4-A82A-C2833441F1EF}"/>
                  </a:ext>
                </a:extLst>
              </p:cNvPr>
              <p:cNvSpPr txBox="1">
                <a:spLocks noRot="1" noChangeAspect="1" noMove="1" noResize="1" noEditPoints="1" noAdjustHandles="1" noChangeArrowheads="1" noChangeShapeType="1" noTextEdit="1"/>
              </p:cNvSpPr>
              <p:nvPr/>
            </p:nvSpPr>
            <p:spPr>
              <a:xfrm>
                <a:off x="2427482" y="6430673"/>
                <a:ext cx="6289288" cy="791820"/>
              </a:xfrm>
              <a:prstGeom prst="rect">
                <a:avLst/>
              </a:prstGeom>
              <a:blipFill>
                <a:blip r:embed="rId2"/>
                <a:stretch>
                  <a:fillRect l="-242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9B547EF-8A47-435F-B6E4-B8C04BF16409}"/>
                  </a:ext>
                </a:extLst>
              </p:cNvPr>
              <p:cNvSpPr txBox="1"/>
              <p:nvPr/>
            </p:nvSpPr>
            <p:spPr>
              <a:xfrm>
                <a:off x="2427482" y="7614941"/>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12</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12%</a:t>
                </a:r>
              </a:p>
            </p:txBody>
          </p:sp>
        </mc:Choice>
        <mc:Fallback xmlns="">
          <p:sp>
            <p:nvSpPr>
              <p:cNvPr id="11" name="TextBox 10">
                <a:extLst>
                  <a:ext uri="{FF2B5EF4-FFF2-40B4-BE49-F238E27FC236}">
                    <a16:creationId xmlns:a16="http://schemas.microsoft.com/office/drawing/2014/main" xmlns="" id="{A9B547EF-8A47-435F-B6E4-B8C04BF16409}"/>
                  </a:ext>
                </a:extLst>
              </p:cNvPr>
              <p:cNvSpPr txBox="1">
                <a:spLocks noRot="1" noChangeAspect="1" noMove="1" noResize="1" noEditPoints="1" noAdjustHandles="1" noChangeArrowheads="1" noChangeShapeType="1" noTextEdit="1"/>
              </p:cNvSpPr>
              <p:nvPr/>
            </p:nvSpPr>
            <p:spPr>
              <a:xfrm>
                <a:off x="2427482" y="7614941"/>
                <a:ext cx="6289288" cy="791820"/>
              </a:xfrm>
              <a:prstGeom prst="rect">
                <a:avLst/>
              </a:prstGeom>
              <a:blipFill>
                <a:blip r:embed="rId3"/>
                <a:stretch>
                  <a:fillRect l="-2422"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205260-B6E5-4C57-8AE0-93B23D0D11F6}"/>
                  </a:ext>
                </a:extLst>
              </p:cNvPr>
              <p:cNvSpPr txBox="1"/>
              <p:nvPr/>
            </p:nvSpPr>
            <p:spPr>
              <a:xfrm>
                <a:off x="2571585" y="8974630"/>
                <a:ext cx="6289288" cy="791820"/>
              </a:xfrm>
              <a:prstGeom prst="rect">
                <a:avLst/>
              </a:prstGeom>
              <a:noFill/>
            </p:spPr>
            <p:txBody>
              <a:bodyPr wrap="square" rtlCol="0">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48</m:t>
                        </m:r>
                      </m:num>
                      <m:den>
                        <m:r>
                          <a:rPr lang="en-US" sz="3200" b="0" i="1" smtClean="0">
                            <a:solidFill>
                              <a:srgbClr val="434E7C"/>
                            </a:solidFill>
                            <a:latin typeface="Cambria Math" panose="02040503050406030204" pitchFamily="18" charset="0"/>
                            <a:cs typeface="Times New Roman" panose="02020603050405020304" pitchFamily="18" charset="0"/>
                          </a:rPr>
                          <m:t>100</m:t>
                        </m:r>
                      </m:den>
                    </m:f>
                  </m:oMath>
                </a14:m>
                <a:r>
                  <a:rPr lang="en-US" sz="3200" dirty="0">
                    <a:solidFill>
                      <a:srgbClr val="434E7C"/>
                    </a:solidFill>
                    <a:latin typeface="Times New Roman" panose="02020603050405020304" pitchFamily="18" charset="0"/>
                    <a:cs typeface="Times New Roman" panose="02020603050405020304" pitchFamily="18" charset="0"/>
                  </a:rPr>
                  <a:t>.100% = 48%</a:t>
                </a:r>
              </a:p>
            </p:txBody>
          </p:sp>
        </mc:Choice>
        <mc:Fallback xmlns="">
          <p:sp>
            <p:nvSpPr>
              <p:cNvPr id="12" name="TextBox 11">
                <a:extLst>
                  <a:ext uri="{FF2B5EF4-FFF2-40B4-BE49-F238E27FC236}">
                    <a16:creationId xmlns:a16="http://schemas.microsoft.com/office/drawing/2014/main" xmlns="" id="{F5205260-B6E5-4C57-8AE0-93B23D0D11F6}"/>
                  </a:ext>
                </a:extLst>
              </p:cNvPr>
              <p:cNvSpPr txBox="1">
                <a:spLocks noRot="1" noChangeAspect="1" noMove="1" noResize="1" noEditPoints="1" noAdjustHandles="1" noChangeArrowheads="1" noChangeShapeType="1" noTextEdit="1"/>
              </p:cNvSpPr>
              <p:nvPr/>
            </p:nvSpPr>
            <p:spPr>
              <a:xfrm>
                <a:off x="2571585" y="8974630"/>
                <a:ext cx="6289288" cy="791820"/>
              </a:xfrm>
              <a:prstGeom prst="rect">
                <a:avLst/>
              </a:prstGeom>
              <a:blipFill>
                <a:blip r:embed="rId4"/>
                <a:stretch>
                  <a:fillRect l="-2519" b="-1000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1E3DB79-A978-C566-A7EB-58CA863572DF}"/>
              </a:ext>
            </a:extLst>
          </p:cNvPr>
          <p:cNvSpPr txBox="1"/>
          <p:nvPr/>
        </p:nvSpPr>
        <p:spPr>
          <a:xfrm>
            <a:off x="2162011" y="7222493"/>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C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83F5BCF-4E9C-C7EC-3FE1-CC4AD8FC73A1}"/>
              </a:ext>
            </a:extLst>
          </p:cNvPr>
          <p:cNvSpPr txBox="1"/>
          <p:nvPr/>
        </p:nvSpPr>
        <p:spPr>
          <a:xfrm>
            <a:off x="2162011" y="8406761"/>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O</a:t>
            </a:r>
            <a:r>
              <a:rPr lang="vi-VN" sz="3200" dirty="0">
                <a:solidFill>
                  <a:srgbClr val="434E7C"/>
                </a:solidFill>
                <a:latin typeface="Times New Roman" panose="02020603050405020304" pitchFamily="18" charset="0"/>
                <a:cs typeface="Times New Roman" panose="02020603050405020304" pitchFamily="18" charset="0"/>
              </a:rPr>
              <a:t> trong CaCO</a:t>
            </a:r>
            <a:r>
              <a:rPr lang="vi-VN" sz="3200" baseline="-25000" dirty="0">
                <a:solidFill>
                  <a:srgbClr val="434E7C"/>
                </a:solidFill>
                <a:latin typeface="Times New Roman" panose="02020603050405020304" pitchFamily="18" charset="0"/>
                <a:cs typeface="Times New Roman" panose="02020603050405020304" pitchFamily="18" charset="0"/>
              </a:rPr>
              <a:t>3</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75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801;p6">
            <a:extLst>
              <a:ext uri="{FF2B5EF4-FFF2-40B4-BE49-F238E27FC236}">
                <a16:creationId xmlns:a16="http://schemas.microsoft.com/office/drawing/2014/main" id="{CFFEB53A-1B6A-4CC8-B533-DDFCF928C1A8}"/>
              </a:ext>
            </a:extLst>
          </p:cNvPr>
          <p:cNvSpPr/>
          <p:nvPr/>
        </p:nvSpPr>
        <p:spPr>
          <a:xfrm>
            <a:off x="2502519" y="1731396"/>
            <a:ext cx="13359161" cy="252820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F9F7CF2E-F9C8-45C5-A5E9-F36A9AA01B9E}"/>
              </a:ext>
            </a:extLst>
          </p:cNvPr>
          <p:cNvSpPr txBox="1"/>
          <p:nvPr/>
        </p:nvSpPr>
        <p:spPr>
          <a:xfrm>
            <a:off x="2502519" y="1735627"/>
            <a:ext cx="13359161"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9</a:t>
            </a:r>
            <a:r>
              <a:rPr lang="en-US" sz="4800" dirty="0">
                <a:solidFill>
                  <a:srgbClr val="434E7C"/>
                </a:solidFill>
                <a:latin typeface="Times New Roman" panose="02020603050405020304" pitchFamily="18" charset="0"/>
                <a:cs typeface="Times New Roman" panose="02020603050405020304" pitchFamily="18" charset="0"/>
              </a:rPr>
              <a:t>. </a:t>
            </a:r>
            <a:r>
              <a:rPr lang="vi-VN" sz="4800" dirty="0">
                <a:solidFill>
                  <a:srgbClr val="434E7C"/>
                </a:solidFill>
                <a:latin typeface="Times New Roman" panose="02020603050405020304" pitchFamily="18" charset="0"/>
                <a:cs typeface="Times New Roman" panose="02020603050405020304" pitchFamily="18" charset="0"/>
              </a:rPr>
              <a:t>Citric acid có công thức hóa học là C</a:t>
            </a:r>
            <a:r>
              <a:rPr lang="en-US" sz="4800" baseline="-25000" dirty="0">
                <a:solidFill>
                  <a:srgbClr val="434E7C"/>
                </a:solidFill>
                <a:latin typeface="Times New Roman" panose="02020603050405020304" pitchFamily="18" charset="0"/>
                <a:cs typeface="Times New Roman" panose="02020603050405020304" pitchFamily="18" charset="0"/>
              </a:rPr>
              <a:t>6</a:t>
            </a:r>
            <a:r>
              <a:rPr lang="en-US" sz="4800" dirty="0">
                <a:solidFill>
                  <a:srgbClr val="434E7C"/>
                </a:solidFill>
                <a:latin typeface="Times New Roman" panose="02020603050405020304" pitchFamily="18" charset="0"/>
                <a:cs typeface="Times New Roman" panose="02020603050405020304" pitchFamily="18" charset="0"/>
              </a:rPr>
              <a:t>H</a:t>
            </a:r>
            <a:r>
              <a:rPr lang="en-US" sz="4800" baseline="-25000" dirty="0">
                <a:solidFill>
                  <a:srgbClr val="434E7C"/>
                </a:solidFill>
                <a:latin typeface="Times New Roman" panose="02020603050405020304" pitchFamily="18" charset="0"/>
                <a:cs typeface="Times New Roman" panose="02020603050405020304" pitchFamily="18" charset="0"/>
              </a:rPr>
              <a:t>8</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7</a:t>
            </a:r>
            <a:r>
              <a:rPr lang="vi-VN" sz="4800" dirty="0">
                <a:solidFill>
                  <a:srgbClr val="434E7C"/>
                </a:solidFill>
                <a:latin typeface="Times New Roman" panose="02020603050405020304" pitchFamily="18" charset="0"/>
                <a:cs typeface="Times New Roman" panose="02020603050405020304" pitchFamily="18" charset="0"/>
              </a:rPr>
              <a:t>. Hãy tính phần trăm khối lượng của mỗi nguyên tố trong citric acid.</a:t>
            </a:r>
            <a:endParaRPr lang="en-US" sz="4800" dirty="0">
              <a:solidFill>
                <a:srgbClr val="434E7C"/>
              </a:solidFill>
              <a:latin typeface="Times New Roman" panose="02020603050405020304" pitchFamily="18" charset="0"/>
              <a:cs typeface="Times New Roman" panose="02020603050405020304" pitchFamily="18" charset="0"/>
            </a:endParaRPr>
          </a:p>
        </p:txBody>
      </p:sp>
      <p:sp>
        <p:nvSpPr>
          <p:cNvPr id="7" name="Google Shape;336;p2">
            <a:extLst>
              <a:ext uri="{FF2B5EF4-FFF2-40B4-BE49-F238E27FC236}">
                <a16:creationId xmlns:a16="http://schemas.microsoft.com/office/drawing/2014/main" id="{FFADDD7D-603A-4823-AEBB-07F8E2AFCEC2}"/>
              </a:ext>
            </a:extLst>
          </p:cNvPr>
          <p:cNvSpPr/>
          <p:nvPr/>
        </p:nvSpPr>
        <p:spPr>
          <a:xfrm>
            <a:off x="2354003" y="416230"/>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268019" y="674413"/>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3" name="TextBox 2">
            <a:extLst>
              <a:ext uri="{FF2B5EF4-FFF2-40B4-BE49-F238E27FC236}">
                <a16:creationId xmlns:a16="http://schemas.microsoft.com/office/drawing/2014/main" id="{2FBDA1AB-A375-40AF-FFA6-C7450A153481}"/>
              </a:ext>
            </a:extLst>
          </p:cNvPr>
          <p:cNvSpPr txBox="1"/>
          <p:nvPr/>
        </p:nvSpPr>
        <p:spPr>
          <a:xfrm>
            <a:off x="2354002" y="4276509"/>
            <a:ext cx="13359161" cy="2862322"/>
          </a:xfrm>
          <a:prstGeom prst="rect">
            <a:avLst/>
          </a:prstGeom>
          <a:noFill/>
        </p:spPr>
        <p:txBody>
          <a:bodyPr wrap="square">
            <a:spAutoFit/>
          </a:bodyPr>
          <a:lstStyle/>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C</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6</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12</a:t>
            </a:r>
            <a:r>
              <a:rPr lang="vi-VN" sz="3600" dirty="0">
                <a:solidFill>
                  <a:srgbClr val="434E7C"/>
                </a:solidFill>
                <a:latin typeface="Times New Roman" panose="02020603050405020304" pitchFamily="18" charset="0"/>
                <a:cs typeface="Times New Roman" panose="02020603050405020304" pitchFamily="18" charset="0"/>
              </a:rPr>
              <a:t> amu = </a:t>
            </a:r>
            <a:r>
              <a:rPr lang="en-US" sz="3600" dirty="0">
                <a:solidFill>
                  <a:srgbClr val="434E7C"/>
                </a:solidFill>
                <a:latin typeface="Times New Roman" panose="02020603050405020304" pitchFamily="18" charset="0"/>
                <a:cs typeface="Times New Roman" panose="02020603050405020304" pitchFamily="18" charset="0"/>
              </a:rPr>
              <a:t>72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H</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8 </a:t>
            </a:r>
            <a:r>
              <a:rPr lang="vi-VN" sz="3600" dirty="0">
                <a:solidFill>
                  <a:srgbClr val="434E7C"/>
                </a:solidFill>
                <a:latin typeface="Times New Roman" panose="02020603050405020304" pitchFamily="18" charset="0"/>
                <a:cs typeface="Times New Roman" panose="02020603050405020304" pitchFamily="18" charset="0"/>
              </a:rPr>
              <a:t>× </a:t>
            </a:r>
            <a:r>
              <a:rPr lang="en-US" sz="3600" dirty="0">
                <a:solidFill>
                  <a:srgbClr val="434E7C"/>
                </a:solidFill>
                <a:latin typeface="Times New Roman" panose="02020603050405020304" pitchFamily="18" charset="0"/>
                <a:cs typeface="Times New Roman" panose="02020603050405020304" pitchFamily="18" charset="0"/>
              </a:rPr>
              <a:t>1</a:t>
            </a:r>
            <a:r>
              <a:rPr lang="vi-VN" sz="3600" dirty="0">
                <a:solidFill>
                  <a:srgbClr val="434E7C"/>
                </a:solidFill>
                <a:latin typeface="Times New Roman" panose="02020603050405020304" pitchFamily="18" charset="0"/>
                <a:cs typeface="Times New Roman" panose="02020603050405020304" pitchFamily="18" charset="0"/>
              </a:rPr>
              <a:t> amu = </a:t>
            </a:r>
            <a:r>
              <a:rPr lang="en-US" sz="3600" dirty="0">
                <a:solidFill>
                  <a:srgbClr val="434E7C"/>
                </a:solidFill>
                <a:latin typeface="Times New Roman" panose="02020603050405020304" pitchFamily="18" charset="0"/>
                <a:cs typeface="Times New Roman" panose="02020603050405020304" pitchFamily="18" charset="0"/>
              </a:rPr>
              <a:t>8</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m</a:t>
            </a:r>
            <a:r>
              <a:rPr lang="en-US" sz="3600" baseline="-25000" dirty="0">
                <a:solidFill>
                  <a:srgbClr val="434E7C"/>
                </a:solidFill>
                <a:latin typeface="Times New Roman" panose="02020603050405020304" pitchFamily="18" charset="0"/>
                <a:cs typeface="Times New Roman" panose="02020603050405020304" pitchFamily="18" charset="0"/>
              </a:rPr>
              <a:t>O</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 16 = </a:t>
            </a:r>
            <a:r>
              <a:rPr lang="en-US" sz="3600" dirty="0">
                <a:solidFill>
                  <a:srgbClr val="434E7C"/>
                </a:solidFill>
                <a:latin typeface="Times New Roman" panose="02020603050405020304" pitchFamily="18" charset="0"/>
                <a:cs typeface="Times New Roman" panose="02020603050405020304" pitchFamily="18" charset="0"/>
              </a:rPr>
              <a:t>112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 Khối lượng phân tử C</a:t>
            </a:r>
            <a:r>
              <a:rPr lang="en-US" sz="3600" baseline="-25000" dirty="0">
                <a:solidFill>
                  <a:srgbClr val="434E7C"/>
                </a:solidFill>
                <a:latin typeface="Times New Roman" panose="02020603050405020304" pitchFamily="18" charset="0"/>
                <a:cs typeface="Times New Roman" panose="02020603050405020304" pitchFamily="18" charset="0"/>
              </a:rPr>
              <a:t>6</a:t>
            </a:r>
            <a:r>
              <a:rPr lang="en-US" sz="3600" dirty="0">
                <a:solidFill>
                  <a:srgbClr val="434E7C"/>
                </a:solidFill>
                <a:latin typeface="Times New Roman" panose="02020603050405020304" pitchFamily="18" charset="0"/>
                <a:cs typeface="Times New Roman" panose="02020603050405020304" pitchFamily="18" charset="0"/>
              </a:rPr>
              <a:t>H</a:t>
            </a:r>
            <a:r>
              <a:rPr lang="en-US" sz="3600" baseline="-25000" dirty="0">
                <a:solidFill>
                  <a:srgbClr val="434E7C"/>
                </a:solidFill>
                <a:latin typeface="Times New Roman" panose="02020603050405020304" pitchFamily="18" charset="0"/>
                <a:cs typeface="Times New Roman" panose="02020603050405020304" pitchFamily="18" charset="0"/>
              </a:rPr>
              <a:t>8</a:t>
            </a:r>
            <a:r>
              <a:rPr lang="en-US" sz="3600" dirty="0">
                <a:solidFill>
                  <a:srgbClr val="434E7C"/>
                </a:solidFill>
                <a:latin typeface="Times New Roman" panose="02020603050405020304" pitchFamily="18" charset="0"/>
                <a:cs typeface="Times New Roman" panose="02020603050405020304" pitchFamily="18" charset="0"/>
              </a:rPr>
              <a:t>O</a:t>
            </a:r>
            <a:r>
              <a:rPr lang="en-US" sz="3600" baseline="-250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là:  = </a:t>
            </a:r>
            <a:r>
              <a:rPr lang="en-US" sz="3600" dirty="0">
                <a:solidFill>
                  <a:srgbClr val="434E7C"/>
                </a:solidFill>
                <a:latin typeface="Times New Roman" panose="02020603050405020304" pitchFamily="18" charset="0"/>
                <a:cs typeface="Times New Roman" panose="02020603050405020304" pitchFamily="18" charset="0"/>
              </a:rPr>
              <a:t>72</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8</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112</a:t>
            </a:r>
            <a:r>
              <a:rPr lang="vi-VN" sz="3600" dirty="0">
                <a:solidFill>
                  <a:srgbClr val="434E7C"/>
                </a:solidFill>
                <a:latin typeface="Times New Roman" panose="02020603050405020304" pitchFamily="18" charset="0"/>
                <a:cs typeface="Times New Roman" panose="02020603050405020304" pitchFamily="18" charset="0"/>
              </a:rPr>
              <a:t> = </a:t>
            </a:r>
            <a:r>
              <a:rPr lang="en-US" sz="3600" dirty="0">
                <a:solidFill>
                  <a:srgbClr val="434E7C"/>
                </a:solidFill>
                <a:latin typeface="Times New Roman" panose="02020603050405020304" pitchFamily="18" charset="0"/>
                <a:cs typeface="Times New Roman" panose="02020603050405020304" pitchFamily="18" charset="0"/>
              </a:rPr>
              <a:t>192</a:t>
            </a:r>
            <a:r>
              <a:rPr lang="vi-VN" sz="3600" dirty="0">
                <a:solidFill>
                  <a:srgbClr val="434E7C"/>
                </a:solidFill>
                <a:latin typeface="Times New Roman" panose="02020603050405020304" pitchFamily="18" charset="0"/>
                <a:cs typeface="Times New Roman" panose="02020603050405020304" pitchFamily="18" charset="0"/>
              </a:rPr>
              <a:t> amu</a:t>
            </a:r>
          </a:p>
          <a:p>
            <a:pPr algn="l"/>
            <a:r>
              <a:rPr lang="vi-VN" sz="3600" dirty="0">
                <a:solidFill>
                  <a:srgbClr val="434E7C"/>
                </a:solidFill>
                <a:latin typeface="Times New Roman" panose="02020603050405020304" pitchFamily="18" charset="0"/>
                <a:cs typeface="Times New Roman" panose="02020603050405020304" pitchFamily="18" charset="0"/>
              </a:rPr>
              <a:t>Phần trăm về khối lượng của C trong C</a:t>
            </a:r>
            <a:r>
              <a:rPr lang="en-US" sz="3600" baseline="-25000" dirty="0">
                <a:solidFill>
                  <a:srgbClr val="434E7C"/>
                </a:solidFill>
                <a:latin typeface="Times New Roman" panose="02020603050405020304" pitchFamily="18" charset="0"/>
                <a:cs typeface="Times New Roman" panose="02020603050405020304" pitchFamily="18" charset="0"/>
              </a:rPr>
              <a:t>6</a:t>
            </a:r>
            <a:r>
              <a:rPr lang="en-US" sz="3600" dirty="0">
                <a:solidFill>
                  <a:srgbClr val="434E7C"/>
                </a:solidFill>
                <a:latin typeface="Times New Roman" panose="02020603050405020304" pitchFamily="18" charset="0"/>
                <a:cs typeface="Times New Roman" panose="02020603050405020304" pitchFamily="18" charset="0"/>
              </a:rPr>
              <a:t>H</a:t>
            </a:r>
            <a:r>
              <a:rPr lang="en-US" sz="3600" baseline="-25000" dirty="0">
                <a:solidFill>
                  <a:srgbClr val="434E7C"/>
                </a:solidFill>
                <a:latin typeface="Times New Roman" panose="02020603050405020304" pitchFamily="18" charset="0"/>
                <a:cs typeface="Times New Roman" panose="02020603050405020304" pitchFamily="18" charset="0"/>
              </a:rPr>
              <a:t>8</a:t>
            </a:r>
            <a:r>
              <a:rPr lang="en-US" sz="3600" dirty="0">
                <a:solidFill>
                  <a:srgbClr val="434E7C"/>
                </a:solidFill>
                <a:latin typeface="Times New Roman" panose="02020603050405020304" pitchFamily="18" charset="0"/>
                <a:cs typeface="Times New Roman" panose="02020603050405020304" pitchFamily="18" charset="0"/>
              </a:rPr>
              <a:t>O</a:t>
            </a:r>
            <a:r>
              <a:rPr lang="en-US" sz="3600" baseline="-25000" dirty="0">
                <a:solidFill>
                  <a:srgbClr val="434E7C"/>
                </a:solidFill>
                <a:latin typeface="Times New Roman" panose="02020603050405020304" pitchFamily="18" charset="0"/>
                <a:cs typeface="Times New Roman" panose="02020603050405020304" pitchFamily="18" charset="0"/>
              </a:rPr>
              <a:t>7</a:t>
            </a:r>
            <a:r>
              <a:rPr lang="vi-VN" sz="3600" dirty="0">
                <a:solidFill>
                  <a:srgbClr val="434E7C"/>
                </a:solidFill>
                <a:latin typeface="Times New Roman" panose="02020603050405020304" pitchFamily="18" charset="0"/>
                <a:cs typeface="Times New Roman" panose="02020603050405020304" pitchFamily="18" charset="0"/>
              </a:rPr>
              <a:t> là:</a:t>
            </a:r>
            <a:endParaRPr lang="en-US" sz="36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23B8A0F-331A-809E-8C4C-A711B1C04C2E}"/>
                  </a:ext>
                </a:extLst>
              </p:cNvPr>
              <p:cNvSpPr txBox="1"/>
              <p:nvPr/>
            </p:nvSpPr>
            <p:spPr>
              <a:xfrm>
                <a:off x="2354002" y="7115056"/>
                <a:ext cx="7763391" cy="791370"/>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%C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72</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37,5%</a:t>
                </a:r>
              </a:p>
            </p:txBody>
          </p:sp>
        </mc:Choice>
        <mc:Fallback xmlns="">
          <p:sp>
            <p:nvSpPr>
              <p:cNvPr id="5" name="TextBox 4">
                <a:extLst>
                  <a:ext uri="{FF2B5EF4-FFF2-40B4-BE49-F238E27FC236}">
                    <a16:creationId xmlns:a16="http://schemas.microsoft.com/office/drawing/2014/main" xmlns="" id="{023B8A0F-331A-809E-8C4C-A711B1C04C2E}"/>
                  </a:ext>
                </a:extLst>
              </p:cNvPr>
              <p:cNvSpPr txBox="1">
                <a:spLocks noRot="1" noChangeAspect="1" noMove="1" noResize="1" noEditPoints="1" noAdjustHandles="1" noChangeArrowheads="1" noChangeShapeType="1" noTextEdit="1"/>
              </p:cNvSpPr>
              <p:nvPr/>
            </p:nvSpPr>
            <p:spPr>
              <a:xfrm>
                <a:off x="2354002" y="7115056"/>
                <a:ext cx="7763391" cy="791370"/>
              </a:xfrm>
              <a:prstGeom prst="rect">
                <a:avLst/>
              </a:prstGeom>
              <a:blipFill>
                <a:blip r:embed="rId2"/>
                <a:stretch>
                  <a:fillRect l="-1962" b="-1000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3AABFEE-EE53-D6ED-2CB8-3DCB7FE0570E}"/>
              </a:ext>
            </a:extLst>
          </p:cNvPr>
          <p:cNvSpPr txBox="1"/>
          <p:nvPr/>
        </p:nvSpPr>
        <p:spPr>
          <a:xfrm>
            <a:off x="2020529" y="7881139"/>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H</a:t>
            </a:r>
            <a:r>
              <a:rPr lang="vi-VN" sz="3200" dirty="0">
                <a:solidFill>
                  <a:srgbClr val="434E7C"/>
                </a:solidFill>
                <a:latin typeface="Times New Roman" panose="02020603050405020304" pitchFamily="18" charset="0"/>
                <a:cs typeface="Times New Roman" panose="02020603050405020304" pitchFamily="18" charset="0"/>
              </a:rPr>
              <a:t> trong C</a:t>
            </a:r>
            <a:r>
              <a:rPr lang="en-US" sz="3200" baseline="-25000" dirty="0">
                <a:solidFill>
                  <a:srgbClr val="434E7C"/>
                </a:solidFill>
                <a:latin typeface="Times New Roman" panose="02020603050405020304" pitchFamily="18" charset="0"/>
                <a:cs typeface="Times New Roman" panose="02020603050405020304" pitchFamily="18" charset="0"/>
              </a:rPr>
              <a:t>6</a:t>
            </a:r>
            <a:r>
              <a:rPr lang="en-US" sz="3200" dirty="0">
                <a:solidFill>
                  <a:srgbClr val="434E7C"/>
                </a:solidFill>
                <a:latin typeface="Times New Roman" panose="02020603050405020304" pitchFamily="18" charset="0"/>
                <a:cs typeface="Times New Roman" panose="02020603050405020304" pitchFamily="18" charset="0"/>
              </a:rPr>
              <a:t>H</a:t>
            </a:r>
            <a:r>
              <a:rPr lang="en-US" sz="3200" baseline="-25000" dirty="0">
                <a:solidFill>
                  <a:srgbClr val="434E7C"/>
                </a:solidFill>
                <a:latin typeface="Times New Roman" panose="02020603050405020304" pitchFamily="18" charset="0"/>
                <a:cs typeface="Times New Roman" panose="02020603050405020304" pitchFamily="18" charset="0"/>
              </a:rPr>
              <a:t>8</a:t>
            </a:r>
            <a:r>
              <a:rPr lang="en-US" sz="3200" dirty="0">
                <a:solidFill>
                  <a:srgbClr val="434E7C"/>
                </a:solidFill>
                <a:latin typeface="Times New Roman" panose="02020603050405020304" pitchFamily="18" charset="0"/>
                <a:cs typeface="Times New Roman" panose="02020603050405020304" pitchFamily="18" charset="0"/>
              </a:rPr>
              <a:t>O</a:t>
            </a:r>
            <a:r>
              <a:rPr lang="en-US" sz="3200" baseline="-25000" dirty="0">
                <a:solidFill>
                  <a:srgbClr val="434E7C"/>
                </a:solidFill>
                <a:latin typeface="Times New Roman" panose="02020603050405020304" pitchFamily="18" charset="0"/>
                <a:cs typeface="Times New Roman" panose="02020603050405020304" pitchFamily="18" charset="0"/>
              </a:rPr>
              <a:t>7</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E75E1CB-064C-21E4-1EAC-27C3813D1DEE}"/>
                  </a:ext>
                </a:extLst>
              </p:cNvPr>
              <p:cNvSpPr txBox="1"/>
              <p:nvPr/>
            </p:nvSpPr>
            <p:spPr>
              <a:xfrm>
                <a:off x="2192803" y="8402561"/>
                <a:ext cx="9232490" cy="791370"/>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%H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8</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4,17%</a:t>
                </a:r>
              </a:p>
            </p:txBody>
          </p:sp>
        </mc:Choice>
        <mc:Fallback xmlns="">
          <p:sp>
            <p:nvSpPr>
              <p:cNvPr id="13" name="TextBox 12">
                <a:extLst>
                  <a:ext uri="{FF2B5EF4-FFF2-40B4-BE49-F238E27FC236}">
                    <a16:creationId xmlns:a16="http://schemas.microsoft.com/office/drawing/2014/main" xmlns="" id="{BE75E1CB-064C-21E4-1EAC-27C3813D1DEE}"/>
                  </a:ext>
                </a:extLst>
              </p:cNvPr>
              <p:cNvSpPr txBox="1">
                <a:spLocks noRot="1" noChangeAspect="1" noMove="1" noResize="1" noEditPoints="1" noAdjustHandles="1" noChangeArrowheads="1" noChangeShapeType="1" noTextEdit="1"/>
              </p:cNvSpPr>
              <p:nvPr/>
            </p:nvSpPr>
            <p:spPr>
              <a:xfrm>
                <a:off x="2192803" y="8402561"/>
                <a:ext cx="9232490" cy="791370"/>
              </a:xfrm>
              <a:prstGeom prst="rect">
                <a:avLst/>
              </a:prstGeom>
              <a:blipFill>
                <a:blip r:embed="rId3"/>
                <a:stretch>
                  <a:fillRect l="-1717" b="-1000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2AA7533A-754B-A108-6C2D-094D7F9F9147}"/>
              </a:ext>
            </a:extLst>
          </p:cNvPr>
          <p:cNvSpPr txBox="1"/>
          <p:nvPr/>
        </p:nvSpPr>
        <p:spPr>
          <a:xfrm>
            <a:off x="2020529" y="9341745"/>
            <a:ext cx="9232490" cy="584775"/>
          </a:xfrm>
          <a:prstGeom prst="rect">
            <a:avLst/>
          </a:prstGeom>
          <a:noFill/>
        </p:spPr>
        <p:txBody>
          <a:bodyPr wrap="square">
            <a:spAutoFit/>
          </a:bodyPr>
          <a:lstStyle/>
          <a:p>
            <a:pPr algn="l"/>
            <a:r>
              <a:rPr lang="vi-VN" sz="3200" dirty="0">
                <a:solidFill>
                  <a:srgbClr val="434E7C"/>
                </a:solidFill>
                <a:latin typeface="Times New Roman" panose="02020603050405020304" pitchFamily="18" charset="0"/>
                <a:cs typeface="Times New Roman" panose="02020603050405020304" pitchFamily="18" charset="0"/>
              </a:rPr>
              <a:t>Phần trăm về khối lượng của </a:t>
            </a:r>
            <a:r>
              <a:rPr lang="en-US" sz="3200" dirty="0">
                <a:solidFill>
                  <a:srgbClr val="434E7C"/>
                </a:solidFill>
                <a:latin typeface="Times New Roman" panose="02020603050405020304" pitchFamily="18" charset="0"/>
                <a:cs typeface="Times New Roman" panose="02020603050405020304" pitchFamily="18" charset="0"/>
              </a:rPr>
              <a:t>H</a:t>
            </a:r>
            <a:r>
              <a:rPr lang="vi-VN" sz="3200" dirty="0">
                <a:solidFill>
                  <a:srgbClr val="434E7C"/>
                </a:solidFill>
                <a:latin typeface="Times New Roman" panose="02020603050405020304" pitchFamily="18" charset="0"/>
                <a:cs typeface="Times New Roman" panose="02020603050405020304" pitchFamily="18" charset="0"/>
              </a:rPr>
              <a:t> trong C</a:t>
            </a:r>
            <a:r>
              <a:rPr lang="en-US" sz="3200" baseline="-25000" dirty="0">
                <a:solidFill>
                  <a:srgbClr val="434E7C"/>
                </a:solidFill>
                <a:latin typeface="Times New Roman" panose="02020603050405020304" pitchFamily="18" charset="0"/>
                <a:cs typeface="Times New Roman" panose="02020603050405020304" pitchFamily="18" charset="0"/>
              </a:rPr>
              <a:t>6</a:t>
            </a:r>
            <a:r>
              <a:rPr lang="en-US" sz="3200" dirty="0">
                <a:solidFill>
                  <a:srgbClr val="434E7C"/>
                </a:solidFill>
                <a:latin typeface="Times New Roman" panose="02020603050405020304" pitchFamily="18" charset="0"/>
                <a:cs typeface="Times New Roman" panose="02020603050405020304" pitchFamily="18" charset="0"/>
              </a:rPr>
              <a:t>H</a:t>
            </a:r>
            <a:r>
              <a:rPr lang="en-US" sz="3200" baseline="-25000" dirty="0">
                <a:solidFill>
                  <a:srgbClr val="434E7C"/>
                </a:solidFill>
                <a:latin typeface="Times New Roman" panose="02020603050405020304" pitchFamily="18" charset="0"/>
                <a:cs typeface="Times New Roman" panose="02020603050405020304" pitchFamily="18" charset="0"/>
              </a:rPr>
              <a:t>8</a:t>
            </a:r>
            <a:r>
              <a:rPr lang="en-US" sz="3200" dirty="0">
                <a:solidFill>
                  <a:srgbClr val="434E7C"/>
                </a:solidFill>
                <a:latin typeface="Times New Roman" panose="02020603050405020304" pitchFamily="18" charset="0"/>
                <a:cs typeface="Times New Roman" panose="02020603050405020304" pitchFamily="18" charset="0"/>
              </a:rPr>
              <a:t>O</a:t>
            </a:r>
            <a:r>
              <a:rPr lang="en-US" sz="3200" baseline="-25000" dirty="0">
                <a:solidFill>
                  <a:srgbClr val="434E7C"/>
                </a:solidFill>
                <a:latin typeface="Times New Roman" panose="02020603050405020304" pitchFamily="18" charset="0"/>
                <a:cs typeface="Times New Roman" panose="02020603050405020304" pitchFamily="18" charset="0"/>
              </a:rPr>
              <a:t>7</a:t>
            </a:r>
            <a:r>
              <a:rPr lang="vi-VN" sz="3200" dirty="0">
                <a:solidFill>
                  <a:srgbClr val="434E7C"/>
                </a:solidFill>
                <a:latin typeface="Times New Roman" panose="02020603050405020304" pitchFamily="18" charset="0"/>
                <a:cs typeface="Times New Roman" panose="02020603050405020304" pitchFamily="18" charset="0"/>
              </a:rPr>
              <a:t> là:</a:t>
            </a:r>
            <a:endParaRPr lang="en-US" sz="32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2BFE0EB-CEEA-15EC-D4BE-397F1C548B56}"/>
                  </a:ext>
                </a:extLst>
              </p:cNvPr>
              <p:cNvSpPr txBox="1"/>
              <p:nvPr/>
            </p:nvSpPr>
            <p:spPr>
              <a:xfrm>
                <a:off x="10479933" y="9367880"/>
                <a:ext cx="9232490" cy="790345"/>
              </a:xfrm>
              <a:prstGeom prst="rect">
                <a:avLst/>
              </a:prstGeom>
              <a:noFill/>
            </p:spPr>
            <p:txBody>
              <a:bodyPr wrap="square">
                <a:spAutoFit/>
              </a:bodyPr>
              <a:lstStyle/>
              <a:p>
                <a:pPr algn="l"/>
                <a:r>
                  <a:rPr lang="en-US" sz="3200" dirty="0">
                    <a:solidFill>
                      <a:srgbClr val="434E7C"/>
                    </a:solidFill>
                    <a:latin typeface="Times New Roman" panose="02020603050405020304" pitchFamily="18" charset="0"/>
                    <a:cs typeface="Times New Roman" panose="02020603050405020304" pitchFamily="18" charset="0"/>
                  </a:rPr>
                  <a:t>%o = </a:t>
                </a:r>
                <a14:m>
                  <m:oMath xmlns:m="http://schemas.openxmlformats.org/officeDocument/2006/math">
                    <m:f>
                      <m:fPr>
                        <m:ctrlPr>
                          <a:rPr lang="en-US" sz="3200" i="1" smtClean="0">
                            <a:solidFill>
                              <a:srgbClr val="434E7C"/>
                            </a:solidFill>
                            <a:latin typeface="Cambria Math" panose="02040503050406030204" pitchFamily="18" charset="0"/>
                            <a:cs typeface="Times New Roman" panose="02020603050405020304" pitchFamily="18" charset="0"/>
                          </a:rPr>
                        </m:ctrlPr>
                      </m:fPr>
                      <m:num>
                        <m:r>
                          <a:rPr lang="en-US" sz="3200" b="0" i="1" smtClean="0">
                            <a:solidFill>
                              <a:srgbClr val="434E7C"/>
                            </a:solidFill>
                            <a:latin typeface="Cambria Math" panose="02040503050406030204" pitchFamily="18" charset="0"/>
                            <a:cs typeface="Times New Roman" panose="02020603050405020304" pitchFamily="18" charset="0"/>
                          </a:rPr>
                          <m:t>112</m:t>
                        </m:r>
                      </m:num>
                      <m:den>
                        <m:r>
                          <a:rPr lang="en-US" sz="3200" b="0" i="1" smtClean="0">
                            <a:solidFill>
                              <a:srgbClr val="434E7C"/>
                            </a:solidFill>
                            <a:latin typeface="Cambria Math" panose="02040503050406030204" pitchFamily="18" charset="0"/>
                            <a:cs typeface="Times New Roman" panose="02020603050405020304" pitchFamily="18" charset="0"/>
                          </a:rPr>
                          <m:t>192</m:t>
                        </m:r>
                      </m:den>
                    </m:f>
                  </m:oMath>
                </a14:m>
                <a:r>
                  <a:rPr lang="en-US" sz="3200" dirty="0">
                    <a:solidFill>
                      <a:srgbClr val="434E7C"/>
                    </a:solidFill>
                    <a:latin typeface="Times New Roman" panose="02020603050405020304" pitchFamily="18" charset="0"/>
                    <a:cs typeface="Times New Roman" panose="02020603050405020304" pitchFamily="18" charset="0"/>
                  </a:rPr>
                  <a:t>.100% = 58,33%</a:t>
                </a:r>
              </a:p>
            </p:txBody>
          </p:sp>
        </mc:Choice>
        <mc:Fallback xmlns="">
          <p:sp>
            <p:nvSpPr>
              <p:cNvPr id="17" name="TextBox 16">
                <a:extLst>
                  <a:ext uri="{FF2B5EF4-FFF2-40B4-BE49-F238E27FC236}">
                    <a16:creationId xmlns:a16="http://schemas.microsoft.com/office/drawing/2014/main" xmlns="" id="{B2BFE0EB-CEEA-15EC-D4BE-397F1C548B56}"/>
                  </a:ext>
                </a:extLst>
              </p:cNvPr>
              <p:cNvSpPr txBox="1">
                <a:spLocks noRot="1" noChangeAspect="1" noMove="1" noResize="1" noEditPoints="1" noAdjustHandles="1" noChangeArrowheads="1" noChangeShapeType="1" noTextEdit="1"/>
              </p:cNvSpPr>
              <p:nvPr/>
            </p:nvSpPr>
            <p:spPr>
              <a:xfrm>
                <a:off x="10479933" y="9367880"/>
                <a:ext cx="9232490" cy="790345"/>
              </a:xfrm>
              <a:prstGeom prst="rect">
                <a:avLst/>
              </a:prstGeom>
              <a:blipFill>
                <a:blip r:embed="rId4"/>
                <a:stretch>
                  <a:fillRect l="-1650" b="-10853"/>
                </a:stretch>
              </a:blipFill>
            </p:spPr>
            <p:txBody>
              <a:bodyPr/>
              <a:lstStyle/>
              <a:p>
                <a:r>
                  <a:rPr lang="en-US">
                    <a:noFill/>
                  </a:rPr>
                  <a:t> </a:t>
                </a:r>
              </a:p>
            </p:txBody>
          </p:sp>
        </mc:Fallback>
      </mc:AlternateContent>
    </p:spTree>
    <p:extLst>
      <p:ext uri="{BB962C8B-B14F-4D97-AF65-F5344CB8AC3E}">
        <p14:creationId xmlns:p14="http://schemas.microsoft.com/office/powerpoint/2010/main" val="199747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4" end="4"/>
                                            </p:txEl>
                                          </p:spTgt>
                                        </p:tgtEl>
                                        <p:attrNameLst>
                                          <p:attrName>style.visibility</p:attrName>
                                        </p:attrNameLst>
                                      </p:cBhvr>
                                      <p:to>
                                        <p:strVal val="visible"/>
                                      </p:to>
                                    </p:set>
                                    <p:animEffect transition="in" filter="fade">
                                      <p:cBhvr>
                                        <p:cTn id="73" dur="500"/>
                                        <p:tgtEl>
                                          <p:spTgt spid="3">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0" end="0"/>
                                            </p:txEl>
                                          </p:spTgt>
                                        </p:tgtEl>
                                        <p:attrNameLst>
                                          <p:attrName>style.visibility</p:attrName>
                                        </p:attrNameLst>
                                      </p:cBhvr>
                                      <p:to>
                                        <p:strVal val="visible"/>
                                      </p:to>
                                    </p:set>
                                    <p:animEffect transition="in" filter="fade">
                                      <p:cBhvr>
                                        <p:cTn id="78" dur="500"/>
                                        <p:tgtEl>
                                          <p:spTgt spid="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3">
                                            <p:txEl>
                                              <p:pRg st="0" end="0"/>
                                            </p:txEl>
                                          </p:spTgt>
                                        </p:tgtEl>
                                        <p:attrNameLst>
                                          <p:attrName>style.visibility</p:attrName>
                                        </p:attrNameLst>
                                      </p:cBhvr>
                                      <p:to>
                                        <p:strVal val="visible"/>
                                      </p:to>
                                    </p:set>
                                    <p:anim calcmode="lin" valueType="num">
                                      <p:cBhvr additive="base">
                                        <p:cTn id="8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5">
                                            <p:txEl>
                                              <p:pRg st="0" end="0"/>
                                            </p:txEl>
                                          </p:spTgt>
                                        </p:tgtEl>
                                        <p:attrNameLst>
                                          <p:attrName>style.visibility</p:attrName>
                                        </p:attrNameLst>
                                      </p:cBhvr>
                                      <p:to>
                                        <p:strVal val="visible"/>
                                      </p:to>
                                    </p:set>
                                    <p:anim calcmode="lin" valueType="num">
                                      <p:cBhvr additive="base">
                                        <p:cTn id="9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7">
                                            <p:txEl>
                                              <p:pRg st="0" end="0"/>
                                            </p:txEl>
                                          </p:spTgt>
                                        </p:tgtEl>
                                        <p:attrNameLst>
                                          <p:attrName>style.visibility</p:attrName>
                                        </p:attrNameLst>
                                      </p:cBhvr>
                                      <p:to>
                                        <p:strVal val="visible"/>
                                      </p:to>
                                    </p:set>
                                    <p:anim calcmode="lin" valueType="num">
                                      <p:cBhvr additive="base">
                                        <p:cTn id="10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vi-VN" sz="5400" b="1" dirty="0">
                <a:solidFill>
                  <a:srgbClr val="FF0000"/>
                </a:solidFill>
                <a:latin typeface="Times New Roman" panose="02020603050405020304" pitchFamily="18" charset="0"/>
                <a:cs typeface="Times New Roman" panose="02020603050405020304" pitchFamily="18" charset="0"/>
              </a:rPr>
              <a:t>Biết công thức hoá học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một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còn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lại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trong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1869C8BA-8E07-4776-9506-B2DFF1497720}"/>
              </a:ext>
            </a:extLst>
          </p:cNvPr>
          <p:cNvSpPr txBox="1"/>
          <p:nvPr/>
        </p:nvSpPr>
        <p:spPr>
          <a:xfrm>
            <a:off x="2684206" y="3646286"/>
            <a:ext cx="11597268" cy="2308324"/>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chưa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a:t>
            </a:r>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 </a:t>
            </a:r>
            <a:r>
              <a:rPr lang="en-US" sz="4800" dirty="0" err="1">
                <a:solidFill>
                  <a:srgbClr val="434E7C"/>
                </a:solidFill>
                <a:latin typeface="Times New Roman" panose="02020603050405020304" pitchFamily="18" charset="0"/>
                <a:cs typeface="Times New Roman" panose="02020603050405020304" pitchFamily="18" charset="0"/>
              </a:rPr>
              <a:t>dựa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vào</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endParaRPr lang="vi-VN" sz="48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551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362318" y="1390689"/>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3" y="1517237"/>
            <a:ext cx="1494611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3785652"/>
          </a:xfrm>
          <a:prstGeom prst="rect">
            <a:avLst/>
          </a:prstGeom>
          <a:noFill/>
        </p:spPr>
        <p:txBody>
          <a:bodyPr wrap="square" rtlCol="0">
            <a:spAutoFit/>
          </a:bodyPr>
          <a:lstStyle/>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Gọi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Vì</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 </a:t>
            </a:r>
            <a:r>
              <a:rPr lang="en-US" sz="4800" dirty="0" err="1">
                <a:solidFill>
                  <a:srgbClr val="434E7C"/>
                </a:solidFill>
                <a:latin typeface="Times New Roman" panose="02020603050405020304" pitchFamily="18" charset="0"/>
                <a:cs typeface="Times New Roman" panose="02020603050405020304" pitchFamily="18" charset="0"/>
              </a:rPr>
              <a:t>nên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áp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dụng</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a:t>
            </a:r>
          </a:p>
          <a:p>
            <a:pPr algn="l"/>
            <a:r>
              <a:rPr lang="en-US" sz="4800" dirty="0">
                <a:solidFill>
                  <a:srgbClr val="434E7C"/>
                </a:solidFill>
                <a:latin typeface="Times New Roman" panose="02020603050405020304" pitchFamily="18" charset="0"/>
                <a:cs typeface="Times New Roman" panose="02020603050405020304" pitchFamily="18" charset="0"/>
              </a:rPr>
              <a:t>          a.2 = II.3 =&gt; a = III</a:t>
            </a:r>
          </a:p>
          <a:p>
            <a:pPr algn="l"/>
            <a:r>
              <a:rPr lang="en-US" sz="4800" dirty="0" err="1">
                <a:solidFill>
                  <a:srgbClr val="434E7C"/>
                </a:solidFill>
                <a:latin typeface="Times New Roman" panose="02020603050405020304" pitchFamily="18" charset="0"/>
                <a:cs typeface="Times New Roman" panose="02020603050405020304" pitchFamily="18" charset="0"/>
              </a:rPr>
              <a:t>Vậy</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III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15847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362318" y="1390689"/>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427483" y="1517237"/>
            <a:ext cx="1494611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10</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mỗi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nguyên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tố</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sau</a:t>
            </a:r>
            <a:r>
              <a:rPr lang="en-US" sz="4800" dirty="0">
                <a:solidFill>
                  <a:srgbClr val="434E7C"/>
                </a:solidFill>
                <a:latin typeface="Times New Roman" panose="02020603050405020304" pitchFamily="18" charset="0"/>
                <a:cs typeface="Times New Roman" panose="02020603050405020304" pitchFamily="18" charset="0"/>
              </a:rPr>
              <a:t>: HBr, </a:t>
            </a:r>
            <a:r>
              <a:rPr lang="en-US" sz="4800" dirty="0" err="1">
                <a:solidFill>
                  <a:srgbClr val="434E7C"/>
                </a:solidFill>
                <a:latin typeface="Times New Roman" panose="02020603050405020304" pitchFamily="18" charset="0"/>
                <a:cs typeface="Times New Roman" panose="02020603050405020304" pitchFamily="18" charset="0"/>
              </a:rPr>
              <a:t>BaO</a:t>
            </a:r>
            <a:r>
              <a:rPr lang="en-US" sz="4800" dirty="0">
                <a:solidFill>
                  <a:srgbClr val="434E7C"/>
                </a:solidFill>
                <a:latin typeface="Times New Roman" panose="02020603050405020304" pitchFamily="18" charset="0"/>
                <a:cs typeface="Times New Roman" panose="02020603050405020304" pitchFamily="18" charset="0"/>
              </a:rPr>
              <a:t> </a:t>
            </a:r>
          </a:p>
        </p:txBody>
      </p:sp>
      <p:sp>
        <p:nvSpPr>
          <p:cNvPr id="7" name="Google Shape;336;p2">
            <a:extLst>
              <a:ext uri="{FF2B5EF4-FFF2-40B4-BE49-F238E27FC236}">
                <a16:creationId xmlns:a16="http://schemas.microsoft.com/office/drawing/2014/main" id="{FFADDD7D-603A-4823-AEBB-07F8E2AFCEC2}"/>
              </a:ext>
            </a:extLst>
          </p:cNvPr>
          <p:cNvSpPr/>
          <p:nvPr/>
        </p:nvSpPr>
        <p:spPr>
          <a:xfrm>
            <a:off x="2427482" y="144264"/>
            <a:ext cx="13359161" cy="1151469"/>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B4B50F4F-9064-4082-ADA7-701525520E05}"/>
              </a:ext>
            </a:extLst>
          </p:cNvPr>
          <p:cNvSpPr txBox="1"/>
          <p:nvPr/>
        </p:nvSpPr>
        <p:spPr>
          <a:xfrm>
            <a:off x="3268020" y="304500"/>
            <a:ext cx="11828159" cy="830997"/>
          </a:xfrm>
          <a:prstGeom prst="rect">
            <a:avLst/>
          </a:prstGeom>
          <a:noFill/>
        </p:spPr>
        <p:txBody>
          <a:bodyPr wrap="square" rtlCol="0">
            <a:spAutoFit/>
          </a:bodyPr>
          <a:lstStyle/>
          <a:p>
            <a:pPr algn="l"/>
            <a:r>
              <a:rPr lang="en-US" sz="4800" dirty="0">
                <a:latin typeface="Times New Roman" panose="02020603050405020304" pitchFamily="18" charset="0"/>
                <a:cs typeface="Times New Roman" panose="02020603050405020304" pitchFamily="18" charset="0"/>
              </a:rPr>
              <a:t>THẢO LUẬN THEO NHÓM LÀM BÀI TẬP</a:t>
            </a:r>
          </a:p>
        </p:txBody>
      </p:sp>
      <p:sp>
        <p:nvSpPr>
          <p:cNvPr id="10" name="TextBox 9">
            <a:extLst>
              <a:ext uri="{FF2B5EF4-FFF2-40B4-BE49-F238E27FC236}">
                <a16:creationId xmlns:a16="http://schemas.microsoft.com/office/drawing/2014/main" id="{38D82160-83F9-3198-A295-2C0EE1DC50F5}"/>
              </a:ext>
            </a:extLst>
          </p:cNvPr>
          <p:cNvSpPr txBox="1"/>
          <p:nvPr/>
        </p:nvSpPr>
        <p:spPr>
          <a:xfrm>
            <a:off x="2427482" y="3232282"/>
            <a:ext cx="9232490" cy="3170099"/>
          </a:xfrm>
          <a:prstGeom prst="rect">
            <a:avLst/>
          </a:prstGeom>
          <a:noFill/>
        </p:spPr>
        <p:txBody>
          <a:bodyPr wrap="square">
            <a:spAutoFit/>
          </a:bodyPr>
          <a:lstStyle/>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Gọi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của</a:t>
            </a:r>
            <a:r>
              <a:rPr lang="en-US" sz="4000" dirty="0">
                <a:solidFill>
                  <a:srgbClr val="434E7C"/>
                </a:solidFill>
                <a:latin typeface="Times New Roman" panose="02020603050405020304" pitchFamily="18" charset="0"/>
                <a:cs typeface="Times New Roman" panose="02020603050405020304" pitchFamily="18" charset="0"/>
              </a:rPr>
              <a:t> Br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là</a:t>
            </a:r>
            <a:r>
              <a:rPr lang="en-US" sz="40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Vì</a:t>
            </a:r>
            <a:r>
              <a:rPr lang="en-US" sz="4000" dirty="0">
                <a:solidFill>
                  <a:srgbClr val="434E7C"/>
                </a:solidFill>
                <a:latin typeface="Times New Roman" panose="02020603050405020304" pitchFamily="18" charset="0"/>
                <a:cs typeface="Times New Roman" panose="02020603050405020304" pitchFamily="18" charset="0"/>
              </a:rPr>
              <a:t> H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 </a:t>
            </a:r>
            <a:r>
              <a:rPr lang="en-US" sz="4000" dirty="0" err="1">
                <a:solidFill>
                  <a:srgbClr val="434E7C"/>
                </a:solidFill>
                <a:latin typeface="Times New Roman" panose="02020603050405020304" pitchFamily="18" charset="0"/>
                <a:cs typeface="Times New Roman" panose="02020603050405020304" pitchFamily="18" charset="0"/>
              </a:rPr>
              <a:t>nên</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khi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áp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dụng</a:t>
            </a:r>
            <a:r>
              <a:rPr lang="en-US" sz="4000" dirty="0">
                <a:solidFill>
                  <a:srgbClr val="434E7C"/>
                </a:solidFill>
                <a:latin typeface="Times New Roman" panose="02020603050405020304" pitchFamily="18" charset="0"/>
                <a:cs typeface="Times New Roman" panose="02020603050405020304" pitchFamily="18" charset="0"/>
              </a:rPr>
              <a:t> qui </a:t>
            </a:r>
            <a:r>
              <a:rPr lang="en-US" sz="4000" dirty="0" err="1">
                <a:solidFill>
                  <a:srgbClr val="434E7C"/>
                </a:solidFill>
                <a:latin typeface="Times New Roman" panose="02020603050405020304" pitchFamily="18" charset="0"/>
                <a:cs typeface="Times New Roman" panose="02020603050405020304" pitchFamily="18" charset="0"/>
              </a:rPr>
              <a:t>tắc</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ta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a:t>
            </a:r>
          </a:p>
          <a:p>
            <a:pPr algn="l"/>
            <a:r>
              <a:rPr lang="en-US" sz="4000" dirty="0">
                <a:solidFill>
                  <a:srgbClr val="434E7C"/>
                </a:solidFill>
                <a:latin typeface="Times New Roman" panose="02020603050405020304" pitchFamily="18" charset="0"/>
                <a:cs typeface="Times New Roman" panose="02020603050405020304" pitchFamily="18" charset="0"/>
              </a:rPr>
              <a:t>          a.1 = I.1 =&gt; a = I</a:t>
            </a:r>
          </a:p>
          <a:p>
            <a:pPr algn="l"/>
            <a:r>
              <a:rPr lang="en-US" sz="4000" dirty="0" err="1">
                <a:solidFill>
                  <a:srgbClr val="434E7C"/>
                </a:solidFill>
                <a:latin typeface="Times New Roman" panose="02020603050405020304" pitchFamily="18" charset="0"/>
                <a:cs typeface="Times New Roman" panose="02020603050405020304" pitchFamily="18" charset="0"/>
              </a:rPr>
              <a:t>Vậy</a:t>
            </a:r>
            <a:r>
              <a:rPr lang="en-US" sz="4000" dirty="0">
                <a:solidFill>
                  <a:srgbClr val="434E7C"/>
                </a:solidFill>
                <a:latin typeface="Times New Roman" panose="02020603050405020304" pitchFamily="18" charset="0"/>
                <a:cs typeface="Times New Roman" panose="02020603050405020304" pitchFamily="18" charset="0"/>
              </a:rPr>
              <a:t> Br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HBr</a:t>
            </a:r>
            <a:endParaRPr lang="en-US" sz="4000" dirty="0"/>
          </a:p>
        </p:txBody>
      </p:sp>
      <p:sp>
        <p:nvSpPr>
          <p:cNvPr id="15" name="TextBox 14">
            <a:extLst>
              <a:ext uri="{FF2B5EF4-FFF2-40B4-BE49-F238E27FC236}">
                <a16:creationId xmlns:a16="http://schemas.microsoft.com/office/drawing/2014/main" id="{2565C696-0DE4-239F-18C3-BD94A0244CE5}"/>
              </a:ext>
            </a:extLst>
          </p:cNvPr>
          <p:cNvSpPr txBox="1"/>
          <p:nvPr/>
        </p:nvSpPr>
        <p:spPr>
          <a:xfrm>
            <a:off x="2589715" y="6547766"/>
            <a:ext cx="9232490" cy="3170099"/>
          </a:xfrm>
          <a:prstGeom prst="rect">
            <a:avLst/>
          </a:prstGeom>
          <a:noFill/>
        </p:spPr>
        <p:txBody>
          <a:bodyPr wrap="square">
            <a:spAutoFit/>
          </a:bodyPr>
          <a:lstStyle/>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Gọi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của</a:t>
            </a:r>
            <a:r>
              <a:rPr lang="en-US" sz="4000" dirty="0">
                <a:solidFill>
                  <a:srgbClr val="434E7C"/>
                </a:solidFill>
                <a:latin typeface="Times New Roman" panose="02020603050405020304" pitchFamily="18" charset="0"/>
                <a:cs typeface="Times New Roman" panose="02020603050405020304" pitchFamily="18" charset="0"/>
              </a:rPr>
              <a:t> Ba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là</a:t>
            </a:r>
            <a:r>
              <a:rPr lang="en-US" sz="4000" dirty="0">
                <a:solidFill>
                  <a:srgbClr val="434E7C"/>
                </a:solidFill>
                <a:latin typeface="Times New Roman" panose="02020603050405020304" pitchFamily="18" charset="0"/>
                <a:cs typeface="Times New Roman" panose="02020603050405020304" pitchFamily="18" charset="0"/>
              </a:rPr>
              <a:t> a</a:t>
            </a:r>
          </a:p>
          <a:p>
            <a:pPr marL="457200" indent="-457200" algn="l">
              <a:buFontTx/>
              <a:buChar char="-"/>
            </a:pPr>
            <a:r>
              <a:rPr lang="en-US" sz="4000" dirty="0" err="1">
                <a:solidFill>
                  <a:srgbClr val="434E7C"/>
                </a:solidFill>
                <a:latin typeface="Times New Roman" panose="02020603050405020304" pitchFamily="18" charset="0"/>
                <a:cs typeface="Times New Roman" panose="02020603050405020304" pitchFamily="18" charset="0"/>
              </a:rPr>
              <a:t>Vì</a:t>
            </a:r>
            <a:r>
              <a:rPr lang="en-US" sz="4000" dirty="0">
                <a:solidFill>
                  <a:srgbClr val="434E7C"/>
                </a:solidFill>
                <a:latin typeface="Times New Roman" panose="02020603050405020304" pitchFamily="18" charset="0"/>
                <a:cs typeface="Times New Roman" panose="02020603050405020304" pitchFamily="18" charset="0"/>
              </a:rPr>
              <a:t> O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II </a:t>
            </a:r>
            <a:r>
              <a:rPr lang="en-US" sz="4000" dirty="0" err="1">
                <a:solidFill>
                  <a:srgbClr val="434E7C"/>
                </a:solidFill>
                <a:latin typeface="Times New Roman" panose="02020603050405020304" pitchFamily="18" charset="0"/>
                <a:cs typeface="Times New Roman" panose="02020603050405020304" pitchFamily="18" charset="0"/>
              </a:rPr>
              <a:t>nên</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khi</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áp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dụng</a:t>
            </a:r>
            <a:r>
              <a:rPr lang="en-US" sz="4000" dirty="0">
                <a:solidFill>
                  <a:srgbClr val="434E7C"/>
                </a:solidFill>
                <a:latin typeface="Times New Roman" panose="02020603050405020304" pitchFamily="18" charset="0"/>
                <a:cs typeface="Times New Roman" panose="02020603050405020304" pitchFamily="18" charset="0"/>
              </a:rPr>
              <a:t> qui </a:t>
            </a:r>
            <a:r>
              <a:rPr lang="en-US" sz="4000" dirty="0" err="1">
                <a:solidFill>
                  <a:srgbClr val="434E7C"/>
                </a:solidFill>
                <a:latin typeface="Times New Roman" panose="02020603050405020304" pitchFamily="18" charset="0"/>
                <a:cs typeface="Times New Roman" panose="02020603050405020304" pitchFamily="18" charset="0"/>
              </a:rPr>
              <a:t>tắc</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ta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a:t>
            </a:r>
          </a:p>
          <a:p>
            <a:pPr algn="l"/>
            <a:r>
              <a:rPr lang="en-US" sz="4000" dirty="0">
                <a:solidFill>
                  <a:srgbClr val="434E7C"/>
                </a:solidFill>
                <a:latin typeface="Times New Roman" panose="02020603050405020304" pitchFamily="18" charset="0"/>
                <a:cs typeface="Times New Roman" panose="02020603050405020304" pitchFamily="18" charset="0"/>
              </a:rPr>
              <a:t>          a.1 = II.1 =&gt; a = II</a:t>
            </a:r>
          </a:p>
          <a:p>
            <a:pPr algn="l"/>
            <a:r>
              <a:rPr lang="en-US" sz="4000" dirty="0" err="1">
                <a:solidFill>
                  <a:srgbClr val="434E7C"/>
                </a:solidFill>
                <a:latin typeface="Times New Roman" panose="02020603050405020304" pitchFamily="18" charset="0"/>
                <a:cs typeface="Times New Roman" panose="02020603050405020304" pitchFamily="18" charset="0"/>
              </a:rPr>
              <a:t>Vậy</a:t>
            </a:r>
            <a:r>
              <a:rPr lang="en-US" sz="4000" dirty="0">
                <a:solidFill>
                  <a:srgbClr val="434E7C"/>
                </a:solidFill>
                <a:latin typeface="Times New Roman" panose="02020603050405020304" pitchFamily="18" charset="0"/>
                <a:cs typeface="Times New Roman" panose="02020603050405020304" pitchFamily="18" charset="0"/>
              </a:rPr>
              <a:t> Ba </a:t>
            </a:r>
            <a:r>
              <a:rPr lang="en-US" sz="4000" dirty="0" err="1">
                <a:solidFill>
                  <a:srgbClr val="434E7C"/>
                </a:solidFill>
                <a:latin typeface="Times New Roman" panose="02020603050405020304" pitchFamily="18" charset="0"/>
                <a:cs typeface="Times New Roman" panose="02020603050405020304" pitchFamily="18" charset="0"/>
              </a:rPr>
              <a:t>có</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hóa</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trị</a:t>
            </a:r>
            <a:r>
              <a:rPr lang="en-US" sz="4000" dirty="0">
                <a:solidFill>
                  <a:srgbClr val="434E7C"/>
                </a:solidFill>
                <a:latin typeface="Times New Roman" panose="02020603050405020304" pitchFamily="18" charset="0"/>
                <a:cs typeface="Times New Roman" panose="02020603050405020304" pitchFamily="18" charset="0"/>
              </a:rPr>
              <a:t> II </a:t>
            </a:r>
            <a:r>
              <a:rPr lang="en-US" sz="4000" dirty="0" err="1">
                <a:solidFill>
                  <a:srgbClr val="434E7C"/>
                </a:solidFill>
                <a:latin typeface="Times New Roman" panose="02020603050405020304" pitchFamily="18" charset="0"/>
                <a:cs typeface="Times New Roman" panose="02020603050405020304" pitchFamily="18" charset="0"/>
              </a:rPr>
              <a:t>trong</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hợp</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chất</a:t>
            </a:r>
            <a:r>
              <a:rPr lang="en-US" sz="4000" dirty="0">
                <a:solidFill>
                  <a:srgbClr val="434E7C"/>
                </a:solidFill>
                <a:latin typeface="Times New Roman" panose="02020603050405020304" pitchFamily="18" charset="0"/>
                <a:cs typeface="Times New Roman" panose="02020603050405020304" pitchFamily="18" charset="0"/>
              </a:rPr>
              <a:t> </a:t>
            </a:r>
            <a:r>
              <a:rPr lang="en-US" sz="4000" dirty="0" err="1">
                <a:solidFill>
                  <a:srgbClr val="434E7C"/>
                </a:solidFill>
                <a:latin typeface="Times New Roman" panose="02020603050405020304" pitchFamily="18" charset="0"/>
                <a:cs typeface="Times New Roman" panose="02020603050405020304" pitchFamily="18" charset="0"/>
              </a:rPr>
              <a:t>BaO</a:t>
            </a:r>
            <a:endParaRPr lang="en-US" sz="4000" dirty="0"/>
          </a:p>
        </p:txBody>
      </p:sp>
    </p:spTree>
    <p:extLst>
      <p:ext uri="{BB962C8B-B14F-4D97-AF65-F5344CB8AC3E}">
        <p14:creationId xmlns:p14="http://schemas.microsoft.com/office/powerpoint/2010/main" val="380789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fade">
                                      <p:cBhvr>
                                        <p:cTn id="29" dur="1000"/>
                                        <p:tgtEl>
                                          <p:spTgt spid="15">
                                            <p:txEl>
                                              <p:pRg st="0" end="0"/>
                                            </p:txEl>
                                          </p:spTgt>
                                        </p:tgtEl>
                                      </p:cBhvr>
                                    </p:animEffect>
                                    <p:anim calcmode="lin" valueType="num">
                                      <p:cBhvr>
                                        <p:cTn id="3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5">
                                            <p:txEl>
                                              <p:pRg st="1" end="1"/>
                                            </p:txEl>
                                          </p:spTgt>
                                        </p:tgtEl>
                                        <p:attrNameLst>
                                          <p:attrName>style.visibility</p:attrName>
                                        </p:attrNameLst>
                                      </p:cBhvr>
                                      <p:to>
                                        <p:strVal val="visible"/>
                                      </p:to>
                                    </p:set>
                                    <p:animEffect transition="in" filter="fade">
                                      <p:cBhvr>
                                        <p:cTn id="34" dur="1000"/>
                                        <p:tgtEl>
                                          <p:spTgt spid="15">
                                            <p:txEl>
                                              <p:pRg st="1" end="1"/>
                                            </p:txEl>
                                          </p:spTgt>
                                        </p:tgtEl>
                                      </p:cBhvr>
                                    </p:animEffect>
                                    <p:anim calcmode="lin" valueType="num">
                                      <p:cBhvr>
                                        <p:cTn id="3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fade">
                                      <p:cBhvr>
                                        <p:cTn id="39" dur="1000"/>
                                        <p:tgtEl>
                                          <p:spTgt spid="15">
                                            <p:txEl>
                                              <p:pRg st="2" end="2"/>
                                            </p:txEl>
                                          </p:spTgt>
                                        </p:tgtEl>
                                      </p:cBhvr>
                                    </p:animEffect>
                                    <p:anim calcmode="lin" valueType="num">
                                      <p:cBhvr>
                                        <p:cTn id="40"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5">
                                            <p:txEl>
                                              <p:pRg st="3" end="3"/>
                                            </p:txEl>
                                          </p:spTgt>
                                        </p:tgtEl>
                                        <p:attrNameLst>
                                          <p:attrName>style.visibility</p:attrName>
                                        </p:attrNameLst>
                                      </p:cBhvr>
                                      <p:to>
                                        <p:strVal val="visible"/>
                                      </p:to>
                                    </p:set>
                                    <p:animEffect transition="in" filter="fade">
                                      <p:cBhvr>
                                        <p:cTn id="44" dur="1000"/>
                                        <p:tgtEl>
                                          <p:spTgt spid="15">
                                            <p:txEl>
                                              <p:pRg st="3" end="3"/>
                                            </p:txEl>
                                          </p:spTgt>
                                        </p:tgtEl>
                                      </p:cBhvr>
                                    </p:animEffect>
                                    <p:anim calcmode="lin" valueType="num">
                                      <p:cBhvr>
                                        <p:cTn id="4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84;p22">
            <a:extLst>
              <a:ext uri="{FF2B5EF4-FFF2-40B4-BE49-F238E27FC236}">
                <a16:creationId xmlns:a16="http://schemas.microsoft.com/office/drawing/2014/main" id="{421EDBCC-1C2C-444E-9B23-FB33B23B9AB7}"/>
              </a:ext>
            </a:extLst>
          </p:cNvPr>
          <p:cNvSpPr txBox="1"/>
          <p:nvPr/>
        </p:nvSpPr>
        <p:spPr>
          <a:xfrm>
            <a:off x="2446491" y="311542"/>
            <a:ext cx="2288404" cy="937200"/>
          </a:xfrm>
          <a:prstGeom prst="rect">
            <a:avLst/>
          </a:prstGeom>
          <a:noFill/>
          <a:ln w="38100" cap="flat" cmpd="sng">
            <a:no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rgbClr val="434E7C"/>
                </a:solidFill>
                <a:latin typeface="Times New Roman" panose="02020603050405020304" pitchFamily="18" charset="0"/>
                <a:ea typeface="Caveat Brush"/>
                <a:cs typeface="Times New Roman" panose="02020603050405020304" pitchFamily="18" charset="0"/>
                <a:sym typeface="Caveat Brush"/>
              </a:rPr>
              <a:t>Bài 6</a:t>
            </a:r>
            <a:endParaRPr sz="4800" b="1">
              <a:solidFill>
                <a:srgbClr val="434E7C"/>
              </a:solidFill>
              <a:latin typeface="Times New Roman" panose="02020603050405020304" pitchFamily="18" charset="0"/>
              <a:ea typeface="Caveat Brush"/>
              <a:cs typeface="Times New Roman" panose="02020603050405020304" pitchFamily="18" charset="0"/>
              <a:sym typeface="Caveat Brush"/>
            </a:endParaRPr>
          </a:p>
        </p:txBody>
      </p:sp>
      <p:sp>
        <p:nvSpPr>
          <p:cNvPr id="3" name="Google Shape;1285;p22">
            <a:extLst>
              <a:ext uri="{FF2B5EF4-FFF2-40B4-BE49-F238E27FC236}">
                <a16:creationId xmlns:a16="http://schemas.microsoft.com/office/drawing/2014/main" id="{77595E6A-8C98-4827-8830-2CCCF7F8CD22}"/>
              </a:ext>
            </a:extLst>
          </p:cNvPr>
          <p:cNvSpPr txBox="1"/>
          <p:nvPr/>
        </p:nvSpPr>
        <p:spPr>
          <a:xfrm>
            <a:off x="5211902" y="311542"/>
            <a:ext cx="10152600" cy="9372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48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48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
        <p:nvSpPr>
          <p:cNvPr id="4" name="TextBox 3">
            <a:extLst>
              <a:ext uri="{FF2B5EF4-FFF2-40B4-BE49-F238E27FC236}">
                <a16:creationId xmlns:a16="http://schemas.microsoft.com/office/drawing/2014/main" id="{F8FC0006-952F-463C-909D-C9EB80651F20}"/>
              </a:ext>
            </a:extLst>
          </p:cNvPr>
          <p:cNvSpPr txBox="1"/>
          <p:nvPr/>
        </p:nvSpPr>
        <p:spPr>
          <a:xfrm>
            <a:off x="2216506" y="1367691"/>
            <a:ext cx="5990792" cy="830997"/>
          </a:xfrm>
          <a:prstGeom prst="rect">
            <a:avLst/>
          </a:prstGeom>
          <a:noFill/>
        </p:spPr>
        <p:txBody>
          <a:bodyPr wrap="square" rtlCol="0">
            <a:spAutoFit/>
          </a:bodyPr>
          <a:lstStyle/>
          <a:p>
            <a:pPr algn="l"/>
            <a:r>
              <a:rPr lang="en-US" sz="4800" b="1">
                <a:solidFill>
                  <a:srgbClr val="434E7C"/>
                </a:solidFill>
                <a:latin typeface="Times New Roman" panose="02020603050405020304" pitchFamily="18" charset="0"/>
                <a:cs typeface="Times New Roman" panose="02020603050405020304" pitchFamily="18" charset="0"/>
              </a:rPr>
              <a:t>II. Công thức hoá học</a:t>
            </a:r>
          </a:p>
        </p:txBody>
      </p:sp>
      <p:sp>
        <p:nvSpPr>
          <p:cNvPr id="5" name="TextBox 4">
            <a:extLst>
              <a:ext uri="{FF2B5EF4-FFF2-40B4-BE49-F238E27FC236}">
                <a16:creationId xmlns:a16="http://schemas.microsoft.com/office/drawing/2014/main" id="{62E6B92D-6D6B-47FA-851A-4A73F9884CCE}"/>
              </a:ext>
            </a:extLst>
          </p:cNvPr>
          <p:cNvSpPr txBox="1"/>
          <p:nvPr/>
        </p:nvSpPr>
        <p:spPr>
          <a:xfrm>
            <a:off x="2635591" y="2272838"/>
            <a:ext cx="9207004" cy="830997"/>
          </a:xfrm>
          <a:prstGeom prst="rect">
            <a:avLst/>
          </a:prstGeom>
          <a:noFill/>
        </p:spPr>
        <p:txBody>
          <a:bodyPr wrap="square" rtlCol="0">
            <a:spAutoFit/>
          </a:bodyPr>
          <a:lstStyle/>
          <a:p>
            <a:pPr algn="l"/>
            <a:r>
              <a:rPr lang="en-US" sz="4800" b="1" dirty="0">
                <a:solidFill>
                  <a:srgbClr val="434E7C"/>
                </a:solidFill>
                <a:latin typeface="Times New Roman" panose="02020603050405020304" pitchFamily="18" charset="0"/>
                <a:cs typeface="Times New Roman" panose="02020603050405020304" pitchFamily="18" charset="0"/>
              </a:rPr>
              <a:t>2. Ý </a:t>
            </a:r>
            <a:r>
              <a:rPr lang="en-US" sz="4800" b="1" dirty="0" err="1">
                <a:solidFill>
                  <a:srgbClr val="434E7C"/>
                </a:solidFill>
                <a:latin typeface="Times New Roman" panose="02020603050405020304" pitchFamily="18" charset="0"/>
                <a:cs typeface="Times New Roman" panose="02020603050405020304" pitchFamily="18" charset="0"/>
              </a:rPr>
              <a:t>nghĩa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công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thức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hoá</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học</a:t>
            </a:r>
            <a:endParaRPr lang="en-US" sz="4800" b="1" dirty="0">
              <a:solidFill>
                <a:srgbClr val="434E7C"/>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1693040-D04F-33B7-5B96-06E2EC6ABA98}"/>
              </a:ext>
            </a:extLst>
          </p:cNvPr>
          <p:cNvSpPr txBox="1"/>
          <p:nvPr/>
        </p:nvSpPr>
        <p:spPr>
          <a:xfrm>
            <a:off x="2635591" y="3222784"/>
            <a:ext cx="13395907" cy="2308324"/>
          </a:xfrm>
          <a:prstGeom prst="rect">
            <a:avLst/>
          </a:prstGeom>
          <a:noFill/>
        </p:spPr>
        <p:txBody>
          <a:bodyPr wrap="square">
            <a:spAutoFit/>
          </a:bodyPr>
          <a:lstStyle/>
          <a:p>
            <a:pPr algn="l"/>
            <a:r>
              <a:rPr lang="en-US" sz="4800" b="1" dirty="0">
                <a:solidFill>
                  <a:srgbClr val="434E7C"/>
                </a:solidFill>
                <a:latin typeface="Times New Roman" panose="02020603050405020304" pitchFamily="18" charset="0"/>
                <a:cs typeface="Times New Roman" panose="02020603050405020304" pitchFamily="18" charset="0"/>
              </a:rPr>
              <a:t>3. </a:t>
            </a:r>
            <a:r>
              <a:rPr lang="en-US" sz="4800" b="1" dirty="0" err="1">
                <a:solidFill>
                  <a:srgbClr val="434E7C"/>
                </a:solidFill>
                <a:latin typeface="Times New Roman" panose="02020603050405020304" pitchFamily="18" charset="0"/>
                <a:cs typeface="Times New Roman" panose="02020603050405020304" pitchFamily="18" charset="0"/>
              </a:rPr>
              <a:t>Xác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định</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công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thức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hóa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học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hợp</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chất</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khi</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biết</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hóa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trị</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hoặc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phần</a:t>
            </a:r>
            <a:r>
              <a:rPr lang="en-US" sz="4800" b="1" dirty="0">
                <a:solidFill>
                  <a:srgbClr val="434E7C"/>
                </a:solidFill>
                <a:latin typeface="Times New Roman" panose="02020603050405020304" pitchFamily="18" charset="0"/>
                <a:cs typeface="Times New Roman" panose="02020603050405020304" pitchFamily="18" charset="0"/>
              </a:rPr>
              <a:t> tram </a:t>
            </a:r>
            <a:r>
              <a:rPr lang="en-US" sz="4800" b="1" dirty="0" err="1">
                <a:solidFill>
                  <a:srgbClr val="434E7C"/>
                </a:solidFill>
                <a:latin typeface="Times New Roman" panose="02020603050405020304" pitchFamily="18" charset="0"/>
                <a:cs typeface="Times New Roman" panose="02020603050405020304" pitchFamily="18" charset="0"/>
              </a:rPr>
              <a:t>khối</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lượng</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của</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các</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nguyên</a:t>
            </a:r>
            <a:r>
              <a:rPr lang="en-US" sz="4800" b="1" dirty="0">
                <a:solidFill>
                  <a:srgbClr val="434E7C"/>
                </a:solidFill>
                <a:latin typeface="Times New Roman" panose="02020603050405020304" pitchFamily="18" charset="0"/>
                <a:cs typeface="Times New Roman" panose="02020603050405020304" pitchFamily="18" charset="0"/>
              </a:rPr>
              <a:t> </a:t>
            </a:r>
            <a:r>
              <a:rPr lang="en-US" sz="4800" b="1" dirty="0" err="1">
                <a:solidFill>
                  <a:srgbClr val="434E7C"/>
                </a:solidFill>
                <a:latin typeface="Times New Roman" panose="02020603050405020304" pitchFamily="18" charset="0"/>
                <a:cs typeface="Times New Roman" panose="02020603050405020304" pitchFamily="18" charset="0"/>
              </a:rPr>
              <a:t>tố</a:t>
            </a:r>
            <a:r>
              <a:rPr lang="en-US" sz="4800" b="1" dirty="0">
                <a:solidFill>
                  <a:srgbClr val="434E7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0671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công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tạo</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thành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từ</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hai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trị</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869C8BA-8E07-4776-9506-B2DFF1497720}"/>
                  </a:ext>
                </a:extLst>
              </p:cNvPr>
              <p:cNvSpPr txBox="1"/>
              <p:nvPr/>
            </p:nvSpPr>
            <p:spPr>
              <a:xfrm>
                <a:off x="2743200" y="2881342"/>
                <a:ext cx="13439078" cy="4117859"/>
              </a:xfrm>
              <a:prstGeom prst="rect">
                <a:avLst/>
              </a:prstGeom>
              <a:noFill/>
            </p:spPr>
            <p:txBody>
              <a:bodyPr wrap="square" rtlCol="0">
                <a:spAutoFit/>
              </a:bodyPr>
              <a:lstStyle/>
              <a:p>
                <a:pPr algn="l"/>
                <a:r>
                  <a:rPr lang="en-US" sz="4800" dirty="0">
                    <a:solidFill>
                      <a:srgbClr val="434E7C"/>
                    </a:solidFill>
                    <a:latin typeface="Times New Roman" panose="02020603050405020304" pitchFamily="18" charset="0"/>
                    <a:cs typeface="Times New Roman" panose="02020603050405020304" pitchFamily="18" charset="0"/>
                  </a:rPr>
                  <a:t>Các </a:t>
                </a:r>
                <a:r>
                  <a:rPr lang="en-US" sz="4800" dirty="0" err="1">
                    <a:solidFill>
                      <a:srgbClr val="434E7C"/>
                    </a:solidFill>
                    <a:latin typeface="Times New Roman" panose="02020603050405020304" pitchFamily="18" charset="0"/>
                    <a:cs typeface="Times New Roman" panose="02020603050405020304" pitchFamily="18" charset="0"/>
                  </a:rPr>
                  <a:t>bướctính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Đặtcôngthứchóahọccủahợpchất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B</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vi-VN" sz="4800" baseline="-250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Ápdụng</a:t>
                </a:r>
                <a:r>
                  <a:rPr lang="en-US" sz="4800" dirty="0">
                    <a:solidFill>
                      <a:srgbClr val="434E7C"/>
                    </a:solidFill>
                    <a:latin typeface="Times New Roman" panose="02020603050405020304" pitchFamily="18" charset="0"/>
                    <a:cs typeface="Times New Roman" panose="02020603050405020304" pitchFamily="18" charset="0"/>
                  </a:rPr>
                  <a:t> qui </a:t>
                </a:r>
                <a:r>
                  <a:rPr lang="en-US" sz="4800" dirty="0" err="1">
                    <a:solidFill>
                      <a:srgbClr val="434E7C"/>
                    </a:solidFill>
                    <a:latin typeface="Times New Roman" panose="02020603050405020304" pitchFamily="18" charset="0"/>
                    <a:cs typeface="Times New Roman" panose="02020603050405020304" pitchFamily="18" charset="0"/>
                  </a:rPr>
                  <a:t>tắchóatrị</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xácđịnhtỉlệ</a:t>
                </a:r>
                <a14:m>
                  <m:oMath xmlns:m="http://schemas.openxmlformats.org/officeDocument/2006/math">
                    <m:f>
                      <m:fPr>
                        <m:ctrlPr>
                          <a:rPr lang="en-US" sz="4800" i="1" smtClean="0">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𝑥</m:t>
                        </m:r>
                      </m:num>
                      <m:den>
                        <m:r>
                          <a:rPr lang="en-US" sz="4800" b="0" i="1" smtClean="0">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𝑏</m:t>
                        </m:r>
                      </m:num>
                      <m:den>
                        <m:r>
                          <a:rPr lang="en-US" sz="4800" b="0" i="1" smtClean="0">
                            <a:solidFill>
                              <a:srgbClr val="434E7C"/>
                            </a:solidFill>
                            <a:latin typeface="Cambria Math" panose="02040503050406030204" pitchFamily="18" charset="0"/>
                            <a:cs typeface="Times New Roman" panose="02020603050405020304" pitchFamily="18" charset="0"/>
                          </a:rPr>
                          <m:t>𝑎</m:t>
                        </m:r>
                      </m:den>
                    </m:f>
                  </m:oMath>
                </a14:m>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Xácđịnhx,y</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x,ythườnglànhữngsốnguyênnhỏnhấtthõamãntỉlệ</a:t>
                </a:r>
                <a:r>
                  <a:rPr lang="en-US" sz="4800" dirty="0">
                    <a:solidFill>
                      <a:srgbClr val="434E7C"/>
                    </a:solidFill>
                    <a:latin typeface="Times New Roman" panose="02020603050405020304" pitchFamily="18" charset="0"/>
                    <a:cs typeface="Times New Roman" panose="02020603050405020304" pitchFamily="18" charset="0"/>
                  </a:rPr>
                  <a:t>)</a:t>
                </a:r>
                <a:endParaRPr lang="vi-VN" sz="4800" dirty="0">
                  <a:solidFill>
                    <a:srgbClr val="434E7C"/>
                  </a:solidFill>
                  <a:latin typeface="Times New Roman" panose="02020603050405020304" pitchFamily="18"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xmlns="" id="{1869C8BA-8E07-4776-9506-B2DFF1497720}"/>
                  </a:ext>
                </a:extLst>
              </p:cNvPr>
              <p:cNvSpPr txBox="1">
                <a:spLocks noRot="1" noChangeAspect="1" noMove="1" noResize="1" noEditPoints="1" noAdjustHandles="1" noChangeArrowheads="1" noChangeShapeType="1" noTextEdit="1"/>
              </p:cNvSpPr>
              <p:nvPr/>
            </p:nvSpPr>
            <p:spPr>
              <a:xfrm>
                <a:off x="2743200" y="2881342"/>
                <a:ext cx="13439078" cy="4117859"/>
              </a:xfrm>
              <a:prstGeom prst="rect">
                <a:avLst/>
              </a:prstGeom>
              <a:blipFill>
                <a:blip r:embed="rId2"/>
                <a:stretch>
                  <a:fillRect l="-2041" t="-3259" b="-7111"/>
                </a:stretch>
              </a:blipFill>
            </p:spPr>
            <p:txBody>
              <a:bodyPr/>
              <a:lstStyle/>
              <a:p>
                <a:r>
                  <a:rPr lang="en-US">
                    <a:noFill/>
                  </a:rPr>
                  <a:t> </a:t>
                </a:r>
              </a:p>
            </p:txBody>
          </p:sp>
        </mc:Fallback>
      </mc:AlternateContent>
    </p:spTree>
    <p:extLst>
      <p:ext uri="{BB962C8B-B14F-4D97-AF65-F5344CB8AC3E}">
        <p14:creationId xmlns:p14="http://schemas.microsoft.com/office/powerpoint/2010/main" val="19969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4" name="Google Shape;1284;p22"/>
          <p:cNvSpPr txBox="1"/>
          <p:nvPr/>
        </p:nvSpPr>
        <p:spPr>
          <a:xfrm>
            <a:off x="7999798" y="2198688"/>
            <a:ext cx="2288404" cy="937200"/>
          </a:xfrm>
          <a:prstGeom prst="rect">
            <a:avLst/>
          </a:prstGeom>
          <a:solidFill>
            <a:schemeClr val="accent5"/>
          </a:solid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6000">
                <a:solidFill>
                  <a:schemeClr val="lt1"/>
                </a:solidFill>
                <a:latin typeface="Times New Roman" panose="02020603050405020304" pitchFamily="18" charset="0"/>
                <a:ea typeface="Caveat Brush"/>
                <a:cs typeface="Times New Roman" panose="02020603050405020304" pitchFamily="18" charset="0"/>
                <a:sym typeface="Caveat Brush"/>
              </a:rPr>
              <a:t>Bài 6</a:t>
            </a:r>
            <a:endParaRPr sz="6000">
              <a:solidFill>
                <a:schemeClr val="lt1"/>
              </a:solidFill>
              <a:latin typeface="Times New Roman" panose="02020603050405020304" pitchFamily="18" charset="0"/>
              <a:ea typeface="Caveat Brush"/>
              <a:cs typeface="Times New Roman" panose="02020603050405020304" pitchFamily="18" charset="0"/>
              <a:sym typeface="Caveat Brush"/>
            </a:endParaRPr>
          </a:p>
        </p:txBody>
      </p:sp>
      <p:sp>
        <p:nvSpPr>
          <p:cNvPr id="1285" name="Google Shape;1285;p22"/>
          <p:cNvSpPr txBox="1"/>
          <p:nvPr/>
        </p:nvSpPr>
        <p:spPr>
          <a:xfrm>
            <a:off x="1734600" y="4197318"/>
            <a:ext cx="14818800" cy="2314800"/>
          </a:xfrm>
          <a:prstGeom prst="rect">
            <a:avLst/>
          </a:prstGeom>
          <a:no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r>
              <a:rPr lang="en" sz="11600" b="1">
                <a:solidFill>
                  <a:schemeClr val="accent5"/>
                </a:solidFill>
                <a:latin typeface="Times New Roman" panose="02020603050405020304" pitchFamily="18" charset="0"/>
                <a:ea typeface="Caveat Brush"/>
                <a:cs typeface="Times New Roman" panose="02020603050405020304" pitchFamily="18" charset="0"/>
                <a:sym typeface="Caveat Brush"/>
              </a:rPr>
              <a:t>HOÁ TRỊ, CÔNG THỨC HOÁ HỌC</a:t>
            </a:r>
            <a:endParaRPr sz="11600" b="1">
              <a:solidFill>
                <a:schemeClr val="accent5"/>
              </a:solidFill>
              <a:latin typeface="Times New Roman" panose="02020603050405020304" pitchFamily="18" charset="0"/>
              <a:ea typeface="Caveat Brush"/>
              <a:cs typeface="Times New Roman" panose="02020603050405020304" pitchFamily="18" charset="0"/>
              <a:sym typeface="Caveat Brush"/>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008357" y="1103973"/>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338993" y="1230521"/>
            <a:ext cx="14577407" cy="1569660"/>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Lập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VI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a:t>
            </a:r>
            <a:endParaRPr lang="en-US" sz="4800" baseline="-250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4160819"/>
              </a:xfrm>
              <a:prstGeom prst="rect">
                <a:avLst/>
              </a:prstGeom>
              <a:noFill/>
            </p:spPr>
            <p:txBody>
              <a:bodyPr wrap="square" rtlCol="0">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côngthứccủahợpchấtlàS</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Theo qui </a:t>
                </a:r>
                <a:r>
                  <a:rPr lang="en-US" sz="4800" dirty="0" err="1">
                    <a:solidFill>
                      <a:srgbClr val="434E7C"/>
                    </a:solidFill>
                    <a:latin typeface="Times New Roman" panose="02020603050405020304" pitchFamily="18" charset="0"/>
                    <a:cs typeface="Times New Roman" panose="02020603050405020304" pitchFamily="18" charset="0"/>
                  </a:rPr>
                  <a:t>tắchóatrị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VI.x</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II.y</a:t>
                </a:r>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lgn="l">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cótỉlệ</a:t>
                </a:r>
                <a:r>
                  <a:rPr lang="en-US" sz="4800" dirty="0">
                    <a:solidFill>
                      <a:srgbClr val="434E7C"/>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i="1">
                            <a:solidFill>
                              <a:srgbClr val="434E7C"/>
                            </a:solidFill>
                            <a:latin typeface="Cambria Math" panose="02040503050406030204" pitchFamily="18" charset="0"/>
                            <a:cs typeface="Times New Roman" panose="02020603050405020304" pitchFamily="18" charset="0"/>
                          </a:rPr>
                          <m:t>𝑥</m:t>
                        </m:r>
                      </m:num>
                      <m:den>
                        <m:r>
                          <a:rPr lang="en-US" sz="4800" i="1">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𝑉𝐼</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m:t>
                        </m:r>
                      </m:num>
                      <m:den>
                        <m:r>
                          <a:rPr lang="en-US" sz="4800" b="0" i="1" smtClean="0">
                            <a:solidFill>
                              <a:srgbClr val="434E7C"/>
                            </a:solidFill>
                            <a:latin typeface="Cambria Math" panose="02040503050406030204" pitchFamily="18" charset="0"/>
                            <a:cs typeface="Times New Roman" panose="02020603050405020304" pitchFamily="18" charset="0"/>
                          </a:rPr>
                          <m:t>3</m:t>
                        </m:r>
                      </m:den>
                    </m:f>
                  </m:oMath>
                </a14:m>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Chọn</a:t>
                </a:r>
                <a:r>
                  <a:rPr lang="en-US" sz="4800" dirty="0">
                    <a:solidFill>
                      <a:srgbClr val="434E7C"/>
                    </a:solidFill>
                    <a:latin typeface="Times New Roman" panose="02020603050405020304" pitchFamily="18" charset="0"/>
                    <a:cs typeface="Times New Roman" panose="02020603050405020304" pitchFamily="18" charset="0"/>
                  </a:rPr>
                  <a:t> x = 1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y = 3</a:t>
                </a:r>
              </a:p>
              <a:p>
                <a:pPr marL="685800" indent="-6858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Côngthứchóahọccủahợpchấtlà</a:t>
                </a:r>
                <a:r>
                  <a:rPr lang="en-US" sz="4800" dirty="0">
                    <a:solidFill>
                      <a:srgbClr val="434E7C"/>
                    </a:solidFill>
                    <a:latin typeface="Times New Roman" panose="02020603050405020304" pitchFamily="18" charset="0"/>
                    <a:cs typeface="Times New Roman" panose="02020603050405020304" pitchFamily="18" charset="0"/>
                  </a:rPr>
                  <a:t>: SO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mc:Choice>
        <mc:Fallback xmlns="">
          <p:sp>
            <p:nvSpPr>
              <p:cNvPr id="3" name="TextBox 2">
                <a:extLst>
                  <a:ext uri="{FF2B5EF4-FFF2-40B4-BE49-F238E27FC236}">
                    <a16:creationId xmlns:a16="http://schemas.microsoft.com/office/drawing/2014/main" xmlns="" id="{279BD5D0-9487-48E0-8A06-55E70D2A5C3F}"/>
                  </a:ext>
                </a:extLst>
              </p:cNvPr>
              <p:cNvSpPr txBox="1">
                <a:spLocks noRot="1" noChangeAspect="1" noMove="1" noResize="1" noEditPoints="1" noAdjustHandles="1" noChangeArrowheads="1" noChangeShapeType="1" noTextEdit="1"/>
              </p:cNvSpPr>
              <p:nvPr/>
            </p:nvSpPr>
            <p:spPr>
              <a:xfrm>
                <a:off x="2214883" y="3500161"/>
                <a:ext cx="13964811" cy="4160819"/>
              </a:xfrm>
              <a:prstGeom prst="rect">
                <a:avLst/>
              </a:prstGeom>
              <a:blipFill>
                <a:blip r:embed="rId2"/>
                <a:stretch>
                  <a:fillRect l="-1790" t="-3221" b="-5857"/>
                </a:stretch>
              </a:blipFill>
            </p:spPr>
            <p:txBody>
              <a:bodyPr/>
              <a:lstStyle/>
              <a:p>
                <a:r>
                  <a:rPr lang="en-US">
                    <a:noFill/>
                  </a:rPr>
                  <a:t> </a:t>
                </a:r>
              </a:p>
            </p:txBody>
          </p:sp>
        </mc:Fallback>
      </mc:AlternateContent>
    </p:spTree>
    <p:extLst>
      <p:ext uri="{BB962C8B-B14F-4D97-AF65-F5344CB8AC3E}">
        <p14:creationId xmlns:p14="http://schemas.microsoft.com/office/powerpoint/2010/main" val="4344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067350" y="523748"/>
            <a:ext cx="15076444" cy="1696208"/>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197678" y="650296"/>
            <a:ext cx="14158284" cy="1569660"/>
          </a:xfrm>
          <a:prstGeom prst="rect">
            <a:avLst/>
          </a:prstGeom>
          <a:noFill/>
        </p:spPr>
        <p:txBody>
          <a:bodyPr wrap="square" rtlCol="0">
            <a:spAutoFit/>
          </a:bodyPr>
          <a:lstStyle/>
          <a:p>
            <a:pPr algn="l"/>
            <a:r>
              <a:rPr lang="en-US" sz="4800" dirty="0" err="1">
                <a:solidFill>
                  <a:srgbClr val="434E7C"/>
                </a:solidFill>
                <a:latin typeface="Times New Roman" panose="02020603050405020304" pitchFamily="18" charset="0"/>
                <a:cs typeface="Times New Roman" panose="02020603050405020304" pitchFamily="18" charset="0"/>
              </a:rPr>
              <a:t>Lập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Ca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trị</a:t>
            </a:r>
            <a:r>
              <a:rPr lang="en-US" sz="4800" dirty="0">
                <a:solidFill>
                  <a:srgbClr val="434E7C"/>
                </a:solidFill>
                <a:latin typeface="Times New Roman" panose="02020603050405020304" pitchFamily="18" charset="0"/>
                <a:cs typeface="Times New Roman" panose="02020603050405020304" pitchFamily="18" charset="0"/>
              </a:rPr>
              <a:t> II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6A929FF-90D5-7AA0-228E-2B3FF0141B4C}"/>
                  </a:ext>
                </a:extLst>
              </p:cNvPr>
              <p:cNvSpPr txBox="1"/>
              <p:nvPr/>
            </p:nvSpPr>
            <p:spPr>
              <a:xfrm>
                <a:off x="2698954" y="2744162"/>
                <a:ext cx="12624620" cy="4117859"/>
              </a:xfrm>
              <a:prstGeom prst="rect">
                <a:avLst/>
              </a:prstGeom>
              <a:noFill/>
            </p:spPr>
            <p:txBody>
              <a:bodyPr wrap="square">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côngthứccủahợpchấtlàCa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Theo qui </a:t>
                </a:r>
                <a:r>
                  <a:rPr lang="en-US" sz="4800" dirty="0" err="1">
                    <a:solidFill>
                      <a:srgbClr val="434E7C"/>
                    </a:solidFill>
                    <a:latin typeface="Times New Roman" panose="02020603050405020304" pitchFamily="18" charset="0"/>
                    <a:cs typeface="Times New Roman" panose="02020603050405020304" pitchFamily="18" charset="0"/>
                  </a:rPr>
                  <a:t>tắchóatrị</a:t>
                </a:r>
                <a:r>
                  <a:rPr lang="en-US" sz="4800" dirty="0">
                    <a:solidFill>
                      <a:srgbClr val="434E7C"/>
                    </a:solidFill>
                    <a:latin typeface="Times New Roman" panose="02020603050405020304" pitchFamily="18" charset="0"/>
                    <a:cs typeface="Times New Roman" panose="02020603050405020304" pitchFamily="18" charset="0"/>
                  </a:rPr>
                  <a:t>, 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II.x</a:t>
                </a:r>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II.y</a:t>
                </a:r>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lgn="l">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cótỉlệ</a:t>
                </a:r>
                <a:r>
                  <a:rPr lang="en-US" sz="4800" dirty="0">
                    <a:solidFill>
                      <a:srgbClr val="434E7C"/>
                    </a:solidFill>
                    <a:latin typeface="Times New Roman" panose="02020603050405020304" pitchFamily="18" charset="0"/>
                    <a:cs typeface="Times New Roman" panose="02020603050405020304" pitchFamily="18" charset="0"/>
                  </a:rPr>
                  <a:t>:</a:t>
                </a:r>
              </a:p>
              <a:p>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i="1">
                            <a:solidFill>
                              <a:srgbClr val="434E7C"/>
                            </a:solidFill>
                            <a:latin typeface="Cambria Math" panose="02040503050406030204" pitchFamily="18" charset="0"/>
                            <a:cs typeface="Times New Roman" panose="02020603050405020304" pitchFamily="18" charset="0"/>
                          </a:rPr>
                          <m:t>𝑥</m:t>
                        </m:r>
                      </m:num>
                      <m:den>
                        <m:r>
                          <a:rPr lang="en-US" sz="4800" i="1">
                            <a:solidFill>
                              <a:srgbClr val="434E7C"/>
                            </a:solidFill>
                            <a:latin typeface="Cambria Math" panose="02040503050406030204" pitchFamily="18" charset="0"/>
                            <a:cs typeface="Times New Roman" panose="02020603050405020304" pitchFamily="18" charset="0"/>
                          </a:rPr>
                          <m:t>𝑦</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𝐼𝐼</m:t>
                        </m:r>
                      </m:num>
                      <m:den>
                        <m:r>
                          <a:rPr lang="en-US" sz="4800" b="0" i="1" smtClean="0">
                            <a:solidFill>
                              <a:srgbClr val="434E7C"/>
                            </a:solidFill>
                            <a:latin typeface="Cambria Math" panose="02040503050406030204" pitchFamily="18" charset="0"/>
                            <a:cs typeface="Times New Roman" panose="02020603050405020304" pitchFamily="18" charset="0"/>
                          </a:rPr>
                          <m:t>𝐼𝐼</m:t>
                        </m:r>
                      </m:den>
                    </m:f>
                  </m:oMath>
                </a14:m>
                <a:r>
                  <a:rPr lang="en-US" sz="4800" dirty="0">
                    <a:solidFill>
                      <a:srgbClr val="434E7C"/>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m:t>
                        </m:r>
                      </m:num>
                      <m:den>
                        <m:r>
                          <a:rPr lang="en-US" sz="4800" b="0" i="1" smtClean="0">
                            <a:solidFill>
                              <a:srgbClr val="434E7C"/>
                            </a:solidFill>
                            <a:latin typeface="Cambria Math" panose="02040503050406030204" pitchFamily="18" charset="0"/>
                            <a:cs typeface="Times New Roman" panose="02020603050405020304" pitchFamily="18" charset="0"/>
                          </a:rPr>
                          <m:t>1</m:t>
                        </m:r>
                      </m:den>
                    </m:f>
                  </m:oMath>
                </a14:m>
                <a:r>
                  <a:rPr lang="en-US" sz="4800" dirty="0">
                    <a:solidFill>
                      <a:srgbClr val="434E7C"/>
                    </a:solidFill>
                    <a:latin typeface="Times New Roman" panose="02020603050405020304" pitchFamily="18" charset="0"/>
                    <a:cs typeface="Times New Roman" panose="02020603050405020304" pitchFamily="18" charset="0"/>
                  </a:rPr>
                  <a:t> = </a:t>
                </a:r>
                <a:r>
                  <a:rPr lang="en-US" sz="4800" dirty="0" err="1">
                    <a:solidFill>
                      <a:srgbClr val="434E7C"/>
                    </a:solidFill>
                    <a:latin typeface="Times New Roman" panose="02020603050405020304" pitchFamily="18" charset="0"/>
                    <a:cs typeface="Times New Roman" panose="02020603050405020304" pitchFamily="18" charset="0"/>
                  </a:rPr>
                  <a:t>Chọn</a:t>
                </a:r>
                <a:r>
                  <a:rPr lang="en-US" sz="4800" dirty="0">
                    <a:solidFill>
                      <a:srgbClr val="434E7C"/>
                    </a:solidFill>
                    <a:latin typeface="Times New Roman" panose="02020603050405020304" pitchFamily="18" charset="0"/>
                    <a:cs typeface="Times New Roman" panose="02020603050405020304" pitchFamily="18" charset="0"/>
                  </a:rPr>
                  <a:t> x = 1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y = 1</a:t>
                </a:r>
              </a:p>
              <a:p>
                <a:pPr marL="685800" indent="-6858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Côngthứchóahọccủahợpchấtlà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CaO</a:t>
                </a:r>
                <a:endParaRPr lang="en-US" sz="4800" dirty="0"/>
              </a:p>
            </p:txBody>
          </p:sp>
        </mc:Choice>
        <mc:Fallback xmlns="">
          <p:sp>
            <p:nvSpPr>
              <p:cNvPr id="4" name="TextBox 3">
                <a:extLst>
                  <a:ext uri="{FF2B5EF4-FFF2-40B4-BE49-F238E27FC236}">
                    <a16:creationId xmlns:a16="http://schemas.microsoft.com/office/drawing/2014/main" xmlns="" id="{F6A929FF-90D5-7AA0-228E-2B3FF0141B4C}"/>
                  </a:ext>
                </a:extLst>
              </p:cNvPr>
              <p:cNvSpPr txBox="1">
                <a:spLocks noRot="1" noChangeAspect="1" noMove="1" noResize="1" noEditPoints="1" noAdjustHandles="1" noChangeArrowheads="1" noChangeShapeType="1" noTextEdit="1"/>
              </p:cNvSpPr>
              <p:nvPr/>
            </p:nvSpPr>
            <p:spPr>
              <a:xfrm>
                <a:off x="2698954" y="2744162"/>
                <a:ext cx="12624620" cy="4117859"/>
              </a:xfrm>
              <a:prstGeom prst="rect">
                <a:avLst/>
              </a:prstGeom>
              <a:blipFill>
                <a:blip r:embed="rId2"/>
                <a:stretch>
                  <a:fillRect l="-1980" t="-3254" b="-6953"/>
                </a:stretch>
              </a:blipFill>
            </p:spPr>
            <p:txBody>
              <a:bodyPr/>
              <a:lstStyle/>
              <a:p>
                <a:r>
                  <a:rPr lang="en-US">
                    <a:noFill/>
                  </a:rPr>
                  <a:t> </a:t>
                </a:r>
              </a:p>
            </p:txBody>
          </p:sp>
        </mc:Fallback>
      </mc:AlternateContent>
    </p:spTree>
    <p:extLst>
      <p:ext uri="{BB962C8B-B14F-4D97-AF65-F5344CB8AC3E}">
        <p14:creationId xmlns:p14="http://schemas.microsoft.com/office/powerpoint/2010/main" val="335952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67A01-1B6C-4AEA-83CB-B19EE109A017}"/>
              </a:ext>
            </a:extLst>
          </p:cNvPr>
          <p:cNvSpPr txBox="1"/>
          <p:nvPr/>
        </p:nvSpPr>
        <p:spPr>
          <a:xfrm>
            <a:off x="2500660" y="348672"/>
            <a:ext cx="13439079" cy="2585323"/>
          </a:xfrm>
          <a:prstGeom prst="rect">
            <a:avLst/>
          </a:prstGeom>
          <a:noFill/>
        </p:spPr>
        <p:txBody>
          <a:bodyPr wrap="square" rtlCol="0">
            <a:spAutoFit/>
          </a:bodyPr>
          <a:lstStyle/>
          <a:p>
            <a:pPr algn="l"/>
            <a:r>
              <a:rPr lang="en-US" sz="5400" b="1" dirty="0" err="1">
                <a:solidFill>
                  <a:srgbClr val="FF0000"/>
                </a:solidFill>
                <a:latin typeface="Times New Roman" panose="02020603050405020304" pitchFamily="18" charset="0"/>
                <a:cs typeface="Times New Roman" panose="02020603050405020304" pitchFamily="18" charset="0"/>
              </a:rPr>
              <a:t>Xác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định</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công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thức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hóa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học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biết</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phần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trăm</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khối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các</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nguyên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tố</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và</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khối</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lượng</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phân</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tử</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của</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hợp</a:t>
            </a: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err="1">
                <a:solidFill>
                  <a:srgbClr val="FF0000"/>
                </a:solidFill>
                <a:latin typeface="Times New Roman" panose="02020603050405020304" pitchFamily="18" charset="0"/>
                <a:cs typeface="Times New Roman" panose="02020603050405020304" pitchFamily="18" charset="0"/>
              </a:rPr>
              <a:t>chất</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869C8BA-8E07-4776-9506-B2DFF1497720}"/>
              </a:ext>
            </a:extLst>
          </p:cNvPr>
          <p:cNvSpPr txBox="1"/>
          <p:nvPr/>
        </p:nvSpPr>
        <p:spPr>
          <a:xfrm>
            <a:off x="2500661" y="3368039"/>
            <a:ext cx="13439078" cy="3046988"/>
          </a:xfrm>
          <a:prstGeom prst="rect">
            <a:avLst/>
          </a:prstGeom>
          <a:noFill/>
        </p:spPr>
        <p:txBody>
          <a:bodyPr wrap="square" rtlCol="0">
            <a:spAutoFit/>
          </a:bodyPr>
          <a:lstStyle/>
          <a:p>
            <a:pPr algn="l"/>
            <a:r>
              <a:rPr lang="en-US" sz="4800" dirty="0">
                <a:solidFill>
                  <a:srgbClr val="434E7C"/>
                </a:solidFill>
                <a:latin typeface="Times New Roman" panose="02020603050405020304" pitchFamily="18" charset="0"/>
                <a:cs typeface="Times New Roman" panose="02020603050405020304" pitchFamily="18" charset="0"/>
              </a:rPr>
              <a:t>Các </a:t>
            </a:r>
            <a:r>
              <a:rPr lang="en-US" sz="4800" dirty="0" err="1">
                <a:solidFill>
                  <a:srgbClr val="434E7C"/>
                </a:solidFill>
                <a:latin typeface="Times New Roman" panose="02020603050405020304" pitchFamily="18" charset="0"/>
                <a:cs typeface="Times New Roman" panose="02020603050405020304" pitchFamily="18" charset="0"/>
              </a:rPr>
              <a:t>bước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endParaRPr lang="en-US"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Đặt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A</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B</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vi-VN" sz="4800" baseline="-25000" dirty="0">
              <a:solidFill>
                <a:srgbClr val="434E7C"/>
              </a:solidFill>
              <a:latin typeface="Times New Roman" panose="02020603050405020304" pitchFamily="18" charset="0"/>
              <a:cs typeface="Times New Roman" panose="02020603050405020304" pitchFamily="18" charset="0"/>
            </a:endParaRPr>
          </a:p>
          <a:p>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Tính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A, B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một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endParaRPr lang="vi-VN" sz="4800" dirty="0">
              <a:solidFill>
                <a:srgbClr val="434E7C"/>
              </a:solidFill>
              <a:latin typeface="Times New Roman" panose="02020603050405020304" pitchFamily="18" charset="0"/>
              <a:cs typeface="Times New Roman" panose="02020603050405020304" pitchFamily="18" charset="0"/>
            </a:endParaRPr>
          </a:p>
          <a:p>
            <a:pPr algn="l"/>
            <a:r>
              <a:rPr lang="vi-VN"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Tìm</a:t>
            </a:r>
            <a:r>
              <a:rPr lang="en-US" sz="4800" dirty="0">
                <a:solidFill>
                  <a:srgbClr val="434E7C"/>
                </a:solidFill>
                <a:latin typeface="Times New Roman" panose="02020603050405020304" pitchFamily="18" charset="0"/>
                <a:cs typeface="Times New Roman" panose="02020603050405020304" pitchFamily="18" charset="0"/>
              </a:rPr>
              <a:t> x, y </a:t>
            </a:r>
            <a:endParaRPr lang="vi-VN" sz="4800" dirty="0">
              <a:solidFill>
                <a:srgbClr val="434E7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3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1839956" y="319142"/>
            <a:ext cx="15076444" cy="2807515"/>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089474" y="445691"/>
            <a:ext cx="1457740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Ví</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u="sng" dirty="0" err="1">
                <a:solidFill>
                  <a:srgbClr val="434E7C"/>
                </a:solidFill>
                <a:latin typeface="Times New Roman" panose="02020603050405020304" pitchFamily="18" charset="0"/>
                <a:cs typeface="Times New Roman" panose="02020603050405020304" pitchFamily="18" charset="0"/>
              </a:rPr>
              <a:t>dụ</a:t>
            </a:r>
            <a:r>
              <a:rPr lang="en-US" sz="4800" u="sng" dirty="0">
                <a:solidFill>
                  <a:srgbClr val="434E7C"/>
                </a:solidFill>
                <a:latin typeface="Times New Roman" panose="02020603050405020304" pitchFamily="18" charset="0"/>
                <a:cs typeface="Times New Roman" panose="02020603050405020304" pitchFamily="18" charset="0"/>
              </a:rPr>
              <a:t>: </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64 amu.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phần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trăm</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oxygen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50%. </a:t>
            </a:r>
            <a:r>
              <a:rPr lang="en-US" sz="4800" dirty="0" err="1">
                <a:solidFill>
                  <a:srgbClr val="434E7C"/>
                </a:solidFill>
                <a:latin typeface="Times New Roman" panose="02020603050405020304" pitchFamily="18" charset="0"/>
                <a:cs typeface="Times New Roman" panose="02020603050405020304" pitchFamily="18" charset="0"/>
              </a:rPr>
              <a:t>Hãy</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R</a:t>
            </a:r>
            <a:endParaRPr lang="en-US" sz="4800" baseline="-25000" dirty="0">
              <a:solidFill>
                <a:srgbClr val="434E7C"/>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79BD5D0-9487-48E0-8A06-55E70D2A5C3F}"/>
                  </a:ext>
                </a:extLst>
              </p:cNvPr>
              <p:cNvSpPr txBox="1"/>
              <p:nvPr/>
            </p:nvSpPr>
            <p:spPr>
              <a:xfrm>
                <a:off x="2214883" y="3500161"/>
                <a:ext cx="13964811" cy="6191888"/>
              </a:xfrm>
              <a:prstGeom prst="rect">
                <a:avLst/>
              </a:prstGeom>
              <a:noFill/>
            </p:spPr>
            <p:txBody>
              <a:bodyPr wrap="square" rtlCol="0">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làS</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f>
                        <m:fPr>
                          <m:ctrlPr>
                            <a:rPr lang="en-US" sz="3600" i="1">
                              <a:solidFill>
                                <a:srgbClr val="434E7C"/>
                              </a:solidFill>
                              <a:latin typeface="Cambria Math" panose="02040503050406030204" pitchFamily="18" charset="0"/>
                              <a:cs typeface="Times New Roman" panose="02020603050405020304" pitchFamily="18" charset="0"/>
                            </a:rPr>
                          </m:ctrlPr>
                        </m:fPr>
                        <m:num>
                          <m:r>
                            <a:rPr lang="en-US" sz="3600" b="0" i="1" smtClean="0">
                              <a:solidFill>
                                <a:srgbClr val="434E7C"/>
                              </a:solidFill>
                              <a:latin typeface="Cambria Math" panose="02040503050406030204" pitchFamily="18" charset="0"/>
                              <a:cs typeface="Times New Roman" panose="02020603050405020304" pitchFamily="18" charset="0"/>
                            </a:rPr>
                            <m:t>64 . 50</m:t>
                          </m:r>
                        </m:num>
                        <m:den>
                          <m:r>
                            <a:rPr lang="en-US" sz="3600" b="0" i="1" smtClean="0">
                              <a:solidFill>
                                <a:srgbClr val="434E7C"/>
                              </a:solidFill>
                              <a:latin typeface="Cambria Math" panose="02040503050406030204" pitchFamily="18" charset="0"/>
                              <a:cs typeface="Times New Roman" panose="02020603050405020304" pitchFamily="18" charset="0"/>
                            </a:rPr>
                            <m:t>100</m:t>
                          </m:r>
                        </m:den>
                      </m:f>
                      <m:r>
                        <a:rPr lang="en-US" sz="3600" b="0" i="0" smtClean="0">
                          <a:solidFill>
                            <a:srgbClr val="434E7C"/>
                          </a:solidFill>
                          <a:latin typeface="Cambria Math" panose="02040503050406030204" pitchFamily="18" charset="0"/>
                          <a:cs typeface="Times New Roman" panose="02020603050405020304" pitchFamily="18" charset="0"/>
                        </a:rPr>
                        <m:t>=32 </m:t>
                      </m:r>
                      <m:r>
                        <m:rPr>
                          <m:sty m:val="p"/>
                        </m:rPr>
                        <a:rPr lang="en-US" sz="3600" b="0" i="0" smtClean="0">
                          <a:solidFill>
                            <a:srgbClr val="434E7C"/>
                          </a:solidFill>
                          <a:latin typeface="Cambria Math" panose="02040503050406030204" pitchFamily="18" charset="0"/>
                          <a:cs typeface="Times New Roman" panose="02020603050405020304" pitchFamily="18" charset="0"/>
                        </a:rPr>
                        <m:t>amu</m:t>
                      </m:r>
                    </m:oMath>
                  </m:oMathPara>
                </a14:m>
                <a:endParaRPr lang="en-US" sz="360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r>
                        <a:rPr lang="en-US" sz="4000" b="0" i="1" smtClean="0">
                          <a:solidFill>
                            <a:srgbClr val="434E7C"/>
                          </a:solidFill>
                          <a:latin typeface="Cambria Math" panose="02040503050406030204" pitchFamily="18" charset="0"/>
                          <a:cs typeface="Times New Roman" panose="02020603050405020304" pitchFamily="18" charset="0"/>
                        </a:rPr>
                        <m:t>64 −32=32 </m:t>
                      </m:r>
                      <m:r>
                        <a:rPr lang="en-US" sz="4000" b="0" i="1" smtClean="0">
                          <a:solidFill>
                            <a:srgbClr val="434E7C"/>
                          </a:solidFill>
                          <a:latin typeface="Cambria Math" panose="02040503050406030204" pitchFamily="18" charset="0"/>
                          <a:cs typeface="Times New Roman" panose="02020603050405020304" pitchFamily="18" charset="0"/>
                        </a:rPr>
                        <m:t>𝑎𝑚𝑢</m:t>
                      </m:r>
                    </m:oMath>
                  </m:oMathPara>
                </a14:m>
                <a:endParaRPr lang="en-US" sz="4000" b="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16.y = 32 amu =&gt; y = 32 : 16 = 2</a:t>
                </a:r>
              </a:p>
              <a:p>
                <a:r>
                  <a:rPr lang="en-US" sz="4800" dirty="0">
                    <a:solidFill>
                      <a:srgbClr val="434E7C"/>
                    </a:solidFill>
                    <a:latin typeface="Times New Roman" panose="02020603050405020304" pitchFamily="18" charset="0"/>
                    <a:cs typeface="Times New Roman" panose="02020603050405020304" pitchFamily="18" charset="0"/>
                  </a:rPr>
                  <a:t>                32.x = 32 amu =&gt; x = 32 : 32 = 1</a:t>
                </a:r>
              </a:p>
              <a:p>
                <a:r>
                  <a:rPr lang="en-US" sz="4800" dirty="0" err="1">
                    <a:solidFill>
                      <a:srgbClr val="434E7C"/>
                    </a:solidFill>
                    <a:latin typeface="Times New Roman" panose="02020603050405020304" pitchFamily="18" charset="0"/>
                    <a:cs typeface="Times New Roman" panose="02020603050405020304" pitchFamily="18" charset="0"/>
                  </a:rPr>
                  <a:t>Vậycôngthứchóahọccủa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SO</a:t>
                </a:r>
                <a:r>
                  <a:rPr lang="en-US" sz="4800" baseline="-25000" dirty="0">
                    <a:solidFill>
                      <a:srgbClr val="434E7C"/>
                    </a:solidFill>
                    <a:latin typeface="Times New Roman" panose="02020603050405020304" pitchFamily="18" charset="0"/>
                    <a:cs typeface="Times New Roman" panose="02020603050405020304" pitchFamily="18" charset="0"/>
                  </a:rPr>
                  <a:t>2</a:t>
                </a:r>
              </a:p>
            </p:txBody>
          </p:sp>
        </mc:Choice>
        <mc:Fallback xmlns="">
          <p:sp>
            <p:nvSpPr>
              <p:cNvPr id="3" name="TextBox 2">
                <a:extLst>
                  <a:ext uri="{FF2B5EF4-FFF2-40B4-BE49-F238E27FC236}">
                    <a16:creationId xmlns:a16="http://schemas.microsoft.com/office/drawing/2014/main" xmlns="" id="{279BD5D0-9487-48E0-8A06-55E70D2A5C3F}"/>
                  </a:ext>
                </a:extLst>
              </p:cNvPr>
              <p:cNvSpPr txBox="1">
                <a:spLocks noRot="1" noChangeAspect="1" noMove="1" noResize="1" noEditPoints="1" noAdjustHandles="1" noChangeArrowheads="1" noChangeShapeType="1" noTextEdit="1"/>
              </p:cNvSpPr>
              <p:nvPr/>
            </p:nvSpPr>
            <p:spPr>
              <a:xfrm>
                <a:off x="2214883" y="3500161"/>
                <a:ext cx="13964811" cy="6191888"/>
              </a:xfrm>
              <a:prstGeom prst="rect">
                <a:avLst/>
              </a:prstGeom>
              <a:blipFill>
                <a:blip r:embed="rId2"/>
                <a:stretch>
                  <a:fillRect l="-1964" t="-2165" b="-4232"/>
                </a:stretch>
              </a:blipFill>
            </p:spPr>
            <p:txBody>
              <a:bodyPr/>
              <a:lstStyle/>
              <a:p>
                <a:r>
                  <a:rPr lang="en-US">
                    <a:noFill/>
                  </a:rPr>
                  <a:t> </a:t>
                </a:r>
              </a:p>
            </p:txBody>
          </p:sp>
        </mc:Fallback>
      </mc:AlternateContent>
    </p:spTree>
    <p:extLst>
      <p:ext uri="{BB962C8B-B14F-4D97-AF65-F5344CB8AC3E}">
        <p14:creationId xmlns:p14="http://schemas.microsoft.com/office/powerpoint/2010/main" val="170312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00;p6">
            <a:extLst>
              <a:ext uri="{FF2B5EF4-FFF2-40B4-BE49-F238E27FC236}">
                <a16:creationId xmlns:a16="http://schemas.microsoft.com/office/drawing/2014/main" id="{A6DB94D7-005C-4C88-91CA-803878AECF1C}"/>
              </a:ext>
            </a:extLst>
          </p:cNvPr>
          <p:cNvSpPr/>
          <p:nvPr/>
        </p:nvSpPr>
        <p:spPr>
          <a:xfrm>
            <a:off x="2067350" y="289522"/>
            <a:ext cx="15076444" cy="2676652"/>
          </a:xfrm>
          <a:custGeom>
            <a:avLst/>
            <a:gdLst/>
            <a:ahLst/>
            <a:cxnLst/>
            <a:rect l="l" t="t" r="r" b="b"/>
            <a:pathLst>
              <a:path w="1072610" h="1123950" extrusionOk="0">
                <a:moveTo>
                  <a:pt x="1072603" y="1081075"/>
                </a:moveTo>
                <a:cubicBezTo>
                  <a:pt x="1072603" y="1081075"/>
                  <a:pt x="874387" y="1082694"/>
                  <a:pt x="824191" y="1082694"/>
                </a:cubicBezTo>
                <a:cubicBezTo>
                  <a:pt x="764660" y="1082694"/>
                  <a:pt x="658551" y="1121937"/>
                  <a:pt x="536345" y="1099172"/>
                </a:cubicBezTo>
                <a:cubicBezTo>
                  <a:pt x="451192" y="1083361"/>
                  <a:pt x="329748" y="1123556"/>
                  <a:pt x="243166" y="1123937"/>
                </a:cubicBezTo>
                <a:cubicBezTo>
                  <a:pt x="171157" y="1123937"/>
                  <a:pt x="-7" y="1081075"/>
                  <a:pt x="-7" y="1081075"/>
                </a:cubicBezTo>
                <a:lnTo>
                  <a:pt x="-7" y="-13"/>
                </a:lnTo>
                <a:lnTo>
                  <a:pt x="1072603"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ECFAD7FF-27CE-4CB5-BFFC-071D875146DE}"/>
              </a:ext>
            </a:extLst>
          </p:cNvPr>
          <p:cNvSpPr txBox="1"/>
          <p:nvPr/>
        </p:nvSpPr>
        <p:spPr>
          <a:xfrm>
            <a:off x="2197677" y="473686"/>
            <a:ext cx="14946117" cy="2308324"/>
          </a:xfrm>
          <a:prstGeom prst="rect">
            <a:avLst/>
          </a:prstGeom>
          <a:noFill/>
        </p:spPr>
        <p:txBody>
          <a:bodyPr wrap="square" rtlCol="0">
            <a:spAutoFit/>
          </a:bodyPr>
          <a:lstStyle/>
          <a:p>
            <a:pPr algn="l"/>
            <a:r>
              <a:rPr lang="en-US" sz="4800" u="sng" dirty="0" err="1">
                <a:solidFill>
                  <a:srgbClr val="434E7C"/>
                </a:solidFill>
                <a:latin typeface="Times New Roman" panose="02020603050405020304" pitchFamily="18" charset="0"/>
                <a:cs typeface="Times New Roman" panose="02020603050405020304" pitchFamily="18" charset="0"/>
              </a:rPr>
              <a:t>Bài</a:t>
            </a:r>
            <a:r>
              <a:rPr lang="en-US" sz="4800" u="sng" dirty="0">
                <a:solidFill>
                  <a:srgbClr val="434E7C"/>
                </a:solidFill>
                <a:latin typeface="Times New Roman" panose="02020603050405020304" pitchFamily="18" charset="0"/>
                <a:cs typeface="Times New Roman" panose="02020603050405020304" pitchFamily="18" charset="0"/>
              </a:rPr>
              <a:t> 11</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Hợp</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chất</a:t>
            </a:r>
            <a:r>
              <a:rPr lang="en-US" sz="4800" dirty="0">
                <a:solidFill>
                  <a:srgbClr val="434E7C"/>
                </a:solidFill>
                <a:latin typeface="Times New Roman" panose="02020603050405020304" pitchFamily="18" charset="0"/>
                <a:cs typeface="Times New Roman" panose="02020603050405020304" pitchFamily="18" charset="0"/>
              </a:rPr>
              <a:t> X </a:t>
            </a:r>
            <a:r>
              <a:rPr lang="en-US" sz="4800" dirty="0" err="1">
                <a:solidFill>
                  <a:srgbClr val="434E7C"/>
                </a:solidFill>
                <a:latin typeface="Times New Roman" panose="02020603050405020304" pitchFamily="18" charset="0"/>
                <a:cs typeface="Times New Roman" panose="02020603050405020304" pitchFamily="18" charset="0"/>
              </a:rPr>
              <a:t>được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tạo</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bởi</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và</a:t>
            </a:r>
            <a:r>
              <a:rPr lang="en-US" sz="4800" dirty="0">
                <a:solidFill>
                  <a:srgbClr val="434E7C"/>
                </a:solidFill>
                <a:latin typeface="Times New Roman" panose="02020603050405020304" pitchFamily="18" charset="0"/>
                <a:cs typeface="Times New Roman" panose="02020603050405020304" pitchFamily="18" charset="0"/>
              </a:rPr>
              <a:t> O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phân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tử</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160 amu. </a:t>
            </a:r>
            <a:r>
              <a:rPr lang="en-US" sz="4800" dirty="0" err="1">
                <a:solidFill>
                  <a:srgbClr val="434E7C"/>
                </a:solidFill>
                <a:latin typeface="Times New Roman" panose="02020603050405020304" pitchFamily="18" charset="0"/>
                <a:cs typeface="Times New Roman" panose="02020603050405020304" pitchFamily="18" charset="0"/>
              </a:rPr>
              <a:t>Biết</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phần</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trăm</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khối</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lượng</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a:t>
            </a:r>
            <a:r>
              <a:rPr lang="en-US" sz="4800" dirty="0">
                <a:solidFill>
                  <a:srgbClr val="434E7C"/>
                </a:solidFill>
                <a:latin typeface="Times New Roman" panose="02020603050405020304" pitchFamily="18" charset="0"/>
                <a:cs typeface="Times New Roman" panose="02020603050405020304" pitchFamily="18" charset="0"/>
              </a:rPr>
              <a:t> X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70%. </a:t>
            </a:r>
            <a:r>
              <a:rPr lang="en-US" sz="4800" dirty="0" err="1">
                <a:solidFill>
                  <a:srgbClr val="434E7C"/>
                </a:solidFill>
                <a:latin typeface="Times New Roman" panose="02020603050405020304" pitchFamily="18" charset="0"/>
                <a:cs typeface="Times New Roman" panose="02020603050405020304" pitchFamily="18" charset="0"/>
              </a:rPr>
              <a:t>Hãy</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xác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định</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công</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thức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hóa</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học</a:t>
            </a:r>
            <a:r>
              <a:rPr lang="en-US" sz="4800" dirty="0">
                <a:solidFill>
                  <a:srgbClr val="434E7C"/>
                </a:solidFill>
                <a:latin typeface="Times New Roman" panose="02020603050405020304" pitchFamily="18" charset="0"/>
                <a:cs typeface="Times New Roman" panose="02020603050405020304" pitchFamily="18" charset="0"/>
              </a:rPr>
              <a:t> </a:t>
            </a:r>
            <a:r>
              <a:rPr lang="en-US" sz="4800" dirty="0" err="1">
                <a:solidFill>
                  <a:srgbClr val="434E7C"/>
                </a:solidFill>
                <a:latin typeface="Times New Roman" panose="02020603050405020304" pitchFamily="18" charset="0"/>
                <a:cs typeface="Times New Roman" panose="02020603050405020304" pitchFamily="18" charset="0"/>
              </a:rPr>
              <a:t>của</a:t>
            </a:r>
            <a:r>
              <a:rPr lang="en-US" sz="4800" dirty="0">
                <a:solidFill>
                  <a:srgbClr val="434E7C"/>
                </a:solidFill>
                <a:latin typeface="Times New Roman" panose="02020603050405020304" pitchFamily="18" charset="0"/>
                <a:cs typeface="Times New Roman" panose="02020603050405020304" pitchFamily="18" charset="0"/>
              </a:rPr>
              <a:t> X</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E13903E-C9F3-2382-538A-EF8AA587EE72}"/>
                  </a:ext>
                </a:extLst>
              </p:cNvPr>
              <p:cNvSpPr txBox="1"/>
              <p:nvPr/>
            </p:nvSpPr>
            <p:spPr>
              <a:xfrm>
                <a:off x="2197677" y="3150338"/>
                <a:ext cx="13391367" cy="6665736"/>
              </a:xfrm>
              <a:prstGeom prst="rect">
                <a:avLst/>
              </a:prstGeom>
              <a:noFill/>
            </p:spPr>
            <p:txBody>
              <a:bodyPr wrap="square">
                <a:spAutoFit/>
              </a:bodyPr>
              <a:lstStyle/>
              <a:p>
                <a:pPr marL="457200" indent="-457200" algn="l">
                  <a:buFontTx/>
                  <a:buChar char="-"/>
                </a:pPr>
                <a:r>
                  <a:rPr lang="en-US" sz="4800" dirty="0">
                    <a:solidFill>
                      <a:srgbClr val="434E7C"/>
                    </a:solidFill>
                    <a:latin typeface="Times New Roman" panose="02020603050405020304" pitchFamily="18" charset="0"/>
                    <a:cs typeface="Times New Roman" panose="02020603050405020304" pitchFamily="18" charset="0"/>
                  </a:rPr>
                  <a:t>Đặt </a:t>
                </a:r>
                <a:r>
                  <a:rPr lang="en-US" sz="4800" dirty="0" err="1">
                    <a:solidFill>
                      <a:srgbClr val="434E7C"/>
                    </a:solidFill>
                    <a:latin typeface="Times New Roman" panose="02020603050405020304" pitchFamily="18" charset="0"/>
                    <a:cs typeface="Times New Roman" panose="02020603050405020304" pitchFamily="18" charset="0"/>
                  </a:rPr>
                  <a:t>côngthứccủahợpchấtcủa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làFe</a:t>
                </a:r>
                <a:r>
                  <a:rPr lang="en-US" sz="4800" baseline="-25000" dirty="0" err="1">
                    <a:solidFill>
                      <a:srgbClr val="434E7C"/>
                    </a:solidFill>
                    <a:latin typeface="Times New Roman" panose="02020603050405020304" pitchFamily="18" charset="0"/>
                    <a:cs typeface="Times New Roman" panose="02020603050405020304" pitchFamily="18" charset="0"/>
                  </a:rPr>
                  <a:t>x</a:t>
                </a:r>
                <a:r>
                  <a:rPr lang="en-US" sz="4800" dirty="0" err="1">
                    <a:solidFill>
                      <a:srgbClr val="434E7C"/>
                    </a:solidFill>
                    <a:latin typeface="Times New Roman" panose="02020603050405020304" pitchFamily="18" charset="0"/>
                    <a:cs typeface="Times New Roman" panose="02020603050405020304" pitchFamily="18" charset="0"/>
                  </a:rPr>
                  <a:t>O</a:t>
                </a:r>
                <a:r>
                  <a:rPr lang="en-US" sz="4800" baseline="-25000" dirty="0" err="1">
                    <a:solidFill>
                      <a:srgbClr val="434E7C"/>
                    </a:solidFill>
                    <a:latin typeface="Times New Roman" panose="02020603050405020304" pitchFamily="18" charset="0"/>
                    <a:cs typeface="Times New Roman" panose="02020603050405020304" pitchFamily="18" charset="0"/>
                  </a:rPr>
                  <a:t>y</a:t>
                </a:r>
                <a:endParaRPr lang="en-US" sz="4800" baseline="-25000" dirty="0">
                  <a:solidFill>
                    <a:srgbClr val="434E7C"/>
                  </a:solidFill>
                  <a:latin typeface="Times New Roman" panose="02020603050405020304" pitchFamily="18" charset="0"/>
                  <a:cs typeface="Times New Roman" panose="02020603050405020304" pitchFamily="18" charset="0"/>
                </a:endParaRPr>
              </a:p>
              <a:p>
                <a:pPr marL="457200" indent="-457200" algn="l">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Fe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f>
                        <m:fPr>
                          <m:ctrlPr>
                            <a:rPr lang="en-US" sz="4800" i="1">
                              <a:solidFill>
                                <a:srgbClr val="434E7C"/>
                              </a:solidFill>
                              <a:latin typeface="Cambria Math" panose="02040503050406030204" pitchFamily="18" charset="0"/>
                              <a:cs typeface="Times New Roman" panose="02020603050405020304" pitchFamily="18" charset="0"/>
                            </a:rPr>
                          </m:ctrlPr>
                        </m:fPr>
                        <m:num>
                          <m:r>
                            <a:rPr lang="en-US" sz="4800" b="0" i="1" smtClean="0">
                              <a:solidFill>
                                <a:srgbClr val="434E7C"/>
                              </a:solidFill>
                              <a:latin typeface="Cambria Math" panose="02040503050406030204" pitchFamily="18" charset="0"/>
                              <a:cs typeface="Times New Roman" panose="02020603050405020304" pitchFamily="18" charset="0"/>
                            </a:rPr>
                            <m:t>160 . 70</m:t>
                          </m:r>
                        </m:num>
                        <m:den>
                          <m:r>
                            <a:rPr lang="en-US" sz="4800" b="0" i="1" smtClean="0">
                              <a:solidFill>
                                <a:srgbClr val="434E7C"/>
                              </a:solidFill>
                              <a:latin typeface="Cambria Math" panose="02040503050406030204" pitchFamily="18" charset="0"/>
                              <a:cs typeface="Times New Roman" panose="02020603050405020304" pitchFamily="18" charset="0"/>
                            </a:rPr>
                            <m:t>100</m:t>
                          </m:r>
                        </m:den>
                      </m:f>
                      <m:r>
                        <a:rPr lang="en-US" sz="4800" b="0" i="0" smtClean="0">
                          <a:solidFill>
                            <a:srgbClr val="434E7C"/>
                          </a:solidFill>
                          <a:latin typeface="Cambria Math" panose="02040503050406030204" pitchFamily="18" charset="0"/>
                          <a:cs typeface="Times New Roman" panose="02020603050405020304" pitchFamily="18" charset="0"/>
                        </a:rPr>
                        <m:t>=112 </m:t>
                      </m:r>
                      <m:r>
                        <m:rPr>
                          <m:sty m:val="p"/>
                        </m:rPr>
                        <a:rPr lang="en-US" sz="4800" b="0" i="0" smtClean="0">
                          <a:solidFill>
                            <a:srgbClr val="434E7C"/>
                          </a:solidFill>
                          <a:latin typeface="Cambria Math" panose="02040503050406030204" pitchFamily="18" charset="0"/>
                          <a:cs typeface="Times New Roman" panose="02020603050405020304" pitchFamily="18" charset="0"/>
                        </a:rPr>
                        <m:t>amu</m:t>
                      </m:r>
                    </m:oMath>
                  </m:oMathPara>
                </a14:m>
                <a:endParaRPr lang="en-US" sz="480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err="1">
                    <a:solidFill>
                      <a:srgbClr val="434E7C"/>
                    </a:solidFill>
                    <a:latin typeface="Times New Roman" panose="02020603050405020304" pitchFamily="18" charset="0"/>
                    <a:cs typeface="Times New Roman" panose="02020603050405020304" pitchFamily="18" charset="0"/>
                  </a:rPr>
                  <a:t>Khốilượngcủanguyêntố</a:t>
                </a:r>
                <a:r>
                  <a:rPr lang="en-US" sz="4800" dirty="0">
                    <a:solidFill>
                      <a:srgbClr val="434E7C"/>
                    </a:solidFill>
                    <a:latin typeface="Times New Roman" panose="02020603050405020304" pitchFamily="18" charset="0"/>
                    <a:cs typeface="Times New Roman" panose="02020603050405020304" pitchFamily="18" charset="0"/>
                  </a:rPr>
                  <a:t> S </a:t>
                </a:r>
                <a:r>
                  <a:rPr lang="en-US" sz="4800" dirty="0" err="1">
                    <a:solidFill>
                      <a:srgbClr val="434E7C"/>
                    </a:solidFill>
                    <a:latin typeface="Times New Roman" panose="02020603050405020304" pitchFamily="18" charset="0"/>
                    <a:cs typeface="Times New Roman" panose="02020603050405020304" pitchFamily="18" charset="0"/>
                  </a:rPr>
                  <a:t>trongmộtphântử</a:t>
                </a:r>
                <a:r>
                  <a:rPr lang="en-US" sz="4800" dirty="0">
                    <a:solidFill>
                      <a:srgbClr val="434E7C"/>
                    </a:solidFill>
                    <a:latin typeface="Times New Roman" panose="02020603050405020304" pitchFamily="18" charset="0"/>
                    <a:cs typeface="Times New Roman" panose="02020603050405020304" pitchFamily="18" charset="0"/>
                  </a:rPr>
                  <a:t> R</a:t>
                </a:r>
              </a:p>
              <a:p>
                <a:pPr/>
                <a14:m>
                  <m:oMathPara xmlns:m="http://schemas.openxmlformats.org/officeDocument/2006/math">
                    <m:oMathParaPr>
                      <m:jc m:val="centerGroup"/>
                    </m:oMathParaPr>
                    <m:oMath xmlns:m="http://schemas.openxmlformats.org/officeDocument/2006/math">
                      <m:r>
                        <a:rPr lang="en-US" sz="4800" b="0" i="1" smtClean="0">
                          <a:solidFill>
                            <a:srgbClr val="434E7C"/>
                          </a:solidFill>
                          <a:latin typeface="Cambria Math" panose="02040503050406030204" pitchFamily="18" charset="0"/>
                          <a:cs typeface="Times New Roman" panose="02020603050405020304" pitchFamily="18" charset="0"/>
                        </a:rPr>
                        <m:t>160 −112=48 </m:t>
                      </m:r>
                      <m:r>
                        <a:rPr lang="en-US" sz="4800" b="0" i="1" smtClean="0">
                          <a:solidFill>
                            <a:srgbClr val="434E7C"/>
                          </a:solidFill>
                          <a:latin typeface="Cambria Math" panose="02040503050406030204" pitchFamily="18" charset="0"/>
                          <a:cs typeface="Times New Roman" panose="02020603050405020304" pitchFamily="18" charset="0"/>
                        </a:rPr>
                        <m:t>𝑎𝑚𝑢</m:t>
                      </m:r>
                    </m:oMath>
                  </m:oMathPara>
                </a14:m>
                <a:endParaRPr lang="en-US" sz="4800" b="0" dirty="0">
                  <a:solidFill>
                    <a:srgbClr val="434E7C"/>
                  </a:solidFill>
                  <a:latin typeface="Times New Roman" panose="02020603050405020304" pitchFamily="18" charset="0"/>
                  <a:cs typeface="Times New Roman" panose="02020603050405020304" pitchFamily="18" charset="0"/>
                </a:endParaRPr>
              </a:p>
              <a:p>
                <a:pPr marL="685800" indent="-685800">
                  <a:buFontTx/>
                  <a:buChar char="-"/>
                </a:pPr>
                <a:r>
                  <a:rPr lang="en-US" sz="4800" dirty="0">
                    <a:solidFill>
                      <a:srgbClr val="434E7C"/>
                    </a:solidFill>
                    <a:latin typeface="Times New Roman" panose="02020603050405020304" pitchFamily="18" charset="0"/>
                    <a:cs typeface="Times New Roman" panose="02020603050405020304" pitchFamily="18" charset="0"/>
                  </a:rPr>
                  <a:t>Ta </a:t>
                </a:r>
                <a:r>
                  <a:rPr lang="en-US" sz="4800" dirty="0" err="1">
                    <a:solidFill>
                      <a:srgbClr val="434E7C"/>
                    </a:solidFill>
                    <a:latin typeface="Times New Roman" panose="02020603050405020304" pitchFamily="18" charset="0"/>
                    <a:cs typeface="Times New Roman" panose="02020603050405020304" pitchFamily="18" charset="0"/>
                  </a:rPr>
                  <a:t>có</a:t>
                </a:r>
                <a:r>
                  <a:rPr lang="en-US" sz="4800" dirty="0">
                    <a:solidFill>
                      <a:srgbClr val="434E7C"/>
                    </a:solidFill>
                    <a:latin typeface="Times New Roman" panose="02020603050405020304" pitchFamily="18" charset="0"/>
                    <a:cs typeface="Times New Roman" panose="02020603050405020304" pitchFamily="18" charset="0"/>
                  </a:rPr>
                  <a:t>: 56.y = 112 amu =&gt; y = 112 : 56 = 2</a:t>
                </a:r>
              </a:p>
              <a:p>
                <a:r>
                  <a:rPr lang="en-US" sz="4800" dirty="0">
                    <a:solidFill>
                      <a:srgbClr val="434E7C"/>
                    </a:solidFill>
                    <a:latin typeface="Times New Roman" panose="02020603050405020304" pitchFamily="18" charset="0"/>
                    <a:cs typeface="Times New Roman" panose="02020603050405020304" pitchFamily="18" charset="0"/>
                  </a:rPr>
                  <a:t>                16.x = 48 amu =&gt; x = 48 : 16 = 3</a:t>
                </a:r>
              </a:p>
              <a:p>
                <a:r>
                  <a:rPr lang="en-US" sz="4800" dirty="0" err="1">
                    <a:solidFill>
                      <a:srgbClr val="434E7C"/>
                    </a:solidFill>
                    <a:latin typeface="Times New Roman" panose="02020603050405020304" pitchFamily="18" charset="0"/>
                    <a:cs typeface="Times New Roman" panose="02020603050405020304" pitchFamily="18" charset="0"/>
                  </a:rPr>
                  <a:t>Vậycôngthứchóahọccủa</a:t>
                </a:r>
                <a:r>
                  <a:rPr lang="en-US" sz="4800" dirty="0">
                    <a:solidFill>
                      <a:srgbClr val="434E7C"/>
                    </a:solidFill>
                    <a:latin typeface="Times New Roman" panose="02020603050405020304" pitchFamily="18" charset="0"/>
                    <a:cs typeface="Times New Roman" panose="02020603050405020304" pitchFamily="18" charset="0"/>
                  </a:rPr>
                  <a:t> R </a:t>
                </a:r>
                <a:r>
                  <a:rPr lang="en-US" sz="4800" dirty="0" err="1">
                    <a:solidFill>
                      <a:srgbClr val="434E7C"/>
                    </a:solidFill>
                    <a:latin typeface="Times New Roman" panose="02020603050405020304" pitchFamily="18" charset="0"/>
                    <a:cs typeface="Times New Roman" panose="02020603050405020304" pitchFamily="18" charset="0"/>
                  </a:rPr>
                  <a:t>là</a:t>
                </a:r>
                <a:r>
                  <a:rPr lang="en-US" sz="4800" dirty="0">
                    <a:solidFill>
                      <a:srgbClr val="434E7C"/>
                    </a:solidFill>
                    <a:latin typeface="Times New Roman" panose="02020603050405020304" pitchFamily="18" charset="0"/>
                    <a:cs typeface="Times New Roman" panose="02020603050405020304" pitchFamily="18" charset="0"/>
                  </a:rPr>
                  <a:t> Fe</a:t>
                </a:r>
                <a:r>
                  <a:rPr lang="en-US" sz="4800" baseline="-25000" dirty="0">
                    <a:solidFill>
                      <a:srgbClr val="434E7C"/>
                    </a:solidFill>
                    <a:latin typeface="Times New Roman" panose="02020603050405020304" pitchFamily="18" charset="0"/>
                    <a:cs typeface="Times New Roman" panose="02020603050405020304" pitchFamily="18" charset="0"/>
                  </a:rPr>
                  <a:t>2</a:t>
                </a:r>
                <a:r>
                  <a:rPr lang="en-US" sz="4800" dirty="0">
                    <a:solidFill>
                      <a:srgbClr val="434E7C"/>
                    </a:solidFill>
                    <a:latin typeface="Times New Roman" panose="02020603050405020304" pitchFamily="18" charset="0"/>
                    <a:cs typeface="Times New Roman" panose="02020603050405020304" pitchFamily="18" charset="0"/>
                  </a:rPr>
                  <a:t>O</a:t>
                </a:r>
                <a:r>
                  <a:rPr lang="en-US" sz="4800" baseline="-25000" dirty="0">
                    <a:solidFill>
                      <a:srgbClr val="434E7C"/>
                    </a:solidFill>
                    <a:latin typeface="Times New Roman" panose="02020603050405020304" pitchFamily="18" charset="0"/>
                    <a:cs typeface="Times New Roman" panose="02020603050405020304" pitchFamily="18" charset="0"/>
                  </a:rPr>
                  <a:t>3</a:t>
                </a:r>
              </a:p>
            </p:txBody>
          </p:sp>
        </mc:Choice>
        <mc:Fallback xmlns="">
          <p:sp>
            <p:nvSpPr>
              <p:cNvPr id="5" name="TextBox 4">
                <a:extLst>
                  <a:ext uri="{FF2B5EF4-FFF2-40B4-BE49-F238E27FC236}">
                    <a16:creationId xmlns:a16="http://schemas.microsoft.com/office/drawing/2014/main" xmlns="" id="{9E13903E-C9F3-2382-538A-EF8AA587EE72}"/>
                  </a:ext>
                </a:extLst>
              </p:cNvPr>
              <p:cNvSpPr txBox="1">
                <a:spLocks noRot="1" noChangeAspect="1" noMove="1" noResize="1" noEditPoints="1" noAdjustHandles="1" noChangeArrowheads="1" noChangeShapeType="1" noTextEdit="1"/>
              </p:cNvSpPr>
              <p:nvPr/>
            </p:nvSpPr>
            <p:spPr>
              <a:xfrm>
                <a:off x="2197677" y="3150338"/>
                <a:ext cx="13391367" cy="6665736"/>
              </a:xfrm>
              <a:prstGeom prst="rect">
                <a:avLst/>
              </a:prstGeom>
              <a:blipFill>
                <a:blip r:embed="rId2"/>
                <a:stretch>
                  <a:fillRect l="-2095" t="-2013" b="-3751"/>
                </a:stretch>
              </a:blipFill>
            </p:spPr>
            <p:txBody>
              <a:bodyPr/>
              <a:lstStyle/>
              <a:p>
                <a:r>
                  <a:rPr lang="en-US">
                    <a:noFill/>
                  </a:rPr>
                  <a:t> </a:t>
                </a:r>
              </a:p>
            </p:txBody>
          </p:sp>
        </mc:Fallback>
      </mc:AlternateContent>
    </p:spTree>
    <p:extLst>
      <p:ext uri="{BB962C8B-B14F-4D97-AF65-F5344CB8AC3E}">
        <p14:creationId xmlns:p14="http://schemas.microsoft.com/office/powerpoint/2010/main" val="37543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anim calcmode="lin" valueType="num">
                                      <p:cBhvr>
                                        <p:cTn id="3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anim calcmode="lin" valueType="num">
                                      <p:cBhvr>
                                        <p:cTn id="3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anim calcmode="lin" valueType="num">
                                      <p:cBhvr>
                                        <p:cTn id="4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A62618-97A2-F40F-68C2-9B0CFCFEE45A}"/>
              </a:ext>
            </a:extLst>
          </p:cNvPr>
          <p:cNvSpPr txBox="1"/>
          <p:nvPr/>
        </p:nvSpPr>
        <p:spPr>
          <a:xfrm>
            <a:off x="2330245" y="225086"/>
            <a:ext cx="13627509" cy="7973721"/>
          </a:xfrm>
          <a:prstGeom prst="rect">
            <a:avLst/>
          </a:prstGeom>
          <a:noFill/>
        </p:spPr>
        <p:txBody>
          <a:bodyPr wrap="square">
            <a:spAutoFit/>
          </a:bodyPr>
          <a:lstStyle/>
          <a:p>
            <a:pPr algn="ctr"/>
            <a:endParaRPr lang="en-US" sz="4800" u="sng" dirty="0">
              <a:solidFill>
                <a:srgbClr val="FF0000"/>
              </a:solidFill>
              <a:latin typeface="Times New Roman" panose="02020603050405020304" pitchFamily="18" charset="0"/>
              <a:cs typeface="Times New Roman" panose="02020603050405020304" pitchFamily="18" charset="0"/>
            </a:endParaRPr>
          </a:p>
          <a:p>
            <a:pPr algn="ctr"/>
            <a:r>
              <a:rPr lang="en-US" sz="4800" u="sng" dirty="0">
                <a:solidFill>
                  <a:srgbClr val="FF0000"/>
                </a:solidFill>
                <a:latin typeface="Times New Roman" panose="02020603050405020304" pitchFamily="18" charset="0"/>
                <a:cs typeface="Times New Roman" panose="02020603050405020304" pitchFamily="18" charset="0"/>
              </a:rPr>
              <a:t>HƯỚNG DẪN VỀ NHÀ</a:t>
            </a:r>
          </a:p>
          <a:p>
            <a:pPr marL="0" marR="0">
              <a:lnSpc>
                <a:spcPct val="107000"/>
              </a:lnSpc>
              <a:spcBef>
                <a:spcPts val="600"/>
              </a:spcBef>
              <a:spcAft>
                <a:spcPts val="600"/>
              </a:spcAft>
              <a:tabLst>
                <a:tab pos="1207770" algn="l"/>
              </a:tabLst>
            </a:pPr>
            <a:endParaRPr lang="de-DE" sz="4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Học bài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Hoàn thành các bài tập trong sách bài tập.</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Chuẩn bị bài tiếp theo: </a:t>
            </a:r>
            <a:r>
              <a:rPr lang="de-DE" sz="4800" b="1" dirty="0">
                <a:effectLst/>
                <a:latin typeface="Times New Roman" panose="02020603050405020304" pitchFamily="18" charset="0"/>
                <a:ea typeface="Times New Roman" panose="02020603050405020304" pitchFamily="18" charset="0"/>
                <a:cs typeface="Times New Roman" panose="02020603050405020304" pitchFamily="18" charset="0"/>
              </a:rPr>
              <a:t>Chủ đề 3: PHÂN TỬ</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Đọc bài trước ở nhà</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tabLst>
                <a:tab pos="1207770" algn="l"/>
              </a:tabLst>
            </a:pPr>
            <a:r>
              <a:rPr lang="de-DE" sz="4800" dirty="0">
                <a:effectLst/>
                <a:latin typeface="Times New Roman" panose="02020603050405020304" pitchFamily="18" charset="0"/>
                <a:ea typeface="Times New Roman" panose="02020603050405020304" pitchFamily="18" charset="0"/>
                <a:cs typeface="Times New Roman" panose="02020603050405020304" pitchFamily="18" charset="0"/>
              </a:rPr>
              <a:t>+ Nghiên cứu trước </a:t>
            </a:r>
            <a:r>
              <a:rPr lang="de-DE" sz="4800" b="1" dirty="0">
                <a:effectLst/>
                <a:latin typeface="Times New Roman" panose="02020603050405020304" pitchFamily="18" charset="0"/>
                <a:ea typeface="Times New Roman" panose="02020603050405020304" pitchFamily="18" charset="0"/>
                <a:cs typeface="Times New Roman" panose="02020603050405020304" pitchFamily="18" charset="0"/>
              </a:rPr>
              <a:t>Bài tập chủ đề 3</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48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82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4;p26">
            <a:extLst>
              <a:ext uri="{FF2B5EF4-FFF2-40B4-BE49-F238E27FC236}">
                <a16:creationId xmlns:a16="http://schemas.microsoft.com/office/drawing/2014/main" id="{6B94F7B7-84EA-46D1-9F5C-C7733F2E9D92}"/>
              </a:ext>
            </a:extLst>
          </p:cNvPr>
          <p:cNvSpPr/>
          <p:nvPr/>
        </p:nvSpPr>
        <p:spPr>
          <a:xfrm>
            <a:off x="3443437" y="861895"/>
            <a:ext cx="11049905" cy="1334704"/>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chemeClr val="lt2"/>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Box 2">
            <a:extLst>
              <a:ext uri="{FF2B5EF4-FFF2-40B4-BE49-F238E27FC236}">
                <a16:creationId xmlns:a16="http://schemas.microsoft.com/office/drawing/2014/main" id="{5A70CEFA-3E01-4FEB-8200-CEA34E93F999}"/>
              </a:ext>
            </a:extLst>
          </p:cNvPr>
          <p:cNvSpPr txBox="1"/>
          <p:nvPr/>
        </p:nvSpPr>
        <p:spPr>
          <a:xfrm>
            <a:off x="5147188" y="1021415"/>
            <a:ext cx="8288594"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CẤU TRÚC BÀI HỌC</a:t>
            </a:r>
          </a:p>
        </p:txBody>
      </p:sp>
      <p:sp>
        <p:nvSpPr>
          <p:cNvPr id="4" name="Google Shape;1985;p15">
            <a:extLst>
              <a:ext uri="{FF2B5EF4-FFF2-40B4-BE49-F238E27FC236}">
                <a16:creationId xmlns:a16="http://schemas.microsoft.com/office/drawing/2014/main" id="{15981355-47B6-494C-A1C5-304DE74F7B64}"/>
              </a:ext>
            </a:extLst>
          </p:cNvPr>
          <p:cNvSpPr/>
          <p:nvPr/>
        </p:nvSpPr>
        <p:spPr>
          <a:xfrm>
            <a:off x="3824785" y="4064847"/>
            <a:ext cx="3607298"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Google Shape;1986;p15">
            <a:extLst>
              <a:ext uri="{FF2B5EF4-FFF2-40B4-BE49-F238E27FC236}">
                <a16:creationId xmlns:a16="http://schemas.microsoft.com/office/drawing/2014/main" id="{0B774A09-BF49-4DC1-B87A-25591CD28B9D}"/>
              </a:ext>
            </a:extLst>
          </p:cNvPr>
          <p:cNvSpPr/>
          <p:nvPr/>
        </p:nvSpPr>
        <p:spPr>
          <a:xfrm>
            <a:off x="10855916" y="4064847"/>
            <a:ext cx="3607299" cy="3040470"/>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 name="Google Shape;1994;p15">
            <a:extLst>
              <a:ext uri="{FF2B5EF4-FFF2-40B4-BE49-F238E27FC236}">
                <a16:creationId xmlns:a16="http://schemas.microsoft.com/office/drawing/2014/main" id="{DB089E46-089C-4771-8F72-BDF235458471}"/>
              </a:ext>
            </a:extLst>
          </p:cNvPr>
          <p:cNvSpPr/>
          <p:nvPr/>
        </p:nvSpPr>
        <p:spPr>
          <a:xfrm rot="2341434">
            <a:off x="4264848" y="2733629"/>
            <a:ext cx="2509634" cy="228711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1995;p15">
            <a:extLst>
              <a:ext uri="{FF2B5EF4-FFF2-40B4-BE49-F238E27FC236}">
                <a16:creationId xmlns:a16="http://schemas.microsoft.com/office/drawing/2014/main" id="{555EBAEA-C661-44C4-BE3D-4628C8E61A25}"/>
              </a:ext>
            </a:extLst>
          </p:cNvPr>
          <p:cNvSpPr/>
          <p:nvPr/>
        </p:nvSpPr>
        <p:spPr>
          <a:xfrm rot="-2454863">
            <a:off x="11393746" y="2706423"/>
            <a:ext cx="2434935" cy="2370924"/>
          </a:xfrm>
          <a:custGeom>
            <a:avLst/>
            <a:gdLst/>
            <a:ahLst/>
            <a:cxnLst/>
            <a:rect l="l" t="t" r="r" b="b"/>
            <a:pathLst>
              <a:path w="442055" h="430434" extrusionOk="0">
                <a:moveTo>
                  <a:pt x="68287" y="14941"/>
                </a:moveTo>
                <a:cubicBezTo>
                  <a:pt x="75050" y="21704"/>
                  <a:pt x="81812" y="23895"/>
                  <a:pt x="87337" y="31420"/>
                </a:cubicBezTo>
                <a:cubicBezTo>
                  <a:pt x="79279" y="31172"/>
                  <a:pt x="71459" y="28667"/>
                  <a:pt x="64763" y="24181"/>
                </a:cubicBezTo>
                <a:cubicBezTo>
                  <a:pt x="56476" y="32086"/>
                  <a:pt x="54666" y="33039"/>
                  <a:pt x="46284" y="40945"/>
                </a:cubicBezTo>
                <a:lnTo>
                  <a:pt x="59524" y="54184"/>
                </a:lnTo>
                <a:cubicBezTo>
                  <a:pt x="45332" y="46850"/>
                  <a:pt x="28853" y="52660"/>
                  <a:pt x="26377" y="65805"/>
                </a:cubicBezTo>
                <a:cubicBezTo>
                  <a:pt x="27615" y="67900"/>
                  <a:pt x="40855" y="84855"/>
                  <a:pt x="42093" y="86569"/>
                </a:cubicBezTo>
                <a:cubicBezTo>
                  <a:pt x="33882" y="83902"/>
                  <a:pt x="25472" y="81864"/>
                  <a:pt x="16947" y="80473"/>
                </a:cubicBezTo>
                <a:cubicBezTo>
                  <a:pt x="11899" y="88855"/>
                  <a:pt x="4279" y="94094"/>
                  <a:pt x="-7" y="102000"/>
                </a:cubicBezTo>
                <a:cubicBezTo>
                  <a:pt x="77526" y="171723"/>
                  <a:pt x="342893" y="400228"/>
                  <a:pt x="369277" y="430422"/>
                </a:cubicBezTo>
                <a:lnTo>
                  <a:pt x="389660" y="397180"/>
                </a:lnTo>
                <a:cubicBezTo>
                  <a:pt x="382279" y="394970"/>
                  <a:pt x="375563" y="390941"/>
                  <a:pt x="370134" y="385464"/>
                </a:cubicBezTo>
                <a:cubicBezTo>
                  <a:pt x="375792" y="385578"/>
                  <a:pt x="381412" y="386502"/>
                  <a:pt x="386803" y="388226"/>
                </a:cubicBezTo>
                <a:cubicBezTo>
                  <a:pt x="395213" y="389617"/>
                  <a:pt x="403157" y="383930"/>
                  <a:pt x="404548" y="375520"/>
                </a:cubicBezTo>
                <a:cubicBezTo>
                  <a:pt x="404834" y="373796"/>
                  <a:pt x="404824" y="372043"/>
                  <a:pt x="404519" y="370319"/>
                </a:cubicBezTo>
                <a:cubicBezTo>
                  <a:pt x="396109" y="367271"/>
                  <a:pt x="388375" y="362613"/>
                  <a:pt x="381755" y="356603"/>
                </a:cubicBezTo>
                <a:cubicBezTo>
                  <a:pt x="394089" y="362490"/>
                  <a:pt x="408767" y="360347"/>
                  <a:pt x="418902" y="351174"/>
                </a:cubicBezTo>
                <a:lnTo>
                  <a:pt x="403472" y="336886"/>
                </a:lnTo>
                <a:cubicBezTo>
                  <a:pt x="411530" y="336429"/>
                  <a:pt x="419550" y="338248"/>
                  <a:pt x="426617" y="342125"/>
                </a:cubicBezTo>
                <a:lnTo>
                  <a:pt x="442048" y="317836"/>
                </a:lnTo>
                <a:cubicBezTo>
                  <a:pt x="415930" y="302415"/>
                  <a:pt x="391422" y="284423"/>
                  <a:pt x="368896" y="264115"/>
                </a:cubicBezTo>
                <a:cubicBezTo>
                  <a:pt x="345750" y="243446"/>
                  <a:pt x="139724" y="56851"/>
                  <a:pt x="120579" y="35515"/>
                </a:cubicBezTo>
                <a:cubicBezTo>
                  <a:pt x="114674" y="28943"/>
                  <a:pt x="89909" y="3226"/>
                  <a:pt x="82003" y="-13"/>
                </a:cubicBezTo>
                <a:cubicBezTo>
                  <a:pt x="82098" y="82"/>
                  <a:pt x="73145" y="8941"/>
                  <a:pt x="68287" y="1494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TextBox 7">
            <a:extLst>
              <a:ext uri="{FF2B5EF4-FFF2-40B4-BE49-F238E27FC236}">
                <a16:creationId xmlns:a16="http://schemas.microsoft.com/office/drawing/2014/main" id="{9E23906C-F175-4BB6-B8D8-7AD67C11A64B}"/>
              </a:ext>
            </a:extLst>
          </p:cNvPr>
          <p:cNvSpPr txBox="1"/>
          <p:nvPr/>
        </p:nvSpPr>
        <p:spPr>
          <a:xfrm>
            <a:off x="4275708" y="4945505"/>
            <a:ext cx="2565172" cy="923330"/>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Hoá trị</a:t>
            </a:r>
          </a:p>
        </p:txBody>
      </p:sp>
      <p:sp>
        <p:nvSpPr>
          <p:cNvPr id="9" name="TextBox 8">
            <a:extLst>
              <a:ext uri="{FF2B5EF4-FFF2-40B4-BE49-F238E27FC236}">
                <a16:creationId xmlns:a16="http://schemas.microsoft.com/office/drawing/2014/main" id="{B227AC73-ACB8-4BCE-B5B2-401AA8EF89CE}"/>
              </a:ext>
            </a:extLst>
          </p:cNvPr>
          <p:cNvSpPr txBox="1"/>
          <p:nvPr/>
        </p:nvSpPr>
        <p:spPr>
          <a:xfrm>
            <a:off x="11031448" y="4590874"/>
            <a:ext cx="3431767" cy="1754326"/>
          </a:xfrm>
          <a:prstGeom prst="rect">
            <a:avLst/>
          </a:prstGeom>
          <a:noFill/>
        </p:spPr>
        <p:txBody>
          <a:bodyPr wrap="square" rtlCol="0">
            <a:spAutoFit/>
          </a:bodyPr>
          <a:lstStyle/>
          <a:p>
            <a:r>
              <a:rPr lang="en-US" sz="5400" b="1">
                <a:latin typeface="Times New Roman" panose="02020603050405020304" pitchFamily="18" charset="0"/>
                <a:cs typeface="Times New Roman" panose="02020603050405020304" pitchFamily="18" charset="0"/>
              </a:rPr>
              <a:t>Công thức hoá học</a:t>
            </a:r>
          </a:p>
        </p:txBody>
      </p:sp>
      <p:sp>
        <p:nvSpPr>
          <p:cNvPr id="10" name="TextBox 9">
            <a:extLst>
              <a:ext uri="{FF2B5EF4-FFF2-40B4-BE49-F238E27FC236}">
                <a16:creationId xmlns:a16="http://schemas.microsoft.com/office/drawing/2014/main" id="{9936EDC3-795C-4CA9-9DDE-B6B7C8A0AF7D}"/>
              </a:ext>
            </a:extLst>
          </p:cNvPr>
          <p:cNvSpPr txBox="1"/>
          <p:nvPr/>
        </p:nvSpPr>
        <p:spPr>
          <a:xfrm flipH="1">
            <a:off x="5296012" y="3424941"/>
            <a:ext cx="795071" cy="769441"/>
          </a:xfrm>
          <a:prstGeom prst="rect">
            <a:avLst/>
          </a:prstGeom>
          <a:noFill/>
        </p:spPr>
        <p:txBody>
          <a:bodyPr wrap="square" rtlCol="0">
            <a:spAutoFit/>
          </a:bodyPr>
          <a:lstStyle/>
          <a:p>
            <a:pPr algn="l"/>
            <a:r>
              <a:rPr lang="en-US" sz="4400" b="1" dirty="0">
                <a:latin typeface="Times New Roman" panose="02020603050405020304" pitchFamily="18" charset="0"/>
                <a:cs typeface="Times New Roman" panose="02020603050405020304" pitchFamily="18" charset="0"/>
              </a:rPr>
              <a:t>I</a:t>
            </a:r>
          </a:p>
        </p:txBody>
      </p:sp>
      <p:sp>
        <p:nvSpPr>
          <p:cNvPr id="11" name="TextBox 10">
            <a:extLst>
              <a:ext uri="{FF2B5EF4-FFF2-40B4-BE49-F238E27FC236}">
                <a16:creationId xmlns:a16="http://schemas.microsoft.com/office/drawing/2014/main" id="{9AD49181-C1A7-42C3-9CD5-B8F4414E20CD}"/>
              </a:ext>
            </a:extLst>
          </p:cNvPr>
          <p:cNvSpPr txBox="1"/>
          <p:nvPr/>
        </p:nvSpPr>
        <p:spPr>
          <a:xfrm>
            <a:off x="12346922" y="3507164"/>
            <a:ext cx="625285" cy="769441"/>
          </a:xfrm>
          <a:prstGeom prst="rect">
            <a:avLst/>
          </a:prstGeom>
          <a:noFill/>
        </p:spPr>
        <p:txBody>
          <a:bodyPr wrap="square" rtlCol="0">
            <a:spAutoFit/>
          </a:bodyPr>
          <a:lstStyle/>
          <a:p>
            <a:pPr algn="l"/>
            <a:r>
              <a:rPr lang="en-US" sz="4400" b="1">
                <a:latin typeface="Times New Roman" panose="02020603050405020304" pitchFamily="18" charset="0"/>
                <a:cs typeface="Times New Roman" panose="02020603050405020304" pitchFamily="18" charset="0"/>
              </a:rPr>
              <a:t>II</a:t>
            </a:r>
          </a:p>
        </p:txBody>
      </p:sp>
    </p:spTree>
    <p:extLst>
      <p:ext uri="{BB962C8B-B14F-4D97-AF65-F5344CB8AC3E}">
        <p14:creationId xmlns:p14="http://schemas.microsoft.com/office/powerpoint/2010/main" val="197380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3;p9">
            <a:extLst>
              <a:ext uri="{FF2B5EF4-FFF2-40B4-BE49-F238E27FC236}">
                <a16:creationId xmlns:a16="http://schemas.microsoft.com/office/drawing/2014/main" id="{0023C447-67A5-403E-918C-19B53F3DF0ED}"/>
              </a:ext>
            </a:extLst>
          </p:cNvPr>
          <p:cNvSpPr/>
          <p:nvPr/>
        </p:nvSpPr>
        <p:spPr>
          <a:xfrm flipH="1">
            <a:off x="5046900" y="4130773"/>
            <a:ext cx="8194200" cy="832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047;p9">
            <a:extLst>
              <a:ext uri="{FF2B5EF4-FFF2-40B4-BE49-F238E27FC236}">
                <a16:creationId xmlns:a16="http://schemas.microsoft.com/office/drawing/2014/main" id="{9090F0DE-36FF-4073-8B9F-5374FD51C4FB}"/>
              </a:ext>
            </a:extLst>
          </p:cNvPr>
          <p:cNvSpPr/>
          <p:nvPr/>
        </p:nvSpPr>
        <p:spPr>
          <a:xfrm flipH="1">
            <a:off x="5046900" y="4246769"/>
            <a:ext cx="8194200" cy="2415900"/>
          </a:xfrm>
          <a:prstGeom prst="rect">
            <a:avLst/>
          </a:prstGeom>
          <a:noFill/>
          <a:ln w="38100" cap="flat" cmpd="sng">
            <a:solidFill>
              <a:schemeClr val="accent5"/>
            </a:solidFill>
            <a:prstDash val="solid"/>
            <a:round/>
            <a:headEnd type="none" w="sm" len="sm"/>
            <a:tailEnd type="none" w="sm" len="sm"/>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None/>
            </a:pPr>
            <a:endParaRPr sz="2700">
              <a:latin typeface="Questrial"/>
              <a:ea typeface="Questrial"/>
              <a:cs typeface="Questrial"/>
              <a:sym typeface="Questrial"/>
            </a:endParaRPr>
          </a:p>
        </p:txBody>
      </p:sp>
      <p:sp>
        <p:nvSpPr>
          <p:cNvPr id="4" name="TextBox 3">
            <a:extLst>
              <a:ext uri="{FF2B5EF4-FFF2-40B4-BE49-F238E27FC236}">
                <a16:creationId xmlns:a16="http://schemas.microsoft.com/office/drawing/2014/main" id="{F654E1D5-9836-4F06-92EB-8686C68FB5AA}"/>
              </a:ext>
            </a:extLst>
          </p:cNvPr>
          <p:cNvSpPr txBox="1"/>
          <p:nvPr/>
        </p:nvSpPr>
        <p:spPr>
          <a:xfrm>
            <a:off x="5695972" y="4648149"/>
            <a:ext cx="6896056" cy="1862048"/>
          </a:xfrm>
          <a:prstGeom prst="rect">
            <a:avLst/>
          </a:prstGeom>
          <a:noFill/>
        </p:spPr>
        <p:txBody>
          <a:bodyPr wrap="square" rtlCol="0">
            <a:spAutoFit/>
          </a:bodyPr>
          <a:lstStyle/>
          <a:p>
            <a:pPr algn="l"/>
            <a:r>
              <a:rPr lang="en-US" sz="11500" b="1">
                <a:solidFill>
                  <a:srgbClr val="434E7C"/>
                </a:solidFill>
                <a:latin typeface="Times New Roman" panose="02020603050405020304" pitchFamily="18" charset="0"/>
                <a:cs typeface="Times New Roman" panose="02020603050405020304" pitchFamily="18" charset="0"/>
              </a:rPr>
              <a:t>HOÁ  TRỊ</a:t>
            </a:r>
          </a:p>
        </p:txBody>
      </p:sp>
      <p:sp>
        <p:nvSpPr>
          <p:cNvPr id="5" name="TextBox 4">
            <a:extLst>
              <a:ext uri="{FF2B5EF4-FFF2-40B4-BE49-F238E27FC236}">
                <a16:creationId xmlns:a16="http://schemas.microsoft.com/office/drawing/2014/main" id="{FC2E645B-FED3-49E0-A7BA-142009BE7EA3}"/>
              </a:ext>
            </a:extLst>
          </p:cNvPr>
          <p:cNvSpPr txBox="1"/>
          <p:nvPr/>
        </p:nvSpPr>
        <p:spPr>
          <a:xfrm>
            <a:off x="5030173" y="1218628"/>
            <a:ext cx="1053980" cy="4508927"/>
          </a:xfrm>
          <a:prstGeom prst="rect">
            <a:avLst/>
          </a:prstGeom>
          <a:noFill/>
        </p:spPr>
        <p:txBody>
          <a:bodyPr wrap="square" rtlCol="0">
            <a:spAutoFit/>
          </a:bodyPr>
          <a:lstStyle/>
          <a:p>
            <a:pPr algn="l"/>
            <a:r>
              <a:rPr lang="en-US" sz="28700" b="1" dirty="0">
                <a:solidFill>
                  <a:srgbClr val="434E7C"/>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2388054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02;p4">
            <a:extLst>
              <a:ext uri="{FF2B5EF4-FFF2-40B4-BE49-F238E27FC236}">
                <a16:creationId xmlns:a16="http://schemas.microsoft.com/office/drawing/2014/main" id="{BE99975D-4BA6-4EB3-BA4E-2403EDA40120}"/>
              </a:ext>
            </a:extLst>
          </p:cNvPr>
          <p:cNvSpPr/>
          <p:nvPr/>
        </p:nvSpPr>
        <p:spPr>
          <a:xfrm>
            <a:off x="2074863" y="559836"/>
            <a:ext cx="6753736"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3"/>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5" name="Google Shape;704;p5">
            <a:extLst>
              <a:ext uri="{FF2B5EF4-FFF2-40B4-BE49-F238E27FC236}">
                <a16:creationId xmlns:a16="http://schemas.microsoft.com/office/drawing/2014/main" id="{8DAA71EE-CADE-4CFD-842B-2BE344F26AA0}"/>
              </a:ext>
            </a:extLst>
          </p:cNvPr>
          <p:cNvSpPr/>
          <p:nvPr/>
        </p:nvSpPr>
        <p:spPr>
          <a:xfrm>
            <a:off x="2426213" y="7129881"/>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900958" y="149620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196650"/>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927709"/>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28046" y="6639227"/>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562582" y="6639227"/>
            <a:ext cx="4248613"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0" name="TextBox 9">
            <a:extLst>
              <a:ext uri="{FF2B5EF4-FFF2-40B4-BE49-F238E27FC236}">
                <a16:creationId xmlns:a16="http://schemas.microsoft.com/office/drawing/2014/main" id="{63BD94CF-E87C-4F5B-92DA-45B1FFF8FF33}"/>
              </a:ext>
            </a:extLst>
          </p:cNvPr>
          <p:cNvSpPr txBox="1"/>
          <p:nvPr/>
        </p:nvSpPr>
        <p:spPr>
          <a:xfrm>
            <a:off x="2390264" y="512210"/>
            <a:ext cx="6753736" cy="830997"/>
          </a:xfrm>
          <a:prstGeom prst="rect">
            <a:avLst/>
          </a:prstGeom>
          <a:noFill/>
        </p:spPr>
        <p:txBody>
          <a:bodyPr wrap="square" rtlCol="0">
            <a:spAutoFit/>
          </a:bodyPr>
          <a:lstStyle/>
          <a:p>
            <a:pPr algn="l"/>
            <a:r>
              <a:rPr lang="en-US" sz="4800" b="1">
                <a:solidFill>
                  <a:schemeClr val="bg1"/>
                </a:solidFill>
                <a:latin typeface="Times New Roman" panose="02020603050405020304" pitchFamily="18" charset="0"/>
                <a:cs typeface="Times New Roman" panose="02020603050405020304" pitchFamily="18" charset="0"/>
              </a:rPr>
              <a:t>1. Khái niệm về hoá trị</a:t>
            </a:r>
          </a:p>
        </p:txBody>
      </p:sp>
    </p:spTree>
    <p:extLst>
      <p:ext uri="{BB962C8B-B14F-4D97-AF65-F5344CB8AC3E}">
        <p14:creationId xmlns:p14="http://schemas.microsoft.com/office/powerpoint/2010/main" val="54575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4" grpId="0"/>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04;p5">
            <a:extLst>
              <a:ext uri="{FF2B5EF4-FFF2-40B4-BE49-F238E27FC236}">
                <a16:creationId xmlns:a16="http://schemas.microsoft.com/office/drawing/2014/main" id="{8DAA71EE-CADE-4CFD-842B-2BE344F26AA0}"/>
              </a:ext>
            </a:extLst>
          </p:cNvPr>
          <p:cNvSpPr/>
          <p:nvPr/>
        </p:nvSpPr>
        <p:spPr>
          <a:xfrm>
            <a:off x="2426213" y="7486713"/>
            <a:ext cx="5680723" cy="902981"/>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pic>
        <p:nvPicPr>
          <p:cNvPr id="3" name="Picture 2">
            <a:extLst>
              <a:ext uri="{FF2B5EF4-FFF2-40B4-BE49-F238E27FC236}">
                <a16:creationId xmlns:a16="http://schemas.microsoft.com/office/drawing/2014/main" id="{4486222C-3E29-49F1-B6D4-0F3FE6F8763B}"/>
              </a:ext>
            </a:extLst>
          </p:cNvPr>
          <p:cNvPicPr>
            <a:picLocks noChangeAspect="1"/>
          </p:cNvPicPr>
          <p:nvPr/>
        </p:nvPicPr>
        <p:blipFill rotWithShape="1">
          <a:blip r:embed="rId2"/>
          <a:srcRect l="17704" t="14223" r="20018" b="38618"/>
          <a:stretch/>
        </p:blipFill>
        <p:spPr>
          <a:xfrm>
            <a:off x="1834050" y="2614032"/>
            <a:ext cx="7243042" cy="4739275"/>
          </a:xfrm>
          <a:prstGeom prst="rect">
            <a:avLst/>
          </a:prstGeom>
        </p:spPr>
      </p:pic>
      <p:sp>
        <p:nvSpPr>
          <p:cNvPr id="4" name="TextBox 3">
            <a:extLst>
              <a:ext uri="{FF2B5EF4-FFF2-40B4-BE49-F238E27FC236}">
                <a16:creationId xmlns:a16="http://schemas.microsoft.com/office/drawing/2014/main" id="{40F354E3-A444-4B3C-A1DD-081CD953B2C7}"/>
              </a:ext>
            </a:extLst>
          </p:cNvPr>
          <p:cNvSpPr txBox="1"/>
          <p:nvPr/>
        </p:nvSpPr>
        <p:spPr>
          <a:xfrm>
            <a:off x="2798956" y="7553482"/>
            <a:ext cx="4951141" cy="830997"/>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và Cl có hoá trị I</a:t>
            </a:r>
          </a:p>
        </p:txBody>
      </p:sp>
      <p:pic>
        <p:nvPicPr>
          <p:cNvPr id="7" name="Picture 6">
            <a:extLst>
              <a:ext uri="{FF2B5EF4-FFF2-40B4-BE49-F238E27FC236}">
                <a16:creationId xmlns:a16="http://schemas.microsoft.com/office/drawing/2014/main" id="{281EA9C9-8AE0-452A-888A-B29C97F995E3}"/>
              </a:ext>
            </a:extLst>
          </p:cNvPr>
          <p:cNvPicPr>
            <a:picLocks noChangeAspect="1"/>
          </p:cNvPicPr>
          <p:nvPr/>
        </p:nvPicPr>
        <p:blipFill>
          <a:blip r:embed="rId3"/>
          <a:stretch>
            <a:fillRect/>
          </a:stretch>
        </p:blipFill>
        <p:spPr>
          <a:xfrm>
            <a:off x="10116652" y="2178945"/>
            <a:ext cx="5140474" cy="5307768"/>
          </a:xfrm>
          <a:prstGeom prst="rect">
            <a:avLst/>
          </a:prstGeom>
        </p:spPr>
      </p:pic>
      <p:sp>
        <p:nvSpPr>
          <p:cNvPr id="8" name="Google Shape;704;p5">
            <a:extLst>
              <a:ext uri="{FF2B5EF4-FFF2-40B4-BE49-F238E27FC236}">
                <a16:creationId xmlns:a16="http://schemas.microsoft.com/office/drawing/2014/main" id="{74689079-6FFF-459C-9E72-523BC089F1C0}"/>
              </a:ext>
            </a:extLst>
          </p:cNvPr>
          <p:cNvSpPr/>
          <p:nvPr/>
        </p:nvSpPr>
        <p:spPr>
          <a:xfrm>
            <a:off x="10272533" y="7910460"/>
            <a:ext cx="4951142" cy="1569660"/>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9" name="TextBox 8">
            <a:extLst>
              <a:ext uri="{FF2B5EF4-FFF2-40B4-BE49-F238E27FC236}">
                <a16:creationId xmlns:a16="http://schemas.microsoft.com/office/drawing/2014/main" id="{8A5B0FFD-250E-4885-996C-B42FDA1B6F2E}"/>
              </a:ext>
            </a:extLst>
          </p:cNvPr>
          <p:cNvSpPr txBox="1"/>
          <p:nvPr/>
        </p:nvSpPr>
        <p:spPr>
          <a:xfrm>
            <a:off x="10629371" y="7977229"/>
            <a:ext cx="4627755" cy="1569660"/>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 có hoá trị I và O có hoá trị II</a:t>
            </a:r>
          </a:p>
        </p:txBody>
      </p:sp>
      <p:sp>
        <p:nvSpPr>
          <p:cNvPr id="11" name="Google Shape;336;p2">
            <a:extLst>
              <a:ext uri="{FF2B5EF4-FFF2-40B4-BE49-F238E27FC236}">
                <a16:creationId xmlns:a16="http://schemas.microsoft.com/office/drawing/2014/main" id="{FDCACD49-BA3B-4452-AB5A-1419101609CC}"/>
              </a:ext>
            </a:extLst>
          </p:cNvPr>
          <p:cNvSpPr/>
          <p:nvPr/>
        </p:nvSpPr>
        <p:spPr>
          <a:xfrm>
            <a:off x="1739590" y="454232"/>
            <a:ext cx="14675005" cy="1744455"/>
          </a:xfrm>
          <a:custGeom>
            <a:avLst/>
            <a:gdLst/>
            <a:ahLst/>
            <a:cxnLst/>
            <a:rect l="l" t="t" r="r" b="b"/>
            <a:pathLst>
              <a:path w="2127027" h="400812" extrusionOk="0">
                <a:moveTo>
                  <a:pt x="605497" y="13513"/>
                </a:moveTo>
                <a:cubicBezTo>
                  <a:pt x="462622" y="14084"/>
                  <a:pt x="319271" y="14370"/>
                  <a:pt x="176205" y="11703"/>
                </a:cubicBezTo>
                <a:cubicBezTo>
                  <a:pt x="122294" y="10750"/>
                  <a:pt x="58762" y="16084"/>
                  <a:pt x="2374" y="7321"/>
                </a:cubicBezTo>
                <a:cubicBezTo>
                  <a:pt x="53618" y="62471"/>
                  <a:pt x="97148" y="122288"/>
                  <a:pt x="144392" y="181534"/>
                </a:cubicBezTo>
                <a:cubicBezTo>
                  <a:pt x="147754" y="185009"/>
                  <a:pt x="148421" y="190291"/>
                  <a:pt x="146011" y="194488"/>
                </a:cubicBezTo>
                <a:cubicBezTo>
                  <a:pt x="97148" y="263163"/>
                  <a:pt x="50761" y="333648"/>
                  <a:pt x="-7" y="400799"/>
                </a:cubicBezTo>
                <a:cubicBezTo>
                  <a:pt x="84765" y="399466"/>
                  <a:pt x="169442" y="396989"/>
                  <a:pt x="254120" y="395179"/>
                </a:cubicBezTo>
                <a:cubicBezTo>
                  <a:pt x="603020" y="387464"/>
                  <a:pt x="951921" y="380511"/>
                  <a:pt x="1300917" y="376129"/>
                </a:cubicBezTo>
                <a:cubicBezTo>
                  <a:pt x="1571618" y="372986"/>
                  <a:pt x="1847462" y="359937"/>
                  <a:pt x="2118067" y="380606"/>
                </a:cubicBezTo>
                <a:cubicBezTo>
                  <a:pt x="2084844" y="335694"/>
                  <a:pt x="2054897" y="288456"/>
                  <a:pt x="2028437" y="239255"/>
                </a:cubicBezTo>
                <a:cubicBezTo>
                  <a:pt x="2020436" y="224301"/>
                  <a:pt x="2003672" y="202584"/>
                  <a:pt x="2005100" y="184772"/>
                </a:cubicBezTo>
                <a:cubicBezTo>
                  <a:pt x="2006243" y="172009"/>
                  <a:pt x="2021198" y="150768"/>
                  <a:pt x="2027008" y="139338"/>
                </a:cubicBezTo>
                <a:cubicBezTo>
                  <a:pt x="2037228" y="118763"/>
                  <a:pt x="2048515" y="98734"/>
                  <a:pt x="2060822" y="79330"/>
                </a:cubicBezTo>
                <a:cubicBezTo>
                  <a:pt x="2079271" y="50067"/>
                  <a:pt x="2101541" y="23386"/>
                  <a:pt x="2127020" y="-13"/>
                </a:cubicBezTo>
                <a:cubicBezTo>
                  <a:pt x="1982431" y="-13"/>
                  <a:pt x="1837841" y="1892"/>
                  <a:pt x="1693347" y="3416"/>
                </a:cubicBezTo>
                <a:cubicBezTo>
                  <a:pt x="1330730" y="7607"/>
                  <a:pt x="968018" y="12370"/>
                  <a:pt x="605497" y="13513"/>
                </a:cubicBezTo>
                <a:close/>
              </a:path>
            </a:pathLst>
          </a:custGeom>
          <a:solidFill>
            <a:srgbClr val="FF8EA0"/>
          </a:solid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FEA475C3-AAB3-467E-9C3A-865A0D8B0008}"/>
              </a:ext>
            </a:extLst>
          </p:cNvPr>
          <p:cNvSpPr txBox="1"/>
          <p:nvPr/>
        </p:nvSpPr>
        <p:spPr>
          <a:xfrm>
            <a:off x="2713032" y="541629"/>
            <a:ext cx="13209745" cy="1569660"/>
          </a:xfrm>
          <a:prstGeom prst="rect">
            <a:avLst/>
          </a:prstGeom>
          <a:noFill/>
        </p:spPr>
        <p:txBody>
          <a:bodyPr wrap="square" rtlCol="0">
            <a:spAutoFit/>
          </a:bodyPr>
          <a:lstStyle/>
          <a:p>
            <a:pPr algn="l"/>
            <a:r>
              <a:rPr lang="en-US" sz="4800">
                <a:latin typeface="Times New Roman" panose="02020603050405020304" pitchFamily="18" charset="0"/>
                <a:cs typeface="Times New Roman" panose="02020603050405020304" pitchFamily="18" charset="0"/>
              </a:rPr>
              <a:t>Hãy so sánh hoá trị của nguyên tố và số electron mà nguyên tử của nguyên tố góp chung để tạo ra liên kết</a:t>
            </a:r>
          </a:p>
        </p:txBody>
      </p:sp>
      <p:sp>
        <p:nvSpPr>
          <p:cNvPr id="12" name="Google Shape;704;p5">
            <a:extLst>
              <a:ext uri="{FF2B5EF4-FFF2-40B4-BE49-F238E27FC236}">
                <a16:creationId xmlns:a16="http://schemas.microsoft.com/office/drawing/2014/main" id="{34DAF867-7622-4396-A5FC-E4124AC6A3AF}"/>
              </a:ext>
            </a:extLst>
          </p:cNvPr>
          <p:cNvSpPr/>
          <p:nvPr/>
        </p:nvSpPr>
        <p:spPr>
          <a:xfrm>
            <a:off x="2066175" y="7443553"/>
            <a:ext cx="14021833" cy="2486814"/>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rgbClr val="4580C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3" name="TextBox 12">
            <a:extLst>
              <a:ext uri="{FF2B5EF4-FFF2-40B4-BE49-F238E27FC236}">
                <a16:creationId xmlns:a16="http://schemas.microsoft.com/office/drawing/2014/main" id="{229AD7BB-329A-4168-84F2-DCA4CFBA5AEC}"/>
              </a:ext>
            </a:extLst>
          </p:cNvPr>
          <p:cNvSpPr txBox="1"/>
          <p:nvPr/>
        </p:nvSpPr>
        <p:spPr>
          <a:xfrm>
            <a:off x="3144505" y="7532798"/>
            <a:ext cx="11769309" cy="2308324"/>
          </a:xfrm>
          <a:prstGeom prst="rect">
            <a:avLst/>
          </a:prstGeom>
          <a:noFill/>
        </p:spPr>
        <p:txBody>
          <a:bodyPr wrap="square" rtlCol="0">
            <a:spAutoFit/>
          </a:bodyPr>
          <a:lstStyle/>
          <a:p>
            <a:pPr algn="l"/>
            <a:r>
              <a:rPr lang="en-US" sz="4800">
                <a:solidFill>
                  <a:schemeClr val="bg1"/>
                </a:solidFill>
                <a:latin typeface="Times New Roman" panose="02020603050405020304" pitchFamily="18" charset="0"/>
                <a:cs typeface="Times New Roman" panose="02020603050405020304" pitchFamily="18" charset="0"/>
              </a:rPr>
              <a:t>Hoá trị của một nguyên tố trong hợp chất cộng hoá trị bằng số electron mà  nguyên tử nguyên tố đó góp  chung với nguyên tử khác</a:t>
            </a:r>
          </a:p>
        </p:txBody>
      </p:sp>
    </p:spTree>
    <p:extLst>
      <p:ext uri="{BB962C8B-B14F-4D97-AF65-F5344CB8AC3E}">
        <p14:creationId xmlns:p14="http://schemas.microsoft.com/office/powerpoint/2010/main" val="1258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3F3F3"/>
      </a:lt2>
      <a:accent1>
        <a:srgbClr val="FF8EA0"/>
      </a:accent1>
      <a:accent2>
        <a:srgbClr val="F8CC49"/>
      </a:accent2>
      <a:accent3>
        <a:srgbClr val="8D9EF8"/>
      </a:accent3>
      <a:accent4>
        <a:srgbClr val="B0BBFB"/>
      </a:accent4>
      <a:accent5>
        <a:srgbClr val="434E7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1588" algn="l" defTabSz="914400" rtl="0" eaLnBrk="0" fontAlgn="base" latinLnBrk="0" hangingPunct="0">
          <a:lnSpc>
            <a:spcPct val="100000"/>
          </a:lnSpc>
          <a:spcBef>
            <a:spcPct val="0"/>
          </a:spcBef>
          <a:spcAft>
            <a:spcPct val="0"/>
          </a:spcAft>
          <a:buClrTx/>
          <a:buSzTx/>
          <a:buFontTx/>
          <a:buNone/>
          <a:tabLst/>
          <a:defRPr kumimoji="0" sz="4800" b="0" i="0" u="none" strike="noStrike" cap="none" normalizeH="0" baseline="0" smtClean="0">
            <a:ln>
              <a:noFill/>
            </a:ln>
            <a:solidFill>
              <a:srgbClr val="1F1F1F"/>
            </a:solidFill>
            <a:effectLst/>
            <a:latin typeface="Times New Roman" panose="02020603050405020304" pitchFamily="18" charset="0"/>
            <a:ea typeface="Times New Roman" panose="02020603050405020304" pitchFamily="18" charset="0"/>
            <a:cs typeface="Times New Roman" panose="02020603050405020304" pitchFamily="18" charset="0"/>
          </a:defRPr>
        </a:defPPr>
      </a:lstStyle>
    </a:spDef>
    <a:txDef>
      <a:spPr>
        <a:noFill/>
      </a:spPr>
      <a:bodyPr wrap="square" rtlCol="0">
        <a:spAutoFit/>
      </a:bodyPr>
      <a:lstStyle>
        <a:defPPr algn="l">
          <a:defRPr sz="4800" smtClean="0">
            <a:solidFill>
              <a:srgbClr val="434E7C"/>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3557</Words>
  <Application>Microsoft Office PowerPoint</Application>
  <PresentationFormat>Custom</PresentationFormat>
  <Paragraphs>471</Paragraphs>
  <Slides>55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Cambria Math</vt:lpstr>
      <vt:lpstr>Questrial</vt:lpstr>
      <vt:lpstr>Arial</vt:lpstr>
      <vt:lpstr>Calibri</vt:lpstr>
      <vt:lpstr>Open Sans</vt:lpstr>
      <vt:lpstr>Times New Roman</vt:lpstr>
      <vt:lpstr>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Hải Ngô</cp:lastModifiedBy>
  <cp:revision>43</cp:revision>
  <dcterms:modified xsi:type="dcterms:W3CDTF">2025-10-23T00:46:09Z</dcterms:modified>
</cp:coreProperties>
</file>