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1" r:id="rId1"/>
  </p:sldMasterIdLst>
  <p:notesMasterIdLst>
    <p:notesMasterId r:id="rId17"/>
  </p:notesMasterIdLst>
  <p:sldIdLst>
    <p:sldId id="291" r:id="rId2"/>
    <p:sldId id="290" r:id="rId3"/>
    <p:sldId id="292" r:id="rId4"/>
    <p:sldId id="285" r:id="rId5"/>
    <p:sldId id="286" r:id="rId6"/>
    <p:sldId id="293" r:id="rId7"/>
    <p:sldId id="295" r:id="rId8"/>
    <p:sldId id="296" r:id="rId9"/>
    <p:sldId id="294" r:id="rId10"/>
    <p:sldId id="260" r:id="rId11"/>
    <p:sldId id="261" r:id="rId12"/>
    <p:sldId id="262" r:id="rId13"/>
    <p:sldId id="263" r:id="rId14"/>
    <p:sldId id="283" r:id="rId15"/>
    <p:sldId id="275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1" autoAdjust="0"/>
    <p:restoredTop sz="94660"/>
  </p:normalViewPr>
  <p:slideViewPr>
    <p:cSldViewPr snapToGrid="0">
      <p:cViewPr>
        <p:scale>
          <a:sx n="63" d="100"/>
          <a:sy n="63" d="100"/>
        </p:scale>
        <p:origin x="-1382" y="-48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392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198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629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1065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909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5402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2877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5B97D93-5055-4438-A25C-2A2099C573C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3947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8051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6999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0201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7587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54739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7560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0995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382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0464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753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495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9334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356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749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5B97D93-5055-4438-A25C-2A2099C573C4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5C0B0E-F521-49FF-9747-659FF929C7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0407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79" r:id="rId3"/>
    <p:sldLayoutId id="2147483778" r:id="rId4"/>
    <p:sldLayoutId id="2147483777" r:id="rId5"/>
    <p:sldLayoutId id="2147483776" r:id="rId6"/>
    <p:sldLayoutId id="2147483764" r:id="rId7"/>
    <p:sldLayoutId id="2147483765" r:id="rId8"/>
    <p:sldLayoutId id="214748377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80" r:id="rId19"/>
    <p:sldLayoutId id="2147483668" r:id="rId20"/>
    <p:sldLayoutId id="2147483673" r:id="rId2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video" Target="file:///C:\Users\ACER\Downloads\Nh&#7841;c%20thi&#7871;u%20nhi%20vui%20nh&#7897;n%20cho%20b&#233;-%20T&#7853;p%20th&#7875;%20d&#7909;c%20bu&#7893;i%20s&#225;ng%20(1).mp4" TargetMode="External"/><Relationship Id="rId6" Type="http://schemas.openxmlformats.org/officeDocument/2006/relationships/image" Target="../media/image22.png"/><Relationship Id="rId5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Users\ACER\Downloads\c%20lan%201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Users\ACER\Downloads\c%20Lan%202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</a:t>
            </a:r>
            <a:r>
              <a:rPr lang="vi-VN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CÁC </a:t>
            </a:r>
            <a:r>
              <a:rPr lang="en-US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THẦY CÔ GIÁO</a:t>
            </a:r>
            <a:endParaRPr lang="vi-VN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</a:t>
            </a:r>
            <a:r>
              <a:rPr lang="en-US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Ã Đ</a:t>
            </a:r>
            <a:r>
              <a:rPr lang="vi-VN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ẾN </a:t>
            </a:r>
            <a:r>
              <a:rPr lang="en-US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DỰ</a:t>
            </a:r>
            <a:r>
              <a:rPr lang="vi-VN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265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2484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4175" y="6126165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12 - 3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206"/>
            <a:ext cx="12047456" cy="46105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88483" y="329062"/>
            <a:ext cx="933254" cy="754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5758" y="379595"/>
            <a:ext cx="1216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06994" y="2445071"/>
            <a:ext cx="648115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122241" y="4868570"/>
            <a:ext cx="648115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483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55027" y="2391667"/>
            <a:ext cx="699770" cy="690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73844" y="2364957"/>
            <a:ext cx="699770" cy="7176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74691" y="4608537"/>
            <a:ext cx="699770" cy="7176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154180" y="4569209"/>
            <a:ext cx="699770" cy="690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414"/>
            <a:ext cx="10378911" cy="276205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22621" y="1260450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622621" y="2048959"/>
            <a:ext cx="1076227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76061" y="1306214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16524" y="2071841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</a:t>
            </a:r>
            <a:r>
              <a:rPr lang="en-US" sz="3200" dirty="0" smtClean="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974543" y="1260450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00527" y="1997111"/>
            <a:ext cx="961136" cy="680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14" y="1"/>
            <a:ext cx="12267414" cy="632936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684206" y="4953411"/>
            <a:ext cx="770161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78081" y="4964040"/>
            <a:ext cx="77016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25147" y="4953411"/>
            <a:ext cx="770161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42861" y="5633574"/>
            <a:ext cx="77016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Oval 13"/>
          <p:cNvSpPr/>
          <p:nvPr/>
        </p:nvSpPr>
        <p:spPr>
          <a:xfrm>
            <a:off x="3615010" y="5009161"/>
            <a:ext cx="699770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165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Nhạc thiếu nhi vui nhộn cho bé- Tập thể dục buổi sáng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716832" y="1354103"/>
            <a:ext cx="8565503" cy="4818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42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092757" y="1194856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4800" u="sng">
                <a:latin typeface="+mj-lt"/>
              </a:rPr>
              <a:t>Toán</a:t>
            </a:r>
            <a:endParaRPr lang="en-US" sz="4800" u="sng" dirty="0">
              <a:latin typeface="+mj-lt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80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9292" y="2634378"/>
            <a:ext cx="113781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5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5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5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5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5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5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5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endParaRPr kumimoji="0" lang="en-US" sz="5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73526" y="1"/>
            <a:ext cx="4328792" cy="19712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60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3154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F7AC5C8-AC3C-4090-8B7C-C3DEEF0DC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92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F7AC5C8-AC3C-4090-8B7C-C3DEEF0DC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40" y="127819"/>
            <a:ext cx="9823520" cy="5525730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="" xmlns:a16="http://schemas.microsoft.com/office/drawing/2014/main" id="{7E451614-F34D-4BDC-9788-DB3E17325387}"/>
              </a:ext>
            </a:extLst>
          </p:cNvPr>
          <p:cNvSpPr/>
          <p:nvPr/>
        </p:nvSpPr>
        <p:spPr>
          <a:xfrm>
            <a:off x="4217246" y="5653549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12 - 3 </a:t>
            </a:r>
            <a:r>
              <a:rPr lang="en-US" sz="4400" b="1">
                <a:solidFill>
                  <a:srgbClr val="002060"/>
                </a:solidFill>
              </a:rPr>
              <a:t>= ?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446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 lan 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28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57E0C-BBE5-43AD-8C15-7501388BD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8779CB-EA93-42A5-AC93-193D5D5B6F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c Lan 2.mp4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141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6451023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202</TotalTime>
  <Words>76</Words>
  <Application>Microsoft Office PowerPoint</Application>
  <PresentationFormat>Custom</PresentationFormat>
  <Paragraphs>32</Paragraphs>
  <Slides>15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Retrospect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ACER</dc:creator>
  <cp:lastModifiedBy>ACER</cp:lastModifiedBy>
  <cp:revision>26</cp:revision>
  <dcterms:created xsi:type="dcterms:W3CDTF">2021-05-13T04:17:00Z</dcterms:created>
  <dcterms:modified xsi:type="dcterms:W3CDTF">2022-10-04T09:46:56Z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