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1"/>
  </p:notesMasterIdLst>
  <p:sldIdLst>
    <p:sldId id="2007577192" r:id="rId2"/>
    <p:sldId id="2007577193" r:id="rId3"/>
    <p:sldId id="2007577176" r:id="rId4"/>
    <p:sldId id="264" r:id="rId5"/>
    <p:sldId id="261" r:id="rId6"/>
    <p:sldId id="326" r:id="rId7"/>
    <p:sldId id="327" r:id="rId8"/>
    <p:sldId id="260" r:id="rId9"/>
    <p:sldId id="265" r:id="rId10"/>
    <p:sldId id="2007577194" r:id="rId11"/>
    <p:sldId id="2007577191" r:id="rId12"/>
    <p:sldId id="2007577195" r:id="rId13"/>
    <p:sldId id="2007577200" r:id="rId14"/>
    <p:sldId id="2007577196" r:id="rId15"/>
    <p:sldId id="2007577202" r:id="rId16"/>
    <p:sldId id="2007577199" r:id="rId17"/>
    <p:sldId id="281" r:id="rId18"/>
    <p:sldId id="417" r:id="rId19"/>
    <p:sldId id="25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66"/>
    <a:srgbClr val="0000CC"/>
    <a:srgbClr val="BF520A"/>
    <a:srgbClr val="FF3399"/>
    <a:srgbClr val="99FF66"/>
    <a:srgbClr val="CCFF99"/>
    <a:srgbClr val="00FF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41" autoAdjust="0"/>
  </p:normalViewPr>
  <p:slideViewPr>
    <p:cSldViewPr snapToGrid="0">
      <p:cViewPr varScale="1">
        <p:scale>
          <a:sx n="83" d="100"/>
          <a:sy n="83" d="100"/>
        </p:scale>
        <p:origin x="48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0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9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1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5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04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67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54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26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08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4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7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7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1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78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24" r:id="rId1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svg"/><Relationship Id="rId5" Type="http://schemas.openxmlformats.org/officeDocument/2006/relationships/image" Target="../media/image77.png"/><Relationship Id="rId4" Type="http://schemas.openxmlformats.org/officeDocument/2006/relationships/image" Target="../media/image9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gif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Relationship Id="rId14" Type="http://schemas.openxmlformats.org/officeDocument/2006/relationships/image" Target="../media/image19.gif_512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gif"/><Relationship Id="rId1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21.gif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0.wm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openxmlformats.org/officeDocument/2006/relationships/image" Target="../media/image18.gif"/><Relationship Id="rId26" Type="http://schemas.openxmlformats.org/officeDocument/2006/relationships/image" Target="../media/image30.w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0.gif"/><Relationship Id="rId7" Type="http://schemas.openxmlformats.org/officeDocument/2006/relationships/audio" Target="../media/audio4.wav"/><Relationship Id="rId12" Type="http://schemas.openxmlformats.org/officeDocument/2006/relationships/image" Target="../media/image35.png"/><Relationship Id="rId17" Type="http://schemas.openxmlformats.org/officeDocument/2006/relationships/image" Target="../media/image38.gif"/><Relationship Id="rId25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39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24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23" Type="http://schemas.openxmlformats.org/officeDocument/2006/relationships/image" Target="../media/image29.png"/><Relationship Id="rId10" Type="http://schemas.openxmlformats.org/officeDocument/2006/relationships/image" Target="../media/image33.png"/><Relationship Id="rId19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6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44.gif"/><Relationship Id="rId17" Type="http://schemas.openxmlformats.org/officeDocument/2006/relationships/image" Target="../media/image30.wmf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7.wdp"/><Relationship Id="rId18" Type="http://schemas.openxmlformats.org/officeDocument/2006/relationships/image" Target="../media/image18.gi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9.png"/><Relationship Id="rId7" Type="http://schemas.openxmlformats.org/officeDocument/2006/relationships/audio" Target="../media/audio4.wav"/><Relationship Id="rId12" Type="http://schemas.openxmlformats.org/officeDocument/2006/relationships/image" Target="../media/image48.png"/><Relationship Id="rId17" Type="http://schemas.openxmlformats.org/officeDocument/2006/relationships/image" Target="../media/image40.gif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6.gif"/><Relationship Id="rId24" Type="http://schemas.openxmlformats.org/officeDocument/2006/relationships/image" Target="../media/image30.wmf"/><Relationship Id="rId5" Type="http://schemas.openxmlformats.org/officeDocument/2006/relationships/audio" Target="../media/audio1.wav"/><Relationship Id="rId15" Type="http://schemas.microsoft.com/office/2007/relationships/hdphoto" Target="../media/hdphoto8.wdp"/><Relationship Id="rId23" Type="http://schemas.openxmlformats.org/officeDocument/2006/relationships/image" Target="../media/image22.png"/><Relationship Id="rId10" Type="http://schemas.openxmlformats.org/officeDocument/2006/relationships/image" Target="../media/image47.gif"/><Relationship Id="rId19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2.gif"/><Relationship Id="rId18" Type="http://schemas.openxmlformats.org/officeDocument/2006/relationships/image" Target="../media/image30.wmf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9.png"/><Relationship Id="rId10" Type="http://schemas.openxmlformats.org/officeDocument/2006/relationships/image" Target="../media/image50.png"/><Relationship Id="rId4" Type="http://schemas.microsoft.com/office/2007/relationships/media" Target="../media/media1.mp3"/><Relationship Id="rId9" Type="http://schemas.openxmlformats.org/officeDocument/2006/relationships/audio" Target="../media/audio4.wav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_512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gif"/><Relationship Id="rId12" Type="http://schemas.openxmlformats.org/officeDocument/2006/relationships/image" Target="../media/image5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image" Target="../media/image11.png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87923" y="-219808"/>
            <a:ext cx="12863146" cy="7183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8104" y="2251620"/>
            <a:ext cx="6120697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Lớp 2</a:t>
            </a:r>
          </a:p>
        </p:txBody>
      </p:sp>
    </p:spTree>
    <p:extLst>
      <p:ext uri="{BB962C8B-B14F-4D97-AF65-F5344CB8AC3E}">
        <p14:creationId xmlns:p14="http://schemas.microsoft.com/office/powerpoint/2010/main" val="23332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93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4404123" y="2501902"/>
            <a:ext cx="1835944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041" y="4054475"/>
            <a:ext cx="262413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537751" y="783661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.VnAvant" panose="020B7200000000000000" pitchFamily="34" charset="0"/>
              </a:rPr>
              <a:t>TOÁN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97" y="2"/>
            <a:ext cx="1572284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57" y="214581"/>
            <a:ext cx="1271022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3022" y="1698765"/>
            <a:ext cx="85335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CÓ BA CHỮ SỐ (TIẾT 2)</a:t>
            </a:r>
          </a:p>
        </p:txBody>
      </p:sp>
    </p:spTree>
    <p:extLst>
      <p:ext uri="{BB962C8B-B14F-4D97-AF65-F5344CB8AC3E}">
        <p14:creationId xmlns:p14="http://schemas.microsoft.com/office/powerpoint/2010/main" val="29425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3916" y="3805717"/>
            <a:ext cx="4174490" cy="295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" y="233130"/>
            <a:ext cx="12057993" cy="35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7234"/>
            <a:ext cx="12262944" cy="5628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537" y="78827"/>
            <a:ext cx="11611304" cy="6463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65" y="84903"/>
            <a:ext cx="9067800" cy="36004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13238" y="4659922"/>
            <a:ext cx="2690446" cy="105507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4211515" y="3915873"/>
            <a:ext cx="6189784" cy="633046"/>
          </a:xfrm>
          <a:prstGeom prst="round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11515" y="4750043"/>
            <a:ext cx="6295292" cy="66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29100" y="5648781"/>
            <a:ext cx="6277707" cy="622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121269" y="4524742"/>
            <a:ext cx="1090246" cy="4615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1" idx="1"/>
          </p:cNvCxnSpPr>
          <p:nvPr/>
        </p:nvCxnSpPr>
        <p:spPr>
          <a:xfrm>
            <a:off x="3121269" y="4980840"/>
            <a:ext cx="1090246" cy="103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2" idx="1"/>
          </p:cNvCxnSpPr>
          <p:nvPr/>
        </p:nvCxnSpPr>
        <p:spPr>
          <a:xfrm>
            <a:off x="3138854" y="4998425"/>
            <a:ext cx="1090246" cy="961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=""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90322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016DD3-C6A9-4FA0-A67D-431EE3D022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88" b="97046" l="19331" r="74628">
                        <a14:foregroundMark x1="22398" y1="91433" x2="22398" y2="91433"/>
                        <a14:foregroundMark x1="22026" y1="91433" x2="22026" y2="91433"/>
                        <a14:foregroundMark x1="19517" y1="93353" x2="19517" y2="93353"/>
                        <a14:foregroundMark x1="19331" y1="95569" x2="19331" y2="95569"/>
                        <a14:foregroundMark x1="27602" y1="82275" x2="55669" y2="85377"/>
                        <a14:foregroundMark x1="26394" y1="89660" x2="51487" y2="90842"/>
                        <a14:foregroundMark x1="69703" y1="63516" x2="67658" y2="88774"/>
                        <a14:foregroundMark x1="73885" y1="67947" x2="74907" y2="76809"/>
                        <a14:foregroundMark x1="74907" y1="76809" x2="74907" y2="76809"/>
                        <a14:foregroundMark x1="69981" y1="49188" x2="71004" y2="57016"/>
                        <a14:foregroundMark x1="71375" y1="58198" x2="71283" y2="63663"/>
                        <a14:foregroundMark x1="48978" y1="59970" x2="51766" y2="61743"/>
                        <a14:foregroundMark x1="30019" y1="60118" x2="34572" y2="60414"/>
                        <a14:foregroundMark x1="28810" y1="66174" x2="27602" y2="66174"/>
                        <a14:foregroundMark x1="34851" y1="66027" x2="36152" y2="67061"/>
                        <a14:foregroundMark x1="74164" y1="82275" x2="74721" y2="94830"/>
                        <a14:foregroundMark x1="73978" y1="91285" x2="73513" y2="95421"/>
                        <a14:foregroundMark x1="73978" y1="94387" x2="73978" y2="96603"/>
                        <a14:foregroundMark x1="42937" y1="94978" x2="63011" y2="96160"/>
                        <a14:foregroundMark x1="20167" y1="96603" x2="30204" y2="96307"/>
                        <a14:foregroundMark x1="30204" y1="96307" x2="54647" y2="97046"/>
                        <a14:foregroundMark x1="58457" y1="66322" x2="65149" y2="77696"/>
                      </a14:backgroundRemoval>
                    </a14:imgEffect>
                  </a14:imgLayer>
                </a14:imgProps>
              </a:ext>
            </a:extLst>
          </a:blip>
          <a:srcRect l="17012" t="46612" r="21231"/>
          <a:stretch/>
        </p:blipFill>
        <p:spPr>
          <a:xfrm>
            <a:off x="2629691" y="2506876"/>
            <a:ext cx="6932616" cy="377089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3805670" y="104270"/>
            <a:ext cx="4274641" cy="586205"/>
            <a:chOff x="2102177" y="171346"/>
            <a:chExt cx="4274641" cy="5862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=""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396799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37D9881-6494-46A5-AAFD-ECD5E6D10B87}"/>
              </a:ext>
            </a:extLst>
          </p:cNvPr>
          <p:cNvSpPr/>
          <p:nvPr/>
        </p:nvSpPr>
        <p:spPr>
          <a:xfrm>
            <a:off x="508761" y="580226"/>
            <a:ext cx="10977608" cy="162475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60099B-8CEF-4F76-9DC7-F42EE0C43283}"/>
              </a:ext>
            </a:extLst>
          </p:cNvPr>
          <p:cNvGrpSpPr/>
          <p:nvPr/>
        </p:nvGrpSpPr>
        <p:grpSpPr>
          <a:xfrm>
            <a:off x="4951379" y="1819072"/>
            <a:ext cx="3124222" cy="1293779"/>
            <a:chOff x="4951379" y="1819072"/>
            <a:chExt cx="3124222" cy="1293779"/>
          </a:xfrm>
        </p:grpSpPr>
        <p:sp>
          <p:nvSpPr>
            <p:cNvPr id="2" name="Speech Bubble: Oval 1">
              <a:extLst>
                <a:ext uri="{FF2B5EF4-FFF2-40B4-BE49-F238E27FC236}">
                  <a16:creationId xmlns="" xmlns:a16="http://schemas.microsoft.com/office/drawing/2014/main" id="{F6AE3740-C389-4673-A004-31EEFE3EA9D8}"/>
                </a:ext>
              </a:extLst>
            </p:cNvPr>
            <p:cNvSpPr/>
            <p:nvPr/>
          </p:nvSpPr>
          <p:spPr>
            <a:xfrm>
              <a:off x="4951379" y="1819072"/>
              <a:ext cx="3124222" cy="1293779"/>
            </a:xfrm>
            <a:prstGeom prst="wedgeEllipseCallout">
              <a:avLst>
                <a:gd name="adj1" fmla="val 59127"/>
                <a:gd name="adj2" fmla="val 1093"/>
              </a:avLst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FDC02E4-5B56-4D17-B87F-814C4EFDEC8C}"/>
                </a:ext>
              </a:extLst>
            </p:cNvPr>
            <p:cNvSpPr txBox="1"/>
            <p:nvPr/>
          </p:nvSpPr>
          <p:spPr>
            <a:xfrm>
              <a:off x="5099331" y="2054762"/>
              <a:ext cx="282831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lưu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vi-VN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87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82" y="1290363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88" y="263634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609" y="174172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577" y="3484036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725464" y="2049555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0" y="77664"/>
            <a:ext cx="1094282" cy="1049311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258909" y="2202278"/>
            <a:ext cx="4895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 SỐ 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321572" y="-716955"/>
            <a:ext cx="2529609" cy="38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-150445" y="4530518"/>
            <a:ext cx="12161838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142255" y="3681806"/>
            <a:ext cx="7523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10200" y="267409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4221241" y="2"/>
            <a:ext cx="43191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35" y="2952285"/>
            <a:ext cx="6639448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8540341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8303637" y="3259316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305487" y="721183"/>
            <a:ext cx="1319997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2436462" y="567963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2769332" y="1216688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1315" y="3023914"/>
            <a:ext cx="3360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5" name="椭圆 21"/>
          <p:cNvSpPr/>
          <p:nvPr/>
        </p:nvSpPr>
        <p:spPr>
          <a:xfrm>
            <a:off x="1900892" y="2951874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2233762" y="3600599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09528"/>
      </p:ext>
    </p:extLst>
  </p:cSld>
  <p:clrMapOvr>
    <a:masterClrMapping/>
  </p:clrMapOvr>
  <p:transition spd="slow"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2B4543-912B-4CC3-BDD3-60A9C6DFF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" y="0"/>
            <a:ext cx="12184622" cy="6419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70EBA12-4849-4481-B865-34566C207AEF}"/>
              </a:ext>
            </a:extLst>
          </p:cNvPr>
          <p:cNvGrpSpPr/>
          <p:nvPr/>
        </p:nvGrpSpPr>
        <p:grpSpPr>
          <a:xfrm>
            <a:off x="1315298" y="866521"/>
            <a:ext cx="9561404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1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xưa</a:t>
              </a:r>
              <a:r>
                <a:rPr lang="en-US" sz="2400" dirty="0">
                  <a:latin typeface="UTM Avo" panose="02040603050506020204" pitchFamily="18" charset="0"/>
                </a:rPr>
                <a:t>, ở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vương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quốc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nọ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một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xinh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đẹp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đang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bị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bắt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Chàng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muốn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phải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vượt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thử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thách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gặp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hung </a:t>
              </a:r>
              <a:r>
                <a:rPr lang="en-US" sz="2400" dirty="0" err="1">
                  <a:latin typeface="UTM Avo" panose="02040603050506020204" pitchFamily="18" charset="0"/>
                </a:rPr>
                <a:t>dữ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Hiệp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đánh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vật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khổng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lồ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rồng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cứu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en-US" sz="24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9B588A2-7E62-47B6-97E7-DF5A7B240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" y="-14171"/>
            <a:ext cx="12192000" cy="643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9" y="1122605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" y="236683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xmlns="" id="{234E6D47-E631-42B5-8CBA-0CF3FFFE5B19}"/>
              </a:ext>
            </a:extLst>
          </p:cNvPr>
          <p:cNvSpPr/>
          <p:nvPr/>
        </p:nvSpPr>
        <p:spPr>
          <a:xfrm>
            <a:off x="8087482" y="1833532"/>
            <a:ext cx="211684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C. =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xmlns="" id="{C0239616-DB52-4B97-BC38-B71199E99E2B}"/>
              </a:ext>
            </a:extLst>
          </p:cNvPr>
          <p:cNvSpPr/>
          <p:nvPr/>
        </p:nvSpPr>
        <p:spPr>
          <a:xfrm>
            <a:off x="4907451" y="1834431"/>
            <a:ext cx="2033031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B. &gt;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xmlns="" id="{4DAC91B1-2D82-41B4-B21E-2C204D4624C4}"/>
              </a:ext>
            </a:extLst>
          </p:cNvPr>
          <p:cNvSpPr/>
          <p:nvPr/>
        </p:nvSpPr>
        <p:spPr>
          <a:xfrm>
            <a:off x="1636251" y="1890600"/>
            <a:ext cx="208546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Segoe UI Semibold" panose="020B0702040204020203" pitchFamily="34" charset="0"/>
              </a:rPr>
              <a:t>A. </a:t>
            </a:r>
            <a:r>
              <a:rPr lang="en-US" sz="3600" dirty="0">
                <a:solidFill>
                  <a:srgbClr val="FFFF00"/>
                </a:solidFill>
                <a:latin typeface="UTM Avo" panose="02040603050506020204" pitchFamily="18" charset="0"/>
                <a:cs typeface="Segoe UI Semibold" panose="020B0702040204020203" pitchFamily="34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Segoe UI Semibold" panose="020B07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29203BF-4820-48F1-93B6-40AC936EE853}"/>
              </a:ext>
            </a:extLst>
          </p:cNvPr>
          <p:cNvGrpSpPr/>
          <p:nvPr/>
        </p:nvGrpSpPr>
        <p:grpSpPr>
          <a:xfrm>
            <a:off x="3533708" y="238922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xmlns="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1D10FDB-67E6-4C7B-B32E-A1A4ADE71C5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673 …. 763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0" name="Picture 115" descr="ALRMCLOK">
            <a:extLst>
              <a:ext uri="{FF2B5EF4-FFF2-40B4-BE49-F238E27FC236}">
                <a16:creationId xmlns="" xmlns:a16="http://schemas.microsoft.com/office/drawing/2014/main" id="{1A719981-F86A-49BA-A120-7E50DE16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6" y="1040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76">
            <a:extLst>
              <a:ext uri="{FF2B5EF4-FFF2-40B4-BE49-F238E27FC236}">
                <a16:creationId xmlns="" xmlns:a16="http://schemas.microsoft.com/office/drawing/2014/main" id="{B65A6F43-1896-4887-B7F7-D303A93F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="" xmlns:a16="http://schemas.microsoft.com/office/drawing/2014/main" id="{77EEBC32-310C-4100-9200-64B7F99E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="" xmlns:a16="http://schemas.microsoft.com/office/drawing/2014/main" id="{1A62056B-BD2F-4712-8203-1B8A80DC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="" xmlns:a16="http://schemas.microsoft.com/office/drawing/2014/main" id="{A39D29E4-6160-4B1E-833F-DCADCE4C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="" xmlns:a16="http://schemas.microsoft.com/office/drawing/2014/main" id="{D9FD9BC4-F428-47A1-AF0D-09D4065A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="" xmlns:a16="http://schemas.microsoft.com/office/drawing/2014/main" id="{8F7CD1CA-1D6B-41CA-94F7-3918E3EF0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="" xmlns:a16="http://schemas.microsoft.com/office/drawing/2014/main" id="{8219DFF8-A456-444E-81EB-DD98A925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="" xmlns:a16="http://schemas.microsoft.com/office/drawing/2014/main" id="{C8BC4B3C-DBC8-445B-AE9C-2A1D34349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="" xmlns:a16="http://schemas.microsoft.com/office/drawing/2014/main" id="{BB76D23D-3C20-47D7-B45A-60099F8F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="" xmlns:a16="http://schemas.microsoft.com/office/drawing/2014/main" id="{0267AD00-9EC1-4164-BBD3-240DCBB3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="" xmlns:a16="http://schemas.microsoft.com/office/drawing/2014/main" id="{2E65AFD7-6277-4CCD-8F77-DF8DDB0C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E65F9A-BFD8-411F-9404-1AA9E55D6C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1730173"/>
            <a:ext cx="12192000" cy="6426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74382" y="-382354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8518" y="2524781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1172" y="2828563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977" y="2832067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7770"/>
          <a:stretch/>
        </p:blipFill>
        <p:spPr>
          <a:xfrm>
            <a:off x="0" y="6660167"/>
            <a:ext cx="12192000" cy="15693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xmlns="" id="{78C0AD2B-1F66-4C9D-AABB-2405B2B39DD0}"/>
              </a:ext>
            </a:extLst>
          </p:cNvPr>
          <p:cNvSpPr/>
          <p:nvPr/>
        </p:nvSpPr>
        <p:spPr>
          <a:xfrm>
            <a:off x="4589951" y="1655049"/>
            <a:ext cx="222969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xmlns="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xmlns="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569BE79-E04F-43D7-AB5A-27FBA9A12ACD}"/>
                </a:ext>
              </a:extLst>
            </p:cNvPr>
            <p:cNvSpPr/>
            <p:nvPr/>
          </p:nvSpPr>
          <p:spPr>
            <a:xfrm>
              <a:off x="3922320" y="341252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560 …559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50" y="4760840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xmlns="" id="{05269886-688F-4C77-AB75-75CB4947F801}"/>
              </a:ext>
            </a:extLst>
          </p:cNvPr>
          <p:cNvSpPr/>
          <p:nvPr/>
        </p:nvSpPr>
        <p:spPr>
          <a:xfrm>
            <a:off x="7104561" y="1671538"/>
            <a:ext cx="222116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2" name="Picture 115" descr="ALRMCLOK">
            <a:extLst>
              <a:ext uri="{FF2B5EF4-FFF2-40B4-BE49-F238E27FC236}">
                <a16:creationId xmlns="" xmlns:a16="http://schemas.microsoft.com/office/drawing/2014/main" id="{1A719981-F86A-49BA-A120-7E50DE16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2" y="1314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176">
            <a:extLst>
              <a:ext uri="{FF2B5EF4-FFF2-40B4-BE49-F238E27FC236}">
                <a16:creationId xmlns="" xmlns:a16="http://schemas.microsoft.com/office/drawing/2014/main" id="{B65A6F43-1896-4887-B7F7-D303A93F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="" xmlns:a16="http://schemas.microsoft.com/office/drawing/2014/main" id="{77EEBC32-310C-4100-9200-64B7F99E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3" name="Oval 176">
            <a:extLst>
              <a:ext uri="{FF2B5EF4-FFF2-40B4-BE49-F238E27FC236}">
                <a16:creationId xmlns="" xmlns:a16="http://schemas.microsoft.com/office/drawing/2014/main" id="{1A62056B-BD2F-4712-8203-1B8A80DC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="" xmlns:a16="http://schemas.microsoft.com/office/drawing/2014/main" id="{A39D29E4-6160-4B1E-833F-DCADCE4C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="" xmlns:a16="http://schemas.microsoft.com/office/drawing/2014/main" id="{D9FD9BC4-F428-47A1-AF0D-09D4065A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="" xmlns:a16="http://schemas.microsoft.com/office/drawing/2014/main" id="{8F7CD1CA-1D6B-41CA-94F7-3918E3EF0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="" xmlns:a16="http://schemas.microsoft.com/office/drawing/2014/main" id="{8219DFF8-A456-444E-81EB-DD98A925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="" xmlns:a16="http://schemas.microsoft.com/office/drawing/2014/main" id="{C8BC4B3C-DBC8-445B-AE9C-2A1D34349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9" name="Oval 176">
            <a:extLst>
              <a:ext uri="{FF2B5EF4-FFF2-40B4-BE49-F238E27FC236}">
                <a16:creationId xmlns="" xmlns:a16="http://schemas.microsoft.com/office/drawing/2014/main" id="{BB76D23D-3C20-47D7-B45A-60099F8F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0" name="Oval 176">
            <a:extLst>
              <a:ext uri="{FF2B5EF4-FFF2-40B4-BE49-F238E27FC236}">
                <a16:creationId xmlns="" xmlns:a16="http://schemas.microsoft.com/office/drawing/2014/main" id="{0267AD00-9EC1-4164-BBD3-240DCBB3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1" name="Oval 176">
            <a:extLst>
              <a:ext uri="{FF2B5EF4-FFF2-40B4-BE49-F238E27FC236}">
                <a16:creationId xmlns="" xmlns:a16="http://schemas.microsoft.com/office/drawing/2014/main" id="{2E65AFD7-6277-4CCD-8F77-DF8DDB0C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0B413A-76D7-457B-A7BA-4DF6EC15E4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"/>
            <a:ext cx="12192000" cy="650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xmlns="" id="{B4AB945A-80E5-4E4A-8250-F1ECA8BB6437}"/>
              </a:ext>
            </a:extLst>
          </p:cNvPr>
          <p:cNvSpPr/>
          <p:nvPr/>
        </p:nvSpPr>
        <p:spPr>
          <a:xfrm>
            <a:off x="1755012" y="2038809"/>
            <a:ext cx="209921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B8F75F88-F200-4903-80CB-D2B22EFE0544}"/>
              </a:ext>
            </a:extLst>
          </p:cNvPr>
          <p:cNvSpPr/>
          <p:nvPr/>
        </p:nvSpPr>
        <p:spPr>
          <a:xfrm>
            <a:off x="7186885" y="2068809"/>
            <a:ext cx="201610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xmlns="" id="{4DB0A247-9005-4ADF-9084-2FD301436999}"/>
              </a:ext>
            </a:extLst>
          </p:cNvPr>
          <p:cNvSpPr/>
          <p:nvPr/>
        </p:nvSpPr>
        <p:spPr>
          <a:xfrm>
            <a:off x="4629566" y="2068809"/>
            <a:ext cx="206810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B172E53-6902-4B63-ACE3-CF13B085CE93}"/>
              </a:ext>
            </a:extLst>
          </p:cNvPr>
          <p:cNvGrpSpPr/>
          <p:nvPr/>
        </p:nvGrpSpPr>
        <p:grpSpPr>
          <a:xfrm>
            <a:off x="3388300" y="261336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xmlns="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FB25449-A7C6-4D76-AEA4-E7EF5283113E}"/>
                </a:ext>
              </a:extLst>
            </p:cNvPr>
            <p:cNvSpPr/>
            <p:nvPr/>
          </p:nvSpPr>
          <p:spPr>
            <a:xfrm>
              <a:off x="3956672" y="448629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365 ….364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575918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4480" y="5695838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6" name="Picture 115" descr="ALRMCLOK">
            <a:extLst>
              <a:ext uri="{FF2B5EF4-FFF2-40B4-BE49-F238E27FC236}">
                <a16:creationId xmlns="" xmlns:a16="http://schemas.microsoft.com/office/drawing/2014/main" id="{1A719981-F86A-49BA-A120-7E50DE16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2" y="1314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176">
            <a:extLst>
              <a:ext uri="{FF2B5EF4-FFF2-40B4-BE49-F238E27FC236}">
                <a16:creationId xmlns="" xmlns:a16="http://schemas.microsoft.com/office/drawing/2014/main" id="{B65A6F43-1896-4887-B7F7-D303A93F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="" xmlns:a16="http://schemas.microsoft.com/office/drawing/2014/main" id="{77EEBC32-310C-4100-9200-64B7F99E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="" xmlns:a16="http://schemas.microsoft.com/office/drawing/2014/main" id="{1A62056B-BD2F-4712-8203-1B8A80DC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="" xmlns:a16="http://schemas.microsoft.com/office/drawing/2014/main" id="{A39D29E4-6160-4B1E-833F-DCADCE4C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="" xmlns:a16="http://schemas.microsoft.com/office/drawing/2014/main" id="{D9FD9BC4-F428-47A1-AF0D-09D4065A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="" xmlns:a16="http://schemas.microsoft.com/office/drawing/2014/main" id="{8F7CD1CA-1D6B-41CA-94F7-3918E3EF0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="" xmlns:a16="http://schemas.microsoft.com/office/drawing/2014/main" id="{8219DFF8-A456-444E-81EB-DD98A925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="" xmlns:a16="http://schemas.microsoft.com/office/drawing/2014/main" id="{C8BC4B3C-DBC8-445B-AE9C-2A1D34349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="" xmlns:a16="http://schemas.microsoft.com/office/drawing/2014/main" id="{BB76D23D-3C20-47D7-B45A-60099F8F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="" xmlns:a16="http://schemas.microsoft.com/office/drawing/2014/main" id="{0267AD00-9EC1-4164-BBD3-240DCBB3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="" xmlns:a16="http://schemas.microsoft.com/office/drawing/2014/main" id="{2E65AFD7-6277-4CCD-8F77-DF8DDB0C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35FE02-7369-487C-A34D-B19F05640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71"/>
            <a:ext cx="12192000" cy="641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6272" y="-367150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8" name="B">
            <a:extLst>
              <a:ext uri="{FF2B5EF4-FFF2-40B4-BE49-F238E27FC236}">
                <a16:creationId xmlns:a16="http://schemas.microsoft.com/office/drawing/2014/main" xmlns="" id="{52C2EF1E-BE78-4B48-A474-F3BE6B24046D}"/>
              </a:ext>
            </a:extLst>
          </p:cNvPr>
          <p:cNvSpPr/>
          <p:nvPr/>
        </p:nvSpPr>
        <p:spPr>
          <a:xfrm>
            <a:off x="2048811" y="1833966"/>
            <a:ext cx="19543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xmlns="" id="{7651A066-D971-4B9F-AA3B-5D66229BFBDE}"/>
              </a:ext>
            </a:extLst>
          </p:cNvPr>
          <p:cNvSpPr/>
          <p:nvPr/>
        </p:nvSpPr>
        <p:spPr>
          <a:xfrm>
            <a:off x="7549915" y="1830344"/>
            <a:ext cx="20047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xmlns="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126 ….126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xmlns="" id="{AB851E20-C479-4071-AFDE-ECF3E18C9518}"/>
              </a:ext>
            </a:extLst>
          </p:cNvPr>
          <p:cNvSpPr/>
          <p:nvPr/>
        </p:nvSpPr>
        <p:spPr>
          <a:xfrm>
            <a:off x="4740567" y="1820239"/>
            <a:ext cx="20349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54" name="Picture 115" descr="ALRMCLOK">
            <a:extLst>
              <a:ext uri="{FF2B5EF4-FFF2-40B4-BE49-F238E27FC236}">
                <a16:creationId xmlns="" xmlns:a16="http://schemas.microsoft.com/office/drawing/2014/main" id="{1A719981-F86A-49BA-A120-7E50DE16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2" y="1314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176">
            <a:extLst>
              <a:ext uri="{FF2B5EF4-FFF2-40B4-BE49-F238E27FC236}">
                <a16:creationId xmlns="" xmlns:a16="http://schemas.microsoft.com/office/drawing/2014/main" id="{B65A6F43-1896-4887-B7F7-D303A93F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="" xmlns:a16="http://schemas.microsoft.com/office/drawing/2014/main" id="{77EEBC32-310C-4100-9200-64B7F99E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="" xmlns:a16="http://schemas.microsoft.com/office/drawing/2014/main" id="{1A62056B-BD2F-4712-8203-1B8A80DC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="" xmlns:a16="http://schemas.microsoft.com/office/drawing/2014/main" id="{A39D29E4-6160-4B1E-833F-DCADCE4C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9" name="Oval 176">
            <a:extLst>
              <a:ext uri="{FF2B5EF4-FFF2-40B4-BE49-F238E27FC236}">
                <a16:creationId xmlns="" xmlns:a16="http://schemas.microsoft.com/office/drawing/2014/main" id="{D9FD9BC4-F428-47A1-AF0D-09D4065A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0" name="Oval 176">
            <a:extLst>
              <a:ext uri="{FF2B5EF4-FFF2-40B4-BE49-F238E27FC236}">
                <a16:creationId xmlns="" xmlns:a16="http://schemas.microsoft.com/office/drawing/2014/main" id="{8F7CD1CA-1D6B-41CA-94F7-3918E3EF0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1" name="Oval 176">
            <a:extLst>
              <a:ext uri="{FF2B5EF4-FFF2-40B4-BE49-F238E27FC236}">
                <a16:creationId xmlns="" xmlns:a16="http://schemas.microsoft.com/office/drawing/2014/main" id="{8219DFF8-A456-444E-81EB-DD98A925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="" xmlns:a16="http://schemas.microsoft.com/office/drawing/2014/main" id="{C8BC4B3C-DBC8-445B-AE9C-2A1D34349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="" xmlns:a16="http://schemas.microsoft.com/office/drawing/2014/main" id="{BB76D23D-3C20-47D7-B45A-60099F8F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="" xmlns:a16="http://schemas.microsoft.com/office/drawing/2014/main" id="{0267AD00-9EC1-4164-BBD3-240DCBB3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="" xmlns:a16="http://schemas.microsoft.com/office/drawing/2014/main" id="{2E65AFD7-6277-4CCD-8F77-DF8DDB0C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00443A-E306-40B2-8460-5E52D39E3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724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:a16="http://schemas.microsoft.com/office/drawing/2014/main" xmlns="" id="{9BF69CF6-5459-4351-BEA7-1B1A85D60E07}"/>
              </a:ext>
            </a:extLst>
          </p:cNvPr>
          <p:cNvSpPr/>
          <p:nvPr/>
        </p:nvSpPr>
        <p:spPr>
          <a:xfrm>
            <a:off x="2060271" y="2088439"/>
            <a:ext cx="232396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7AB0421-02F4-450B-97D1-D0348768AA42}"/>
              </a:ext>
            </a:extLst>
          </p:cNvPr>
          <p:cNvSpPr/>
          <p:nvPr/>
        </p:nvSpPr>
        <p:spPr>
          <a:xfrm>
            <a:off x="7909978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=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22AB1D8-6ED7-45C7-AC52-60CB198B4888}"/>
              </a:ext>
            </a:extLst>
          </p:cNvPr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xmlns="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CC4E10-2102-4C89-B833-AEE046AF4905}"/>
                </a:ext>
              </a:extLst>
            </p:cNvPr>
            <p:cNvSpPr/>
            <p:nvPr/>
          </p:nvSpPr>
          <p:spPr>
            <a:xfrm>
              <a:off x="3956672" y="202408"/>
              <a:ext cx="37662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101 ….110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17" name="B">
            <a:extLst>
              <a:ext uri="{FF2B5EF4-FFF2-40B4-BE49-F238E27FC236}">
                <a16:creationId xmlns:a16="http://schemas.microsoft.com/office/drawing/2014/main" xmlns="" id="{692E96A5-EB8B-438D-ADF5-9F6F93E3CAAC}"/>
              </a:ext>
            </a:extLst>
          </p:cNvPr>
          <p:cNvSpPr/>
          <p:nvPr/>
        </p:nvSpPr>
        <p:spPr>
          <a:xfrm>
            <a:off x="5031131" y="2121561"/>
            <a:ext cx="22319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&gt;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115" descr="ALRMCLOK">
            <a:extLst>
              <a:ext uri="{FF2B5EF4-FFF2-40B4-BE49-F238E27FC236}">
                <a16:creationId xmlns="" xmlns:a16="http://schemas.microsoft.com/office/drawing/2014/main" id="{1A719981-F86A-49BA-A120-7E50DE16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2" y="1314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176">
            <a:extLst>
              <a:ext uri="{FF2B5EF4-FFF2-40B4-BE49-F238E27FC236}">
                <a16:creationId xmlns="" xmlns:a16="http://schemas.microsoft.com/office/drawing/2014/main" id="{B65A6F43-1896-4887-B7F7-D303A93F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="" xmlns:a16="http://schemas.microsoft.com/office/drawing/2014/main" id="{77EEBC32-310C-4100-9200-64B7F99E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="" xmlns:a16="http://schemas.microsoft.com/office/drawing/2014/main" id="{1A62056B-BD2F-4712-8203-1B8A80DC1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1" name="Oval 176">
            <a:extLst>
              <a:ext uri="{FF2B5EF4-FFF2-40B4-BE49-F238E27FC236}">
                <a16:creationId xmlns="" xmlns:a16="http://schemas.microsoft.com/office/drawing/2014/main" id="{A39D29E4-6160-4B1E-833F-DCADCE4C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2" name="Oval 176">
            <a:extLst>
              <a:ext uri="{FF2B5EF4-FFF2-40B4-BE49-F238E27FC236}">
                <a16:creationId xmlns="" xmlns:a16="http://schemas.microsoft.com/office/drawing/2014/main" id="{D9FD9BC4-F428-47A1-AF0D-09D4065A2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3" name="Oval 176">
            <a:extLst>
              <a:ext uri="{FF2B5EF4-FFF2-40B4-BE49-F238E27FC236}">
                <a16:creationId xmlns="" xmlns:a16="http://schemas.microsoft.com/office/drawing/2014/main" id="{8F7CD1CA-1D6B-41CA-94F7-3918E3EF0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4" name="Oval 176">
            <a:extLst>
              <a:ext uri="{FF2B5EF4-FFF2-40B4-BE49-F238E27FC236}">
                <a16:creationId xmlns="" xmlns:a16="http://schemas.microsoft.com/office/drawing/2014/main" id="{8219DFF8-A456-444E-81EB-DD98A925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5" name="Oval 176">
            <a:extLst>
              <a:ext uri="{FF2B5EF4-FFF2-40B4-BE49-F238E27FC236}">
                <a16:creationId xmlns="" xmlns:a16="http://schemas.microsoft.com/office/drawing/2014/main" id="{C8BC4B3C-DBC8-445B-AE9C-2A1D34349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="" xmlns:a16="http://schemas.microsoft.com/office/drawing/2014/main" id="{BB76D23D-3C20-47D7-B45A-60099F8F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="" xmlns:a16="http://schemas.microsoft.com/office/drawing/2014/main" id="{0267AD00-9EC1-4164-BBD3-240DCBB3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="" xmlns:a16="http://schemas.microsoft.com/office/drawing/2014/main" id="{2E65AFD7-6277-4CCD-8F77-DF8DDB0C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32" y="4753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7" grpId="0" animBg="1"/>
      <p:bldP spid="17" grpId="1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896F92-F9E0-4DB5-A197-B4E586AEB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32"/>
            <a:ext cx="12192000" cy="6423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xmlns="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6219232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4571</TotalTime>
  <Words>344</Words>
  <Application>Microsoft Office PowerPoint</Application>
  <PresentationFormat>Widescreen</PresentationFormat>
  <Paragraphs>101</Paragraphs>
  <Slides>19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宋体</vt:lpstr>
      <vt:lpstr>.VnAvant</vt:lpstr>
      <vt:lpstr>.VnBlack</vt:lpstr>
      <vt:lpstr>Arial</vt:lpstr>
      <vt:lpstr>Arial-Rounded</vt:lpstr>
      <vt:lpstr>Calibri</vt:lpstr>
      <vt:lpstr>Calibri Light</vt:lpstr>
      <vt:lpstr>inpin heiti</vt:lpstr>
      <vt:lpstr>Segoe UI Semibold</vt:lpstr>
      <vt:lpstr>Times New Roman</vt:lpstr>
      <vt:lpstr>UTM Avo</vt:lpstr>
      <vt:lpstr>等线</vt:lpstr>
      <vt:lpstr>Retrospect</vt:lpstr>
      <vt:lpstr>Chào mừng các em đến với tiết Toán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CHAM</cp:lastModifiedBy>
  <cp:revision>440</cp:revision>
  <dcterms:created xsi:type="dcterms:W3CDTF">2021-07-12T03:44:38Z</dcterms:created>
  <dcterms:modified xsi:type="dcterms:W3CDTF">2025-03-21T02:26:57Z</dcterms:modified>
</cp:coreProperties>
</file>