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35"/>
  </p:notesMasterIdLst>
  <p:sldIdLst>
    <p:sldId id="256" r:id="rId3"/>
    <p:sldId id="257" r:id="rId4"/>
    <p:sldId id="259" r:id="rId5"/>
    <p:sldId id="258" r:id="rId6"/>
    <p:sldId id="260" r:id="rId7"/>
    <p:sldId id="261" r:id="rId8"/>
    <p:sldId id="318" r:id="rId9"/>
    <p:sldId id="319" r:id="rId10"/>
    <p:sldId id="262" r:id="rId11"/>
    <p:sldId id="263" r:id="rId12"/>
    <p:sldId id="264" r:id="rId13"/>
    <p:sldId id="265" r:id="rId14"/>
    <p:sldId id="266" r:id="rId15"/>
    <p:sldId id="320" r:id="rId16"/>
    <p:sldId id="267" r:id="rId17"/>
    <p:sldId id="269" r:id="rId18"/>
    <p:sldId id="270" r:id="rId19"/>
    <p:sldId id="272" r:id="rId20"/>
    <p:sldId id="273" r:id="rId21"/>
    <p:sldId id="321" r:id="rId22"/>
    <p:sldId id="322" r:id="rId23"/>
    <p:sldId id="323" r:id="rId24"/>
    <p:sldId id="324" r:id="rId25"/>
    <p:sldId id="325" r:id="rId26"/>
    <p:sldId id="326" r:id="rId27"/>
    <p:sldId id="327" r:id="rId28"/>
    <p:sldId id="328" r:id="rId29"/>
    <p:sldId id="275" r:id="rId30"/>
    <p:sldId id="278" r:id="rId31"/>
    <p:sldId id="277" r:id="rId32"/>
    <p:sldId id="279" r:id="rId33"/>
    <p:sldId id="268" r:id="rId34"/>
  </p:sldIdLst>
  <p:sldSz cx="9144000" cy="5143500" type="screen16x9"/>
  <p:notesSz cx="6858000" cy="9144000"/>
  <p:embeddedFontLst>
    <p:embeddedFont>
      <p:font typeface="Calibri" pitchFamily="34" charset="0"/>
      <p:regular r:id="rId36"/>
      <p:bold r:id="rId37"/>
      <p:italic r:id="rId38"/>
      <p:boldItalic r:id="rId39"/>
    </p:embeddedFont>
    <p:embeddedFont>
      <p:font typeface="Archivo" charset="0"/>
      <p:regular r:id="rId40"/>
      <p:bold r:id="rId41"/>
      <p:italic r:id="rId42"/>
      <p:boldItalic r:id="rId43"/>
    </p:embeddedFont>
    <p:embeddedFont>
      <p:font typeface="Open Sans" charset="0"/>
      <p:regular r:id="rId44"/>
      <p:bold r:id="rId45"/>
      <p:italic r:id="rId46"/>
      <p:boldItalic r:id="rId47"/>
    </p:embeddedFont>
    <p:embeddedFont>
      <p:font typeface="Nunito Light" charset="0"/>
      <p:regular r:id="rId48"/>
      <p:italic r:id="rId49"/>
    </p:embeddedFont>
    <p:embeddedFont>
      <p:font typeface="Archivo Black" charset="0"/>
      <p:regular r:id="rId50"/>
    </p:embeddedFont>
    <p:embeddedFont>
      <p:font typeface="Anaheim" charset="0"/>
      <p:regular r:id="rId51"/>
    </p:embeddedFont>
    <p:embeddedFont>
      <p:font typeface="Calibri Light" pitchFamily="34" charset="0"/>
      <p:regular r:id="rId52"/>
      <p:italic r:id="rId53"/>
    </p:embeddedFont>
    <p:embeddedFont>
      <p:font typeface="PT Sans" charset="0"/>
      <p:regular r:id="rId54"/>
      <p:bold r:id="rId55"/>
      <p:italic r:id="rId56"/>
      <p:boldItalic r:id="rId57"/>
    </p:embeddedFont>
    <p:embeddedFont>
      <p:font typeface="Bebas Neue"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 Trang" initials="TT" lastIdx="1" clrIdx="0">
    <p:extLst>
      <p:ext uri="{19B8F6BF-5375-455C-9EA6-DF929625EA0E}">
        <p15:presenceInfo xmlns:p15="http://schemas.microsoft.com/office/powerpoint/2012/main" xmlns="" userId="703a1c6f0b82bb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12054F8-8A15-48E8-B4F4-3BBE39964727}">
  <a:tblStyle styleId="{B12054F8-8A15-48E8-B4F4-3BBE399647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9A0F3D-8A3B-4A08-9C06-7B23DA6FD2B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28066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20cd5c9207_5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20cd5c9207_5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5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171dc930e3_2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171dc930e3_2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20cd5c9207_5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20cd5c9207_5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20cd5c9207_5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20cd5c9207_5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43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20cd5c9207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20cd5c9207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95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88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1725" y="872625"/>
            <a:ext cx="7329000" cy="1774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300"/>
            </a:lvl1pPr>
            <a:lvl2pPr lvl="1"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2pPr>
            <a:lvl3pPr lvl="2"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3pPr>
            <a:lvl4pPr lvl="3"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4pPr>
            <a:lvl5pPr lvl="4"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5pPr>
            <a:lvl6pPr lvl="5"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6pPr>
            <a:lvl7pPr lvl="6"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7pPr>
            <a:lvl8pPr lvl="7"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8pPr>
            <a:lvl9pPr lvl="8"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9pPr>
          </a:lstStyle>
          <a:p>
            <a:endParaRPr/>
          </a:p>
        </p:txBody>
      </p:sp>
      <p:sp>
        <p:nvSpPr>
          <p:cNvPr id="10" name="Google Shape;10;p2"/>
          <p:cNvSpPr txBox="1">
            <a:spLocks noGrp="1"/>
          </p:cNvSpPr>
          <p:nvPr>
            <p:ph type="subTitle" idx="1"/>
          </p:nvPr>
        </p:nvSpPr>
        <p:spPr>
          <a:xfrm>
            <a:off x="1101700" y="2687775"/>
            <a:ext cx="73290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Font typeface="Open Sans"/>
              <a:buNone/>
              <a:defRPr sz="1600">
                <a:solidFill>
                  <a:schemeClr val="accent2"/>
                </a:solidFill>
              </a:defRPr>
            </a:lvl1pPr>
            <a:lvl2pPr lvl="1" algn="ctr">
              <a:lnSpc>
                <a:spcPct val="100000"/>
              </a:lnSpc>
              <a:spcBef>
                <a:spcPts val="0"/>
              </a:spcBef>
              <a:spcAft>
                <a:spcPts val="0"/>
              </a:spcAft>
              <a:buSzPts val="1600"/>
              <a:buFont typeface="Open Sans"/>
              <a:buNone/>
              <a:defRPr sz="1600">
                <a:latin typeface="Open Sans"/>
                <a:ea typeface="Open Sans"/>
                <a:cs typeface="Open Sans"/>
                <a:sym typeface="Open Sans"/>
              </a:defRPr>
            </a:lvl2pPr>
            <a:lvl3pPr lvl="2" algn="ctr">
              <a:lnSpc>
                <a:spcPct val="100000"/>
              </a:lnSpc>
              <a:spcBef>
                <a:spcPts val="0"/>
              </a:spcBef>
              <a:spcAft>
                <a:spcPts val="0"/>
              </a:spcAft>
              <a:buSzPts val="1600"/>
              <a:buFont typeface="Open Sans"/>
              <a:buNone/>
              <a:defRPr sz="1600">
                <a:latin typeface="Open Sans"/>
                <a:ea typeface="Open Sans"/>
                <a:cs typeface="Open Sans"/>
                <a:sym typeface="Open Sans"/>
              </a:defRPr>
            </a:lvl3pPr>
            <a:lvl4pPr lvl="3" algn="ctr">
              <a:lnSpc>
                <a:spcPct val="100000"/>
              </a:lnSpc>
              <a:spcBef>
                <a:spcPts val="0"/>
              </a:spcBef>
              <a:spcAft>
                <a:spcPts val="0"/>
              </a:spcAft>
              <a:buSzPts val="1600"/>
              <a:buFont typeface="Open Sans"/>
              <a:buNone/>
              <a:defRPr sz="1600">
                <a:latin typeface="Open Sans"/>
                <a:ea typeface="Open Sans"/>
                <a:cs typeface="Open Sans"/>
                <a:sym typeface="Open Sans"/>
              </a:defRPr>
            </a:lvl4pPr>
            <a:lvl5pPr lvl="4" algn="ctr">
              <a:lnSpc>
                <a:spcPct val="100000"/>
              </a:lnSpc>
              <a:spcBef>
                <a:spcPts val="0"/>
              </a:spcBef>
              <a:spcAft>
                <a:spcPts val="0"/>
              </a:spcAft>
              <a:buSzPts val="1600"/>
              <a:buFont typeface="Open Sans"/>
              <a:buNone/>
              <a:defRPr sz="1600">
                <a:latin typeface="Open Sans"/>
                <a:ea typeface="Open Sans"/>
                <a:cs typeface="Open Sans"/>
                <a:sym typeface="Open Sans"/>
              </a:defRPr>
            </a:lvl5pPr>
            <a:lvl6pPr lvl="5" algn="ctr">
              <a:lnSpc>
                <a:spcPct val="100000"/>
              </a:lnSpc>
              <a:spcBef>
                <a:spcPts val="0"/>
              </a:spcBef>
              <a:spcAft>
                <a:spcPts val="0"/>
              </a:spcAft>
              <a:buSzPts val="1600"/>
              <a:buFont typeface="Open Sans"/>
              <a:buNone/>
              <a:defRPr sz="1600">
                <a:latin typeface="Open Sans"/>
                <a:ea typeface="Open Sans"/>
                <a:cs typeface="Open Sans"/>
                <a:sym typeface="Open Sans"/>
              </a:defRPr>
            </a:lvl6pPr>
            <a:lvl7pPr lvl="6" algn="ctr">
              <a:lnSpc>
                <a:spcPct val="100000"/>
              </a:lnSpc>
              <a:spcBef>
                <a:spcPts val="0"/>
              </a:spcBef>
              <a:spcAft>
                <a:spcPts val="0"/>
              </a:spcAft>
              <a:buSzPts val="1600"/>
              <a:buFont typeface="Open Sans"/>
              <a:buNone/>
              <a:defRPr sz="1600">
                <a:latin typeface="Open Sans"/>
                <a:ea typeface="Open Sans"/>
                <a:cs typeface="Open Sans"/>
                <a:sym typeface="Open Sans"/>
              </a:defRPr>
            </a:lvl7pPr>
            <a:lvl8pPr lvl="7" algn="ctr">
              <a:lnSpc>
                <a:spcPct val="100000"/>
              </a:lnSpc>
              <a:spcBef>
                <a:spcPts val="0"/>
              </a:spcBef>
              <a:spcAft>
                <a:spcPts val="0"/>
              </a:spcAft>
              <a:buSzPts val="1600"/>
              <a:buFont typeface="Open Sans"/>
              <a:buNone/>
              <a:defRPr sz="1600">
                <a:latin typeface="Open Sans"/>
                <a:ea typeface="Open Sans"/>
                <a:cs typeface="Open Sans"/>
                <a:sym typeface="Open Sans"/>
              </a:defRPr>
            </a:lvl8pPr>
            <a:lvl9pPr lvl="8" algn="ctr">
              <a:lnSpc>
                <a:spcPct val="100000"/>
              </a:lnSpc>
              <a:spcBef>
                <a:spcPts val="0"/>
              </a:spcBef>
              <a:spcAft>
                <a:spcPts val="0"/>
              </a:spcAft>
              <a:buSzPts val="1600"/>
              <a:buFont typeface="Open Sans"/>
              <a:buNone/>
              <a:defRPr sz="1600">
                <a:latin typeface="Open Sans"/>
                <a:ea typeface="Open Sans"/>
                <a:cs typeface="Open Sans"/>
                <a:sym typeface="Open Sans"/>
              </a:defRPr>
            </a:lvl9pPr>
          </a:lstStyle>
          <a:p>
            <a:endParaRPr/>
          </a:p>
        </p:txBody>
      </p:sp>
      <p:sp>
        <p:nvSpPr>
          <p:cNvPr id="11" name="Google Shape;11;p2"/>
          <p:cNvSpPr/>
          <p:nvPr/>
        </p:nvSpPr>
        <p:spPr>
          <a:xfrm>
            <a:off x="-627860" y="287590"/>
            <a:ext cx="10161450" cy="5262300"/>
          </a:xfrm>
          <a:custGeom>
            <a:avLst/>
            <a:gdLst/>
            <a:ahLst/>
            <a:cxnLst/>
            <a:rect l="l" t="t" r="r" b="b"/>
            <a:pathLst>
              <a:path w="406458" h="210492" extrusionOk="0">
                <a:moveTo>
                  <a:pt x="394650" y="144171"/>
                </a:moveTo>
                <a:cubicBezTo>
                  <a:pt x="384916" y="137490"/>
                  <a:pt x="359210" y="161249"/>
                  <a:pt x="338901" y="161957"/>
                </a:cubicBezTo>
                <a:cubicBezTo>
                  <a:pt x="318592" y="162665"/>
                  <a:pt x="294036" y="149524"/>
                  <a:pt x="272798" y="148418"/>
                </a:cubicBezTo>
                <a:cubicBezTo>
                  <a:pt x="251560" y="147312"/>
                  <a:pt x="227138" y="157621"/>
                  <a:pt x="211475" y="155320"/>
                </a:cubicBezTo>
                <a:cubicBezTo>
                  <a:pt x="195812" y="153019"/>
                  <a:pt x="192096" y="135410"/>
                  <a:pt x="178822" y="134614"/>
                </a:cubicBezTo>
                <a:cubicBezTo>
                  <a:pt x="165548" y="133818"/>
                  <a:pt x="143514" y="152976"/>
                  <a:pt x="131833" y="150542"/>
                </a:cubicBezTo>
                <a:cubicBezTo>
                  <a:pt x="120152" y="148109"/>
                  <a:pt x="122763" y="121340"/>
                  <a:pt x="108737" y="120013"/>
                </a:cubicBezTo>
                <a:cubicBezTo>
                  <a:pt x="94711" y="118686"/>
                  <a:pt x="55776" y="146560"/>
                  <a:pt x="47679" y="142578"/>
                </a:cubicBezTo>
                <a:cubicBezTo>
                  <a:pt x="39582" y="138596"/>
                  <a:pt x="60643" y="111163"/>
                  <a:pt x="60156" y="96120"/>
                </a:cubicBezTo>
                <a:cubicBezTo>
                  <a:pt x="59669" y="81077"/>
                  <a:pt x="46617" y="65547"/>
                  <a:pt x="44759" y="52318"/>
                </a:cubicBezTo>
                <a:cubicBezTo>
                  <a:pt x="42901" y="39089"/>
                  <a:pt x="54669" y="23603"/>
                  <a:pt x="49006" y="16745"/>
                </a:cubicBezTo>
                <a:cubicBezTo>
                  <a:pt x="43343" y="9887"/>
                  <a:pt x="17681" y="-13784"/>
                  <a:pt x="10779" y="11170"/>
                </a:cubicBezTo>
                <a:cubicBezTo>
                  <a:pt x="3877" y="36124"/>
                  <a:pt x="4938" y="133773"/>
                  <a:pt x="7593" y="166470"/>
                </a:cubicBezTo>
                <a:cubicBezTo>
                  <a:pt x="10248" y="199167"/>
                  <a:pt x="-20945" y="200583"/>
                  <a:pt x="26707" y="207352"/>
                </a:cubicBezTo>
                <a:cubicBezTo>
                  <a:pt x="74359" y="214122"/>
                  <a:pt x="231739" y="207972"/>
                  <a:pt x="293505" y="207087"/>
                </a:cubicBezTo>
                <a:cubicBezTo>
                  <a:pt x="355271" y="206202"/>
                  <a:pt x="380447" y="212529"/>
                  <a:pt x="397304" y="202043"/>
                </a:cubicBezTo>
                <a:cubicBezTo>
                  <a:pt x="414162" y="191557"/>
                  <a:pt x="404384" y="150852"/>
                  <a:pt x="394650" y="144171"/>
                </a:cubicBezTo>
                <a:close/>
              </a:path>
            </a:pathLst>
          </a:custGeom>
          <a:gradFill>
            <a:gsLst>
              <a:gs pos="0">
                <a:schemeClr val="lt1"/>
              </a:gs>
              <a:gs pos="100000">
                <a:schemeClr val="dk2"/>
              </a:gs>
            </a:gsLst>
            <a:lin ang="5400012" scaled="0"/>
          </a:gradFill>
          <a:ln>
            <a:noFill/>
          </a:ln>
        </p:spPr>
      </p:sp>
      <p:sp>
        <p:nvSpPr>
          <p:cNvPr id="12" name="Google Shape;12;p2"/>
          <p:cNvSpPr/>
          <p:nvPr/>
        </p:nvSpPr>
        <p:spPr>
          <a:xfrm>
            <a:off x="6486203" y="-145624"/>
            <a:ext cx="3483525" cy="821550"/>
          </a:xfrm>
          <a:custGeom>
            <a:avLst/>
            <a:gdLst/>
            <a:ahLst/>
            <a:cxnLst/>
            <a:rect l="l" t="t" r="r" b="b"/>
            <a:pathLst>
              <a:path w="139341" h="32862" extrusionOk="0">
                <a:moveTo>
                  <a:pt x="132525" y="27328"/>
                </a:moveTo>
                <a:cubicBezTo>
                  <a:pt x="126308" y="32284"/>
                  <a:pt x="98717" y="34010"/>
                  <a:pt x="88319" y="32107"/>
                </a:cubicBezTo>
                <a:cubicBezTo>
                  <a:pt x="77921" y="30205"/>
                  <a:pt x="80735" y="18878"/>
                  <a:pt x="70139" y="15913"/>
                </a:cubicBezTo>
                <a:cubicBezTo>
                  <a:pt x="59543" y="12949"/>
                  <a:pt x="35496" y="16577"/>
                  <a:pt x="24744" y="14320"/>
                </a:cubicBezTo>
                <a:cubicBezTo>
                  <a:pt x="13993" y="12064"/>
                  <a:pt x="-11183" y="4365"/>
                  <a:pt x="5630" y="2374"/>
                </a:cubicBezTo>
                <a:cubicBezTo>
                  <a:pt x="22443" y="383"/>
                  <a:pt x="104474" y="-1785"/>
                  <a:pt x="125623" y="2374"/>
                </a:cubicBezTo>
                <a:cubicBezTo>
                  <a:pt x="146772" y="6533"/>
                  <a:pt x="138742" y="22373"/>
                  <a:pt x="132525" y="27328"/>
                </a:cubicBezTo>
                <a:close/>
              </a:path>
            </a:pathLst>
          </a:custGeom>
          <a:gradFill>
            <a:gsLst>
              <a:gs pos="0">
                <a:schemeClr val="dk2"/>
              </a:gs>
              <a:gs pos="100000">
                <a:schemeClr val="lt2"/>
              </a:gs>
            </a:gsLst>
            <a:lin ang="5400012" scaled="0"/>
          </a:gra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070575" y="3244744"/>
            <a:ext cx="43602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4" name="Google Shape;94;p15"/>
          <p:cNvSpPr txBox="1">
            <a:spLocks noGrp="1"/>
          </p:cNvSpPr>
          <p:nvPr>
            <p:ph type="subTitle" idx="1"/>
          </p:nvPr>
        </p:nvSpPr>
        <p:spPr>
          <a:xfrm>
            <a:off x="2966650" y="1824056"/>
            <a:ext cx="5463900" cy="1386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95" name="Google Shape;95;p15"/>
          <p:cNvSpPr/>
          <p:nvPr/>
        </p:nvSpPr>
        <p:spPr>
          <a:xfrm>
            <a:off x="-827900" y="-334508"/>
            <a:ext cx="8846775" cy="4988150"/>
          </a:xfrm>
          <a:custGeom>
            <a:avLst/>
            <a:gdLst/>
            <a:ahLst/>
            <a:cxnLst/>
            <a:rect l="l" t="t" r="r" b="b"/>
            <a:pathLst>
              <a:path w="353871" h="199526" extrusionOk="0">
                <a:moveTo>
                  <a:pt x="16126" y="194431"/>
                </a:moveTo>
                <a:cubicBezTo>
                  <a:pt x="23205" y="209917"/>
                  <a:pt x="43956" y="185494"/>
                  <a:pt x="58070" y="181954"/>
                </a:cubicBezTo>
                <a:cubicBezTo>
                  <a:pt x="72184" y="178415"/>
                  <a:pt x="98510" y="185848"/>
                  <a:pt x="100811" y="173194"/>
                </a:cubicBezTo>
                <a:cubicBezTo>
                  <a:pt x="103112" y="160540"/>
                  <a:pt x="66875" y="122046"/>
                  <a:pt x="71875" y="106029"/>
                </a:cubicBezTo>
                <a:cubicBezTo>
                  <a:pt x="76875" y="90012"/>
                  <a:pt x="114438" y="88420"/>
                  <a:pt x="130809" y="77093"/>
                </a:cubicBezTo>
                <a:cubicBezTo>
                  <a:pt x="147180" y="65766"/>
                  <a:pt x="150277" y="41786"/>
                  <a:pt x="170099" y="38069"/>
                </a:cubicBezTo>
                <a:cubicBezTo>
                  <a:pt x="189921" y="34352"/>
                  <a:pt x="226688" y="54660"/>
                  <a:pt x="249740" y="54793"/>
                </a:cubicBezTo>
                <a:cubicBezTo>
                  <a:pt x="272792" y="54926"/>
                  <a:pt x="293985" y="47316"/>
                  <a:pt x="308409" y="38865"/>
                </a:cubicBezTo>
                <a:cubicBezTo>
                  <a:pt x="322833" y="30414"/>
                  <a:pt x="383272" y="8868"/>
                  <a:pt x="336284" y="4089"/>
                </a:cubicBezTo>
                <a:cubicBezTo>
                  <a:pt x="289296" y="-689"/>
                  <a:pt x="79927" y="-3964"/>
                  <a:pt x="26479" y="10194"/>
                </a:cubicBezTo>
                <a:cubicBezTo>
                  <a:pt x="-26969" y="24352"/>
                  <a:pt x="17321" y="58333"/>
                  <a:pt x="15595" y="89039"/>
                </a:cubicBezTo>
                <a:cubicBezTo>
                  <a:pt x="13870" y="119745"/>
                  <a:pt x="9047" y="178945"/>
                  <a:pt x="16126" y="194431"/>
                </a:cubicBezTo>
                <a:close/>
              </a:path>
            </a:pathLst>
          </a:custGeom>
          <a:gradFill>
            <a:gsLst>
              <a:gs pos="0">
                <a:srgbClr val="DBF1F6"/>
              </a:gs>
              <a:gs pos="100000">
                <a:schemeClr val="dk2"/>
              </a:gs>
            </a:gsLst>
            <a:lin ang="5400012" scaled="0"/>
          </a:gra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720000" y="445025"/>
            <a:ext cx="7704000" cy="1068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 name="Google Shape;98;p16"/>
          <p:cNvSpPr/>
          <p:nvPr/>
        </p:nvSpPr>
        <p:spPr>
          <a:xfrm>
            <a:off x="3505148" y="27111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99" name="Google Shape;99;p16"/>
          <p:cNvSpPr/>
          <p:nvPr/>
        </p:nvSpPr>
        <p:spPr>
          <a:xfrm>
            <a:off x="-2150193" y="-14611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
        <p:nvSpPr>
          <p:cNvPr id="100" name="Google Shape;100;p16"/>
          <p:cNvSpPr/>
          <p:nvPr/>
        </p:nvSpPr>
        <p:spPr>
          <a:xfrm rot="-10090268" flipH="1">
            <a:off x="-761406" y="75249"/>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84326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18"/>
          <p:cNvSpPr/>
          <p:nvPr/>
        </p:nvSpPr>
        <p:spPr>
          <a:xfrm rot="10800000" flipH="1">
            <a:off x="4878974" y="47154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111" name="Google Shape;111;p18"/>
          <p:cNvSpPr/>
          <p:nvPr/>
        </p:nvSpPr>
        <p:spPr>
          <a:xfrm flipH="1">
            <a:off x="-368548" y="-170222"/>
            <a:ext cx="2981100" cy="1187950"/>
          </a:xfrm>
          <a:custGeom>
            <a:avLst/>
            <a:gdLst/>
            <a:ahLst/>
            <a:cxnLst/>
            <a:rect l="l" t="t" r="r" b="b"/>
            <a:pathLst>
              <a:path w="119244" h="47518" extrusionOk="0">
                <a:moveTo>
                  <a:pt x="1802" y="3360"/>
                </a:moveTo>
                <a:cubicBezTo>
                  <a:pt x="-4699" y="6382"/>
                  <a:pt x="8624" y="17460"/>
                  <a:pt x="16086" y="19566"/>
                </a:cubicBezTo>
                <a:cubicBezTo>
                  <a:pt x="23548" y="21672"/>
                  <a:pt x="37466" y="15079"/>
                  <a:pt x="46576" y="15995"/>
                </a:cubicBezTo>
                <a:cubicBezTo>
                  <a:pt x="55686" y="16911"/>
                  <a:pt x="62507" y="23275"/>
                  <a:pt x="70748" y="25060"/>
                </a:cubicBezTo>
                <a:cubicBezTo>
                  <a:pt x="78989" y="26846"/>
                  <a:pt x="91442" y="23503"/>
                  <a:pt x="96020" y="26708"/>
                </a:cubicBezTo>
                <a:cubicBezTo>
                  <a:pt x="100598" y="29913"/>
                  <a:pt x="94967" y="41495"/>
                  <a:pt x="98217" y="44288"/>
                </a:cubicBezTo>
                <a:cubicBezTo>
                  <a:pt x="101467" y="47081"/>
                  <a:pt x="113004" y="50194"/>
                  <a:pt x="115522" y="43464"/>
                </a:cubicBezTo>
                <a:cubicBezTo>
                  <a:pt x="118040" y="36734"/>
                  <a:pt x="123397" y="10914"/>
                  <a:pt x="113325" y="3909"/>
                </a:cubicBezTo>
                <a:cubicBezTo>
                  <a:pt x="103253" y="-3095"/>
                  <a:pt x="73678" y="1529"/>
                  <a:pt x="55091" y="1437"/>
                </a:cubicBezTo>
                <a:cubicBezTo>
                  <a:pt x="36504" y="1346"/>
                  <a:pt x="8303" y="339"/>
                  <a:pt x="1802" y="3360"/>
                </a:cubicBezTo>
                <a:close/>
              </a:path>
            </a:pathLst>
          </a:custGeom>
          <a:gradFill>
            <a:gsLst>
              <a:gs pos="0">
                <a:schemeClr val="lt1"/>
              </a:gs>
              <a:gs pos="100000">
                <a:schemeClr val="dk2"/>
              </a:gs>
            </a:gsLst>
            <a:lin ang="5400012" scaled="0"/>
          </a:gra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836775" y="1387350"/>
            <a:ext cx="35940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 name="Google Shape;114;p19"/>
          <p:cNvSpPr txBox="1">
            <a:spLocks noGrp="1"/>
          </p:cNvSpPr>
          <p:nvPr>
            <p:ph type="subTitle" idx="1"/>
          </p:nvPr>
        </p:nvSpPr>
        <p:spPr>
          <a:xfrm>
            <a:off x="4836775" y="3019338"/>
            <a:ext cx="3594000" cy="73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15" name="Google Shape;115;p19"/>
          <p:cNvSpPr>
            <a:spLocks noGrp="1"/>
          </p:cNvSpPr>
          <p:nvPr>
            <p:ph type="pic" idx="2"/>
          </p:nvPr>
        </p:nvSpPr>
        <p:spPr>
          <a:xfrm>
            <a:off x="1161600" y="1006050"/>
            <a:ext cx="2891100" cy="3131400"/>
          </a:xfrm>
          <a:prstGeom prst="roundRect">
            <a:avLst>
              <a:gd name="adj" fmla="val 13777"/>
            </a:avLst>
          </a:prstGeom>
          <a:noFill/>
          <a:ln>
            <a:noFill/>
          </a:ln>
        </p:spPr>
      </p:sp>
      <p:sp>
        <p:nvSpPr>
          <p:cNvPr id="116" name="Google Shape;116;p19"/>
          <p:cNvSpPr/>
          <p:nvPr/>
        </p:nvSpPr>
        <p:spPr>
          <a:xfrm>
            <a:off x="4456762" y="-161347"/>
            <a:ext cx="5328725" cy="1284625"/>
          </a:xfrm>
          <a:custGeom>
            <a:avLst/>
            <a:gdLst/>
            <a:ahLst/>
            <a:cxnLst/>
            <a:rect l="l" t="t" r="r" b="b"/>
            <a:pathLst>
              <a:path w="213149" h="51385" extrusionOk="0">
                <a:moveTo>
                  <a:pt x="12604" y="5923"/>
                </a:moveTo>
                <a:cubicBezTo>
                  <a:pt x="13710" y="8268"/>
                  <a:pt x="14772" y="14949"/>
                  <a:pt x="21364" y="16807"/>
                </a:cubicBezTo>
                <a:cubicBezTo>
                  <a:pt x="27957" y="18665"/>
                  <a:pt x="43310" y="13887"/>
                  <a:pt x="52159" y="17073"/>
                </a:cubicBezTo>
                <a:cubicBezTo>
                  <a:pt x="61008" y="20259"/>
                  <a:pt x="65653" y="31187"/>
                  <a:pt x="74458" y="35921"/>
                </a:cubicBezTo>
                <a:cubicBezTo>
                  <a:pt x="83263" y="40655"/>
                  <a:pt x="91449" y="46097"/>
                  <a:pt x="104988" y="45478"/>
                </a:cubicBezTo>
                <a:cubicBezTo>
                  <a:pt x="118527" y="44859"/>
                  <a:pt x="142684" y="31586"/>
                  <a:pt x="155692" y="32205"/>
                </a:cubicBezTo>
                <a:cubicBezTo>
                  <a:pt x="168700" y="32825"/>
                  <a:pt x="175780" y="46894"/>
                  <a:pt x="183036" y="49195"/>
                </a:cubicBezTo>
                <a:cubicBezTo>
                  <a:pt x="190292" y="51496"/>
                  <a:pt x="196620" y="53619"/>
                  <a:pt x="199230" y="46009"/>
                </a:cubicBezTo>
                <a:cubicBezTo>
                  <a:pt x="201841" y="38399"/>
                  <a:pt x="229450" y="10746"/>
                  <a:pt x="198699" y="3534"/>
                </a:cubicBezTo>
                <a:cubicBezTo>
                  <a:pt x="167949" y="-3678"/>
                  <a:pt x="45743" y="2339"/>
                  <a:pt x="14727" y="2737"/>
                </a:cubicBezTo>
                <a:cubicBezTo>
                  <a:pt x="-16289" y="3135"/>
                  <a:pt x="11498" y="3578"/>
                  <a:pt x="12604" y="5923"/>
                </a:cubicBezTo>
                <a:close/>
              </a:path>
            </a:pathLst>
          </a:custGeom>
          <a:gradFill>
            <a:gsLst>
              <a:gs pos="0">
                <a:schemeClr val="lt1"/>
              </a:gs>
              <a:gs pos="100000">
                <a:schemeClr val="dk2"/>
              </a:gs>
            </a:gsLst>
            <a:lin ang="5400700" scaled="0"/>
          </a:gradFill>
          <a:ln>
            <a:noFill/>
          </a:ln>
        </p:spPr>
      </p:sp>
      <p:sp>
        <p:nvSpPr>
          <p:cNvPr id="117" name="Google Shape;117;p19"/>
          <p:cNvSpPr/>
          <p:nvPr/>
        </p:nvSpPr>
        <p:spPr>
          <a:xfrm>
            <a:off x="3162330" y="4747166"/>
            <a:ext cx="7398475" cy="552425"/>
          </a:xfrm>
          <a:custGeom>
            <a:avLst/>
            <a:gdLst/>
            <a:ahLst/>
            <a:cxnLst/>
            <a:rect l="l" t="t" r="r" b="b"/>
            <a:pathLst>
              <a:path w="295939" h="22097" extrusionOk="0">
                <a:moveTo>
                  <a:pt x="274000" y="5234"/>
                </a:moveTo>
                <a:cubicBezTo>
                  <a:pt x="270107" y="3641"/>
                  <a:pt x="261435" y="10366"/>
                  <a:pt x="253028" y="9747"/>
                </a:cubicBezTo>
                <a:cubicBezTo>
                  <a:pt x="244622" y="9128"/>
                  <a:pt x="235552" y="1253"/>
                  <a:pt x="223561" y="1518"/>
                </a:cubicBezTo>
                <a:cubicBezTo>
                  <a:pt x="211571" y="1784"/>
                  <a:pt x="195465" y="11384"/>
                  <a:pt x="181085" y="11340"/>
                </a:cubicBezTo>
                <a:cubicBezTo>
                  <a:pt x="166705" y="11296"/>
                  <a:pt x="152769" y="1518"/>
                  <a:pt x="137283" y="1252"/>
                </a:cubicBezTo>
                <a:cubicBezTo>
                  <a:pt x="121797" y="987"/>
                  <a:pt x="103790" y="9924"/>
                  <a:pt x="88171" y="9747"/>
                </a:cubicBezTo>
                <a:cubicBezTo>
                  <a:pt x="72552" y="9570"/>
                  <a:pt x="56031" y="-1580"/>
                  <a:pt x="43571" y="190"/>
                </a:cubicBezTo>
                <a:cubicBezTo>
                  <a:pt x="31111" y="1960"/>
                  <a:pt x="-25393" y="17180"/>
                  <a:pt x="13410" y="20366"/>
                </a:cubicBezTo>
                <a:cubicBezTo>
                  <a:pt x="52213" y="23552"/>
                  <a:pt x="232957" y="21826"/>
                  <a:pt x="276389" y="19304"/>
                </a:cubicBezTo>
                <a:cubicBezTo>
                  <a:pt x="319821" y="16782"/>
                  <a:pt x="277894" y="6827"/>
                  <a:pt x="274000" y="5234"/>
                </a:cubicBezTo>
                <a:close/>
              </a:path>
            </a:pathLst>
          </a:custGeom>
          <a:gradFill>
            <a:gsLst>
              <a:gs pos="0">
                <a:schemeClr val="lt1"/>
              </a:gs>
              <a:gs pos="100000">
                <a:schemeClr val="dk2"/>
              </a:gs>
            </a:gsLst>
            <a:lin ang="5400700" scaled="0"/>
          </a:gra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8"/>
        <p:cNvGrpSpPr/>
        <p:nvPr/>
      </p:nvGrpSpPr>
      <p:grpSpPr>
        <a:xfrm>
          <a:off x="0" y="0"/>
          <a:ext cx="0" cy="0"/>
          <a:chOff x="0" y="0"/>
          <a:chExt cx="0" cy="0"/>
        </a:xfrm>
      </p:grpSpPr>
      <p:sp>
        <p:nvSpPr>
          <p:cNvPr id="119" name="Google Shape;119;p20"/>
          <p:cNvSpPr/>
          <p:nvPr/>
        </p:nvSpPr>
        <p:spPr>
          <a:xfrm flipH="1">
            <a:off x="-753575"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120" name="Google Shape;120;p20"/>
          <p:cNvSpPr/>
          <p:nvPr/>
        </p:nvSpPr>
        <p:spPr>
          <a:xfrm rot="709732" flipH="1">
            <a:off x="8444310"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1034381" flipH="1">
            <a:off x="8201787"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txBox="1">
            <a:spLocks noGrp="1"/>
          </p:cNvSpPr>
          <p:nvPr>
            <p:ph type="title"/>
          </p:nvPr>
        </p:nvSpPr>
        <p:spPr>
          <a:xfrm>
            <a:off x="720000" y="2022450"/>
            <a:ext cx="3852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3" name="Google Shape;123;p20"/>
          <p:cNvSpPr txBox="1">
            <a:spLocks noGrp="1"/>
          </p:cNvSpPr>
          <p:nvPr>
            <p:ph type="subTitle" idx="1"/>
          </p:nvPr>
        </p:nvSpPr>
        <p:spPr>
          <a:xfrm>
            <a:off x="720000" y="2518950"/>
            <a:ext cx="3852000" cy="6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4"/>
        <p:cNvGrpSpPr/>
        <p:nvPr/>
      </p:nvGrpSpPr>
      <p:grpSpPr>
        <a:xfrm>
          <a:off x="0" y="0"/>
          <a:ext cx="0" cy="0"/>
          <a:chOff x="0" y="0"/>
          <a:chExt cx="0" cy="0"/>
        </a:xfrm>
      </p:grpSpPr>
      <p:sp>
        <p:nvSpPr>
          <p:cNvPr id="125" name="Google Shape;125;p21"/>
          <p:cNvSpPr/>
          <p:nvPr/>
        </p:nvSpPr>
        <p:spPr>
          <a:xfrm>
            <a:off x="3505148" y="27111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126" name="Google Shape;126;p21"/>
          <p:cNvSpPr/>
          <p:nvPr/>
        </p:nvSpPr>
        <p:spPr>
          <a:xfrm>
            <a:off x="-2150193" y="-14611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
        <p:nvSpPr>
          <p:cNvPr id="127" name="Google Shape;127;p21"/>
          <p:cNvSpPr/>
          <p:nvPr/>
        </p:nvSpPr>
        <p:spPr>
          <a:xfrm rot="-10090268" flipH="1">
            <a:off x="-761406" y="75249"/>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a:off x="84326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6547424" y="-170222"/>
            <a:ext cx="2981100" cy="1187950"/>
          </a:xfrm>
          <a:custGeom>
            <a:avLst/>
            <a:gdLst/>
            <a:ahLst/>
            <a:cxnLst/>
            <a:rect l="l" t="t" r="r" b="b"/>
            <a:pathLst>
              <a:path w="119244" h="47518" extrusionOk="0">
                <a:moveTo>
                  <a:pt x="1802" y="3360"/>
                </a:moveTo>
                <a:cubicBezTo>
                  <a:pt x="-4699" y="6382"/>
                  <a:pt x="8624" y="17460"/>
                  <a:pt x="16086" y="19566"/>
                </a:cubicBezTo>
                <a:cubicBezTo>
                  <a:pt x="23548" y="21672"/>
                  <a:pt x="37466" y="15079"/>
                  <a:pt x="46576" y="15995"/>
                </a:cubicBezTo>
                <a:cubicBezTo>
                  <a:pt x="55686" y="16911"/>
                  <a:pt x="62507" y="23275"/>
                  <a:pt x="70748" y="25060"/>
                </a:cubicBezTo>
                <a:cubicBezTo>
                  <a:pt x="78989" y="26846"/>
                  <a:pt x="91442" y="23503"/>
                  <a:pt x="96020" y="26708"/>
                </a:cubicBezTo>
                <a:cubicBezTo>
                  <a:pt x="100598" y="29913"/>
                  <a:pt x="94967" y="41495"/>
                  <a:pt x="98217" y="44288"/>
                </a:cubicBezTo>
                <a:cubicBezTo>
                  <a:pt x="101467" y="47081"/>
                  <a:pt x="113004" y="50194"/>
                  <a:pt x="115522" y="43464"/>
                </a:cubicBezTo>
                <a:cubicBezTo>
                  <a:pt x="118040" y="36734"/>
                  <a:pt x="123397" y="10914"/>
                  <a:pt x="113325" y="3909"/>
                </a:cubicBezTo>
                <a:cubicBezTo>
                  <a:pt x="103253" y="-3095"/>
                  <a:pt x="73678" y="1529"/>
                  <a:pt x="55091" y="1437"/>
                </a:cubicBezTo>
                <a:cubicBezTo>
                  <a:pt x="36504" y="1346"/>
                  <a:pt x="8303" y="339"/>
                  <a:pt x="1802" y="3360"/>
                </a:cubicBezTo>
                <a:close/>
              </a:path>
            </a:pathLst>
          </a:custGeom>
          <a:gradFill>
            <a:gsLst>
              <a:gs pos="0">
                <a:schemeClr val="lt1"/>
              </a:gs>
              <a:gs pos="100000">
                <a:schemeClr val="dk2"/>
              </a:gs>
            </a:gsLst>
            <a:lin ang="5400012" scaled="0"/>
          </a:gradFill>
          <a:ln>
            <a:noFill/>
          </a:ln>
        </p:spPr>
      </p:sp>
      <p:sp>
        <p:nvSpPr>
          <p:cNvPr id="130" name="Google Shape;130;p21"/>
          <p:cNvSpPr txBox="1">
            <a:spLocks noGrp="1"/>
          </p:cNvSpPr>
          <p:nvPr>
            <p:ph type="title"/>
          </p:nvPr>
        </p:nvSpPr>
        <p:spPr>
          <a:xfrm>
            <a:off x="4571976" y="2037150"/>
            <a:ext cx="38586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21"/>
          <p:cNvSpPr txBox="1">
            <a:spLocks noGrp="1"/>
          </p:cNvSpPr>
          <p:nvPr>
            <p:ph type="subTitle" idx="1"/>
          </p:nvPr>
        </p:nvSpPr>
        <p:spPr>
          <a:xfrm>
            <a:off x="4572150" y="2533650"/>
            <a:ext cx="38586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2"/>
        <p:cNvGrpSpPr/>
        <p:nvPr/>
      </p:nvGrpSpPr>
      <p:grpSpPr>
        <a:xfrm>
          <a:off x="0" y="0"/>
          <a:ext cx="0" cy="0"/>
          <a:chOff x="0" y="0"/>
          <a:chExt cx="0" cy="0"/>
        </a:xfrm>
      </p:grpSpPr>
      <p:sp>
        <p:nvSpPr>
          <p:cNvPr id="133" name="Google Shape;133;p22"/>
          <p:cNvSpPr/>
          <p:nvPr/>
        </p:nvSpPr>
        <p:spPr>
          <a:xfrm>
            <a:off x="2938344" y="2613980"/>
            <a:ext cx="6670950" cy="2857450"/>
          </a:xfrm>
          <a:custGeom>
            <a:avLst/>
            <a:gdLst/>
            <a:ahLst/>
            <a:cxnLst/>
            <a:rect l="l" t="t" r="r" b="b"/>
            <a:pathLst>
              <a:path w="266838" h="114298" extrusionOk="0">
                <a:moveTo>
                  <a:pt x="254727" y="1629"/>
                </a:moveTo>
                <a:cubicBezTo>
                  <a:pt x="253213" y="-8780"/>
                  <a:pt x="248313" y="33748"/>
                  <a:pt x="239009" y="42974"/>
                </a:cubicBezTo>
                <a:cubicBezTo>
                  <a:pt x="229705" y="52200"/>
                  <a:pt x="212273" y="48880"/>
                  <a:pt x="198905" y="56983"/>
                </a:cubicBezTo>
                <a:cubicBezTo>
                  <a:pt x="185537" y="65086"/>
                  <a:pt x="175602" y="88800"/>
                  <a:pt x="158800" y="91593"/>
                </a:cubicBezTo>
                <a:cubicBezTo>
                  <a:pt x="141998" y="94386"/>
                  <a:pt x="117415" y="73281"/>
                  <a:pt x="98095" y="73739"/>
                </a:cubicBezTo>
                <a:cubicBezTo>
                  <a:pt x="78776" y="74197"/>
                  <a:pt x="58943" y="89545"/>
                  <a:pt x="42883" y="94340"/>
                </a:cubicBezTo>
                <a:cubicBezTo>
                  <a:pt x="26823" y="99135"/>
                  <a:pt x="3371" y="100173"/>
                  <a:pt x="1734" y="102508"/>
                </a:cubicBezTo>
                <a:cubicBezTo>
                  <a:pt x="97" y="104843"/>
                  <a:pt x="-8000" y="107862"/>
                  <a:pt x="33059" y="108349"/>
                </a:cubicBezTo>
                <a:cubicBezTo>
                  <a:pt x="74119" y="108836"/>
                  <a:pt x="211146" y="123216"/>
                  <a:pt x="248091" y="105429"/>
                </a:cubicBezTo>
                <a:cubicBezTo>
                  <a:pt x="285036" y="87642"/>
                  <a:pt x="256241" y="12038"/>
                  <a:pt x="254727" y="1629"/>
                </a:cubicBezTo>
                <a:close/>
              </a:path>
            </a:pathLst>
          </a:custGeom>
          <a:gradFill>
            <a:gsLst>
              <a:gs pos="0">
                <a:schemeClr val="lt1"/>
              </a:gs>
              <a:gs pos="100000">
                <a:schemeClr val="dk2"/>
              </a:gs>
            </a:gsLst>
            <a:lin ang="5400012" scaled="0"/>
          </a:gradFill>
          <a:ln>
            <a:noFill/>
          </a:ln>
        </p:spPr>
      </p:sp>
      <p:sp>
        <p:nvSpPr>
          <p:cNvPr id="134" name="Google Shape;134;p22"/>
          <p:cNvSpPr/>
          <p:nvPr/>
        </p:nvSpPr>
        <p:spPr>
          <a:xfrm rot="-8872518" flipH="1">
            <a:off x="-716760"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22"/>
          <p:cNvSpPr txBox="1">
            <a:spLocks noGrp="1"/>
          </p:cNvSpPr>
          <p:nvPr>
            <p:ph type="subTitle" idx="1"/>
          </p:nvPr>
        </p:nvSpPr>
        <p:spPr>
          <a:xfrm>
            <a:off x="5045000" y="2968050"/>
            <a:ext cx="2262000" cy="8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2"/>
          <p:cNvSpPr txBox="1">
            <a:spLocks noGrp="1"/>
          </p:cNvSpPr>
          <p:nvPr>
            <p:ph type="subTitle" idx="2"/>
          </p:nvPr>
        </p:nvSpPr>
        <p:spPr>
          <a:xfrm>
            <a:off x="1837175" y="2968050"/>
            <a:ext cx="2262000" cy="8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2"/>
          <p:cNvSpPr txBox="1">
            <a:spLocks noGrp="1"/>
          </p:cNvSpPr>
          <p:nvPr>
            <p:ph type="subTitle" idx="3"/>
          </p:nvPr>
        </p:nvSpPr>
        <p:spPr>
          <a:xfrm>
            <a:off x="1837175" y="2584900"/>
            <a:ext cx="2262000" cy="45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 name="Google Shape;139;p22"/>
          <p:cNvSpPr txBox="1">
            <a:spLocks noGrp="1"/>
          </p:cNvSpPr>
          <p:nvPr>
            <p:ph type="subTitle" idx="4"/>
          </p:nvPr>
        </p:nvSpPr>
        <p:spPr>
          <a:xfrm>
            <a:off x="5045001" y="2584900"/>
            <a:ext cx="2262000" cy="45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23"/>
          <p:cNvSpPr txBox="1">
            <a:spLocks noGrp="1"/>
          </p:cNvSpPr>
          <p:nvPr>
            <p:ph type="subTitle" idx="1"/>
          </p:nvPr>
        </p:nvSpPr>
        <p:spPr>
          <a:xfrm>
            <a:off x="4717175" y="1628050"/>
            <a:ext cx="3384900" cy="19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3" name="Google Shape;143;p23"/>
          <p:cNvSpPr txBox="1">
            <a:spLocks noGrp="1"/>
          </p:cNvSpPr>
          <p:nvPr>
            <p:ph type="subTitle" idx="2"/>
          </p:nvPr>
        </p:nvSpPr>
        <p:spPr>
          <a:xfrm>
            <a:off x="1041925" y="1628050"/>
            <a:ext cx="3384900" cy="19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4" name="Google Shape;144;p23"/>
          <p:cNvSpPr/>
          <p:nvPr/>
        </p:nvSpPr>
        <p:spPr>
          <a:xfrm flipH="1">
            <a:off x="-627916"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145" name="Google Shape;145;p23"/>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1"/>
        <p:cNvGrpSpPr/>
        <p:nvPr/>
      </p:nvGrpSpPr>
      <p:grpSpPr>
        <a:xfrm>
          <a:off x="0" y="0"/>
          <a:ext cx="0" cy="0"/>
          <a:chOff x="0" y="0"/>
          <a:chExt cx="0" cy="0"/>
        </a:xfrm>
      </p:grpSpPr>
      <p:sp>
        <p:nvSpPr>
          <p:cNvPr id="152" name="Google Shape;152;p25"/>
          <p:cNvSpPr/>
          <p:nvPr/>
        </p:nvSpPr>
        <p:spPr>
          <a:xfrm>
            <a:off x="3505148" y="27111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153" name="Google Shape;15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4" name="Google Shape;154;p25"/>
          <p:cNvSpPr txBox="1">
            <a:spLocks noGrp="1"/>
          </p:cNvSpPr>
          <p:nvPr>
            <p:ph type="subTitle" idx="1"/>
          </p:nvPr>
        </p:nvSpPr>
        <p:spPr>
          <a:xfrm>
            <a:off x="937625" y="3043651"/>
            <a:ext cx="2175300" cy="6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55" name="Google Shape;155;p25"/>
          <p:cNvSpPr txBox="1">
            <a:spLocks noGrp="1"/>
          </p:cNvSpPr>
          <p:nvPr>
            <p:ph type="subTitle" idx="2"/>
          </p:nvPr>
        </p:nvSpPr>
        <p:spPr>
          <a:xfrm>
            <a:off x="3484347" y="3043651"/>
            <a:ext cx="2175300" cy="6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56" name="Google Shape;156;p25"/>
          <p:cNvSpPr txBox="1">
            <a:spLocks noGrp="1"/>
          </p:cNvSpPr>
          <p:nvPr>
            <p:ph type="subTitle" idx="3"/>
          </p:nvPr>
        </p:nvSpPr>
        <p:spPr>
          <a:xfrm>
            <a:off x="6031075" y="3043651"/>
            <a:ext cx="2175300" cy="69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57" name="Google Shape;157;p25"/>
          <p:cNvSpPr txBox="1">
            <a:spLocks noGrp="1"/>
          </p:cNvSpPr>
          <p:nvPr>
            <p:ph type="subTitle" idx="4"/>
          </p:nvPr>
        </p:nvSpPr>
        <p:spPr>
          <a:xfrm>
            <a:off x="937625" y="2641425"/>
            <a:ext cx="2175300" cy="47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25"/>
          <p:cNvSpPr txBox="1">
            <a:spLocks noGrp="1"/>
          </p:cNvSpPr>
          <p:nvPr>
            <p:ph type="subTitle" idx="5"/>
          </p:nvPr>
        </p:nvSpPr>
        <p:spPr>
          <a:xfrm>
            <a:off x="3484350" y="2641425"/>
            <a:ext cx="2175300" cy="47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9" name="Google Shape;159;p25"/>
          <p:cNvSpPr txBox="1">
            <a:spLocks noGrp="1"/>
          </p:cNvSpPr>
          <p:nvPr>
            <p:ph type="subTitle" idx="6"/>
          </p:nvPr>
        </p:nvSpPr>
        <p:spPr>
          <a:xfrm>
            <a:off x="6031075" y="2641425"/>
            <a:ext cx="2175300" cy="47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0" name="Google Shape;160;p25"/>
          <p:cNvSpPr/>
          <p:nvPr/>
        </p:nvSpPr>
        <p:spPr>
          <a:xfrm>
            <a:off x="-2150193" y="-14611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
        <p:nvSpPr>
          <p:cNvPr id="161" name="Google Shape;161;p25"/>
          <p:cNvSpPr/>
          <p:nvPr/>
        </p:nvSpPr>
        <p:spPr>
          <a:xfrm rot="-10090268" flipH="1">
            <a:off x="-761406" y="75249"/>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84326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a:off x="6547424" y="-170222"/>
            <a:ext cx="2981100" cy="1187950"/>
          </a:xfrm>
          <a:custGeom>
            <a:avLst/>
            <a:gdLst/>
            <a:ahLst/>
            <a:cxnLst/>
            <a:rect l="l" t="t" r="r" b="b"/>
            <a:pathLst>
              <a:path w="119244" h="47518" extrusionOk="0">
                <a:moveTo>
                  <a:pt x="1802" y="3360"/>
                </a:moveTo>
                <a:cubicBezTo>
                  <a:pt x="-4699" y="6382"/>
                  <a:pt x="8624" y="17460"/>
                  <a:pt x="16086" y="19566"/>
                </a:cubicBezTo>
                <a:cubicBezTo>
                  <a:pt x="23548" y="21672"/>
                  <a:pt x="37466" y="15079"/>
                  <a:pt x="46576" y="15995"/>
                </a:cubicBezTo>
                <a:cubicBezTo>
                  <a:pt x="55686" y="16911"/>
                  <a:pt x="62507" y="23275"/>
                  <a:pt x="70748" y="25060"/>
                </a:cubicBezTo>
                <a:cubicBezTo>
                  <a:pt x="78989" y="26846"/>
                  <a:pt x="91442" y="23503"/>
                  <a:pt x="96020" y="26708"/>
                </a:cubicBezTo>
                <a:cubicBezTo>
                  <a:pt x="100598" y="29913"/>
                  <a:pt x="94967" y="41495"/>
                  <a:pt x="98217" y="44288"/>
                </a:cubicBezTo>
                <a:cubicBezTo>
                  <a:pt x="101467" y="47081"/>
                  <a:pt x="113004" y="50194"/>
                  <a:pt x="115522" y="43464"/>
                </a:cubicBezTo>
                <a:cubicBezTo>
                  <a:pt x="118040" y="36734"/>
                  <a:pt x="123397" y="10914"/>
                  <a:pt x="113325" y="3909"/>
                </a:cubicBezTo>
                <a:cubicBezTo>
                  <a:pt x="103253" y="-3095"/>
                  <a:pt x="73678" y="1529"/>
                  <a:pt x="55091" y="1437"/>
                </a:cubicBezTo>
                <a:cubicBezTo>
                  <a:pt x="36504" y="1346"/>
                  <a:pt x="8303" y="339"/>
                  <a:pt x="1802" y="3360"/>
                </a:cubicBezTo>
                <a:close/>
              </a:path>
            </a:pathLst>
          </a:custGeom>
          <a:gradFill>
            <a:gsLst>
              <a:gs pos="0">
                <a:schemeClr val="lt1"/>
              </a:gs>
              <a:gs pos="100000">
                <a:schemeClr val="dk2"/>
              </a:gs>
            </a:gsLst>
            <a:lin ang="5400012" scaled="0"/>
          </a:gra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4"/>
        <p:cNvGrpSpPr/>
        <p:nvPr/>
      </p:nvGrpSpPr>
      <p:grpSpPr>
        <a:xfrm>
          <a:off x="0" y="0"/>
          <a:ext cx="0" cy="0"/>
          <a:chOff x="0" y="0"/>
          <a:chExt cx="0" cy="0"/>
        </a:xfrm>
      </p:grpSpPr>
      <p:sp>
        <p:nvSpPr>
          <p:cNvPr id="165" name="Google Shape;165;p26"/>
          <p:cNvSpPr/>
          <p:nvPr/>
        </p:nvSpPr>
        <p:spPr>
          <a:xfrm rot="-839372">
            <a:off x="-358974" y="3548875"/>
            <a:ext cx="1332806" cy="119585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167" name="Google Shape;167;p26"/>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6"/>
          <p:cNvSpPr txBox="1">
            <a:spLocks noGrp="1"/>
          </p:cNvSpPr>
          <p:nvPr>
            <p:ph type="subTitle" idx="1"/>
          </p:nvPr>
        </p:nvSpPr>
        <p:spPr>
          <a:xfrm>
            <a:off x="720000" y="2433375"/>
            <a:ext cx="1853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0" name="Google Shape;170;p26"/>
          <p:cNvSpPr txBox="1">
            <a:spLocks noGrp="1"/>
          </p:cNvSpPr>
          <p:nvPr>
            <p:ph type="subTitle" idx="2"/>
          </p:nvPr>
        </p:nvSpPr>
        <p:spPr>
          <a:xfrm>
            <a:off x="4620601" y="2433375"/>
            <a:ext cx="1853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1" name="Google Shape;171;p26"/>
          <p:cNvSpPr txBox="1">
            <a:spLocks noGrp="1"/>
          </p:cNvSpPr>
          <p:nvPr>
            <p:ph type="subTitle" idx="3"/>
          </p:nvPr>
        </p:nvSpPr>
        <p:spPr>
          <a:xfrm>
            <a:off x="2670301" y="4068826"/>
            <a:ext cx="1853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2" name="Google Shape;172;p26"/>
          <p:cNvSpPr txBox="1">
            <a:spLocks noGrp="1"/>
          </p:cNvSpPr>
          <p:nvPr>
            <p:ph type="subTitle" idx="4"/>
          </p:nvPr>
        </p:nvSpPr>
        <p:spPr>
          <a:xfrm>
            <a:off x="6570902" y="4068826"/>
            <a:ext cx="1853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3" name="Google Shape;173;p26"/>
          <p:cNvSpPr txBox="1">
            <a:spLocks noGrp="1"/>
          </p:cNvSpPr>
          <p:nvPr>
            <p:ph type="subTitle" idx="5"/>
          </p:nvPr>
        </p:nvSpPr>
        <p:spPr>
          <a:xfrm>
            <a:off x="720000" y="2149775"/>
            <a:ext cx="1853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26"/>
          <p:cNvSpPr txBox="1">
            <a:spLocks noGrp="1"/>
          </p:cNvSpPr>
          <p:nvPr>
            <p:ph type="subTitle" idx="6"/>
          </p:nvPr>
        </p:nvSpPr>
        <p:spPr>
          <a:xfrm>
            <a:off x="2670300" y="3785301"/>
            <a:ext cx="1853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 name="Google Shape;175;p26"/>
          <p:cNvSpPr txBox="1">
            <a:spLocks noGrp="1"/>
          </p:cNvSpPr>
          <p:nvPr>
            <p:ph type="subTitle" idx="7"/>
          </p:nvPr>
        </p:nvSpPr>
        <p:spPr>
          <a:xfrm>
            <a:off x="4620600" y="2149775"/>
            <a:ext cx="1853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6"/>
          <p:cNvSpPr txBox="1">
            <a:spLocks noGrp="1"/>
          </p:cNvSpPr>
          <p:nvPr>
            <p:ph type="subTitle" idx="8"/>
          </p:nvPr>
        </p:nvSpPr>
        <p:spPr>
          <a:xfrm>
            <a:off x="6570900" y="3785301"/>
            <a:ext cx="1853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17675" y="2567924"/>
            <a:ext cx="67131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481625" y="1611149"/>
            <a:ext cx="900900" cy="646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1717675" y="3320649"/>
            <a:ext cx="67131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 name="Google Shape;17;p3"/>
          <p:cNvSpPr/>
          <p:nvPr/>
        </p:nvSpPr>
        <p:spPr>
          <a:xfrm rot="-6622357">
            <a:off x="8017329" y="4060262"/>
            <a:ext cx="1801563" cy="161645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27900" y="-334508"/>
            <a:ext cx="8846775" cy="4988150"/>
          </a:xfrm>
          <a:custGeom>
            <a:avLst/>
            <a:gdLst/>
            <a:ahLst/>
            <a:cxnLst/>
            <a:rect l="l" t="t" r="r" b="b"/>
            <a:pathLst>
              <a:path w="353871" h="199526" extrusionOk="0">
                <a:moveTo>
                  <a:pt x="16126" y="194431"/>
                </a:moveTo>
                <a:cubicBezTo>
                  <a:pt x="23205" y="209917"/>
                  <a:pt x="43956" y="185494"/>
                  <a:pt x="58070" y="181954"/>
                </a:cubicBezTo>
                <a:cubicBezTo>
                  <a:pt x="72184" y="178415"/>
                  <a:pt x="95325" y="185229"/>
                  <a:pt x="100811" y="173194"/>
                </a:cubicBezTo>
                <a:cubicBezTo>
                  <a:pt x="106298" y="161159"/>
                  <a:pt x="84175" y="124613"/>
                  <a:pt x="90989" y="109746"/>
                </a:cubicBezTo>
                <a:cubicBezTo>
                  <a:pt x="97803" y="94880"/>
                  <a:pt x="126076" y="95499"/>
                  <a:pt x="141694" y="83995"/>
                </a:cubicBezTo>
                <a:cubicBezTo>
                  <a:pt x="157313" y="72491"/>
                  <a:pt x="166692" y="45591"/>
                  <a:pt x="184700" y="40724"/>
                </a:cubicBezTo>
                <a:cubicBezTo>
                  <a:pt x="202708" y="35857"/>
                  <a:pt x="229122" y="55103"/>
                  <a:pt x="249740" y="54793"/>
                </a:cubicBezTo>
                <a:cubicBezTo>
                  <a:pt x="270358" y="54483"/>
                  <a:pt x="293985" y="47316"/>
                  <a:pt x="308409" y="38865"/>
                </a:cubicBezTo>
                <a:cubicBezTo>
                  <a:pt x="322833" y="30414"/>
                  <a:pt x="383272" y="8868"/>
                  <a:pt x="336284" y="4089"/>
                </a:cubicBezTo>
                <a:cubicBezTo>
                  <a:pt x="289296" y="-689"/>
                  <a:pt x="79927" y="-3964"/>
                  <a:pt x="26479" y="10194"/>
                </a:cubicBezTo>
                <a:cubicBezTo>
                  <a:pt x="-26969" y="24352"/>
                  <a:pt x="17321" y="58333"/>
                  <a:pt x="15595" y="89039"/>
                </a:cubicBezTo>
                <a:cubicBezTo>
                  <a:pt x="13870" y="119745"/>
                  <a:pt x="9047" y="178945"/>
                  <a:pt x="16126" y="194431"/>
                </a:cubicBezTo>
                <a:close/>
              </a:path>
            </a:pathLst>
          </a:custGeom>
          <a:gradFill>
            <a:gsLst>
              <a:gs pos="0">
                <a:srgbClr val="DBF1F6"/>
              </a:gs>
              <a:gs pos="100000">
                <a:schemeClr val="dk2"/>
              </a:gs>
            </a:gsLst>
            <a:lin ang="5400012" scaled="0"/>
          </a:gra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ive columns ">
  <p:cSld name="CUSTOM_5_1">
    <p:spTree>
      <p:nvGrpSpPr>
        <p:cNvPr id="1" name="Shape 177"/>
        <p:cNvGrpSpPr/>
        <p:nvPr/>
      </p:nvGrpSpPr>
      <p:grpSpPr>
        <a:xfrm>
          <a:off x="0" y="0"/>
          <a:ext cx="0" cy="0"/>
          <a:chOff x="0" y="0"/>
          <a:chExt cx="0" cy="0"/>
        </a:xfrm>
      </p:grpSpPr>
      <p:sp>
        <p:nvSpPr>
          <p:cNvPr id="178" name="Google Shape;178;p27"/>
          <p:cNvSpPr/>
          <p:nvPr/>
        </p:nvSpPr>
        <p:spPr>
          <a:xfrm rot="-839372">
            <a:off x="-358974" y="3548875"/>
            <a:ext cx="1332806" cy="119585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180" name="Google Shape;180;p27"/>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2" name="Google Shape;182;p27"/>
          <p:cNvSpPr txBox="1">
            <a:spLocks noGrp="1"/>
          </p:cNvSpPr>
          <p:nvPr>
            <p:ph type="subTitle" idx="1"/>
          </p:nvPr>
        </p:nvSpPr>
        <p:spPr>
          <a:xfrm>
            <a:off x="1133900" y="2433375"/>
            <a:ext cx="1760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3" name="Google Shape;183;p27"/>
          <p:cNvSpPr txBox="1">
            <a:spLocks noGrp="1"/>
          </p:cNvSpPr>
          <p:nvPr>
            <p:ph type="subTitle" idx="2"/>
          </p:nvPr>
        </p:nvSpPr>
        <p:spPr>
          <a:xfrm>
            <a:off x="3695351" y="2433375"/>
            <a:ext cx="1760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4" name="Google Shape;184;p27"/>
          <p:cNvSpPr txBox="1">
            <a:spLocks noGrp="1"/>
          </p:cNvSpPr>
          <p:nvPr>
            <p:ph type="subTitle" idx="3"/>
          </p:nvPr>
        </p:nvSpPr>
        <p:spPr>
          <a:xfrm>
            <a:off x="2563650" y="4068825"/>
            <a:ext cx="1760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5" name="Google Shape;185;p27"/>
          <p:cNvSpPr txBox="1">
            <a:spLocks noGrp="1"/>
          </p:cNvSpPr>
          <p:nvPr>
            <p:ph type="subTitle" idx="4"/>
          </p:nvPr>
        </p:nvSpPr>
        <p:spPr>
          <a:xfrm>
            <a:off x="5125051" y="4068825"/>
            <a:ext cx="1760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6" name="Google Shape;186;p27"/>
          <p:cNvSpPr txBox="1">
            <a:spLocks noGrp="1"/>
          </p:cNvSpPr>
          <p:nvPr>
            <p:ph type="subTitle" idx="5"/>
          </p:nvPr>
        </p:nvSpPr>
        <p:spPr>
          <a:xfrm>
            <a:off x="1133900" y="2149775"/>
            <a:ext cx="1760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 name="Google Shape;187;p27"/>
          <p:cNvSpPr txBox="1">
            <a:spLocks noGrp="1"/>
          </p:cNvSpPr>
          <p:nvPr>
            <p:ph type="subTitle" idx="6"/>
          </p:nvPr>
        </p:nvSpPr>
        <p:spPr>
          <a:xfrm>
            <a:off x="2563650" y="3785300"/>
            <a:ext cx="1760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8" name="Google Shape;188;p27"/>
          <p:cNvSpPr txBox="1">
            <a:spLocks noGrp="1"/>
          </p:cNvSpPr>
          <p:nvPr>
            <p:ph type="subTitle" idx="7"/>
          </p:nvPr>
        </p:nvSpPr>
        <p:spPr>
          <a:xfrm>
            <a:off x="3695350" y="2149775"/>
            <a:ext cx="1760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9" name="Google Shape;189;p27"/>
          <p:cNvSpPr txBox="1">
            <a:spLocks noGrp="1"/>
          </p:cNvSpPr>
          <p:nvPr>
            <p:ph type="subTitle" idx="8"/>
          </p:nvPr>
        </p:nvSpPr>
        <p:spPr>
          <a:xfrm>
            <a:off x="5125050" y="3785300"/>
            <a:ext cx="1760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0" name="Google Shape;190;p27"/>
          <p:cNvSpPr txBox="1">
            <a:spLocks noGrp="1"/>
          </p:cNvSpPr>
          <p:nvPr>
            <p:ph type="subTitle" idx="9"/>
          </p:nvPr>
        </p:nvSpPr>
        <p:spPr>
          <a:xfrm>
            <a:off x="6256827" y="2433375"/>
            <a:ext cx="1760100" cy="52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1" name="Google Shape;191;p27"/>
          <p:cNvSpPr txBox="1">
            <a:spLocks noGrp="1"/>
          </p:cNvSpPr>
          <p:nvPr>
            <p:ph type="subTitle" idx="13"/>
          </p:nvPr>
        </p:nvSpPr>
        <p:spPr>
          <a:xfrm>
            <a:off x="6256825" y="2149775"/>
            <a:ext cx="17601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4" name="Google Shape;194;p28"/>
          <p:cNvSpPr txBox="1">
            <a:spLocks noGrp="1"/>
          </p:cNvSpPr>
          <p:nvPr>
            <p:ph type="subTitle" idx="1"/>
          </p:nvPr>
        </p:nvSpPr>
        <p:spPr>
          <a:xfrm>
            <a:off x="1158025" y="2094880"/>
            <a:ext cx="188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5" name="Google Shape;195;p28"/>
          <p:cNvSpPr txBox="1">
            <a:spLocks noGrp="1"/>
          </p:cNvSpPr>
          <p:nvPr>
            <p:ph type="subTitle" idx="2"/>
          </p:nvPr>
        </p:nvSpPr>
        <p:spPr>
          <a:xfrm>
            <a:off x="3627875" y="2094883"/>
            <a:ext cx="188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6" name="Google Shape;196;p28"/>
          <p:cNvSpPr txBox="1">
            <a:spLocks noGrp="1"/>
          </p:cNvSpPr>
          <p:nvPr>
            <p:ph type="subTitle" idx="3"/>
          </p:nvPr>
        </p:nvSpPr>
        <p:spPr>
          <a:xfrm>
            <a:off x="1158025" y="3223479"/>
            <a:ext cx="188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7" name="Google Shape;197;p28"/>
          <p:cNvSpPr txBox="1">
            <a:spLocks noGrp="1"/>
          </p:cNvSpPr>
          <p:nvPr>
            <p:ph type="subTitle" idx="4"/>
          </p:nvPr>
        </p:nvSpPr>
        <p:spPr>
          <a:xfrm>
            <a:off x="3627875" y="3223479"/>
            <a:ext cx="188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8" name="Google Shape;198;p28"/>
          <p:cNvSpPr txBox="1">
            <a:spLocks noGrp="1"/>
          </p:cNvSpPr>
          <p:nvPr>
            <p:ph type="subTitle" idx="5"/>
          </p:nvPr>
        </p:nvSpPr>
        <p:spPr>
          <a:xfrm>
            <a:off x="6097725" y="2094875"/>
            <a:ext cx="188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9" name="Google Shape;199;p28"/>
          <p:cNvSpPr txBox="1">
            <a:spLocks noGrp="1"/>
          </p:cNvSpPr>
          <p:nvPr>
            <p:ph type="subTitle" idx="6"/>
          </p:nvPr>
        </p:nvSpPr>
        <p:spPr>
          <a:xfrm>
            <a:off x="6097750" y="3223479"/>
            <a:ext cx="188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00" name="Google Shape;200;p28"/>
          <p:cNvSpPr txBox="1">
            <a:spLocks noGrp="1"/>
          </p:cNvSpPr>
          <p:nvPr>
            <p:ph type="subTitle" idx="7"/>
          </p:nvPr>
        </p:nvSpPr>
        <p:spPr>
          <a:xfrm>
            <a:off x="1158138" y="1833400"/>
            <a:ext cx="188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1" name="Google Shape;201;p28"/>
          <p:cNvSpPr txBox="1">
            <a:spLocks noGrp="1"/>
          </p:cNvSpPr>
          <p:nvPr>
            <p:ph type="subTitle" idx="8"/>
          </p:nvPr>
        </p:nvSpPr>
        <p:spPr>
          <a:xfrm>
            <a:off x="3627863" y="1833400"/>
            <a:ext cx="188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2" name="Google Shape;202;p28"/>
          <p:cNvSpPr txBox="1">
            <a:spLocks noGrp="1"/>
          </p:cNvSpPr>
          <p:nvPr>
            <p:ph type="subTitle" idx="9"/>
          </p:nvPr>
        </p:nvSpPr>
        <p:spPr>
          <a:xfrm>
            <a:off x="6097687" y="1833400"/>
            <a:ext cx="188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3" name="Google Shape;203;p28"/>
          <p:cNvSpPr txBox="1">
            <a:spLocks noGrp="1"/>
          </p:cNvSpPr>
          <p:nvPr>
            <p:ph type="subTitle" idx="13"/>
          </p:nvPr>
        </p:nvSpPr>
        <p:spPr>
          <a:xfrm>
            <a:off x="1161757" y="2960850"/>
            <a:ext cx="18807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4" name="Google Shape;204;p28"/>
          <p:cNvSpPr txBox="1">
            <a:spLocks noGrp="1"/>
          </p:cNvSpPr>
          <p:nvPr>
            <p:ph type="subTitle" idx="14"/>
          </p:nvPr>
        </p:nvSpPr>
        <p:spPr>
          <a:xfrm>
            <a:off x="3631607" y="2960850"/>
            <a:ext cx="18807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5" name="Google Shape;205;p28"/>
          <p:cNvSpPr txBox="1">
            <a:spLocks noGrp="1"/>
          </p:cNvSpPr>
          <p:nvPr>
            <p:ph type="subTitle" idx="15"/>
          </p:nvPr>
        </p:nvSpPr>
        <p:spPr>
          <a:xfrm>
            <a:off x="6101458" y="2960850"/>
            <a:ext cx="18807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 name="Google Shape;206;p28"/>
          <p:cNvSpPr/>
          <p:nvPr/>
        </p:nvSpPr>
        <p:spPr>
          <a:xfrm>
            <a:off x="2873984"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207" name="Google Shape;207;p28"/>
          <p:cNvSpPr/>
          <p:nvPr/>
        </p:nvSpPr>
        <p:spPr>
          <a:xfrm rot="-8872518" flipH="1">
            <a:off x="-792960"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rot="9765859" flipH="1">
            <a:off x="-995030" y="-8849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17"/>
        <p:cNvGrpSpPr/>
        <p:nvPr/>
      </p:nvGrpSpPr>
      <p:grpSpPr>
        <a:xfrm>
          <a:off x="0" y="0"/>
          <a:ext cx="0" cy="0"/>
          <a:chOff x="0" y="0"/>
          <a:chExt cx="0" cy="0"/>
        </a:xfrm>
      </p:grpSpPr>
      <p:sp>
        <p:nvSpPr>
          <p:cNvPr id="218" name="Google Shape;218;p30"/>
          <p:cNvSpPr/>
          <p:nvPr/>
        </p:nvSpPr>
        <p:spPr>
          <a:xfrm>
            <a:off x="2873984"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219" name="Google Shape;219;p30"/>
          <p:cNvSpPr/>
          <p:nvPr/>
        </p:nvSpPr>
        <p:spPr>
          <a:xfrm rot="-8872518" flipH="1">
            <a:off x="-792960"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rot="9765859" flipH="1">
            <a:off x="-995030" y="-8849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title" hasCustomPrompt="1"/>
          </p:nvPr>
        </p:nvSpPr>
        <p:spPr>
          <a:xfrm>
            <a:off x="2294750" y="2038350"/>
            <a:ext cx="10170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2" name="Google Shape;222;p30"/>
          <p:cNvSpPr txBox="1">
            <a:spLocks noGrp="1"/>
          </p:cNvSpPr>
          <p:nvPr>
            <p:ph type="subTitle" idx="1"/>
          </p:nvPr>
        </p:nvSpPr>
        <p:spPr>
          <a:xfrm>
            <a:off x="1716650" y="34767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23" name="Google Shape;223;p30"/>
          <p:cNvSpPr txBox="1">
            <a:spLocks noGrp="1"/>
          </p:cNvSpPr>
          <p:nvPr>
            <p:ph type="subTitle" idx="2"/>
          </p:nvPr>
        </p:nvSpPr>
        <p:spPr>
          <a:xfrm>
            <a:off x="1716650" y="31209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4" name="Google Shape;224;p30"/>
          <p:cNvSpPr txBox="1">
            <a:spLocks noGrp="1"/>
          </p:cNvSpPr>
          <p:nvPr>
            <p:ph type="title" idx="3" hasCustomPrompt="1"/>
          </p:nvPr>
        </p:nvSpPr>
        <p:spPr>
          <a:xfrm>
            <a:off x="5832200" y="2038350"/>
            <a:ext cx="10170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5" name="Google Shape;225;p30"/>
          <p:cNvSpPr txBox="1">
            <a:spLocks noGrp="1"/>
          </p:cNvSpPr>
          <p:nvPr>
            <p:ph type="subTitle" idx="4"/>
          </p:nvPr>
        </p:nvSpPr>
        <p:spPr>
          <a:xfrm>
            <a:off x="5254150" y="34767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26" name="Google Shape;226;p30"/>
          <p:cNvSpPr txBox="1">
            <a:spLocks noGrp="1"/>
          </p:cNvSpPr>
          <p:nvPr>
            <p:ph type="subTitle" idx="5"/>
          </p:nvPr>
        </p:nvSpPr>
        <p:spPr>
          <a:xfrm>
            <a:off x="5254150" y="31209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7" name="Google Shape;227;p30"/>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4"/>
        <p:cNvGrpSpPr/>
        <p:nvPr/>
      </p:nvGrpSpPr>
      <p:grpSpPr>
        <a:xfrm>
          <a:off x="0" y="0"/>
          <a:ext cx="0" cy="0"/>
          <a:chOff x="0" y="0"/>
          <a:chExt cx="0" cy="0"/>
        </a:xfrm>
      </p:grpSpPr>
      <p:sp>
        <p:nvSpPr>
          <p:cNvPr id="235" name="Google Shape;235;p32"/>
          <p:cNvSpPr/>
          <p:nvPr/>
        </p:nvSpPr>
        <p:spPr>
          <a:xfrm rot="-839372">
            <a:off x="-358974" y="3548875"/>
            <a:ext cx="1332806" cy="119585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237" name="Google Shape;237;p32"/>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8"/>
        <p:cNvGrpSpPr/>
        <p:nvPr/>
      </p:nvGrpSpPr>
      <p:grpSpPr>
        <a:xfrm>
          <a:off x="0" y="0"/>
          <a:ext cx="0" cy="0"/>
          <a:chOff x="0" y="0"/>
          <a:chExt cx="0" cy="0"/>
        </a:xfrm>
      </p:grpSpPr>
      <p:sp>
        <p:nvSpPr>
          <p:cNvPr id="239" name="Google Shape;239;p33"/>
          <p:cNvSpPr/>
          <p:nvPr/>
        </p:nvSpPr>
        <p:spPr>
          <a:xfrm>
            <a:off x="4081869"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240" name="Google Shape;240;p33"/>
          <p:cNvSpPr/>
          <p:nvPr/>
        </p:nvSpPr>
        <p:spPr>
          <a:xfrm rot="-709732">
            <a:off x="-634606"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rot="1034381">
            <a:off x="-392280"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693BC-AF92-CC9F-F0F6-A63CC50654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3A3BDB1-0840-E4E1-4729-CCBE8E5A41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5EEF13C-A5E4-7202-0DEA-560A31D02BE3}"/>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5" name="Footer Placeholder 4">
            <a:extLst>
              <a:ext uri="{FF2B5EF4-FFF2-40B4-BE49-F238E27FC236}">
                <a16:creationId xmlns:a16="http://schemas.microsoft.com/office/drawing/2014/main" xmlns="" id="{81803000-B2D4-7179-C3C1-38F2D19CE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4A112A-77C9-58D8-B37A-53F8E66B270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53880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6FEF54-67A4-A36E-2C37-CC9C6FF82C01}"/>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5" name="Footer Placeholder 4">
            <a:extLst>
              <a:ext uri="{FF2B5EF4-FFF2-40B4-BE49-F238E27FC236}">
                <a16:creationId xmlns:a16="http://schemas.microsoft.com/office/drawing/2014/main" xmlns="" id="{4F1338B9-C07F-FEFB-49D0-23A92A3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6B5C84-5290-50AB-44C7-5A2CF4DF84E0}"/>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19309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471E5-DF2E-0B05-9BB6-D9805214ABC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CDD26D5-F523-2AD4-BE79-989A632471E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F7F8548-A112-EEB6-C991-C2DFEE306884}"/>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5" name="Footer Placeholder 4">
            <a:extLst>
              <a:ext uri="{FF2B5EF4-FFF2-40B4-BE49-F238E27FC236}">
                <a16:creationId xmlns:a16="http://schemas.microsoft.com/office/drawing/2014/main" xmlns="" id="{15AEBFA2-728A-88B8-57B7-F61209558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FE61AE-AA2B-0E2E-87CB-EBE643C8AD1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257981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09708F-40F8-02D9-9E08-3081FA9A478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BEDAC71-91D4-0CCA-B5C6-B860CE3A321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9446B6C-E8EB-5F24-2EC4-5AE59D34863F}"/>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6" name="Footer Placeholder 5">
            <a:extLst>
              <a:ext uri="{FF2B5EF4-FFF2-40B4-BE49-F238E27FC236}">
                <a16:creationId xmlns:a16="http://schemas.microsoft.com/office/drawing/2014/main" xmlns="" id="{B66288BF-083A-86BA-71B5-6534DC4E3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D57735-B5D3-05FF-B5FE-375ABA1DDB4F}"/>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4163934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2AADF-8A58-BB8E-E058-A8A6F7CB76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E5ACF5C-C4EA-C5ED-B796-3AF0194E3F2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28866CA-9EAA-B2E7-0CA4-23C2B9BE1CC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E5AA61-3D09-2AEC-00EE-88C753CD33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E2378F0-596B-A615-EAA1-80966A4772A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E359671-8629-FC9D-902D-D54820F694CA}"/>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8" name="Footer Placeholder 7">
            <a:extLst>
              <a:ext uri="{FF2B5EF4-FFF2-40B4-BE49-F238E27FC236}">
                <a16:creationId xmlns:a16="http://schemas.microsoft.com/office/drawing/2014/main" xmlns="" id="{B8001AA0-D4A0-81A9-EB96-DA620DD28C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1210D1A-F1F3-F0E0-8BD5-2E879590AE51}"/>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73442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720000" y="1063351"/>
            <a:ext cx="7704000" cy="363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solidFill>
                  <a:schemeClr val="accent2"/>
                </a:solidFill>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22" name="Google Shape;22;p4"/>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23" name="Google Shape;23;p4"/>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A9DE5D-57A7-A9DA-861A-E0F5251E2ED2}"/>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4" name="Footer Placeholder 3">
            <a:extLst>
              <a:ext uri="{FF2B5EF4-FFF2-40B4-BE49-F238E27FC236}">
                <a16:creationId xmlns:a16="http://schemas.microsoft.com/office/drawing/2014/main" xmlns="" id="{8C099F61-5088-0C8A-6CBE-8917919D2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85E899-16C9-B5D2-82F3-E5FB94DAB191}"/>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93888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CFDB1B-419D-895B-711E-9F0B85A0687C}"/>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3" name="Footer Placeholder 2">
            <a:extLst>
              <a:ext uri="{FF2B5EF4-FFF2-40B4-BE49-F238E27FC236}">
                <a16:creationId xmlns:a16="http://schemas.microsoft.com/office/drawing/2014/main" xmlns="" id="{8E767070-4869-57D1-F0BF-139307D8C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205A51C-B304-8479-EE0A-457E9FC8E89C}"/>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1090371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E0625-3FDF-3F0A-D514-E1092C1DA3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739B1D21-3F22-CD13-CA06-34557532E0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8C4C45-995B-8A6E-3410-3FE2ABC92C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3E32418-ADF5-4315-18B3-486F702989C9}"/>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6" name="Footer Placeholder 5">
            <a:extLst>
              <a:ext uri="{FF2B5EF4-FFF2-40B4-BE49-F238E27FC236}">
                <a16:creationId xmlns:a16="http://schemas.microsoft.com/office/drawing/2014/main" xmlns="" id="{FF6C6413-116F-06EC-F381-FE5310BB4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14981A-09F2-A49D-C83C-0854A3A8E95E}"/>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958636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979C2-6668-E0F2-9323-011DFBF724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A80B6CD-8876-D6A7-8784-6DFFAC8F72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xmlns="" id="{085A2E31-90F8-108C-AD05-C79AEF11FFA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073759EC-2DEE-0FE0-8650-D5105FDA4E08}"/>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6" name="Footer Placeholder 5">
            <a:extLst>
              <a:ext uri="{FF2B5EF4-FFF2-40B4-BE49-F238E27FC236}">
                <a16:creationId xmlns:a16="http://schemas.microsoft.com/office/drawing/2014/main" xmlns="" id="{3EBD7A55-F48A-0D2B-CA8D-08D73C12D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C301F2-CC68-04B8-A3F4-B2A86107EE25}"/>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3568896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1616F0-2107-7400-E27E-BC284092CDD2}"/>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5" name="Footer Placeholder 4">
            <a:extLst>
              <a:ext uri="{FF2B5EF4-FFF2-40B4-BE49-F238E27FC236}">
                <a16:creationId xmlns:a16="http://schemas.microsoft.com/office/drawing/2014/main" xmlns="" id="{3E53F94C-02A9-1F77-6E25-51B5C1F50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F836C7-7C3E-871C-8BB7-85CAEB48DA88}"/>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163064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934B22-C4FD-20C9-8E63-1B549246433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9EAE1C-3141-B001-93FF-8DE85AA0B9C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52F049-7F1C-9103-03B8-3BA6D45B3653}"/>
              </a:ext>
            </a:extLst>
          </p:cNvPr>
          <p:cNvSpPr>
            <a:spLocks noGrp="1"/>
          </p:cNvSpPr>
          <p:nvPr>
            <p:ph type="dt" sz="half" idx="10"/>
          </p:nvPr>
        </p:nvSpPr>
        <p:spPr/>
        <p:txBody>
          <a:bodyPr/>
          <a:lstStyle/>
          <a:p>
            <a:fld id="{3E7A662F-ADB8-46B8-818A-62BC133FFAB9}" type="datetimeFigureOut">
              <a:rPr lang="en-US" smtClean="0"/>
              <a:t>4/12/2026</a:t>
            </a:fld>
            <a:endParaRPr lang="en-US"/>
          </a:p>
        </p:txBody>
      </p:sp>
      <p:sp>
        <p:nvSpPr>
          <p:cNvPr id="5" name="Footer Placeholder 4">
            <a:extLst>
              <a:ext uri="{FF2B5EF4-FFF2-40B4-BE49-F238E27FC236}">
                <a16:creationId xmlns:a16="http://schemas.microsoft.com/office/drawing/2014/main" xmlns="" id="{1901EC97-8FA8-BE09-A6C9-F247B292D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8AD60F-19B6-A3A4-3E93-7F6ABE7F79AC}"/>
              </a:ext>
            </a:extLst>
          </p:cNvPr>
          <p:cNvSpPr>
            <a:spLocks noGrp="1"/>
          </p:cNvSpPr>
          <p:nvPr>
            <p:ph type="sldNum" sz="quarter" idx="12"/>
          </p:nvPr>
        </p:nvSpPr>
        <p:spPr/>
        <p:txBody>
          <a:bodyPr/>
          <a:lstStyle/>
          <a:p>
            <a:fld id="{9D488BAC-C627-4D4D-894C-97E6872A1480}" type="slidenum">
              <a:rPr lang="en-US" smtClean="0"/>
              <a:t>‹#›</a:t>
            </a:fld>
            <a:endParaRPr lang="en-US"/>
          </a:p>
        </p:txBody>
      </p:sp>
    </p:spTree>
    <p:extLst>
      <p:ext uri="{BB962C8B-B14F-4D97-AF65-F5344CB8AC3E}">
        <p14:creationId xmlns:p14="http://schemas.microsoft.com/office/powerpoint/2010/main" val="220934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 name="Google Shape;37;p6"/>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38" name="Google Shape;38;p6"/>
          <p:cNvSpPr/>
          <p:nvPr/>
        </p:nvSpPr>
        <p:spPr>
          <a:xfrm>
            <a:off x="6547424" y="-170222"/>
            <a:ext cx="2981100" cy="1187950"/>
          </a:xfrm>
          <a:custGeom>
            <a:avLst/>
            <a:gdLst/>
            <a:ahLst/>
            <a:cxnLst/>
            <a:rect l="l" t="t" r="r" b="b"/>
            <a:pathLst>
              <a:path w="119244" h="47518" extrusionOk="0">
                <a:moveTo>
                  <a:pt x="1802" y="3360"/>
                </a:moveTo>
                <a:cubicBezTo>
                  <a:pt x="-4699" y="6382"/>
                  <a:pt x="8624" y="17460"/>
                  <a:pt x="16086" y="19566"/>
                </a:cubicBezTo>
                <a:cubicBezTo>
                  <a:pt x="23548" y="21672"/>
                  <a:pt x="37466" y="15079"/>
                  <a:pt x="46576" y="15995"/>
                </a:cubicBezTo>
                <a:cubicBezTo>
                  <a:pt x="55686" y="16911"/>
                  <a:pt x="62507" y="23275"/>
                  <a:pt x="70748" y="25060"/>
                </a:cubicBezTo>
                <a:cubicBezTo>
                  <a:pt x="78989" y="26846"/>
                  <a:pt x="91442" y="23503"/>
                  <a:pt x="96020" y="26708"/>
                </a:cubicBezTo>
                <a:cubicBezTo>
                  <a:pt x="100598" y="29913"/>
                  <a:pt x="94967" y="41495"/>
                  <a:pt x="98217" y="44288"/>
                </a:cubicBezTo>
                <a:cubicBezTo>
                  <a:pt x="101467" y="47081"/>
                  <a:pt x="113004" y="50194"/>
                  <a:pt x="115522" y="43464"/>
                </a:cubicBezTo>
                <a:cubicBezTo>
                  <a:pt x="118040" y="36734"/>
                  <a:pt x="123397" y="10914"/>
                  <a:pt x="113325" y="3909"/>
                </a:cubicBezTo>
                <a:cubicBezTo>
                  <a:pt x="103253" y="-3095"/>
                  <a:pt x="73678" y="1529"/>
                  <a:pt x="55091" y="1437"/>
                </a:cubicBezTo>
                <a:cubicBezTo>
                  <a:pt x="36504" y="1346"/>
                  <a:pt x="8303" y="339"/>
                  <a:pt x="1802" y="3360"/>
                </a:cubicBezTo>
                <a:close/>
              </a:path>
            </a:pathLst>
          </a:custGeom>
          <a:gradFill>
            <a:gsLst>
              <a:gs pos="0">
                <a:schemeClr val="lt1"/>
              </a:gs>
              <a:gs pos="100000">
                <a:schemeClr val="dk2"/>
              </a:gs>
            </a:gsLst>
            <a:lin ang="5400012" scaled="0"/>
          </a:gra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subTitle" idx="1"/>
          </p:nvPr>
        </p:nvSpPr>
        <p:spPr>
          <a:xfrm>
            <a:off x="720000" y="1652375"/>
            <a:ext cx="4294800" cy="18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42" name="Google Shape;42;p7"/>
          <p:cNvSpPr>
            <a:spLocks noGrp="1"/>
          </p:cNvSpPr>
          <p:nvPr>
            <p:ph type="pic" idx="2"/>
          </p:nvPr>
        </p:nvSpPr>
        <p:spPr>
          <a:xfrm>
            <a:off x="5412375" y="1296275"/>
            <a:ext cx="2891100" cy="3131400"/>
          </a:xfrm>
          <a:prstGeom prst="roundRect">
            <a:avLst>
              <a:gd name="adj" fmla="val 13777"/>
            </a:avLst>
          </a:prstGeom>
          <a:noFill/>
          <a:ln>
            <a:noFill/>
          </a:ln>
        </p:spPr>
      </p:sp>
      <p:sp>
        <p:nvSpPr>
          <p:cNvPr id="43" name="Google Shape;43;p7"/>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146675" y="2067450"/>
            <a:ext cx="6850800" cy="1008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6" name="Google Shape;46;p8"/>
          <p:cNvSpPr/>
          <p:nvPr/>
        </p:nvSpPr>
        <p:spPr>
          <a:xfrm flipH="1">
            <a:off x="-563626"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47" name="Google Shape;47;p8"/>
          <p:cNvSpPr/>
          <p:nvPr/>
        </p:nvSpPr>
        <p:spPr>
          <a:xfrm flipH="1">
            <a:off x="4680820" y="-4705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690900" y="1595238"/>
            <a:ext cx="5762100" cy="13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0" name="Google Shape;50;p9"/>
          <p:cNvSpPr txBox="1">
            <a:spLocks noGrp="1"/>
          </p:cNvSpPr>
          <p:nvPr>
            <p:ph type="subTitle" idx="1"/>
          </p:nvPr>
        </p:nvSpPr>
        <p:spPr>
          <a:xfrm>
            <a:off x="1690950" y="2877163"/>
            <a:ext cx="57621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1" name="Google Shape;51;p9"/>
          <p:cNvSpPr/>
          <p:nvPr/>
        </p:nvSpPr>
        <p:spPr>
          <a:xfrm>
            <a:off x="2971748"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52" name="Google Shape;52;p9"/>
          <p:cNvSpPr/>
          <p:nvPr/>
        </p:nvSpPr>
        <p:spPr>
          <a:xfrm>
            <a:off x="-1311993" y="-4705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2"/>
        <p:cNvGrpSpPr/>
        <p:nvPr/>
      </p:nvGrpSpPr>
      <p:grpSpPr>
        <a:xfrm>
          <a:off x="0" y="0"/>
          <a:ext cx="0" cy="0"/>
          <a:chOff x="0" y="0"/>
          <a:chExt cx="0" cy="0"/>
        </a:xfrm>
      </p:grpSpPr>
      <p:sp>
        <p:nvSpPr>
          <p:cNvPr id="63" name="Google Shape;63;p13"/>
          <p:cNvSpPr/>
          <p:nvPr/>
        </p:nvSpPr>
        <p:spPr>
          <a:xfrm>
            <a:off x="4081869"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64" name="Google Shape;64;p13"/>
          <p:cNvSpPr/>
          <p:nvPr/>
        </p:nvSpPr>
        <p:spPr>
          <a:xfrm rot="-709732">
            <a:off x="-634606"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1034381">
            <a:off x="-392280"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3"/>
          <p:cNvSpPr txBox="1">
            <a:spLocks noGrp="1"/>
          </p:cNvSpPr>
          <p:nvPr>
            <p:ph type="subTitle" idx="1"/>
          </p:nvPr>
        </p:nvSpPr>
        <p:spPr>
          <a:xfrm>
            <a:off x="1537588" y="2269400"/>
            <a:ext cx="2683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8" name="Google Shape;68;p13"/>
          <p:cNvSpPr txBox="1">
            <a:spLocks noGrp="1"/>
          </p:cNvSpPr>
          <p:nvPr>
            <p:ph type="subTitle" idx="2"/>
          </p:nvPr>
        </p:nvSpPr>
        <p:spPr>
          <a:xfrm>
            <a:off x="5040597" y="2269400"/>
            <a:ext cx="2573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9" name="Google Shape;69;p13"/>
          <p:cNvSpPr txBox="1">
            <a:spLocks noGrp="1"/>
          </p:cNvSpPr>
          <p:nvPr>
            <p:ph type="subTitle" idx="3"/>
          </p:nvPr>
        </p:nvSpPr>
        <p:spPr>
          <a:xfrm>
            <a:off x="5040598" y="4128325"/>
            <a:ext cx="2573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0" name="Google Shape;70;p13"/>
          <p:cNvSpPr txBox="1">
            <a:spLocks noGrp="1"/>
          </p:cNvSpPr>
          <p:nvPr>
            <p:ph type="subTitle" idx="4"/>
          </p:nvPr>
        </p:nvSpPr>
        <p:spPr>
          <a:xfrm>
            <a:off x="1537600" y="4128325"/>
            <a:ext cx="2683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1" name="Google Shape;71;p13"/>
          <p:cNvSpPr txBox="1">
            <a:spLocks noGrp="1"/>
          </p:cNvSpPr>
          <p:nvPr>
            <p:ph type="title" idx="5" hasCustomPrompt="1"/>
          </p:nvPr>
        </p:nvSpPr>
        <p:spPr>
          <a:xfrm>
            <a:off x="1589721" y="137132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6" hasCustomPrompt="1"/>
          </p:nvPr>
        </p:nvSpPr>
        <p:spPr>
          <a:xfrm>
            <a:off x="5101897" y="323027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7" hasCustomPrompt="1"/>
          </p:nvPr>
        </p:nvSpPr>
        <p:spPr>
          <a:xfrm>
            <a:off x="5101885" y="137132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8" hasCustomPrompt="1"/>
          </p:nvPr>
        </p:nvSpPr>
        <p:spPr>
          <a:xfrm>
            <a:off x="1589722" y="323027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9"/>
          </p:nvPr>
        </p:nvSpPr>
        <p:spPr>
          <a:xfrm>
            <a:off x="1537588" y="1980375"/>
            <a:ext cx="2683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6" name="Google Shape;76;p13"/>
          <p:cNvSpPr txBox="1">
            <a:spLocks noGrp="1"/>
          </p:cNvSpPr>
          <p:nvPr>
            <p:ph type="subTitle" idx="13"/>
          </p:nvPr>
        </p:nvSpPr>
        <p:spPr>
          <a:xfrm>
            <a:off x="5040604" y="1980375"/>
            <a:ext cx="2573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4"/>
          </p:nvPr>
        </p:nvSpPr>
        <p:spPr>
          <a:xfrm>
            <a:off x="1537606" y="3839350"/>
            <a:ext cx="2683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5"/>
          </p:nvPr>
        </p:nvSpPr>
        <p:spPr>
          <a:xfrm>
            <a:off x="5040598" y="3839375"/>
            <a:ext cx="2573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1pPr>
            <a:lvl2pPr marL="914400" lvl="1"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2pPr>
            <a:lvl3pPr marL="1371600" lvl="2"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3pPr>
            <a:lvl4pPr marL="1828800" lvl="3"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4pPr>
            <a:lvl5pPr marL="2286000" lvl="4"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5pPr>
            <a:lvl6pPr marL="2743200" lvl="5"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6pPr>
            <a:lvl7pPr marL="3200400" lvl="6"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7pPr>
            <a:lvl8pPr marL="3657600" lvl="7"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8pPr>
            <a:lvl9pPr marL="4114800" lvl="8" indent="-304800">
              <a:lnSpc>
                <a:spcPct val="100000"/>
              </a:lnSpc>
              <a:spcBef>
                <a:spcPts val="1600"/>
              </a:spcBef>
              <a:spcAft>
                <a:spcPts val="1600"/>
              </a:spcAft>
              <a:buClr>
                <a:schemeClr val="accent2"/>
              </a:buClr>
              <a:buSzPts val="1200"/>
              <a:buFont typeface="Archivo"/>
              <a:buChar char="■"/>
              <a:defRPr sz="1200">
                <a:solidFill>
                  <a:schemeClr val="accent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1" r:id="rId10"/>
    <p:sldLayoutId id="2147483662" r:id="rId11"/>
    <p:sldLayoutId id="2147483664" r:id="rId12"/>
    <p:sldLayoutId id="2147483665" r:id="rId13"/>
    <p:sldLayoutId id="2147483666" r:id="rId14"/>
    <p:sldLayoutId id="2147483667" r:id="rId15"/>
    <p:sldLayoutId id="2147483668" r:id="rId16"/>
    <p:sldLayoutId id="2147483669" r:id="rId17"/>
    <p:sldLayoutId id="2147483671" r:id="rId18"/>
    <p:sldLayoutId id="2147483672" r:id="rId19"/>
    <p:sldLayoutId id="2147483673" r:id="rId20"/>
    <p:sldLayoutId id="2147483674" r:id="rId21"/>
    <p:sldLayoutId id="2147483676" r:id="rId22"/>
    <p:sldLayoutId id="2147483678" r:id="rId23"/>
    <p:sldLayoutId id="2147483679"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F27F12-8837-2B33-CED8-292B49EB47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1C00B7A-46BB-67FC-329A-5ED05D94FE2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963C1A-4EE7-BC6E-5365-7BAEC323EBD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7A662F-ADB8-46B8-818A-62BC133FFAB9}" type="datetimeFigureOut">
              <a:rPr lang="en-US" smtClean="0"/>
              <a:t>4/12/2026</a:t>
            </a:fld>
            <a:endParaRPr lang="en-US"/>
          </a:p>
        </p:txBody>
      </p:sp>
      <p:sp>
        <p:nvSpPr>
          <p:cNvPr id="5" name="Footer Placeholder 4">
            <a:extLst>
              <a:ext uri="{FF2B5EF4-FFF2-40B4-BE49-F238E27FC236}">
                <a16:creationId xmlns:a16="http://schemas.microsoft.com/office/drawing/2014/main" xmlns="" id="{7C2F39F5-EBF4-CCB9-4C46-C73F1B5298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9373C51-22E2-A174-FD82-15FFD07744E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D488BAC-C627-4D4D-894C-97E6872A1480}" type="slidenum">
              <a:rPr lang="en-US" smtClean="0"/>
              <a:t>‹#›</a:t>
            </a:fld>
            <a:endParaRPr lang="en-US"/>
          </a:p>
        </p:txBody>
      </p:sp>
    </p:spTree>
    <p:extLst>
      <p:ext uri="{BB962C8B-B14F-4D97-AF65-F5344CB8AC3E}">
        <p14:creationId xmlns:p14="http://schemas.microsoft.com/office/powerpoint/2010/main" val="35800099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9.svg"/><Relationship Id="rId7" Type="http://schemas.openxmlformats.org/officeDocument/2006/relationships/image" Target="../media/image17.png"/><Relationship Id="rId12" Type="http://schemas.openxmlformats.org/officeDocument/2006/relationships/slide" Target="slide22.xml"/><Relationship Id="rId2"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7.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slide" Target="slide26.xml"/><Relationship Id="rId7" Type="http://schemas.openxmlformats.org/officeDocument/2006/relationships/image" Target="../media/image17.png"/><Relationship Id="rId12" Type="http://schemas.openxmlformats.org/officeDocument/2006/relationships/image" Target="../media/image15.png"/><Relationship Id="rId17" Type="http://schemas.openxmlformats.org/officeDocument/2006/relationships/image" Target="../media/image27.png"/><Relationship Id="rId2" Type="http://schemas.openxmlformats.org/officeDocument/2006/relationships/audio" Target="../media/audio1.wav"/><Relationship Id="rId16" Type="http://schemas.openxmlformats.org/officeDocument/2006/relationships/image" Target="../media/image26.png"/><Relationship Id="rId20" Type="http://schemas.openxmlformats.org/officeDocument/2006/relationships/slide" Target="slide25.xml"/><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slide" Target="slide28.xml"/><Relationship Id="rId19" Type="http://schemas.openxmlformats.org/officeDocument/2006/relationships/slide" Target="slide23.xml"/><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slide" Target="slide27.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3"/><Relationship Id="rId7" Type="http://schemas.openxmlformats.org/officeDocument/2006/relationships/image" Target="../media/image37.sv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11" Type="http://schemas.openxmlformats.org/officeDocument/2006/relationships/slide" Target="slide22.xml"/><Relationship Id="rId5" Type="http://schemas.openxmlformats.org/officeDocument/2006/relationships/slideLayout" Target="../slideLayouts/slideLayout25.xml"/><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9.svg"/></Relationships>
</file>

<file path=ppt/slides/_rels/slide2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22.xml"/><Relationship Id="rId5" Type="http://schemas.openxmlformats.org/officeDocument/2006/relationships/slideLayout" Target="../slideLayouts/slideLayout25.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microsoft.com/office/2007/relationships/media" Target="../media/media2.mp3"/><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22.xml"/><Relationship Id="rId5" Type="http://schemas.openxmlformats.org/officeDocument/2006/relationships/slideLayout" Target="../slideLayouts/slideLayout25.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3"/><Relationship Id="rId7" Type="http://schemas.openxmlformats.org/officeDocument/2006/relationships/image" Target="../media/image37.sv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11" Type="http://schemas.openxmlformats.org/officeDocument/2006/relationships/slide" Target="slide22.xml"/><Relationship Id="rId5" Type="http://schemas.openxmlformats.org/officeDocument/2006/relationships/slideLayout" Target="../slideLayouts/slideLayout25.xml"/><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microsoft.com/office/2007/relationships/media" Target="../media/media2.mp3"/><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22.xml"/><Relationship Id="rId5" Type="http://schemas.openxmlformats.org/officeDocument/2006/relationships/slideLayout" Target="../slideLayouts/slideLayout25.xml"/><Relationship Id="rId10" Type="http://schemas.openxmlformats.org/officeDocument/2006/relationships/image" Target="../media/image39.svg"/><Relationship Id="rId4" Type="http://schemas.openxmlformats.org/officeDocument/2006/relationships/audio" Target="../media/media2.mp3"/><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Google Shape;254;p37"/>
          <p:cNvSpPr/>
          <p:nvPr/>
        </p:nvSpPr>
        <p:spPr>
          <a:xfrm>
            <a:off x="7664520" y="3454276"/>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rot="-709289">
            <a:off x="-530907" y="281450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rot="1034141">
            <a:off x="-232229" y="3795814"/>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xmlns="" id="{98CBE907-6E58-1499-F89C-3CEC9D0CCA01}"/>
              </a:ext>
            </a:extLst>
          </p:cNvPr>
          <p:cNvSpPr txBox="1"/>
          <p:nvPr/>
        </p:nvSpPr>
        <p:spPr>
          <a:xfrm>
            <a:off x="975375" y="941010"/>
            <a:ext cx="7130845" cy="3412216"/>
          </a:xfrm>
          <a:prstGeom prst="rect">
            <a:avLst/>
          </a:prstGeom>
          <a:noFill/>
        </p:spPr>
        <p:txBody>
          <a:bodyPr wrap="square" rtlCol="0">
            <a:spAutoFit/>
          </a:bodyPr>
          <a:lstStyle/>
          <a:p>
            <a:pPr algn="ctr">
              <a:lnSpc>
                <a:spcPct val="150000"/>
              </a:lnSpc>
            </a:pPr>
            <a:r>
              <a:rPr lang="en-US" sz="5000" b="1">
                <a:solidFill>
                  <a:srgbClr val="002060"/>
                </a:solidFill>
              </a:rPr>
              <a:t>CHÀO MỪNG CÁC EM ĐẾN VỚI BÀI HỌC HÔM NAY!</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CED65796-B9E8-ADE0-0E4E-719C025C690E}"/>
              </a:ext>
            </a:extLst>
          </p:cNvPr>
          <p:cNvSpPr/>
          <p:nvPr/>
        </p:nvSpPr>
        <p:spPr>
          <a:xfrm>
            <a:off x="3322074" y="243347"/>
            <a:ext cx="2499852" cy="56781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THỰC HÀNH</a:t>
            </a:r>
          </a:p>
        </p:txBody>
      </p:sp>
      <p:sp>
        <p:nvSpPr>
          <p:cNvPr id="15" name="TextBox 14">
            <a:extLst>
              <a:ext uri="{FF2B5EF4-FFF2-40B4-BE49-F238E27FC236}">
                <a16:creationId xmlns:a16="http://schemas.microsoft.com/office/drawing/2014/main" xmlns="" id="{952A6624-5654-AB92-BF57-27A84BD6F770}"/>
              </a:ext>
            </a:extLst>
          </p:cNvPr>
          <p:cNvSpPr txBox="1"/>
          <p:nvPr/>
        </p:nvSpPr>
        <p:spPr>
          <a:xfrm>
            <a:off x="780743" y="910524"/>
            <a:ext cx="7582514" cy="1907638"/>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vi-VN" sz="2000">
                <a:solidFill>
                  <a:srgbClr val="000000"/>
                </a:solidFill>
                <a:effectLst/>
                <a:latin typeface="+mn-lt"/>
                <a:ea typeface="Times New Roman" panose="02020603050405020304" pitchFamily="18" charset="0"/>
                <a:cs typeface="Times New Roman" panose="02020603050405020304" pitchFamily="18" charset="0"/>
              </a:rPr>
              <a:t>Khi kéo nhẹ lực kế sang trái, sau đó kéo sang phải. Ta thấy thanh nhựa quay quanh vị trí cố định gắn trục thép.</a:t>
            </a:r>
            <a:endParaRPr lang="en-US" sz="2000">
              <a:latin typeface="+mn-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vi-VN" sz="2000">
                <a:solidFill>
                  <a:srgbClr val="000000"/>
                </a:solidFill>
                <a:effectLst/>
                <a:latin typeface="+mn-lt"/>
                <a:ea typeface="Times New Roman" panose="02020603050405020304" pitchFamily="18" charset="0"/>
                <a:cs typeface="Times New Roman" panose="02020603050405020304" pitchFamily="18" charset="0"/>
              </a:rPr>
              <a:t>Khi kéo nhẹ lực kế thẳng xuống dưới, song song với thanh nhựa. Ta thấy thanh nhựa không chuyển động.</a:t>
            </a:r>
            <a:endParaRPr lang="en-US" sz="2000">
              <a:effectLst/>
              <a:latin typeface="+mn-lt"/>
              <a:ea typeface="Calibri" panose="020F0502020204030204" pitchFamily="34" charset="0"/>
              <a:cs typeface="Times New Roman" panose="02020603050405020304" pitchFamily="18" charset="0"/>
            </a:endParaRPr>
          </a:p>
        </p:txBody>
      </p:sp>
      <p:sp>
        <p:nvSpPr>
          <p:cNvPr id="16" name="Rounded Rectangular Callout 9">
            <a:extLst>
              <a:ext uri="{FF2B5EF4-FFF2-40B4-BE49-F238E27FC236}">
                <a16:creationId xmlns:a16="http://schemas.microsoft.com/office/drawing/2014/main" xmlns="" id="{6322E921-36BE-783C-5D68-27371C15F225}"/>
              </a:ext>
            </a:extLst>
          </p:cNvPr>
          <p:cNvSpPr/>
          <p:nvPr/>
        </p:nvSpPr>
        <p:spPr>
          <a:xfrm>
            <a:off x="2448232" y="3109623"/>
            <a:ext cx="6379599" cy="1473438"/>
          </a:xfrm>
          <a:prstGeom prst="wedgeRoundRectCallout">
            <a:avLst>
              <a:gd name="adj1" fmla="val -69411"/>
              <a:gd name="adj2" fmla="val 28861"/>
              <a:gd name="adj3" fmla="val 16667"/>
            </a:avLst>
          </a:prstGeom>
          <a:solidFill>
            <a:schemeClr val="accent3">
              <a:lumMod val="95000"/>
            </a:schemeClr>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rgbClr val="002060"/>
                </a:solidFill>
              </a:rPr>
              <a:t>Lực làm thanh nhựa quay quanh trục thép khi lực tác dụng vào vật có giá không song song và không cắt trục quay</a:t>
            </a:r>
            <a:endParaRPr lang="vi-VN" sz="2000" dirty="0">
              <a:solidFill>
                <a:srgbClr val="002060"/>
              </a:solidFill>
            </a:endParaRPr>
          </a:p>
        </p:txBody>
      </p:sp>
      <p:pic>
        <p:nvPicPr>
          <p:cNvPr id="18" name="Picture 12">
            <a:extLst>
              <a:ext uri="{FF2B5EF4-FFF2-40B4-BE49-F238E27FC236}">
                <a16:creationId xmlns:a16="http://schemas.microsoft.com/office/drawing/2014/main" xmlns="" id="{2D54A511-7B17-9ABE-2E35-8DB409AE04BD}"/>
              </a:ext>
            </a:extLst>
          </p:cNvPr>
          <p:cNvPicPr>
            <a:picLocks noChangeAspect="1"/>
          </p:cNvPicPr>
          <p:nvPr/>
        </p:nvPicPr>
        <p:blipFill>
          <a:blip r:embed="rId3"/>
          <a:srcRect/>
          <a:stretch>
            <a:fillRect/>
          </a:stretch>
        </p:blipFill>
        <p:spPr>
          <a:xfrm>
            <a:off x="205556" y="3732563"/>
            <a:ext cx="998411" cy="129663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217">
                                          <p:stCondLst>
                                            <p:cond delay="0"/>
                                          </p:stCondLst>
                                        </p:cTn>
                                        <p:tgtEl>
                                          <p:spTgt spid="16"/>
                                        </p:tgtEl>
                                      </p:cBhvr>
                                    </p:animEffect>
                                    <p:anim calcmode="lin" valueType="num">
                                      <p:cBhvr>
                                        <p:cTn id="13" dur="68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249"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249" tmFilter="0, 0; 0.125,0.2665; 0.25,0.4; 0.375,0.465; 0.5,0.5;  0.625,0.535; 0.75,0.6; 0.875,0.7335; 1,1">
                                          <p:stCondLst>
                                            <p:cond delay="249"/>
                                          </p:stCondLst>
                                        </p:cTn>
                                        <p:tgtEl>
                                          <p:spTgt spid="16"/>
                                        </p:tgtEl>
                                        <p:attrNameLst>
                                          <p:attrName>ppt_y</p:attrName>
                                        </p:attrNameLst>
                                      </p:cBhvr>
                                      <p:tavLst>
                                        <p:tav tm="0" fmla="#ppt_y-sin(pi*$)/9">
                                          <p:val>
                                            <p:fltVal val="0"/>
                                          </p:val>
                                        </p:tav>
                                        <p:tav tm="100000">
                                          <p:val>
                                            <p:fltVal val="1"/>
                                          </p:val>
                                        </p:tav>
                                      </p:tavLst>
                                    </p:anim>
                                    <p:anim calcmode="lin" valueType="num">
                                      <p:cBhvr>
                                        <p:cTn id="16" dur="124" tmFilter="0, 0; 0.125,0.2665; 0.25,0.4; 0.375,0.465; 0.5,0.5;  0.625,0.535; 0.75,0.6; 0.875,0.7335; 1,1">
                                          <p:stCondLst>
                                            <p:cond delay="497"/>
                                          </p:stCondLst>
                                        </p:cTn>
                                        <p:tgtEl>
                                          <p:spTgt spid="16"/>
                                        </p:tgtEl>
                                        <p:attrNameLst>
                                          <p:attrName>ppt_y</p:attrName>
                                        </p:attrNameLst>
                                      </p:cBhvr>
                                      <p:tavLst>
                                        <p:tav tm="0" fmla="#ppt_y-sin(pi*$)/27">
                                          <p:val>
                                            <p:fltVal val="0"/>
                                          </p:val>
                                        </p:tav>
                                        <p:tav tm="100000">
                                          <p:val>
                                            <p:fltVal val="1"/>
                                          </p:val>
                                        </p:tav>
                                      </p:tavLst>
                                    </p:anim>
                                    <p:anim calcmode="lin" valueType="num">
                                      <p:cBhvr>
                                        <p:cTn id="17" dur="62" tmFilter="0, 0; 0.125,0.2665; 0.25,0.4; 0.375,0.465; 0.5,0.5;  0.625,0.535; 0.75,0.6; 0.875,0.7335; 1,1">
                                          <p:stCondLst>
                                            <p:cond delay="621"/>
                                          </p:stCondLst>
                                        </p:cTn>
                                        <p:tgtEl>
                                          <p:spTgt spid="16"/>
                                        </p:tgtEl>
                                        <p:attrNameLst>
                                          <p:attrName>ppt_y</p:attrName>
                                        </p:attrNameLst>
                                      </p:cBhvr>
                                      <p:tavLst>
                                        <p:tav tm="0" fmla="#ppt_y-sin(pi*$)/81">
                                          <p:val>
                                            <p:fltVal val="0"/>
                                          </p:val>
                                        </p:tav>
                                        <p:tav tm="100000">
                                          <p:val>
                                            <p:fltVal val="1"/>
                                          </p:val>
                                        </p:tav>
                                      </p:tavLst>
                                    </p:anim>
                                    <p:animScale>
                                      <p:cBhvr>
                                        <p:cTn id="18" dur="10">
                                          <p:stCondLst>
                                            <p:cond delay="244"/>
                                          </p:stCondLst>
                                        </p:cTn>
                                        <p:tgtEl>
                                          <p:spTgt spid="16"/>
                                        </p:tgtEl>
                                      </p:cBhvr>
                                      <p:to x="100000" y="60000"/>
                                    </p:animScale>
                                    <p:animScale>
                                      <p:cBhvr>
                                        <p:cTn id="19" dur="62" decel="50000">
                                          <p:stCondLst>
                                            <p:cond delay="254"/>
                                          </p:stCondLst>
                                        </p:cTn>
                                        <p:tgtEl>
                                          <p:spTgt spid="16"/>
                                        </p:tgtEl>
                                      </p:cBhvr>
                                      <p:to x="100000" y="100000"/>
                                    </p:animScale>
                                    <p:animScale>
                                      <p:cBhvr>
                                        <p:cTn id="20" dur="10">
                                          <p:stCondLst>
                                            <p:cond delay="492"/>
                                          </p:stCondLst>
                                        </p:cTn>
                                        <p:tgtEl>
                                          <p:spTgt spid="16"/>
                                        </p:tgtEl>
                                      </p:cBhvr>
                                      <p:to x="100000" y="80000"/>
                                    </p:animScale>
                                    <p:animScale>
                                      <p:cBhvr>
                                        <p:cTn id="21" dur="62" decel="50000">
                                          <p:stCondLst>
                                            <p:cond delay="502"/>
                                          </p:stCondLst>
                                        </p:cTn>
                                        <p:tgtEl>
                                          <p:spTgt spid="16"/>
                                        </p:tgtEl>
                                      </p:cBhvr>
                                      <p:to x="100000" y="100000"/>
                                    </p:animScale>
                                    <p:animScale>
                                      <p:cBhvr>
                                        <p:cTn id="22" dur="10">
                                          <p:stCondLst>
                                            <p:cond delay="616"/>
                                          </p:stCondLst>
                                        </p:cTn>
                                        <p:tgtEl>
                                          <p:spTgt spid="16"/>
                                        </p:tgtEl>
                                      </p:cBhvr>
                                      <p:to x="100000" y="90000"/>
                                    </p:animScale>
                                    <p:animScale>
                                      <p:cBhvr>
                                        <p:cTn id="23" dur="62" decel="50000">
                                          <p:stCondLst>
                                            <p:cond delay="625"/>
                                          </p:stCondLst>
                                        </p:cTn>
                                        <p:tgtEl>
                                          <p:spTgt spid="16"/>
                                        </p:tgtEl>
                                      </p:cBhvr>
                                      <p:to x="100000" y="100000"/>
                                    </p:animScale>
                                    <p:animScale>
                                      <p:cBhvr>
                                        <p:cTn id="24" dur="10">
                                          <p:stCondLst>
                                            <p:cond delay="678"/>
                                          </p:stCondLst>
                                        </p:cTn>
                                        <p:tgtEl>
                                          <p:spTgt spid="16"/>
                                        </p:tgtEl>
                                      </p:cBhvr>
                                      <p:to x="100000" y="95000"/>
                                    </p:animScale>
                                    <p:animScale>
                                      <p:cBhvr>
                                        <p:cTn id="25" dur="62" decel="50000">
                                          <p:stCondLst>
                                            <p:cond delay="688"/>
                                          </p:stCondLst>
                                        </p:cTn>
                                        <p:tgtEl>
                                          <p:spTgt spid="1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217">
                                          <p:stCondLst>
                                            <p:cond delay="0"/>
                                          </p:stCondLst>
                                        </p:cTn>
                                        <p:tgtEl>
                                          <p:spTgt spid="18"/>
                                        </p:tgtEl>
                                      </p:cBhvr>
                                    </p:animEffect>
                                    <p:anim calcmode="lin" valueType="num">
                                      <p:cBhvr>
                                        <p:cTn id="29" dur="683"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0" dur="249"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1" dur="249" tmFilter="0, 0; 0.125,0.2665; 0.25,0.4; 0.375,0.465; 0.5,0.5;  0.625,0.535; 0.75,0.6; 0.875,0.7335; 1,1">
                                          <p:stCondLst>
                                            <p:cond delay="249"/>
                                          </p:stCondLst>
                                        </p:cTn>
                                        <p:tgtEl>
                                          <p:spTgt spid="18"/>
                                        </p:tgtEl>
                                        <p:attrNameLst>
                                          <p:attrName>ppt_y</p:attrName>
                                        </p:attrNameLst>
                                      </p:cBhvr>
                                      <p:tavLst>
                                        <p:tav tm="0" fmla="#ppt_y-sin(pi*$)/9">
                                          <p:val>
                                            <p:fltVal val="0"/>
                                          </p:val>
                                        </p:tav>
                                        <p:tav tm="100000">
                                          <p:val>
                                            <p:fltVal val="1"/>
                                          </p:val>
                                        </p:tav>
                                      </p:tavLst>
                                    </p:anim>
                                    <p:anim calcmode="lin" valueType="num">
                                      <p:cBhvr>
                                        <p:cTn id="32" dur="124" tmFilter="0, 0; 0.125,0.2665; 0.25,0.4; 0.375,0.465; 0.5,0.5;  0.625,0.535; 0.75,0.6; 0.875,0.7335; 1,1">
                                          <p:stCondLst>
                                            <p:cond delay="497"/>
                                          </p:stCondLst>
                                        </p:cTn>
                                        <p:tgtEl>
                                          <p:spTgt spid="18"/>
                                        </p:tgtEl>
                                        <p:attrNameLst>
                                          <p:attrName>ppt_y</p:attrName>
                                        </p:attrNameLst>
                                      </p:cBhvr>
                                      <p:tavLst>
                                        <p:tav tm="0" fmla="#ppt_y-sin(pi*$)/27">
                                          <p:val>
                                            <p:fltVal val="0"/>
                                          </p:val>
                                        </p:tav>
                                        <p:tav tm="100000">
                                          <p:val>
                                            <p:fltVal val="1"/>
                                          </p:val>
                                        </p:tav>
                                      </p:tavLst>
                                    </p:anim>
                                    <p:anim calcmode="lin" valueType="num">
                                      <p:cBhvr>
                                        <p:cTn id="33" dur="62" tmFilter="0, 0; 0.125,0.2665; 0.25,0.4; 0.375,0.465; 0.5,0.5;  0.625,0.535; 0.75,0.6; 0.875,0.7335; 1,1">
                                          <p:stCondLst>
                                            <p:cond delay="621"/>
                                          </p:stCondLst>
                                        </p:cTn>
                                        <p:tgtEl>
                                          <p:spTgt spid="18"/>
                                        </p:tgtEl>
                                        <p:attrNameLst>
                                          <p:attrName>ppt_y</p:attrName>
                                        </p:attrNameLst>
                                      </p:cBhvr>
                                      <p:tavLst>
                                        <p:tav tm="0" fmla="#ppt_y-sin(pi*$)/81">
                                          <p:val>
                                            <p:fltVal val="0"/>
                                          </p:val>
                                        </p:tav>
                                        <p:tav tm="100000">
                                          <p:val>
                                            <p:fltVal val="1"/>
                                          </p:val>
                                        </p:tav>
                                      </p:tavLst>
                                    </p:anim>
                                    <p:animScale>
                                      <p:cBhvr>
                                        <p:cTn id="34" dur="10">
                                          <p:stCondLst>
                                            <p:cond delay="244"/>
                                          </p:stCondLst>
                                        </p:cTn>
                                        <p:tgtEl>
                                          <p:spTgt spid="18"/>
                                        </p:tgtEl>
                                      </p:cBhvr>
                                      <p:to x="100000" y="60000"/>
                                    </p:animScale>
                                    <p:animScale>
                                      <p:cBhvr>
                                        <p:cTn id="35" dur="62" decel="50000">
                                          <p:stCondLst>
                                            <p:cond delay="254"/>
                                          </p:stCondLst>
                                        </p:cTn>
                                        <p:tgtEl>
                                          <p:spTgt spid="18"/>
                                        </p:tgtEl>
                                      </p:cBhvr>
                                      <p:to x="100000" y="100000"/>
                                    </p:animScale>
                                    <p:animScale>
                                      <p:cBhvr>
                                        <p:cTn id="36" dur="10">
                                          <p:stCondLst>
                                            <p:cond delay="492"/>
                                          </p:stCondLst>
                                        </p:cTn>
                                        <p:tgtEl>
                                          <p:spTgt spid="18"/>
                                        </p:tgtEl>
                                      </p:cBhvr>
                                      <p:to x="100000" y="80000"/>
                                    </p:animScale>
                                    <p:animScale>
                                      <p:cBhvr>
                                        <p:cTn id="37" dur="62" decel="50000">
                                          <p:stCondLst>
                                            <p:cond delay="502"/>
                                          </p:stCondLst>
                                        </p:cTn>
                                        <p:tgtEl>
                                          <p:spTgt spid="18"/>
                                        </p:tgtEl>
                                      </p:cBhvr>
                                      <p:to x="100000" y="100000"/>
                                    </p:animScale>
                                    <p:animScale>
                                      <p:cBhvr>
                                        <p:cTn id="38" dur="10">
                                          <p:stCondLst>
                                            <p:cond delay="616"/>
                                          </p:stCondLst>
                                        </p:cTn>
                                        <p:tgtEl>
                                          <p:spTgt spid="18"/>
                                        </p:tgtEl>
                                      </p:cBhvr>
                                      <p:to x="100000" y="90000"/>
                                    </p:animScale>
                                    <p:animScale>
                                      <p:cBhvr>
                                        <p:cTn id="39" dur="62" decel="50000">
                                          <p:stCondLst>
                                            <p:cond delay="625"/>
                                          </p:stCondLst>
                                        </p:cTn>
                                        <p:tgtEl>
                                          <p:spTgt spid="18"/>
                                        </p:tgtEl>
                                      </p:cBhvr>
                                      <p:to x="100000" y="100000"/>
                                    </p:animScale>
                                    <p:animScale>
                                      <p:cBhvr>
                                        <p:cTn id="40" dur="10">
                                          <p:stCondLst>
                                            <p:cond delay="678"/>
                                          </p:stCondLst>
                                        </p:cTn>
                                        <p:tgtEl>
                                          <p:spTgt spid="18"/>
                                        </p:tgtEl>
                                      </p:cBhvr>
                                      <p:to x="100000" y="95000"/>
                                    </p:animScale>
                                    <p:animScale>
                                      <p:cBhvr>
                                        <p:cTn id="41" dur="62" decel="50000">
                                          <p:stCondLst>
                                            <p:cond delay="688"/>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26" name="Group 25">
            <a:extLst>
              <a:ext uri="{FF2B5EF4-FFF2-40B4-BE49-F238E27FC236}">
                <a16:creationId xmlns:a16="http://schemas.microsoft.com/office/drawing/2014/main" xmlns="" id="{579266E3-10F3-F25A-3790-002290CEF805}"/>
              </a:ext>
            </a:extLst>
          </p:cNvPr>
          <p:cNvGrpSpPr/>
          <p:nvPr/>
        </p:nvGrpSpPr>
        <p:grpSpPr>
          <a:xfrm>
            <a:off x="403857" y="1372576"/>
            <a:ext cx="3049906" cy="3314700"/>
            <a:chOff x="935352" y="1284550"/>
            <a:chExt cx="3049906" cy="3314700"/>
          </a:xfrm>
        </p:grpSpPr>
        <p:sp>
          <p:nvSpPr>
            <p:cNvPr id="18" name="Flowchart: Off-page Connector 17">
              <a:extLst>
                <a:ext uri="{FF2B5EF4-FFF2-40B4-BE49-F238E27FC236}">
                  <a16:creationId xmlns:a16="http://schemas.microsoft.com/office/drawing/2014/main" xmlns="" id="{F8B1EE72-6505-D69A-FBA4-7D9C90A5FC5F}"/>
                </a:ext>
              </a:extLst>
            </p:cNvPr>
            <p:cNvSpPr/>
            <p:nvPr/>
          </p:nvSpPr>
          <p:spPr>
            <a:xfrm>
              <a:off x="935352" y="1284550"/>
              <a:ext cx="3040380" cy="3314700"/>
            </a:xfrm>
            <a:prstGeom prst="flowChartOffpageConnector">
              <a:avLst/>
            </a:prstGeom>
            <a:solidFill>
              <a:schemeClr val="tx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59B5C5B9-74FC-F826-F5A9-556B186522AF}"/>
                </a:ext>
              </a:extLst>
            </p:cNvPr>
            <p:cNvSpPr txBox="1"/>
            <p:nvPr/>
          </p:nvSpPr>
          <p:spPr>
            <a:xfrm>
              <a:off x="944878" y="1630755"/>
              <a:ext cx="3040380" cy="1881990"/>
            </a:xfrm>
            <a:prstGeom prst="rect">
              <a:avLst/>
            </a:prstGeom>
            <a:noFill/>
          </p:spPr>
          <p:txBody>
            <a:bodyPr wrap="square">
              <a:spAutoFit/>
            </a:bodyPr>
            <a:lstStyle/>
            <a:p>
              <a:pPr marL="0" marR="0" algn="just">
                <a:lnSpc>
                  <a:spcPct val="150000"/>
                </a:lnSpc>
                <a:spcBef>
                  <a:spcPts val="100"/>
                </a:spcBef>
                <a:spcAft>
                  <a:spcPts val="100"/>
                </a:spcAft>
              </a:pPr>
              <a:r>
                <a:rPr lang="en-US" sz="2000" b="1">
                  <a:solidFill>
                    <a:srgbClr val="000000"/>
                  </a:solidFill>
                  <a:effectLst/>
                  <a:latin typeface="+mj-lt"/>
                  <a:ea typeface="Times New Roman" panose="02020603050405020304" pitchFamily="18" charset="0"/>
                  <a:cs typeface="Times New Roman" panose="02020603050405020304" pitchFamily="18" charset="0"/>
                </a:rPr>
                <a:t>Câu hỏi 1 (SGK – tr91): </a:t>
              </a:r>
              <a:r>
                <a:rPr lang="en-US" sz="2000">
                  <a:solidFill>
                    <a:srgbClr val="000000"/>
                  </a:solidFill>
                  <a:effectLst/>
                  <a:latin typeface="+mj-lt"/>
                  <a:ea typeface="Times New Roman" panose="02020603050405020304" pitchFamily="18" charset="0"/>
                  <a:cs typeface="Times New Roman" panose="02020603050405020304" pitchFamily="18" charset="0"/>
                </a:rPr>
                <a:t>Khi thực hiện các thao tác thí nghiệm, vì sao cần phải kéo nhẹ lực kế?</a:t>
              </a:r>
              <a:endParaRPr lang="en-US" sz="2000">
                <a:effectLst/>
                <a:latin typeface="+mj-lt"/>
                <a:ea typeface="Calibri" panose="020F0502020204030204"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6BED326C-4908-19D2-2F55-BDD674CAAE34}"/>
              </a:ext>
            </a:extLst>
          </p:cNvPr>
          <p:cNvGrpSpPr/>
          <p:nvPr/>
        </p:nvGrpSpPr>
        <p:grpSpPr>
          <a:xfrm>
            <a:off x="5840579" y="1372576"/>
            <a:ext cx="3030854" cy="3314700"/>
            <a:chOff x="4956660" y="1173480"/>
            <a:chExt cx="3030854" cy="3314700"/>
          </a:xfrm>
        </p:grpSpPr>
        <p:sp>
          <p:nvSpPr>
            <p:cNvPr id="19" name="Flowchart: Off-page Connector 18">
              <a:extLst>
                <a:ext uri="{FF2B5EF4-FFF2-40B4-BE49-F238E27FC236}">
                  <a16:creationId xmlns:a16="http://schemas.microsoft.com/office/drawing/2014/main" xmlns="" id="{2F3BC9DA-48F6-432F-252F-3B219239D226}"/>
                </a:ext>
              </a:extLst>
            </p:cNvPr>
            <p:cNvSpPr/>
            <p:nvPr/>
          </p:nvSpPr>
          <p:spPr>
            <a:xfrm>
              <a:off x="4956660" y="1173480"/>
              <a:ext cx="3030854" cy="3314700"/>
            </a:xfrm>
            <a:prstGeom prst="flowChartOffpageConnector">
              <a:avLst/>
            </a:prstGeom>
            <a:solidFill>
              <a:schemeClr val="tx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8624D728-F60E-2316-F81F-87F999FA7455}"/>
                </a:ext>
              </a:extLst>
            </p:cNvPr>
            <p:cNvSpPr txBox="1"/>
            <p:nvPr/>
          </p:nvSpPr>
          <p:spPr>
            <a:xfrm>
              <a:off x="4966186" y="1520661"/>
              <a:ext cx="3021328" cy="1881990"/>
            </a:xfrm>
            <a:prstGeom prst="rect">
              <a:avLst/>
            </a:prstGeom>
            <a:noFill/>
          </p:spPr>
          <p:txBody>
            <a:bodyPr wrap="square">
              <a:spAutoFit/>
            </a:bodyPr>
            <a:lstStyle/>
            <a:p>
              <a:pPr algn="just">
                <a:lnSpc>
                  <a:spcPct val="150000"/>
                </a:lnSpc>
              </a:pPr>
              <a:r>
                <a:rPr lang="en-US" sz="2000" b="1">
                  <a:solidFill>
                    <a:srgbClr val="000000"/>
                  </a:solidFill>
                  <a:effectLst/>
                  <a:latin typeface="+mj-lt"/>
                  <a:ea typeface="Times New Roman" panose="02020603050405020304" pitchFamily="18" charset="0"/>
                </a:rPr>
                <a:t>Câu hỏi 2 (SGK – tr92): </a:t>
              </a:r>
              <a:r>
                <a:rPr lang="en-US" sz="2000">
                  <a:solidFill>
                    <a:srgbClr val="000000"/>
                  </a:solidFill>
                  <a:effectLst/>
                  <a:latin typeface="+mj-lt"/>
                  <a:ea typeface="Times New Roman" panose="02020603050405020304" pitchFamily="18" charset="0"/>
                </a:rPr>
                <a:t>Nêu một số ví dụ trong thực tế về lực tác dụng làm quay vật</a:t>
              </a:r>
              <a:endParaRPr lang="en-US" sz="2000">
                <a:latin typeface="+mj-lt"/>
              </a:endParaRPr>
            </a:p>
          </p:txBody>
        </p:sp>
      </p:grpSp>
      <p:grpSp>
        <p:nvGrpSpPr>
          <p:cNvPr id="30" name="Group 29">
            <a:extLst>
              <a:ext uri="{FF2B5EF4-FFF2-40B4-BE49-F238E27FC236}">
                <a16:creationId xmlns:a16="http://schemas.microsoft.com/office/drawing/2014/main" xmlns="" id="{0847E2DE-EEEE-BDE8-32F6-C25536C662FF}"/>
              </a:ext>
            </a:extLst>
          </p:cNvPr>
          <p:cNvGrpSpPr/>
          <p:nvPr/>
        </p:nvGrpSpPr>
        <p:grpSpPr>
          <a:xfrm>
            <a:off x="3802426" y="1958338"/>
            <a:ext cx="1751851" cy="2010425"/>
            <a:chOff x="3797663" y="1493518"/>
            <a:chExt cx="1751851" cy="2010425"/>
          </a:xfrm>
        </p:grpSpPr>
        <p:sp>
          <p:nvSpPr>
            <p:cNvPr id="28" name="Oval 27">
              <a:extLst>
                <a:ext uri="{FF2B5EF4-FFF2-40B4-BE49-F238E27FC236}">
                  <a16:creationId xmlns:a16="http://schemas.microsoft.com/office/drawing/2014/main" xmlns="" id="{B97060F0-E654-D0ED-752F-6A24A1FAA687}"/>
                </a:ext>
              </a:extLst>
            </p:cNvPr>
            <p:cNvSpPr/>
            <p:nvPr/>
          </p:nvSpPr>
          <p:spPr>
            <a:xfrm>
              <a:off x="3844688" y="1493518"/>
              <a:ext cx="1704826" cy="20104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68DD49E9-EB05-79C7-C56F-4DD918B77948}"/>
                </a:ext>
              </a:extLst>
            </p:cNvPr>
            <p:cNvSpPr txBox="1"/>
            <p:nvPr/>
          </p:nvSpPr>
          <p:spPr>
            <a:xfrm>
              <a:off x="3797663" y="1622560"/>
              <a:ext cx="1704827" cy="1752339"/>
            </a:xfrm>
            <a:prstGeom prst="rect">
              <a:avLst/>
            </a:prstGeom>
            <a:noFill/>
          </p:spPr>
          <p:txBody>
            <a:bodyPr wrap="square" rtlCol="0">
              <a:spAutoFit/>
            </a:bodyPr>
            <a:lstStyle/>
            <a:p>
              <a:pPr algn="ctr">
                <a:lnSpc>
                  <a:spcPct val="150000"/>
                </a:lnSpc>
              </a:pPr>
              <a:r>
                <a:rPr lang="en-US" sz="2500" b="1">
                  <a:solidFill>
                    <a:schemeClr val="accent6"/>
                  </a:solidFill>
                </a:rPr>
                <a:t>THẢO LUẬN NHÓM</a:t>
              </a:r>
            </a:p>
          </p:txBody>
        </p:sp>
      </p:grpSp>
      <p:pic>
        <p:nvPicPr>
          <p:cNvPr id="31" name="Picture 30">
            <a:extLst>
              <a:ext uri="{FF2B5EF4-FFF2-40B4-BE49-F238E27FC236}">
                <a16:creationId xmlns:a16="http://schemas.microsoft.com/office/drawing/2014/main" xmlns="" id="{B1656CB1-EFB8-2695-6B74-9FF41A16D1E0}"/>
              </a:ext>
            </a:extLst>
          </p:cNvPr>
          <p:cNvPicPr>
            <a:picLocks noChangeAspect="1"/>
          </p:cNvPicPr>
          <p:nvPr/>
        </p:nvPicPr>
        <p:blipFill>
          <a:blip r:embed="rId3"/>
          <a:srcRect/>
          <a:stretch>
            <a:fillRect/>
          </a:stretch>
        </p:blipFill>
        <p:spPr>
          <a:xfrm>
            <a:off x="3013643" y="178638"/>
            <a:ext cx="3127226" cy="1532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20" name="Arrow: Pentagon 19">
            <a:extLst>
              <a:ext uri="{FF2B5EF4-FFF2-40B4-BE49-F238E27FC236}">
                <a16:creationId xmlns:a16="http://schemas.microsoft.com/office/drawing/2014/main" xmlns="" id="{723A28E0-5BB0-1B6D-033D-DC0E33870092}"/>
              </a:ext>
            </a:extLst>
          </p:cNvPr>
          <p:cNvSpPr/>
          <p:nvPr/>
        </p:nvSpPr>
        <p:spPr>
          <a:xfrm>
            <a:off x="0" y="687685"/>
            <a:ext cx="1927860" cy="480060"/>
          </a:xfrm>
          <a:prstGeom prst="homePlat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Trả lời câu 1</a:t>
            </a:r>
          </a:p>
        </p:txBody>
      </p:sp>
      <p:sp>
        <p:nvSpPr>
          <p:cNvPr id="23" name="TextBox 22">
            <a:extLst>
              <a:ext uri="{FF2B5EF4-FFF2-40B4-BE49-F238E27FC236}">
                <a16:creationId xmlns:a16="http://schemas.microsoft.com/office/drawing/2014/main" xmlns="" id="{571998C3-5CC9-C7F7-E443-F717C802B3E4}"/>
              </a:ext>
            </a:extLst>
          </p:cNvPr>
          <p:cNvSpPr txBox="1"/>
          <p:nvPr/>
        </p:nvSpPr>
        <p:spPr>
          <a:xfrm>
            <a:off x="1996829" y="195913"/>
            <a:ext cx="6667500" cy="1703030"/>
          </a:xfrm>
          <a:prstGeom prst="rect">
            <a:avLst/>
          </a:prstGeom>
          <a:noFill/>
        </p:spPr>
        <p:txBody>
          <a:bodyPr wrap="square">
            <a:spAutoFit/>
          </a:bodyPr>
          <a:lstStyle/>
          <a:p>
            <a:pPr marL="0" marR="0" algn="just">
              <a:lnSpc>
                <a:spcPct val="150000"/>
              </a:lnSpc>
              <a:spcBef>
                <a:spcPts val="100"/>
              </a:spcBef>
              <a:spcAft>
                <a:spcPts val="100"/>
              </a:spcAft>
            </a:pPr>
            <a:r>
              <a:rPr lang="vi-VN" sz="1800">
                <a:solidFill>
                  <a:srgbClr val="000000"/>
                </a:solidFill>
                <a:effectLst/>
                <a:latin typeface="+mn-lt"/>
                <a:ea typeface="Times New Roman" panose="02020603050405020304" pitchFamily="18" charset="0"/>
                <a:cs typeface="Times New Roman" panose="02020603050405020304" pitchFamily="18" charset="0"/>
              </a:rPr>
              <a:t>Cần phải kéo nhẹ lực kế trong khi thực hiện các thao tác thí nghiệm để chỉ làm cho thanh nhựa (2) chuyển động, tránh làm xê dịch trụ thép (4) hoặc chuyển động của vật khác không mong muốn xảy ra.</a:t>
            </a:r>
            <a:endParaRPr lang="en-US" sz="1800">
              <a:effectLst/>
              <a:latin typeface="+mn-lt"/>
              <a:ea typeface="Calibri" panose="020F0502020204030204" pitchFamily="34" charset="0"/>
              <a:cs typeface="Times New Roman" panose="02020603050405020304" pitchFamily="18" charset="0"/>
            </a:endParaRPr>
          </a:p>
        </p:txBody>
      </p:sp>
      <p:sp>
        <p:nvSpPr>
          <p:cNvPr id="24" name="Arrow: Pentagon 23">
            <a:extLst>
              <a:ext uri="{FF2B5EF4-FFF2-40B4-BE49-F238E27FC236}">
                <a16:creationId xmlns:a16="http://schemas.microsoft.com/office/drawing/2014/main" xmlns="" id="{41D3C9AE-2AC9-9327-7E0B-9084AC484C92}"/>
              </a:ext>
            </a:extLst>
          </p:cNvPr>
          <p:cNvSpPr/>
          <p:nvPr/>
        </p:nvSpPr>
        <p:spPr>
          <a:xfrm>
            <a:off x="0" y="2078335"/>
            <a:ext cx="1927860" cy="480060"/>
          </a:xfrm>
          <a:prstGeom prst="homePlat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Trả lời câu 2</a:t>
            </a:r>
          </a:p>
        </p:txBody>
      </p:sp>
      <p:sp>
        <p:nvSpPr>
          <p:cNvPr id="4" name="TextBox 3">
            <a:extLst>
              <a:ext uri="{FF2B5EF4-FFF2-40B4-BE49-F238E27FC236}">
                <a16:creationId xmlns:a16="http://schemas.microsoft.com/office/drawing/2014/main" xmlns="" id="{A8B9771C-1A5B-7056-436D-947D77B5AE34}"/>
              </a:ext>
            </a:extLst>
          </p:cNvPr>
          <p:cNvSpPr txBox="1"/>
          <p:nvPr/>
        </p:nvSpPr>
        <p:spPr>
          <a:xfrm>
            <a:off x="2120081" y="2078335"/>
            <a:ext cx="6869062" cy="456535"/>
          </a:xfrm>
          <a:prstGeom prst="rect">
            <a:avLst/>
          </a:prstGeom>
          <a:noFill/>
        </p:spPr>
        <p:txBody>
          <a:bodyPr wrap="square">
            <a:spAutoFit/>
          </a:bodyPr>
          <a:lstStyle/>
          <a:p>
            <a:pPr algn="just">
              <a:lnSpc>
                <a:spcPct val="150000"/>
              </a:lnSpc>
            </a:pPr>
            <a:r>
              <a:rPr lang="vi-VN" sz="1800">
                <a:solidFill>
                  <a:srgbClr val="000000"/>
                </a:solidFill>
                <a:effectLst/>
                <a:latin typeface="+mn-lt"/>
                <a:ea typeface="Times New Roman" panose="02020603050405020304" pitchFamily="18" charset="0"/>
              </a:rPr>
              <a:t>Một số ví dụ trong thực tế về lực tác dụng có thể làm quay vật</a:t>
            </a:r>
            <a:endParaRPr lang="en-US" sz="1800">
              <a:latin typeface="+mn-lt"/>
            </a:endParaRPr>
          </a:p>
        </p:txBody>
      </p:sp>
      <p:sp>
        <p:nvSpPr>
          <p:cNvPr id="5" name="Freeform 2">
            <a:extLst>
              <a:ext uri="{FF2B5EF4-FFF2-40B4-BE49-F238E27FC236}">
                <a16:creationId xmlns:a16="http://schemas.microsoft.com/office/drawing/2014/main" xmlns="" id="{AEBD8C22-6600-A5FC-9A4C-91AF2AA8B28C}"/>
              </a:ext>
            </a:extLst>
          </p:cNvPr>
          <p:cNvSpPr/>
          <p:nvPr/>
        </p:nvSpPr>
        <p:spPr>
          <a:xfrm>
            <a:off x="1603658" y="2665295"/>
            <a:ext cx="1297256" cy="1758991"/>
          </a:xfrm>
          <a:custGeom>
            <a:avLst/>
            <a:gdLst/>
            <a:ahLst/>
            <a:cxnLst/>
            <a:rect l="l" t="t" r="r" b="b"/>
            <a:pathLst>
              <a:path w="6069330" h="8229600">
                <a:moveTo>
                  <a:pt x="0" y="0"/>
                </a:moveTo>
                <a:lnTo>
                  <a:pt x="6069330" y="0"/>
                </a:lnTo>
                <a:lnTo>
                  <a:pt x="6069330" y="8229600"/>
                </a:lnTo>
                <a:lnTo>
                  <a:pt x="0" y="8229600"/>
                </a:lnTo>
                <a:lnTo>
                  <a:pt x="0" y="0"/>
                </a:lnTo>
                <a:close/>
              </a:path>
            </a:pathLst>
          </a:custGeom>
          <a:blipFill>
            <a:blip r:embed="rId3"/>
            <a:stretch>
              <a:fillRect/>
            </a:stretch>
          </a:blipFill>
        </p:spPr>
        <p:txBody>
          <a:bodyPr/>
          <a:lstStyle/>
          <a:p>
            <a:endParaRPr lang="en-US"/>
          </a:p>
        </p:txBody>
      </p:sp>
      <p:sp>
        <p:nvSpPr>
          <p:cNvPr id="6" name="Freeform 3">
            <a:extLst>
              <a:ext uri="{FF2B5EF4-FFF2-40B4-BE49-F238E27FC236}">
                <a16:creationId xmlns:a16="http://schemas.microsoft.com/office/drawing/2014/main" xmlns="" id="{3C284918-952E-D106-6397-C68E12BF897D}"/>
              </a:ext>
            </a:extLst>
          </p:cNvPr>
          <p:cNvSpPr/>
          <p:nvPr/>
        </p:nvSpPr>
        <p:spPr>
          <a:xfrm>
            <a:off x="4093299" y="2571750"/>
            <a:ext cx="1233011" cy="2030408"/>
          </a:xfrm>
          <a:custGeom>
            <a:avLst/>
            <a:gdLst/>
            <a:ahLst/>
            <a:cxnLst/>
            <a:rect l="l" t="t" r="r" b="b"/>
            <a:pathLst>
              <a:path w="2498806" h="4114800">
                <a:moveTo>
                  <a:pt x="0" y="0"/>
                </a:moveTo>
                <a:lnTo>
                  <a:pt x="2498806" y="0"/>
                </a:lnTo>
                <a:lnTo>
                  <a:pt x="249880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xmlns="" id="{A7494438-F406-9BB0-C398-6D658A2A2E45}"/>
              </a:ext>
            </a:extLst>
          </p:cNvPr>
          <p:cNvSpPr/>
          <p:nvPr/>
        </p:nvSpPr>
        <p:spPr>
          <a:xfrm>
            <a:off x="6163058" y="2799300"/>
            <a:ext cx="2826085" cy="1900542"/>
          </a:xfrm>
          <a:custGeom>
            <a:avLst/>
            <a:gdLst/>
            <a:ahLst/>
            <a:cxnLst/>
            <a:rect l="l" t="t" r="r" b="b"/>
            <a:pathLst>
              <a:path w="6118662" h="4114800">
                <a:moveTo>
                  <a:pt x="0" y="0"/>
                </a:moveTo>
                <a:lnTo>
                  <a:pt x="6118662" y="0"/>
                </a:lnTo>
                <a:lnTo>
                  <a:pt x="6118662"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Rectangle 7">
            <a:extLst>
              <a:ext uri="{FF2B5EF4-FFF2-40B4-BE49-F238E27FC236}">
                <a16:creationId xmlns:a16="http://schemas.microsoft.com/office/drawing/2014/main" xmlns="" id="{B45BC886-7915-7AEF-5469-BADD92459651}"/>
              </a:ext>
            </a:extLst>
          </p:cNvPr>
          <p:cNvSpPr/>
          <p:nvPr/>
        </p:nvSpPr>
        <p:spPr>
          <a:xfrm>
            <a:off x="1248020" y="4699842"/>
            <a:ext cx="2008531" cy="36745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Lái xe ô tô</a:t>
            </a:r>
          </a:p>
        </p:txBody>
      </p:sp>
      <p:sp>
        <p:nvSpPr>
          <p:cNvPr id="9" name="Rectangle 8">
            <a:extLst>
              <a:ext uri="{FF2B5EF4-FFF2-40B4-BE49-F238E27FC236}">
                <a16:creationId xmlns:a16="http://schemas.microsoft.com/office/drawing/2014/main" xmlns="" id="{9560E809-0B44-9DD9-05ED-BB8A55530E75}"/>
              </a:ext>
            </a:extLst>
          </p:cNvPr>
          <p:cNvSpPr/>
          <p:nvPr/>
        </p:nvSpPr>
        <p:spPr>
          <a:xfrm>
            <a:off x="6655798" y="4699842"/>
            <a:ext cx="2008531" cy="36745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Em bé đu xích đu</a:t>
            </a:r>
          </a:p>
        </p:txBody>
      </p:sp>
      <p:sp>
        <p:nvSpPr>
          <p:cNvPr id="10" name="Rectangle 9">
            <a:extLst>
              <a:ext uri="{FF2B5EF4-FFF2-40B4-BE49-F238E27FC236}">
                <a16:creationId xmlns:a16="http://schemas.microsoft.com/office/drawing/2014/main" xmlns="" id="{A4B79957-C009-9448-23C9-2F3C5C1805B8}"/>
              </a:ext>
            </a:extLst>
          </p:cNvPr>
          <p:cNvSpPr/>
          <p:nvPr/>
        </p:nvSpPr>
        <p:spPr>
          <a:xfrm>
            <a:off x="3878920" y="4699842"/>
            <a:ext cx="2008531" cy="36745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Kéo cánh quay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animBg="1"/>
      <p:bldP spid="4" grpId="0"/>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4" name="TextBox 23">
            <a:extLst>
              <a:ext uri="{FF2B5EF4-FFF2-40B4-BE49-F238E27FC236}">
                <a16:creationId xmlns:a16="http://schemas.microsoft.com/office/drawing/2014/main" xmlns="" id="{FB0F083E-0886-D783-9CFC-5C0FF01F0E8B}"/>
              </a:ext>
            </a:extLst>
          </p:cNvPr>
          <p:cNvSpPr txBox="1"/>
          <p:nvPr/>
        </p:nvSpPr>
        <p:spPr>
          <a:xfrm>
            <a:off x="3451122" y="265470"/>
            <a:ext cx="2241755" cy="477054"/>
          </a:xfrm>
          <a:prstGeom prst="rect">
            <a:avLst/>
          </a:prstGeom>
          <a:noFill/>
        </p:spPr>
        <p:txBody>
          <a:bodyPr wrap="square" rtlCol="0">
            <a:spAutoFit/>
          </a:bodyPr>
          <a:lstStyle/>
          <a:p>
            <a:pPr algn="ctr"/>
            <a:r>
              <a:rPr lang="en-US" sz="2500" b="1"/>
              <a:t>KẾT LUẬN</a:t>
            </a:r>
          </a:p>
        </p:txBody>
      </p:sp>
      <p:sp>
        <p:nvSpPr>
          <p:cNvPr id="25" name="Rectangle: Rounded Corners 24">
            <a:extLst>
              <a:ext uri="{FF2B5EF4-FFF2-40B4-BE49-F238E27FC236}">
                <a16:creationId xmlns:a16="http://schemas.microsoft.com/office/drawing/2014/main" xmlns="" id="{A189E21D-38A4-2519-78B8-84790E56B7E6}"/>
              </a:ext>
            </a:extLst>
          </p:cNvPr>
          <p:cNvSpPr/>
          <p:nvPr/>
        </p:nvSpPr>
        <p:spPr>
          <a:xfrm>
            <a:off x="1334729" y="1178026"/>
            <a:ext cx="7315200" cy="147668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effectLst/>
                <a:ea typeface="Times New Roman" panose="02020603050405020304" pitchFamily="18" charset="0"/>
              </a:rPr>
              <a:t>Trong thí nghiệm ở hình 18.2, lực tác dụng lên thanh nhựa có thể làm thanh nhựa quay quanh trục thép nằm ngang được giữ bởi khớp nối. Trục thép là trục quay của thanh nhựa</a:t>
            </a:r>
            <a:endParaRPr lang="en-US"/>
          </a:p>
        </p:txBody>
      </p:sp>
      <p:sp>
        <p:nvSpPr>
          <p:cNvPr id="27" name="Rectangle: Rounded Corners 26">
            <a:extLst>
              <a:ext uri="{FF2B5EF4-FFF2-40B4-BE49-F238E27FC236}">
                <a16:creationId xmlns:a16="http://schemas.microsoft.com/office/drawing/2014/main" xmlns="" id="{4A3E3906-B0DB-7885-4F1F-36EE31A680FF}"/>
              </a:ext>
            </a:extLst>
          </p:cNvPr>
          <p:cNvSpPr/>
          <p:nvPr/>
        </p:nvSpPr>
        <p:spPr>
          <a:xfrm>
            <a:off x="1334727" y="3090211"/>
            <a:ext cx="7315201" cy="147668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effectLst/>
                <a:ea typeface="Times New Roman" panose="02020603050405020304" pitchFamily="18" charset="0"/>
              </a:rPr>
              <a:t>Lực tác dụng lên một vật có thể làm quay vật quanh một trục hoặc một điểm cố định</a:t>
            </a:r>
            <a:endParaRPr lang="en-US"/>
          </a:p>
        </p:txBody>
      </p:sp>
      <p:sp>
        <p:nvSpPr>
          <p:cNvPr id="29" name="Arrow: Right 28">
            <a:extLst>
              <a:ext uri="{FF2B5EF4-FFF2-40B4-BE49-F238E27FC236}">
                <a16:creationId xmlns:a16="http://schemas.microsoft.com/office/drawing/2014/main" xmlns="" id="{12886ACE-7BAA-4658-2B5B-EC5AEF0F1AC1}"/>
              </a:ext>
            </a:extLst>
          </p:cNvPr>
          <p:cNvSpPr/>
          <p:nvPr/>
        </p:nvSpPr>
        <p:spPr>
          <a:xfrm>
            <a:off x="162232" y="1681316"/>
            <a:ext cx="980768" cy="6046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xmlns="" id="{1CECDF8F-B914-023B-FFFF-C63DF6EF927C}"/>
              </a:ext>
            </a:extLst>
          </p:cNvPr>
          <p:cNvSpPr/>
          <p:nvPr/>
        </p:nvSpPr>
        <p:spPr>
          <a:xfrm>
            <a:off x="162232" y="3470787"/>
            <a:ext cx="980768" cy="6046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p:nvPr/>
        </p:nvSpPr>
        <p:spPr>
          <a:xfrm>
            <a:off x="7433403" y="1447851"/>
            <a:ext cx="997369" cy="973093"/>
          </a:xfrm>
          <a:custGeom>
            <a:avLst/>
            <a:gdLst/>
            <a:ahLst/>
            <a:cxnLst/>
            <a:rect l="l" t="t" r="r" b="b"/>
            <a:pathLst>
              <a:path w="21076" h="20563" extrusionOk="0">
                <a:moveTo>
                  <a:pt x="2244" y="2464"/>
                </a:moveTo>
                <a:cubicBezTo>
                  <a:pt x="5076" y="-456"/>
                  <a:pt x="16182" y="-855"/>
                  <a:pt x="18969" y="1667"/>
                </a:cubicBezTo>
                <a:cubicBezTo>
                  <a:pt x="21757" y="4189"/>
                  <a:pt x="21801" y="14676"/>
                  <a:pt x="18969" y="17596"/>
                </a:cubicBezTo>
                <a:cubicBezTo>
                  <a:pt x="16137" y="20516"/>
                  <a:pt x="4766" y="21711"/>
                  <a:pt x="1978" y="19189"/>
                </a:cubicBezTo>
                <a:cubicBezTo>
                  <a:pt x="-809" y="16667"/>
                  <a:pt x="-588" y="5384"/>
                  <a:pt x="2244" y="2464"/>
                </a:cubicBezTo>
                <a:close/>
              </a:path>
            </a:pathLst>
          </a:custGeom>
          <a:gradFill>
            <a:gsLst>
              <a:gs pos="0">
                <a:schemeClr val="dk2"/>
              </a:gs>
              <a:gs pos="100000">
                <a:schemeClr val="lt2"/>
              </a:gs>
            </a:gsLst>
            <a:lin ang="5400012" scaled="0"/>
          </a:gra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41"/>
          <p:cNvSpPr txBox="1">
            <a:spLocks noGrp="1"/>
          </p:cNvSpPr>
          <p:nvPr>
            <p:ph type="title"/>
          </p:nvPr>
        </p:nvSpPr>
        <p:spPr>
          <a:xfrm>
            <a:off x="1450249" y="2652868"/>
            <a:ext cx="671310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3000"/>
              <a:t>MOMEN LỰC</a:t>
            </a:r>
            <a:endParaRPr sz="3000"/>
          </a:p>
        </p:txBody>
      </p:sp>
      <p:sp>
        <p:nvSpPr>
          <p:cNvPr id="303" name="Google Shape;303;p41"/>
          <p:cNvSpPr txBox="1">
            <a:spLocks noGrp="1"/>
          </p:cNvSpPr>
          <p:nvPr>
            <p:ph type="title" idx="2"/>
          </p:nvPr>
        </p:nvSpPr>
        <p:spPr>
          <a:xfrm>
            <a:off x="7481625" y="1611149"/>
            <a:ext cx="9009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02</a:t>
            </a:r>
            <a:endParaRPr>
              <a:latin typeface="+mj-lt"/>
            </a:endParaRPr>
          </a:p>
        </p:txBody>
      </p:sp>
      <p:sp>
        <p:nvSpPr>
          <p:cNvPr id="305" name="Google Shape;305;p4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4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4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51267464"/>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28" name="Picture 27">
            <a:extLst>
              <a:ext uri="{FF2B5EF4-FFF2-40B4-BE49-F238E27FC236}">
                <a16:creationId xmlns:a16="http://schemas.microsoft.com/office/drawing/2014/main" xmlns="" id="{69C50DC9-73EB-88DE-52C3-3895BC89DBB5}"/>
              </a:ext>
            </a:extLst>
          </p:cNvPr>
          <p:cNvPicPr>
            <a:picLocks noChangeAspect="1"/>
          </p:cNvPicPr>
          <p:nvPr/>
        </p:nvPicPr>
        <p:blipFill>
          <a:blip r:embed="rId3"/>
          <a:stretch>
            <a:fillRect/>
          </a:stretch>
        </p:blipFill>
        <p:spPr>
          <a:xfrm>
            <a:off x="1172092" y="1236265"/>
            <a:ext cx="6932545" cy="15993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TextBox 30">
            <a:extLst>
              <a:ext uri="{FF2B5EF4-FFF2-40B4-BE49-F238E27FC236}">
                <a16:creationId xmlns:a16="http://schemas.microsoft.com/office/drawing/2014/main" xmlns="" id="{3ADDF84C-5766-00E5-B2F8-E06DFAEF50CB}"/>
              </a:ext>
            </a:extLst>
          </p:cNvPr>
          <p:cNvSpPr txBox="1"/>
          <p:nvPr/>
        </p:nvSpPr>
        <p:spPr>
          <a:xfrm>
            <a:off x="860534" y="3002581"/>
            <a:ext cx="7555663" cy="1420325"/>
          </a:xfrm>
          <a:prstGeom prst="rect">
            <a:avLst/>
          </a:prstGeom>
          <a:noFill/>
        </p:spPr>
        <p:txBody>
          <a:bodyPr wrap="square">
            <a:spAutoFit/>
          </a:bodyPr>
          <a:lstStyle/>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Trong trò chơi bập bênh, khi ngồi gần trục quay như bố mình, bạn nhỏ không thể nâng bố lên. Muốn nâng được bố lên, bạn nhỏ phải ngồi xa trục quay hơn so với bố.</a:t>
            </a:r>
            <a:endParaRPr lang="en-US" sz="2000">
              <a:effectLst/>
              <a:latin typeface="+mj-lt"/>
              <a:ea typeface="Calibri" panose="020F0502020204030204" pitchFamily="34" charset="0"/>
              <a:cs typeface="Times New Roman" panose="02020603050405020304" pitchFamily="18" charset="0"/>
            </a:endParaRPr>
          </a:p>
        </p:txBody>
      </p:sp>
      <p:sp>
        <p:nvSpPr>
          <p:cNvPr id="32" name="Flowchart: Document 31">
            <a:extLst>
              <a:ext uri="{FF2B5EF4-FFF2-40B4-BE49-F238E27FC236}">
                <a16:creationId xmlns:a16="http://schemas.microsoft.com/office/drawing/2014/main" xmlns="" id="{FD7D26D9-F537-9CF7-B9F5-D8F4EA696B06}"/>
              </a:ext>
            </a:extLst>
          </p:cNvPr>
          <p:cNvSpPr/>
          <p:nvPr/>
        </p:nvSpPr>
        <p:spPr>
          <a:xfrm>
            <a:off x="2680518" y="1"/>
            <a:ext cx="3915697" cy="848032"/>
          </a:xfrm>
          <a:prstGeom prst="flowChartDocumen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Quan sát hình ảnh dưới đây</a:t>
            </a:r>
          </a:p>
        </p:txBody>
      </p:sp>
      <p:pic>
        <p:nvPicPr>
          <p:cNvPr id="33" name="Picture 16">
            <a:extLst>
              <a:ext uri="{FF2B5EF4-FFF2-40B4-BE49-F238E27FC236}">
                <a16:creationId xmlns:a16="http://schemas.microsoft.com/office/drawing/2014/main" xmlns="" id="{68A14A7F-BD63-688A-7766-392648B03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36892" y="35184"/>
            <a:ext cx="582296" cy="8128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 name="Picture 3">
            <a:extLst>
              <a:ext uri="{FF2B5EF4-FFF2-40B4-BE49-F238E27FC236}">
                <a16:creationId xmlns:a16="http://schemas.microsoft.com/office/drawing/2014/main" xmlns="" id="{652F39E7-2B23-A720-BEAB-8B114AA545FB}"/>
              </a:ext>
            </a:extLst>
          </p:cNvPr>
          <p:cNvPicPr>
            <a:picLocks noChangeAspect="1"/>
          </p:cNvPicPr>
          <p:nvPr/>
        </p:nvPicPr>
        <p:blipFill>
          <a:blip r:embed="rId3"/>
          <a:stretch>
            <a:fillRect/>
          </a:stretch>
        </p:blipFill>
        <p:spPr>
          <a:xfrm>
            <a:off x="435372" y="1201993"/>
            <a:ext cx="3636872" cy="3543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xmlns="" id="{FE117FDC-BE9E-FD84-0171-0C7CC880621F}"/>
              </a:ext>
            </a:extLst>
          </p:cNvPr>
          <p:cNvSpPr txBox="1"/>
          <p:nvPr/>
        </p:nvSpPr>
        <p:spPr>
          <a:xfrm>
            <a:off x="4239868" y="1454920"/>
            <a:ext cx="4535128" cy="2830968"/>
          </a:xfrm>
          <a:prstGeom prst="rect">
            <a:avLst/>
          </a:prstGeom>
          <a:noFill/>
        </p:spPr>
        <p:txBody>
          <a:bodyPr wrap="square">
            <a:spAutoFit/>
          </a:bodyPr>
          <a:lstStyle/>
          <a:p>
            <a:pPr marL="342900" marR="0" indent="-342900" algn="just">
              <a:lnSpc>
                <a:spcPct val="150000"/>
              </a:lnSpc>
              <a:spcBef>
                <a:spcPts val="100"/>
              </a:spcBef>
              <a:spcAft>
                <a:spcPts val="100"/>
              </a:spcAft>
              <a:buFont typeface="Wingdings" panose="05000000000000000000" pitchFamily="2" charset="2"/>
              <a:buChar char="§"/>
            </a:pPr>
            <a:r>
              <a:rPr lang="en-US" sz="2000">
                <a:solidFill>
                  <a:srgbClr val="000000"/>
                </a:solidFill>
                <a:effectLst/>
                <a:latin typeface="+mj-lt"/>
                <a:ea typeface="Times New Roman" panose="02020603050405020304" pitchFamily="18" charset="0"/>
                <a:cs typeface="Times New Roman" panose="02020603050405020304" pitchFamily="18" charset="0"/>
              </a:rPr>
              <a:t>Tác dụng làm quay của lực phụ thuộc vào những yếu tố nào?</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100"/>
              </a:spcBef>
              <a:spcAft>
                <a:spcPts val="100"/>
              </a:spcAft>
              <a:buFont typeface="Wingdings" panose="05000000000000000000" pitchFamily="2" charset="2"/>
              <a:buChar char="§"/>
            </a:pPr>
            <a:r>
              <a:rPr lang="en-US" sz="2000">
                <a:solidFill>
                  <a:srgbClr val="000000"/>
                </a:solidFill>
                <a:effectLst/>
                <a:latin typeface="+mj-lt"/>
                <a:ea typeface="Times New Roman" panose="02020603050405020304" pitchFamily="18" charset="0"/>
                <a:cs typeface="Times New Roman" panose="02020603050405020304" pitchFamily="18" charset="0"/>
              </a:rPr>
              <a:t>Tác dụng làm quay được đặc trưng bằng momen lực, muốn có momen lực lớn để gây ra tác dụng làm quay lớn thì có những cách nào?</a:t>
            </a:r>
            <a:endParaRPr lang="en-US" sz="2000">
              <a:effectLst/>
              <a:latin typeface="+mj-lt"/>
              <a:ea typeface="Calibri" panose="020F0502020204030204" pitchFamily="34" charset="0"/>
              <a:cs typeface="Times New Roman" panose="02020603050405020304" pitchFamily="18" charset="0"/>
            </a:endParaRPr>
          </a:p>
        </p:txBody>
      </p:sp>
      <p:sp>
        <p:nvSpPr>
          <p:cNvPr id="8" name="Arrow: Pentagon 7">
            <a:extLst>
              <a:ext uri="{FF2B5EF4-FFF2-40B4-BE49-F238E27FC236}">
                <a16:creationId xmlns:a16="http://schemas.microsoft.com/office/drawing/2014/main" xmlns="" id="{1EA6B464-526E-6D17-82BB-07ACFA8B24C8}"/>
              </a:ext>
            </a:extLst>
          </p:cNvPr>
          <p:cNvSpPr/>
          <p:nvPr/>
        </p:nvSpPr>
        <p:spPr>
          <a:xfrm>
            <a:off x="-1" y="184356"/>
            <a:ext cx="8959646" cy="7447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t>Quan sát hình ảnh và trả lời các câu hỏi sau: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6" name="Google Shape;496;p5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1"/>
          <p:cNvSpPr/>
          <p:nvPr/>
        </p:nvSpPr>
        <p:spPr>
          <a:xfrm rot="-6622357">
            <a:off x="8017329" y="4060262"/>
            <a:ext cx="1801563" cy="161645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ounded Rectangular Callout 10">
            <a:extLst>
              <a:ext uri="{FF2B5EF4-FFF2-40B4-BE49-F238E27FC236}">
                <a16:creationId xmlns:a16="http://schemas.microsoft.com/office/drawing/2014/main" xmlns="" id="{75AB5465-B90C-65D9-93BE-3224D566A44D}"/>
              </a:ext>
            </a:extLst>
          </p:cNvPr>
          <p:cNvSpPr/>
          <p:nvPr/>
        </p:nvSpPr>
        <p:spPr>
          <a:xfrm>
            <a:off x="2058014" y="588862"/>
            <a:ext cx="6708135" cy="1149253"/>
          </a:xfrm>
          <a:prstGeom prst="wedgeRoundRectCallout">
            <a:avLst>
              <a:gd name="adj1" fmla="val -56673"/>
              <a:gd name="adj2" fmla="val -1730"/>
              <a:gd name="adj3" fmla="val 16667"/>
            </a:avLst>
          </a:prstGeom>
          <a:solidFill>
            <a:schemeClr val="accent6"/>
          </a:solidFill>
          <a:ln w="5715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tx1">
                    <a:lumMod val="50000"/>
                  </a:schemeClr>
                </a:solidFill>
              </a:rPr>
              <a:t>Lực tác dụng lên vật có thể làm quay vật quanh một trục hay một điểm cố định</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8" name="Rounded Rectangular Callout 10">
            <a:extLst>
              <a:ext uri="{FF2B5EF4-FFF2-40B4-BE49-F238E27FC236}">
                <a16:creationId xmlns:a16="http://schemas.microsoft.com/office/drawing/2014/main" xmlns="" id="{09F2018D-88A3-E9D8-03F4-C3AD3688049D}"/>
              </a:ext>
            </a:extLst>
          </p:cNvPr>
          <p:cNvSpPr/>
          <p:nvPr/>
        </p:nvSpPr>
        <p:spPr>
          <a:xfrm>
            <a:off x="2058013" y="2616447"/>
            <a:ext cx="6708135" cy="2031349"/>
          </a:xfrm>
          <a:prstGeom prst="wedgeRoundRectCallout">
            <a:avLst>
              <a:gd name="adj1" fmla="val -56899"/>
              <a:gd name="adj2" fmla="val 4224"/>
              <a:gd name="adj3" fmla="val 16667"/>
            </a:avLst>
          </a:prstGeom>
          <a:solidFill>
            <a:schemeClr val="accent6"/>
          </a:solidFill>
          <a:ln w="5715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lumMod val="50000"/>
                  </a:schemeClr>
                </a:solidFill>
              </a:rPr>
              <a:t>Tác dụng làm quay của lực lên một vật quanh một trục hay một điểm cố định được đặc trưng bằng momen lực. Momen lực có liên hệ với độ lớn của lực và khoảng cách từ trục quay đến giá của lực</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55181AFC-E84A-2417-CFFD-0B8C40676107}"/>
              </a:ext>
            </a:extLst>
          </p:cNvPr>
          <p:cNvSpPr/>
          <p:nvPr/>
        </p:nvSpPr>
        <p:spPr>
          <a:xfrm>
            <a:off x="377851" y="1493475"/>
            <a:ext cx="1345151" cy="1647432"/>
          </a:xfrm>
          <a:prstGeom prst="roundRect">
            <a:avLst/>
          </a:prstGeom>
          <a:solidFill>
            <a:schemeClr val="bg1">
              <a:lumMod val="10000"/>
            </a:schemeClr>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t>TRẢ LỜI</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8" name="Arrow: Pentagon 7">
            <a:extLst>
              <a:ext uri="{FF2B5EF4-FFF2-40B4-BE49-F238E27FC236}">
                <a16:creationId xmlns:a16="http://schemas.microsoft.com/office/drawing/2014/main" xmlns="" id="{6EA8FD66-A9C6-2977-B320-DAB77AF192B1}"/>
              </a:ext>
            </a:extLst>
          </p:cNvPr>
          <p:cNvSpPr/>
          <p:nvPr/>
        </p:nvSpPr>
        <p:spPr>
          <a:xfrm>
            <a:off x="0" y="302281"/>
            <a:ext cx="1930820" cy="483650"/>
          </a:xfrm>
          <a:prstGeom prst="homePlate">
            <a:avLst/>
          </a:prstGeom>
          <a:solidFill>
            <a:schemeClr val="accent3">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lumMod val="50000"/>
                  </a:schemeClr>
                </a:solidFill>
              </a:rPr>
              <a:t>Câu hỏi 3: </a:t>
            </a:r>
          </a:p>
        </p:txBody>
      </p:sp>
      <p:sp>
        <p:nvSpPr>
          <p:cNvPr id="11" name="TextBox 10">
            <a:extLst>
              <a:ext uri="{FF2B5EF4-FFF2-40B4-BE49-F238E27FC236}">
                <a16:creationId xmlns:a16="http://schemas.microsoft.com/office/drawing/2014/main" xmlns="" id="{06EC9B40-3E9E-6C15-8242-E1D220C05503}"/>
              </a:ext>
            </a:extLst>
          </p:cNvPr>
          <p:cNvSpPr txBox="1"/>
          <p:nvPr/>
        </p:nvSpPr>
        <p:spPr>
          <a:xfrm>
            <a:off x="2221764" y="88307"/>
            <a:ext cx="6657739" cy="958660"/>
          </a:xfrm>
          <a:prstGeom prst="rect">
            <a:avLst/>
          </a:prstGeom>
          <a:noFill/>
        </p:spPr>
        <p:txBody>
          <a:bodyPr wrap="square">
            <a:spAutoFit/>
          </a:bodyPr>
          <a:lstStyle/>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Nêu các ví dụ trong thực tế cần làm tăng tác dụng làm quay của lực bằng cách:</a:t>
            </a:r>
            <a:endParaRPr lang="en-US" sz="2000">
              <a:effectLst/>
              <a:latin typeface="+mj-lt"/>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C7FDE46A-3176-ECD1-E812-4705A8F3DFBD}"/>
              </a:ext>
            </a:extLst>
          </p:cNvPr>
          <p:cNvSpPr/>
          <p:nvPr/>
        </p:nvSpPr>
        <p:spPr>
          <a:xfrm>
            <a:off x="372183" y="1389249"/>
            <a:ext cx="3117273" cy="80860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effectLst/>
                <a:latin typeface="+mj-lt"/>
                <a:ea typeface="Times New Roman" panose="02020603050405020304" pitchFamily="18" charset="0"/>
              </a:rPr>
              <a:t>a) Tăng độ lớn của lực</a:t>
            </a:r>
            <a:endParaRPr lang="en-US" sz="2000">
              <a:latin typeface="+mj-lt"/>
            </a:endParaRPr>
          </a:p>
        </p:txBody>
      </p:sp>
      <p:sp>
        <p:nvSpPr>
          <p:cNvPr id="14" name="Rectangle: Rounded Corners 13">
            <a:extLst>
              <a:ext uri="{FF2B5EF4-FFF2-40B4-BE49-F238E27FC236}">
                <a16:creationId xmlns:a16="http://schemas.microsoft.com/office/drawing/2014/main" xmlns="" id="{83FB8C9F-6F7C-E4BD-2851-2EB58B9BC42C}"/>
              </a:ext>
            </a:extLst>
          </p:cNvPr>
          <p:cNvSpPr/>
          <p:nvPr/>
        </p:nvSpPr>
        <p:spPr>
          <a:xfrm>
            <a:off x="1110884" y="2495931"/>
            <a:ext cx="6378128" cy="899439"/>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effectLst/>
                <a:latin typeface="+mj-lt"/>
                <a:ea typeface="Times New Roman" panose="02020603050405020304" pitchFamily="18" charset="0"/>
              </a:rPr>
              <a:t>b) Tăng khoảng cách từ trục quay đến giá của lực</a:t>
            </a:r>
            <a:endParaRPr lang="en-US" sz="2000">
              <a:latin typeface="+mj-lt"/>
            </a:endParaRPr>
          </a:p>
        </p:txBody>
      </p:sp>
      <p:sp>
        <p:nvSpPr>
          <p:cNvPr id="16" name="Rectangle: Rounded Corners 15">
            <a:extLst>
              <a:ext uri="{FF2B5EF4-FFF2-40B4-BE49-F238E27FC236}">
                <a16:creationId xmlns:a16="http://schemas.microsoft.com/office/drawing/2014/main" xmlns="" id="{0195E39A-D8A8-1F5A-0FB7-F9C06E81DD10}"/>
              </a:ext>
            </a:extLst>
          </p:cNvPr>
          <p:cNvSpPr/>
          <p:nvPr/>
        </p:nvSpPr>
        <p:spPr>
          <a:xfrm>
            <a:off x="1842024" y="3692233"/>
            <a:ext cx="6948684" cy="10762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rPr>
              <a:t>c) Tăng đồng thời cả độ lớn của lực và khoảng cách từ trục quay đến giá của lực</a:t>
            </a:r>
            <a:endParaRPr lang="en-US" sz="2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48AECB-02F1-53C4-0314-15A4C98FA4E2}"/>
              </a:ext>
            </a:extLst>
          </p:cNvPr>
          <p:cNvGrpSpPr/>
          <p:nvPr/>
        </p:nvGrpSpPr>
        <p:grpSpPr>
          <a:xfrm>
            <a:off x="498763" y="905723"/>
            <a:ext cx="8433639" cy="1633577"/>
            <a:chOff x="498764" y="287167"/>
            <a:chExt cx="8433639" cy="1633577"/>
          </a:xfrm>
        </p:grpSpPr>
        <p:grpSp>
          <p:nvGrpSpPr>
            <p:cNvPr id="7" name="Group 6">
              <a:extLst>
                <a:ext uri="{FF2B5EF4-FFF2-40B4-BE49-F238E27FC236}">
                  <a16:creationId xmlns:a16="http://schemas.microsoft.com/office/drawing/2014/main" xmlns="" id="{8869F582-3617-250B-81B5-C8223C74F610}"/>
                </a:ext>
              </a:extLst>
            </p:cNvPr>
            <p:cNvGrpSpPr/>
            <p:nvPr/>
          </p:nvGrpSpPr>
          <p:grpSpPr>
            <a:xfrm>
              <a:off x="498764" y="287167"/>
              <a:ext cx="8433639" cy="1633577"/>
              <a:chOff x="498764" y="287167"/>
              <a:chExt cx="8433639" cy="1633577"/>
            </a:xfrm>
          </p:grpSpPr>
          <p:sp>
            <p:nvSpPr>
              <p:cNvPr id="5" name="Rectangle: Single Corner Rounded 4">
                <a:extLst>
                  <a:ext uri="{FF2B5EF4-FFF2-40B4-BE49-F238E27FC236}">
                    <a16:creationId xmlns:a16="http://schemas.microsoft.com/office/drawing/2014/main" xmlns="" id="{49CE6052-C551-95B8-0F8E-2FD3B50A9CA9}"/>
                  </a:ext>
                </a:extLst>
              </p:cNvPr>
              <p:cNvSpPr/>
              <p:nvPr/>
            </p:nvSpPr>
            <p:spPr>
              <a:xfrm>
                <a:off x="498764" y="782152"/>
                <a:ext cx="8433639" cy="1138592"/>
              </a:xfrm>
              <a:prstGeom prst="round1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equential Access Storage 5">
                <a:extLst>
                  <a:ext uri="{FF2B5EF4-FFF2-40B4-BE49-F238E27FC236}">
                    <a16:creationId xmlns:a16="http://schemas.microsoft.com/office/drawing/2014/main" xmlns="" id="{D4AEDA7A-FFEE-5AC1-6BBF-8986E0A500FA}"/>
                  </a:ext>
                </a:extLst>
              </p:cNvPr>
              <p:cNvSpPr/>
              <p:nvPr/>
            </p:nvSpPr>
            <p:spPr>
              <a:xfrm>
                <a:off x="498764" y="287167"/>
                <a:ext cx="921956" cy="729253"/>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t>a)</a:t>
                </a:r>
              </a:p>
            </p:txBody>
          </p:sp>
        </p:grpSp>
        <p:sp>
          <p:nvSpPr>
            <p:cNvPr id="10" name="TextBox 9">
              <a:extLst>
                <a:ext uri="{FF2B5EF4-FFF2-40B4-BE49-F238E27FC236}">
                  <a16:creationId xmlns:a16="http://schemas.microsoft.com/office/drawing/2014/main" xmlns="" id="{87BF1D8E-A448-E83D-3BEA-3F46E89B371B}"/>
                </a:ext>
              </a:extLst>
            </p:cNvPr>
            <p:cNvSpPr txBox="1"/>
            <p:nvPr/>
          </p:nvSpPr>
          <p:spPr>
            <a:xfrm>
              <a:off x="1647430" y="872118"/>
              <a:ext cx="6944906" cy="958660"/>
            </a:xfrm>
            <a:prstGeom prst="rect">
              <a:avLst/>
            </a:prstGeom>
            <a:noFill/>
          </p:spPr>
          <p:txBody>
            <a:bodyPr wrap="square">
              <a:spAutoFit/>
            </a:bodyPr>
            <a:lstStyle/>
            <a:p>
              <a:pPr algn="just">
                <a:lnSpc>
                  <a:spcPct val="150000"/>
                </a:lnSpc>
              </a:pPr>
              <a:r>
                <a:rPr lang="vi-VN" sz="2000">
                  <a:solidFill>
                    <a:srgbClr val="000000"/>
                  </a:solidFill>
                  <a:effectLst/>
                  <a:latin typeface="+mn-lt"/>
                  <a:ea typeface="Times New Roman" panose="02020603050405020304" pitchFamily="18" charset="0"/>
                </a:rPr>
                <a:t>Tăng độ lớn của lực: với những cửa sắt nặng, dùng lực mạnh hơn để làm cánh cửa quay</a:t>
              </a:r>
              <a:endParaRPr lang="en-US" sz="2000">
                <a:latin typeface="+mn-lt"/>
              </a:endParaRPr>
            </a:p>
          </p:txBody>
        </p:sp>
      </p:grpSp>
      <p:grpSp>
        <p:nvGrpSpPr>
          <p:cNvPr id="12" name="Group 11">
            <a:extLst>
              <a:ext uri="{FF2B5EF4-FFF2-40B4-BE49-F238E27FC236}">
                <a16:creationId xmlns:a16="http://schemas.microsoft.com/office/drawing/2014/main" xmlns="" id="{7F08AA5F-660C-EEAD-6D5E-6CDF6D0B3143}"/>
              </a:ext>
            </a:extLst>
          </p:cNvPr>
          <p:cNvGrpSpPr/>
          <p:nvPr/>
        </p:nvGrpSpPr>
        <p:grpSpPr>
          <a:xfrm>
            <a:off x="498763" y="2867276"/>
            <a:ext cx="8433639" cy="1699633"/>
            <a:chOff x="498764" y="343174"/>
            <a:chExt cx="8433639" cy="1383606"/>
          </a:xfrm>
        </p:grpSpPr>
        <p:grpSp>
          <p:nvGrpSpPr>
            <p:cNvPr id="13" name="Group 12">
              <a:extLst>
                <a:ext uri="{FF2B5EF4-FFF2-40B4-BE49-F238E27FC236}">
                  <a16:creationId xmlns:a16="http://schemas.microsoft.com/office/drawing/2014/main" xmlns="" id="{F6F61890-A556-2267-8AD0-8625F2E5C755}"/>
                </a:ext>
              </a:extLst>
            </p:cNvPr>
            <p:cNvGrpSpPr/>
            <p:nvPr/>
          </p:nvGrpSpPr>
          <p:grpSpPr>
            <a:xfrm>
              <a:off x="498764" y="343174"/>
              <a:ext cx="8433639" cy="1383606"/>
              <a:chOff x="498764" y="343174"/>
              <a:chExt cx="8433639" cy="1383606"/>
            </a:xfrm>
          </p:grpSpPr>
          <p:sp>
            <p:nvSpPr>
              <p:cNvPr id="15" name="Rectangle: Single Corner Rounded 14">
                <a:extLst>
                  <a:ext uri="{FF2B5EF4-FFF2-40B4-BE49-F238E27FC236}">
                    <a16:creationId xmlns:a16="http://schemas.microsoft.com/office/drawing/2014/main" xmlns="" id="{3AEF680A-2A9B-3D62-4F73-151193E0248C}"/>
                  </a:ext>
                </a:extLst>
              </p:cNvPr>
              <p:cNvSpPr/>
              <p:nvPr/>
            </p:nvSpPr>
            <p:spPr>
              <a:xfrm>
                <a:off x="498764" y="782152"/>
                <a:ext cx="8433639" cy="944628"/>
              </a:xfrm>
              <a:prstGeom prst="round1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equential Access Storage 15">
                <a:extLst>
                  <a:ext uri="{FF2B5EF4-FFF2-40B4-BE49-F238E27FC236}">
                    <a16:creationId xmlns:a16="http://schemas.microsoft.com/office/drawing/2014/main" xmlns="" id="{E70E31F6-5578-DEC6-ACB5-BA77249C1132}"/>
                  </a:ext>
                </a:extLst>
              </p:cNvPr>
              <p:cNvSpPr/>
              <p:nvPr/>
            </p:nvSpPr>
            <p:spPr>
              <a:xfrm>
                <a:off x="498764" y="343174"/>
                <a:ext cx="921956" cy="673245"/>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t>b)</a:t>
                </a:r>
              </a:p>
            </p:txBody>
          </p:sp>
        </p:grpSp>
        <p:sp>
          <p:nvSpPr>
            <p:cNvPr id="14" name="TextBox 13">
              <a:extLst>
                <a:ext uri="{FF2B5EF4-FFF2-40B4-BE49-F238E27FC236}">
                  <a16:creationId xmlns:a16="http://schemas.microsoft.com/office/drawing/2014/main" xmlns="" id="{3775C109-5340-E8AF-935B-AFEBB146F6CD}"/>
                </a:ext>
              </a:extLst>
            </p:cNvPr>
            <p:cNvSpPr txBox="1"/>
            <p:nvPr/>
          </p:nvSpPr>
          <p:spPr>
            <a:xfrm>
              <a:off x="1647430" y="864261"/>
              <a:ext cx="6944906" cy="780408"/>
            </a:xfrm>
            <a:prstGeom prst="rect">
              <a:avLst/>
            </a:prstGeom>
            <a:noFill/>
          </p:spPr>
          <p:txBody>
            <a:bodyPr wrap="square">
              <a:spAutoFit/>
            </a:bodyPr>
            <a:lstStyle/>
            <a:p>
              <a:pPr algn="just">
                <a:lnSpc>
                  <a:spcPct val="150000"/>
                </a:lnSpc>
              </a:pPr>
              <a:r>
                <a:rPr lang="vi-VN" sz="2000">
                  <a:solidFill>
                    <a:srgbClr val="000000"/>
                  </a:solidFill>
                  <a:effectLst/>
                  <a:latin typeface="+mn-lt"/>
                  <a:ea typeface="Times New Roman" panose="02020603050405020304" pitchFamily="18" charset="0"/>
                </a:rPr>
                <a:t>Tăng khoảng cách từ trục quay đến giá của lực: tác dụng lực vào vị trí xa bản lề hơn để dễ dàng làm quay cánh cửa</a:t>
              </a:r>
              <a:endParaRPr lang="en-US" sz="2000">
                <a:latin typeface="+mn-lt"/>
              </a:endParaRPr>
            </a:p>
          </p:txBody>
        </p:sp>
      </p:grpSp>
      <p:sp>
        <p:nvSpPr>
          <p:cNvPr id="24" name="TextBox 23">
            <a:extLst>
              <a:ext uri="{FF2B5EF4-FFF2-40B4-BE49-F238E27FC236}">
                <a16:creationId xmlns:a16="http://schemas.microsoft.com/office/drawing/2014/main" xmlns="" id="{81F6D68F-27A8-BEFF-E0A0-2B5BDB075007}"/>
              </a:ext>
            </a:extLst>
          </p:cNvPr>
          <p:cNvSpPr txBox="1"/>
          <p:nvPr/>
        </p:nvSpPr>
        <p:spPr>
          <a:xfrm>
            <a:off x="3366653" y="415846"/>
            <a:ext cx="2697858" cy="523220"/>
          </a:xfrm>
          <a:prstGeom prst="rect">
            <a:avLst/>
          </a:prstGeom>
          <a:noFill/>
        </p:spPr>
        <p:txBody>
          <a:bodyPr wrap="square" rtlCol="0">
            <a:spAutoFit/>
          </a:bodyPr>
          <a:lstStyle/>
          <a:p>
            <a:pPr algn="ctr"/>
            <a:r>
              <a:rPr lang="en-US" sz="2800" b="1">
                <a:solidFill>
                  <a:srgbClr val="FF0000"/>
                </a:solidFill>
              </a:rPr>
              <a:t>TRẢ LỜI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8" name="TextBox 7">
            <a:extLst>
              <a:ext uri="{FF2B5EF4-FFF2-40B4-BE49-F238E27FC236}">
                <a16:creationId xmlns:a16="http://schemas.microsoft.com/office/drawing/2014/main" xmlns="" id="{C03BF7A2-AF9D-D75B-AD45-4CC8DCAD16E9}"/>
              </a:ext>
            </a:extLst>
          </p:cNvPr>
          <p:cNvSpPr txBox="1"/>
          <p:nvPr/>
        </p:nvSpPr>
        <p:spPr>
          <a:xfrm>
            <a:off x="3211461" y="103239"/>
            <a:ext cx="2721077" cy="699230"/>
          </a:xfrm>
          <a:prstGeom prst="rect">
            <a:avLst/>
          </a:prstGeom>
          <a:noFill/>
        </p:spPr>
        <p:txBody>
          <a:bodyPr wrap="square" rtlCol="0">
            <a:spAutoFit/>
          </a:bodyPr>
          <a:lstStyle/>
          <a:p>
            <a:pPr algn="ctr">
              <a:lnSpc>
                <a:spcPct val="150000"/>
              </a:lnSpc>
            </a:pPr>
            <a:r>
              <a:rPr lang="en-US" sz="3000" b="1"/>
              <a:t>KHỞI ĐỘNG</a:t>
            </a:r>
          </a:p>
        </p:txBody>
      </p:sp>
      <p:pic>
        <p:nvPicPr>
          <p:cNvPr id="9" name="Picture 8">
            <a:extLst>
              <a:ext uri="{FF2B5EF4-FFF2-40B4-BE49-F238E27FC236}">
                <a16:creationId xmlns:a16="http://schemas.microsoft.com/office/drawing/2014/main" xmlns="" id="{79AA2B69-1EE9-2199-E712-84A03DE1FB12}"/>
              </a:ext>
            </a:extLst>
          </p:cNvPr>
          <p:cNvPicPr>
            <a:picLocks noChangeAspect="1"/>
          </p:cNvPicPr>
          <p:nvPr/>
        </p:nvPicPr>
        <p:blipFill>
          <a:blip r:embed="rId3"/>
          <a:stretch>
            <a:fillRect/>
          </a:stretch>
        </p:blipFill>
        <p:spPr>
          <a:xfrm>
            <a:off x="895812" y="2164782"/>
            <a:ext cx="2754414" cy="2798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xmlns="" id="{FE93722A-040B-50E8-0901-F948B3F5399B}"/>
              </a:ext>
            </a:extLst>
          </p:cNvPr>
          <p:cNvSpPr txBox="1"/>
          <p:nvPr/>
        </p:nvSpPr>
        <p:spPr>
          <a:xfrm>
            <a:off x="4454012" y="2044358"/>
            <a:ext cx="3956409" cy="2239844"/>
          </a:xfrm>
          <a:prstGeom prst="rect">
            <a:avLst/>
          </a:prstGeom>
          <a:noFill/>
        </p:spPr>
        <p:txBody>
          <a:bodyPr wrap="square">
            <a:spAutoFit/>
          </a:bodyPr>
          <a:lstStyle/>
          <a:p>
            <a:pPr marL="0" marR="0" algn="just">
              <a:lnSpc>
                <a:spcPct val="150000"/>
              </a:lnSpc>
              <a:spcBef>
                <a:spcPts val="100"/>
              </a:spcBef>
              <a:spcAft>
                <a:spcPts val="100"/>
              </a:spcAft>
            </a:pPr>
            <a:r>
              <a:rPr lang="en-US" sz="2400">
                <a:solidFill>
                  <a:srgbClr val="000000"/>
                </a:solidFill>
                <a:effectLst/>
                <a:latin typeface="+mj-lt"/>
                <a:ea typeface="Times New Roman" panose="02020603050405020304" pitchFamily="18" charset="0"/>
                <a:cs typeface="Times New Roman" panose="02020603050405020304" pitchFamily="18" charset="0"/>
              </a:rPr>
              <a:t>Khi nào thì lực tác dụng lên vật sẽ làm quay vật? Tác dụng làm quay của lực phụ thuộc vào các yếu tố nào?</a:t>
            </a:r>
            <a:endParaRPr lang="en-US" sz="2400">
              <a:effectLst/>
              <a:latin typeface="+mj-l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2D55A77B-3C18-7E54-C910-C961C3B8F1E3}"/>
              </a:ext>
            </a:extLst>
          </p:cNvPr>
          <p:cNvSpPr/>
          <p:nvPr/>
        </p:nvSpPr>
        <p:spPr>
          <a:xfrm>
            <a:off x="2116395" y="896159"/>
            <a:ext cx="5759244" cy="7682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t>Quan sát hình 18.1 và cho biết</a:t>
            </a:r>
          </a:p>
        </p:txBody>
      </p:sp>
      <p:pic>
        <p:nvPicPr>
          <p:cNvPr id="14" name="Picture 16">
            <a:extLst>
              <a:ext uri="{FF2B5EF4-FFF2-40B4-BE49-F238E27FC236}">
                <a16:creationId xmlns:a16="http://schemas.microsoft.com/office/drawing/2014/main" xmlns="" id="{FC3E2C23-6599-7803-136F-AF58B31B01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9406" y="516194"/>
            <a:ext cx="908795" cy="1268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48AECB-02F1-53C4-0314-15A4C98FA4E2}"/>
              </a:ext>
            </a:extLst>
          </p:cNvPr>
          <p:cNvGrpSpPr/>
          <p:nvPr/>
        </p:nvGrpSpPr>
        <p:grpSpPr>
          <a:xfrm>
            <a:off x="355180" y="1201567"/>
            <a:ext cx="8433639" cy="2542276"/>
            <a:chOff x="498764" y="526458"/>
            <a:chExt cx="8433639" cy="1394286"/>
          </a:xfrm>
        </p:grpSpPr>
        <p:grpSp>
          <p:nvGrpSpPr>
            <p:cNvPr id="7" name="Group 6">
              <a:extLst>
                <a:ext uri="{FF2B5EF4-FFF2-40B4-BE49-F238E27FC236}">
                  <a16:creationId xmlns:a16="http://schemas.microsoft.com/office/drawing/2014/main" xmlns="" id="{8869F582-3617-250B-81B5-C8223C74F610}"/>
                </a:ext>
              </a:extLst>
            </p:cNvPr>
            <p:cNvGrpSpPr/>
            <p:nvPr/>
          </p:nvGrpSpPr>
          <p:grpSpPr>
            <a:xfrm>
              <a:off x="498764" y="526458"/>
              <a:ext cx="8433639" cy="1394286"/>
              <a:chOff x="498764" y="526458"/>
              <a:chExt cx="8433639" cy="1394286"/>
            </a:xfrm>
          </p:grpSpPr>
          <p:sp>
            <p:nvSpPr>
              <p:cNvPr id="5" name="Rectangle: Single Corner Rounded 4">
                <a:extLst>
                  <a:ext uri="{FF2B5EF4-FFF2-40B4-BE49-F238E27FC236}">
                    <a16:creationId xmlns:a16="http://schemas.microsoft.com/office/drawing/2014/main" xmlns="" id="{49CE6052-C551-95B8-0F8E-2FD3B50A9CA9}"/>
                  </a:ext>
                </a:extLst>
              </p:cNvPr>
              <p:cNvSpPr/>
              <p:nvPr/>
            </p:nvSpPr>
            <p:spPr>
              <a:xfrm>
                <a:off x="498764" y="782152"/>
                <a:ext cx="8433639" cy="1138592"/>
              </a:xfrm>
              <a:prstGeom prst="round1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2F5"/>
                  </a:solidFill>
                  <a:effectLst/>
                  <a:uLnTx/>
                  <a:uFillTx/>
                  <a:latin typeface="Arial"/>
                  <a:ea typeface="+mn-ea"/>
                  <a:cs typeface="+mn-cs"/>
                  <a:sym typeface="Arial"/>
                </a:endParaRPr>
              </a:p>
            </p:txBody>
          </p:sp>
          <p:sp>
            <p:nvSpPr>
              <p:cNvPr id="6" name="Flowchart: Sequential Access Storage 5">
                <a:extLst>
                  <a:ext uri="{FF2B5EF4-FFF2-40B4-BE49-F238E27FC236}">
                    <a16:creationId xmlns:a16="http://schemas.microsoft.com/office/drawing/2014/main" xmlns="" id="{D4AEDA7A-FFEE-5AC1-6BBF-8986E0A500FA}"/>
                  </a:ext>
                </a:extLst>
              </p:cNvPr>
              <p:cNvSpPr/>
              <p:nvPr/>
            </p:nvSpPr>
            <p:spPr>
              <a:xfrm>
                <a:off x="498764" y="526458"/>
                <a:ext cx="921959" cy="44347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500" b="1">
                    <a:solidFill>
                      <a:srgbClr val="E7F2F5"/>
                    </a:solidFill>
                    <a:latin typeface="Arial"/>
                  </a:rPr>
                  <a:t>C</a:t>
                </a:r>
                <a:r>
                  <a:rPr kumimoji="0" lang="en-US" sz="2500" b="1" i="0" u="none" strike="noStrike" kern="0" cap="none" spc="0" normalizeH="0" baseline="0" noProof="0">
                    <a:ln>
                      <a:noFill/>
                    </a:ln>
                    <a:solidFill>
                      <a:srgbClr val="E7F2F5"/>
                    </a:solidFill>
                    <a:effectLst/>
                    <a:uLnTx/>
                    <a:uFillTx/>
                    <a:latin typeface="Arial"/>
                    <a:ea typeface="+mn-ea"/>
                    <a:cs typeface="+mn-cs"/>
                    <a:sym typeface="Arial"/>
                  </a:rPr>
                  <a:t>)</a:t>
                </a:r>
              </a:p>
            </p:txBody>
          </p:sp>
        </p:grpSp>
        <p:sp>
          <p:nvSpPr>
            <p:cNvPr id="10" name="TextBox 9">
              <a:extLst>
                <a:ext uri="{FF2B5EF4-FFF2-40B4-BE49-F238E27FC236}">
                  <a16:creationId xmlns:a16="http://schemas.microsoft.com/office/drawing/2014/main" xmlns="" id="{87BF1D8E-A448-E83D-3BEA-3F46E89B371B}"/>
                </a:ext>
              </a:extLst>
            </p:cNvPr>
            <p:cNvSpPr txBox="1"/>
            <p:nvPr/>
          </p:nvSpPr>
          <p:spPr>
            <a:xfrm>
              <a:off x="1647430" y="835368"/>
              <a:ext cx="6944906" cy="103215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vi-VN" sz="2000">
                  <a:solidFill>
                    <a:srgbClr val="000000"/>
                  </a:solidFill>
                  <a:effectLst/>
                  <a:latin typeface="+mn-lt"/>
                  <a:ea typeface="Times New Roman" panose="02020603050405020304" pitchFamily="18" charset="0"/>
                </a:rPr>
                <a:t>Tăng đồng thời cả độ lớn của lực và khoảng cách từ trục quay đến giá của lực: khi dùng cờ-lê vặn đai ốc, nếu đai ốc quá chặt, người ta dùng ống nối để làm tăng độ dài của cán cờ-lê và dùng lực mạnh hơn để có thể tháo được đai ốc</a:t>
              </a:r>
              <a:endParaRPr kumimoji="0" lang="en-US" sz="2000" b="0" i="0" u="none" strike="noStrike" kern="0" cap="none" spc="0" normalizeH="0" baseline="0" noProof="0">
                <a:ln>
                  <a:noFill/>
                </a:ln>
                <a:solidFill>
                  <a:srgbClr val="000000"/>
                </a:solidFill>
                <a:effectLst/>
                <a:uLnTx/>
                <a:uFillTx/>
                <a:latin typeface="+mn-lt"/>
                <a:cs typeface="Arial"/>
                <a:sym typeface="Arial"/>
              </a:endParaRPr>
            </a:p>
          </p:txBody>
        </p:sp>
      </p:grpSp>
      <p:sp>
        <p:nvSpPr>
          <p:cNvPr id="24" name="TextBox 23">
            <a:extLst>
              <a:ext uri="{FF2B5EF4-FFF2-40B4-BE49-F238E27FC236}">
                <a16:creationId xmlns:a16="http://schemas.microsoft.com/office/drawing/2014/main" xmlns="" id="{81F6D68F-27A8-BEFF-E0A0-2B5BDB075007}"/>
              </a:ext>
            </a:extLst>
          </p:cNvPr>
          <p:cNvSpPr txBox="1"/>
          <p:nvPr/>
        </p:nvSpPr>
        <p:spPr>
          <a:xfrm>
            <a:off x="3366653" y="415846"/>
            <a:ext cx="2697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0000"/>
                </a:solidFill>
                <a:effectLst/>
                <a:uLnTx/>
                <a:uFillTx/>
                <a:latin typeface="Arial"/>
                <a:cs typeface="Arial"/>
                <a:sym typeface="Arial"/>
              </a:rPr>
              <a:t>TRẢ LỜI</a:t>
            </a:r>
          </a:p>
        </p:txBody>
      </p:sp>
    </p:spTree>
    <p:extLst>
      <p:ext uri="{BB962C8B-B14F-4D97-AF65-F5344CB8AC3E}">
        <p14:creationId xmlns:p14="http://schemas.microsoft.com/office/powerpoint/2010/main" val="28777738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xmlns="" id="{1D17028F-250F-CEC8-5626-79168408FC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97366" y="281355"/>
            <a:ext cx="924357" cy="987297"/>
          </a:xfrm>
          <a:prstGeom prst="rect">
            <a:avLst/>
          </a:prstGeom>
        </p:spPr>
      </p:pic>
      <p:grpSp>
        <p:nvGrpSpPr>
          <p:cNvPr id="28" name="Group 27">
            <a:extLst>
              <a:ext uri="{FF2B5EF4-FFF2-40B4-BE49-F238E27FC236}">
                <a16:creationId xmlns:a16="http://schemas.microsoft.com/office/drawing/2014/main" xmlns="" id="{21809F9A-66D7-F3CC-ECBF-4230DE762D6E}"/>
              </a:ext>
            </a:extLst>
          </p:cNvPr>
          <p:cNvGrpSpPr/>
          <p:nvPr/>
        </p:nvGrpSpPr>
        <p:grpSpPr>
          <a:xfrm>
            <a:off x="9306706" y="468447"/>
            <a:ext cx="4549250" cy="1952943"/>
            <a:chOff x="12408941" y="624596"/>
            <a:chExt cx="6065666" cy="2603924"/>
          </a:xfrm>
        </p:grpSpPr>
        <p:pic>
          <p:nvPicPr>
            <p:cNvPr id="30" name="Picture 15">
              <a:extLst>
                <a:ext uri="{FF2B5EF4-FFF2-40B4-BE49-F238E27FC236}">
                  <a16:creationId xmlns:a16="http://schemas.microsoft.com/office/drawing/2014/main" xmlns=""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xmlns=""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xmlns=""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xmlns=""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xmlns=""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xmlns=""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xmlns=""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xmlns=""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xmlns=""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5" name="Title 1">
            <a:extLst>
              <a:ext uri="{FF2B5EF4-FFF2-40B4-BE49-F238E27FC236}">
                <a16:creationId xmlns:a16="http://schemas.microsoft.com/office/drawing/2014/main" xmlns="" id="{C670B2A4-63BA-D300-512B-EA1553842583}"/>
              </a:ext>
            </a:extLst>
          </p:cNvPr>
          <p:cNvSpPr txBox="1">
            <a:spLocks/>
          </p:cNvSpPr>
          <p:nvPr/>
        </p:nvSpPr>
        <p:spPr>
          <a:xfrm>
            <a:off x="242704" y="1861626"/>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ln>
                  <a:solidFill>
                    <a:srgbClr val="F8D22D"/>
                  </a:solidFill>
                </a:ln>
                <a:solidFill>
                  <a:srgbClr val="FFFF00"/>
                </a:solidFill>
                <a:latin typeface="Arial" panose="020B0604020202020204" pitchFamily="34" charset="0"/>
                <a:cs typeface="Arial" panose="020B0604020202020204" pitchFamily="34" charset="0"/>
              </a:rPr>
              <a:t>TRÒ CHƠI HÁI CHANH</a:t>
            </a:r>
          </a:p>
        </p:txBody>
      </p:sp>
      <p:pic>
        <p:nvPicPr>
          <p:cNvPr id="42" name="Picture 27">
            <a:extLst>
              <a:ext uri="{FF2B5EF4-FFF2-40B4-BE49-F238E27FC236}">
                <a16:creationId xmlns:a16="http://schemas.microsoft.com/office/drawing/2014/main" xmlns="" id="{183D7499-45D1-543E-DD65-86C4E0B47186}"/>
              </a:ext>
            </a:extLst>
          </p:cNvPr>
          <p:cNvPicPr>
            <a:picLocks noChangeAspect="1"/>
          </p:cNvPicPr>
          <p:nvPr/>
        </p:nvPicPr>
        <p:blipFill>
          <a:blip r:embed="rId6"/>
          <a:srcRect/>
          <a:stretch>
            <a:fillRect/>
          </a:stretch>
        </p:blipFill>
        <p:spPr>
          <a:xfrm flipH="1">
            <a:off x="1685603" y="3842191"/>
            <a:ext cx="858800" cy="751450"/>
          </a:xfrm>
          <a:prstGeom prst="rect">
            <a:avLst/>
          </a:prstGeom>
        </p:spPr>
      </p:pic>
      <p:pic>
        <p:nvPicPr>
          <p:cNvPr id="68" name="Picture 24">
            <a:extLst>
              <a:ext uri="{FF2B5EF4-FFF2-40B4-BE49-F238E27FC236}">
                <a16:creationId xmlns:a16="http://schemas.microsoft.com/office/drawing/2014/main" xmlns="" id="{D42D87C1-1AE7-4781-60E5-49BAB05BC3A9}"/>
              </a:ext>
            </a:extLst>
          </p:cNvPr>
          <p:cNvPicPr>
            <a:picLocks noChangeAspect="1"/>
          </p:cNvPicPr>
          <p:nvPr/>
        </p:nvPicPr>
        <p:blipFill>
          <a:blip r:embed="rId7"/>
          <a:srcRect/>
          <a:stretch>
            <a:fillRect/>
          </a:stretch>
        </p:blipFill>
        <p:spPr>
          <a:xfrm>
            <a:off x="8504" y="3448180"/>
            <a:ext cx="684101" cy="1035210"/>
          </a:xfrm>
          <a:prstGeom prst="rect">
            <a:avLst/>
          </a:prstGeom>
        </p:spPr>
      </p:pic>
      <p:pic>
        <p:nvPicPr>
          <p:cNvPr id="39" name="Picture 8">
            <a:extLst>
              <a:ext uri="{FF2B5EF4-FFF2-40B4-BE49-F238E27FC236}">
                <a16:creationId xmlns:a16="http://schemas.microsoft.com/office/drawing/2014/main" xmlns="" id="{532DB114-1A8E-D294-A924-DA7E1137E27B}"/>
              </a:ext>
            </a:extLst>
          </p:cNvPr>
          <p:cNvPicPr>
            <a:picLocks noChangeAspect="1"/>
          </p:cNvPicPr>
          <p:nvPr/>
        </p:nvPicPr>
        <p:blipFill>
          <a:blip r:embed="rId8"/>
          <a:srcRect/>
          <a:stretch>
            <a:fillRect/>
          </a:stretch>
        </p:blipFill>
        <p:spPr>
          <a:xfrm>
            <a:off x="413027" y="3129115"/>
            <a:ext cx="1404760" cy="1426152"/>
          </a:xfrm>
          <a:prstGeom prst="rect">
            <a:avLst/>
          </a:prstGeom>
        </p:spPr>
      </p:pic>
      <p:grpSp>
        <p:nvGrpSpPr>
          <p:cNvPr id="4" name="Group 3">
            <a:extLst>
              <a:ext uri="{FF2B5EF4-FFF2-40B4-BE49-F238E27FC236}">
                <a16:creationId xmlns:a16="http://schemas.microsoft.com/office/drawing/2014/main" xmlns="" id="{A87730D4-4F37-C4E7-9A88-88C771FE78DD}"/>
              </a:ext>
            </a:extLst>
          </p:cNvPr>
          <p:cNvGrpSpPr/>
          <p:nvPr/>
        </p:nvGrpSpPr>
        <p:grpSpPr>
          <a:xfrm>
            <a:off x="18098" y="4206811"/>
            <a:ext cx="9113125" cy="629852"/>
            <a:chOff x="24130" y="5609082"/>
            <a:chExt cx="12150833" cy="839802"/>
          </a:xfrm>
        </p:grpSpPr>
        <p:grpSp>
          <p:nvGrpSpPr>
            <p:cNvPr id="2" name="Group 1">
              <a:extLst>
                <a:ext uri="{FF2B5EF4-FFF2-40B4-BE49-F238E27FC236}">
                  <a16:creationId xmlns:a16="http://schemas.microsoft.com/office/drawing/2014/main" xmlns=""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xmlns=""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xmlns=""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xmlns=""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xmlns=""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xmlns=""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xmlns=""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xmlns=""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xmlns=""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xmlns=""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xmlns=""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xmlns=""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xmlns=""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xmlns=""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xmlns=""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xmlns="" id="{44FF4A08-CBFB-7629-3AA9-B6FD7E8251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3639" y="60218"/>
            <a:ext cx="4212772" cy="4992915"/>
          </a:xfrm>
          <a:prstGeom prst="rect">
            <a:avLst/>
          </a:prstGeom>
        </p:spPr>
      </p:pic>
      <p:pic>
        <p:nvPicPr>
          <p:cNvPr id="6" name="Picture 5">
            <a:hlinkClick r:id="rId12" action="ppaction://hlinksldjump"/>
            <a:extLst>
              <a:ext uri="{FF2B5EF4-FFF2-40B4-BE49-F238E27FC236}">
                <a16:creationId xmlns:a16="http://schemas.microsoft.com/office/drawing/2014/main" xmlns="" id="{5F7C7206-4D32-B583-6853-BA561B842080}"/>
              </a:ext>
            </a:extLst>
          </p:cNvPr>
          <p:cNvPicPr>
            <a:picLocks noChangeAspect="1"/>
          </p:cNvPicPr>
          <p:nvPr/>
        </p:nvPicPr>
        <p:blipFill>
          <a:blip r:embed="rId13"/>
          <a:stretch>
            <a:fillRect/>
          </a:stretch>
        </p:blipFill>
        <p:spPr>
          <a:xfrm>
            <a:off x="-2046788" y="3904441"/>
            <a:ext cx="2241889" cy="1229774"/>
          </a:xfrm>
          <a:prstGeom prst="rect">
            <a:avLst/>
          </a:prstGeom>
        </p:spPr>
      </p:pic>
    </p:spTree>
    <p:extLst>
      <p:ext uri="{BB962C8B-B14F-4D97-AF65-F5344CB8AC3E}">
        <p14:creationId xmlns:p14="http://schemas.microsoft.com/office/powerpoint/2010/main" val="3538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xmlns="" id="{1D17028F-250F-CEC8-5626-79168408F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2072" y="209849"/>
            <a:ext cx="1318212" cy="1407970"/>
          </a:xfrm>
          <a:prstGeom prst="rect">
            <a:avLst/>
          </a:prstGeom>
        </p:spPr>
      </p:pic>
      <p:grpSp>
        <p:nvGrpSpPr>
          <p:cNvPr id="34" name="Group 33">
            <a:extLst>
              <a:ext uri="{FF2B5EF4-FFF2-40B4-BE49-F238E27FC236}">
                <a16:creationId xmlns:a16="http://schemas.microsoft.com/office/drawing/2014/main" xmlns="" id="{A8B99DEA-EC49-6E66-A24C-90D71612A669}"/>
              </a:ext>
            </a:extLst>
          </p:cNvPr>
          <p:cNvGrpSpPr/>
          <p:nvPr/>
        </p:nvGrpSpPr>
        <p:grpSpPr>
          <a:xfrm>
            <a:off x="-3819250" y="132184"/>
            <a:ext cx="3760736" cy="1948436"/>
            <a:chOff x="-5092332" y="176244"/>
            <a:chExt cx="5014314" cy="2597915"/>
          </a:xfrm>
        </p:grpSpPr>
        <p:pic>
          <p:nvPicPr>
            <p:cNvPr id="35" name="Picture 15">
              <a:extLst>
                <a:ext uri="{FF2B5EF4-FFF2-40B4-BE49-F238E27FC236}">
                  <a16:creationId xmlns:a16="http://schemas.microsoft.com/office/drawing/2014/main" xmlns="" id="{BA9CFB46-78E9-B136-24B8-D119939E8A8A}"/>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xmlns="" id="{D1DB4DB8-0487-ECDF-68D9-A9E204CD8B96}"/>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xmlns="" id="{39217B28-CD25-4376-3FDE-3C56CCF2969C}"/>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xmlns="" id="{C5EB5A8A-5E99-CA2E-268E-A5E2C2B1A6D1}"/>
                </a:ext>
              </a:extLst>
            </p:cNvPr>
            <p:cNvPicPr>
              <a:picLocks noChangeAspect="1"/>
            </p:cNvPicPr>
            <p:nvPr/>
          </p:nvPicPr>
          <p:blipFill>
            <a:blip r:embed="rId5"/>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2" name="Picture 27">
            <a:extLst>
              <a:ext uri="{FF2B5EF4-FFF2-40B4-BE49-F238E27FC236}">
                <a16:creationId xmlns:a16="http://schemas.microsoft.com/office/drawing/2014/main" xmlns="" id="{183D7499-45D1-543E-DD65-86C4E0B47186}"/>
              </a:ext>
            </a:extLst>
          </p:cNvPr>
          <p:cNvPicPr>
            <a:picLocks noChangeAspect="1"/>
          </p:cNvPicPr>
          <p:nvPr/>
        </p:nvPicPr>
        <p:blipFill>
          <a:blip r:embed="rId6"/>
          <a:srcRect/>
          <a:stretch>
            <a:fillRect/>
          </a:stretch>
        </p:blipFill>
        <p:spPr>
          <a:xfrm flipH="1">
            <a:off x="1685603" y="3842191"/>
            <a:ext cx="858800" cy="751450"/>
          </a:xfrm>
          <a:prstGeom prst="rect">
            <a:avLst/>
          </a:prstGeom>
        </p:spPr>
      </p:pic>
      <p:pic>
        <p:nvPicPr>
          <p:cNvPr id="68" name="Picture 24">
            <a:extLst>
              <a:ext uri="{FF2B5EF4-FFF2-40B4-BE49-F238E27FC236}">
                <a16:creationId xmlns:a16="http://schemas.microsoft.com/office/drawing/2014/main" xmlns="" id="{D42D87C1-1AE7-4781-60E5-49BAB05BC3A9}"/>
              </a:ext>
            </a:extLst>
          </p:cNvPr>
          <p:cNvPicPr>
            <a:picLocks noChangeAspect="1"/>
          </p:cNvPicPr>
          <p:nvPr/>
        </p:nvPicPr>
        <p:blipFill>
          <a:blip r:embed="rId7"/>
          <a:srcRect/>
          <a:stretch>
            <a:fillRect/>
          </a:stretch>
        </p:blipFill>
        <p:spPr>
          <a:xfrm>
            <a:off x="8504" y="3448180"/>
            <a:ext cx="684101" cy="1035210"/>
          </a:xfrm>
          <a:prstGeom prst="rect">
            <a:avLst/>
          </a:prstGeom>
        </p:spPr>
      </p:pic>
      <p:pic>
        <p:nvPicPr>
          <p:cNvPr id="39" name="Picture 8">
            <a:extLst>
              <a:ext uri="{FF2B5EF4-FFF2-40B4-BE49-F238E27FC236}">
                <a16:creationId xmlns:a16="http://schemas.microsoft.com/office/drawing/2014/main" xmlns="" id="{532DB114-1A8E-D294-A924-DA7E1137E27B}"/>
              </a:ext>
            </a:extLst>
          </p:cNvPr>
          <p:cNvPicPr>
            <a:picLocks noChangeAspect="1"/>
          </p:cNvPicPr>
          <p:nvPr/>
        </p:nvPicPr>
        <p:blipFill>
          <a:blip r:embed="rId8"/>
          <a:srcRect/>
          <a:stretch>
            <a:fillRect/>
          </a:stretch>
        </p:blipFill>
        <p:spPr>
          <a:xfrm>
            <a:off x="413027" y="3129115"/>
            <a:ext cx="1404760" cy="1426152"/>
          </a:xfrm>
          <a:prstGeom prst="rect">
            <a:avLst/>
          </a:prstGeom>
        </p:spPr>
      </p:pic>
      <p:grpSp>
        <p:nvGrpSpPr>
          <p:cNvPr id="4" name="Group 3">
            <a:extLst>
              <a:ext uri="{FF2B5EF4-FFF2-40B4-BE49-F238E27FC236}">
                <a16:creationId xmlns:a16="http://schemas.microsoft.com/office/drawing/2014/main" xmlns="" id="{A87730D4-4F37-C4E7-9A88-88C771FE78DD}"/>
              </a:ext>
            </a:extLst>
          </p:cNvPr>
          <p:cNvGrpSpPr/>
          <p:nvPr/>
        </p:nvGrpSpPr>
        <p:grpSpPr>
          <a:xfrm>
            <a:off x="18098" y="4206811"/>
            <a:ext cx="9113125" cy="629852"/>
            <a:chOff x="24130" y="5609082"/>
            <a:chExt cx="12150833" cy="839802"/>
          </a:xfrm>
        </p:grpSpPr>
        <p:grpSp>
          <p:nvGrpSpPr>
            <p:cNvPr id="2" name="Group 1">
              <a:extLst>
                <a:ext uri="{FF2B5EF4-FFF2-40B4-BE49-F238E27FC236}">
                  <a16:creationId xmlns:a16="http://schemas.microsoft.com/office/drawing/2014/main" xmlns=""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xmlns=""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xmlns=""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xmlns=""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xmlns=""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xmlns=""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xmlns=""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xmlns=""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xmlns=""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xmlns=""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xmlns=""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xmlns=""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xmlns=""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xmlns=""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xmlns=""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3" name="Picture 2">
            <a:hlinkClick r:id="rId10" action="ppaction://hlinksldjump"/>
            <a:extLst>
              <a:ext uri="{FF2B5EF4-FFF2-40B4-BE49-F238E27FC236}">
                <a16:creationId xmlns:a16="http://schemas.microsoft.com/office/drawing/2014/main" xmlns="" id="{22D4F453-DCB0-00D6-FC13-EB4E3BE59401}"/>
              </a:ext>
            </a:extLst>
          </p:cNvPr>
          <p:cNvPicPr>
            <a:picLocks noChangeAspect="1"/>
          </p:cNvPicPr>
          <p:nvPr/>
        </p:nvPicPr>
        <p:blipFill>
          <a:blip r:embed="rId11"/>
          <a:stretch>
            <a:fillRect/>
          </a:stretch>
        </p:blipFill>
        <p:spPr>
          <a:xfrm>
            <a:off x="7737242" y="3813913"/>
            <a:ext cx="1412870" cy="1321423"/>
          </a:xfrm>
          <a:prstGeom prst="rect">
            <a:avLst/>
          </a:prstGeom>
        </p:spPr>
      </p:pic>
      <p:grpSp>
        <p:nvGrpSpPr>
          <p:cNvPr id="52" name="Group 51">
            <a:extLst>
              <a:ext uri="{FF2B5EF4-FFF2-40B4-BE49-F238E27FC236}">
                <a16:creationId xmlns:a16="http://schemas.microsoft.com/office/drawing/2014/main" xmlns="" id="{0144B7AD-EF2A-C61E-E1B2-74604CF0ABA9}"/>
              </a:ext>
            </a:extLst>
          </p:cNvPr>
          <p:cNvGrpSpPr/>
          <p:nvPr/>
        </p:nvGrpSpPr>
        <p:grpSpPr>
          <a:xfrm>
            <a:off x="9306706" y="468447"/>
            <a:ext cx="4549250" cy="1952943"/>
            <a:chOff x="12408941" y="624596"/>
            <a:chExt cx="6065666" cy="2603924"/>
          </a:xfrm>
        </p:grpSpPr>
        <p:pic>
          <p:nvPicPr>
            <p:cNvPr id="53" name="Picture 15">
              <a:extLst>
                <a:ext uri="{FF2B5EF4-FFF2-40B4-BE49-F238E27FC236}">
                  <a16:creationId xmlns:a16="http://schemas.microsoft.com/office/drawing/2014/main" xmlns="" id="{A03C87F0-0B48-1830-0F63-985CB09E4C30}"/>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54" name="Picture 23">
              <a:extLst>
                <a:ext uri="{FF2B5EF4-FFF2-40B4-BE49-F238E27FC236}">
                  <a16:creationId xmlns:a16="http://schemas.microsoft.com/office/drawing/2014/main" xmlns="" id="{4739C488-1B59-E66C-8795-AF8D61F5A177}"/>
                </a:ext>
              </a:extLst>
            </p:cNvPr>
            <p:cNvPicPr>
              <a:picLocks noChangeAspect="1"/>
            </p:cNvPicPr>
            <p:nvPr/>
          </p:nvPicPr>
          <p:blipFill>
            <a:blip r:embed="rId12"/>
            <a:srcRect/>
            <a:stretch>
              <a:fillRect/>
            </a:stretch>
          </p:blipFill>
          <p:spPr>
            <a:xfrm>
              <a:off x="12746373" y="624596"/>
              <a:ext cx="1832014" cy="1354927"/>
            </a:xfrm>
            <a:prstGeom prst="rect">
              <a:avLst/>
            </a:prstGeom>
          </p:spPr>
        </p:pic>
        <p:pic>
          <p:nvPicPr>
            <p:cNvPr id="55" name="Picture 15">
              <a:extLst>
                <a:ext uri="{FF2B5EF4-FFF2-40B4-BE49-F238E27FC236}">
                  <a16:creationId xmlns:a16="http://schemas.microsoft.com/office/drawing/2014/main" xmlns="" id="{E2667B1D-A1E1-F96C-A112-8FA637C84C66}"/>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56" name="Picture 15">
              <a:extLst>
                <a:ext uri="{FF2B5EF4-FFF2-40B4-BE49-F238E27FC236}">
                  <a16:creationId xmlns:a16="http://schemas.microsoft.com/office/drawing/2014/main" xmlns="" id="{6372E4E8-B613-945C-C1D2-4113A4281129}"/>
                </a:ext>
              </a:extLst>
            </p:cNvPr>
            <p:cNvPicPr>
              <a:picLocks noChangeAspect="1"/>
            </p:cNvPicPr>
            <p:nvPr/>
          </p:nvPicPr>
          <p:blipFill>
            <a:blip r:embed="rId5"/>
            <a:srcRect/>
            <a:stretch>
              <a:fillRect/>
            </a:stretch>
          </p:blipFill>
          <p:spPr>
            <a:xfrm>
              <a:off x="17344084" y="1284722"/>
              <a:ext cx="1130523" cy="694801"/>
            </a:xfrm>
            <a:prstGeom prst="rect">
              <a:avLst/>
            </a:prstGeom>
          </p:spPr>
        </p:pic>
      </p:grpSp>
      <p:pic>
        <p:nvPicPr>
          <p:cNvPr id="44" name="Picture 14">
            <a:extLst>
              <a:ext uri="{FF2B5EF4-FFF2-40B4-BE49-F238E27FC236}">
                <a16:creationId xmlns:a16="http://schemas.microsoft.com/office/drawing/2014/main" xmlns="" id="{4CB4194A-0231-5217-3322-24AFE67A303B}"/>
              </a:ext>
            </a:extLst>
          </p:cNvPr>
          <p:cNvPicPr>
            <a:picLocks noChangeAspect="1"/>
          </p:cNvPicPr>
          <p:nvPr/>
        </p:nvPicPr>
        <p:blipFill>
          <a:blip r:embed="rId13"/>
          <a:srcRect/>
          <a:stretch>
            <a:fillRect/>
          </a:stretch>
        </p:blipFill>
        <p:spPr>
          <a:xfrm>
            <a:off x="2045971" y="313725"/>
            <a:ext cx="4183112" cy="4847644"/>
          </a:xfrm>
          <a:prstGeom prst="rect">
            <a:avLst/>
          </a:prstGeom>
        </p:spPr>
      </p:pic>
      <p:pic>
        <p:nvPicPr>
          <p:cNvPr id="76" name="Picture 75">
            <a:extLst>
              <a:ext uri="{FF2B5EF4-FFF2-40B4-BE49-F238E27FC236}">
                <a16:creationId xmlns:a16="http://schemas.microsoft.com/office/drawing/2014/main" xmlns="" id="{AD998681-8E1F-6E9B-656F-457E6D073E6B}"/>
              </a:ext>
            </a:extLst>
          </p:cNvPr>
          <p:cNvPicPr>
            <a:picLocks noChangeAspect="1"/>
          </p:cNvPicPr>
          <p:nvPr/>
        </p:nvPicPr>
        <p:blipFill>
          <a:blip r:embed="rId14"/>
          <a:stretch>
            <a:fillRect/>
          </a:stretch>
        </p:blipFill>
        <p:spPr>
          <a:xfrm>
            <a:off x="2826670" y="702319"/>
            <a:ext cx="681287" cy="1088231"/>
          </a:xfrm>
          <a:prstGeom prst="rect">
            <a:avLst/>
          </a:prstGeom>
        </p:spPr>
      </p:pic>
      <p:pic>
        <p:nvPicPr>
          <p:cNvPr id="77" name="Picture 76">
            <a:extLst>
              <a:ext uri="{FF2B5EF4-FFF2-40B4-BE49-F238E27FC236}">
                <a16:creationId xmlns:a16="http://schemas.microsoft.com/office/drawing/2014/main" xmlns="" id="{BB486720-B27F-2B9C-E15A-8592426D2C15}"/>
              </a:ext>
            </a:extLst>
          </p:cNvPr>
          <p:cNvPicPr>
            <a:picLocks noChangeAspect="1"/>
          </p:cNvPicPr>
          <p:nvPr/>
        </p:nvPicPr>
        <p:blipFill>
          <a:blip r:embed="rId15"/>
          <a:stretch>
            <a:fillRect/>
          </a:stretch>
        </p:blipFill>
        <p:spPr>
          <a:xfrm>
            <a:off x="3337881" y="1571044"/>
            <a:ext cx="685859" cy="1092803"/>
          </a:xfrm>
          <a:prstGeom prst="rect">
            <a:avLst/>
          </a:prstGeom>
        </p:spPr>
      </p:pic>
      <p:pic>
        <p:nvPicPr>
          <p:cNvPr id="78" name="Picture 77">
            <a:extLst>
              <a:ext uri="{FF2B5EF4-FFF2-40B4-BE49-F238E27FC236}">
                <a16:creationId xmlns:a16="http://schemas.microsoft.com/office/drawing/2014/main" xmlns="" id="{F76BB80E-458E-8408-8266-9FBEEF6F89EB}"/>
              </a:ext>
            </a:extLst>
          </p:cNvPr>
          <p:cNvPicPr>
            <a:picLocks noChangeAspect="1"/>
          </p:cNvPicPr>
          <p:nvPr/>
        </p:nvPicPr>
        <p:blipFill>
          <a:blip r:embed="rId16"/>
          <a:stretch>
            <a:fillRect/>
          </a:stretch>
        </p:blipFill>
        <p:spPr>
          <a:xfrm>
            <a:off x="3865734" y="702319"/>
            <a:ext cx="685859" cy="1088231"/>
          </a:xfrm>
          <a:prstGeom prst="rect">
            <a:avLst/>
          </a:prstGeom>
        </p:spPr>
      </p:pic>
      <p:pic>
        <p:nvPicPr>
          <p:cNvPr id="79" name="Picture 78">
            <a:extLst>
              <a:ext uri="{FF2B5EF4-FFF2-40B4-BE49-F238E27FC236}">
                <a16:creationId xmlns:a16="http://schemas.microsoft.com/office/drawing/2014/main" xmlns="" id="{3C6AF71D-7AE9-36D7-864D-538C30A15BE6}"/>
              </a:ext>
            </a:extLst>
          </p:cNvPr>
          <p:cNvPicPr>
            <a:picLocks noChangeAspect="1"/>
          </p:cNvPicPr>
          <p:nvPr/>
        </p:nvPicPr>
        <p:blipFill>
          <a:blip r:embed="rId17"/>
          <a:stretch>
            <a:fillRect/>
          </a:stretch>
        </p:blipFill>
        <p:spPr>
          <a:xfrm>
            <a:off x="4439434" y="1304329"/>
            <a:ext cx="685859" cy="1097375"/>
          </a:xfrm>
          <a:prstGeom prst="rect">
            <a:avLst/>
          </a:prstGeom>
        </p:spPr>
      </p:pic>
      <p:pic>
        <p:nvPicPr>
          <p:cNvPr id="80" name="Picture 79">
            <a:extLst>
              <a:ext uri="{FF2B5EF4-FFF2-40B4-BE49-F238E27FC236}">
                <a16:creationId xmlns:a16="http://schemas.microsoft.com/office/drawing/2014/main" xmlns="" id="{2E9577D0-118A-3C8B-937D-24C74131CC1D}"/>
              </a:ext>
            </a:extLst>
          </p:cNvPr>
          <p:cNvPicPr>
            <a:picLocks noChangeAspect="1"/>
          </p:cNvPicPr>
          <p:nvPr/>
        </p:nvPicPr>
        <p:blipFill>
          <a:blip r:embed="rId18"/>
          <a:stretch>
            <a:fillRect/>
          </a:stretch>
        </p:blipFill>
        <p:spPr>
          <a:xfrm>
            <a:off x="5155456" y="1843333"/>
            <a:ext cx="685859" cy="1111092"/>
          </a:xfrm>
          <a:prstGeom prst="rect">
            <a:avLst/>
          </a:prstGeom>
        </p:spPr>
      </p:pic>
      <p:pic>
        <p:nvPicPr>
          <p:cNvPr id="8" name="Picture 7">
            <a:hlinkClick r:id="rId19" action="ppaction://hlinksldjump"/>
            <a:extLst>
              <a:ext uri="{FF2B5EF4-FFF2-40B4-BE49-F238E27FC236}">
                <a16:creationId xmlns:a16="http://schemas.microsoft.com/office/drawing/2014/main" xmlns="" id="{B7A7B980-16E8-4126-5B74-C0ADE4A44CAA}"/>
              </a:ext>
            </a:extLst>
          </p:cNvPr>
          <p:cNvPicPr>
            <a:picLocks noChangeAspect="1"/>
          </p:cNvPicPr>
          <p:nvPr/>
        </p:nvPicPr>
        <p:blipFill>
          <a:blip r:embed="rId14"/>
          <a:stretch>
            <a:fillRect/>
          </a:stretch>
        </p:blipFill>
        <p:spPr>
          <a:xfrm>
            <a:off x="2821913" y="693384"/>
            <a:ext cx="681287" cy="1088231"/>
          </a:xfrm>
          <a:prstGeom prst="rect">
            <a:avLst/>
          </a:prstGeom>
        </p:spPr>
      </p:pic>
      <p:pic>
        <p:nvPicPr>
          <p:cNvPr id="10" name="Picture 9">
            <a:hlinkClick r:id="rId19" action="ppaction://hlinksldjump"/>
            <a:extLst>
              <a:ext uri="{FF2B5EF4-FFF2-40B4-BE49-F238E27FC236}">
                <a16:creationId xmlns:a16="http://schemas.microsoft.com/office/drawing/2014/main" xmlns="" id="{17FE2497-8C74-3F79-2D35-8A89C8EBEC81}"/>
              </a:ext>
            </a:extLst>
          </p:cNvPr>
          <p:cNvPicPr>
            <a:picLocks noChangeAspect="1"/>
          </p:cNvPicPr>
          <p:nvPr/>
        </p:nvPicPr>
        <p:blipFill>
          <a:blip r:embed="rId15"/>
          <a:stretch>
            <a:fillRect/>
          </a:stretch>
        </p:blipFill>
        <p:spPr>
          <a:xfrm>
            <a:off x="3337898" y="1570797"/>
            <a:ext cx="685859" cy="1092803"/>
          </a:xfrm>
          <a:prstGeom prst="rect">
            <a:avLst/>
          </a:prstGeom>
        </p:spPr>
      </p:pic>
      <p:pic>
        <p:nvPicPr>
          <p:cNvPr id="11" name="Picture 10">
            <a:hlinkClick r:id="rId20" action="ppaction://hlinksldjump"/>
            <a:extLst>
              <a:ext uri="{FF2B5EF4-FFF2-40B4-BE49-F238E27FC236}">
                <a16:creationId xmlns:a16="http://schemas.microsoft.com/office/drawing/2014/main" xmlns="" id="{FA8BB667-963D-D19D-17C4-0A12EE03152E}"/>
              </a:ext>
            </a:extLst>
          </p:cNvPr>
          <p:cNvPicPr>
            <a:picLocks noChangeAspect="1"/>
          </p:cNvPicPr>
          <p:nvPr/>
        </p:nvPicPr>
        <p:blipFill>
          <a:blip r:embed="rId16"/>
          <a:stretch>
            <a:fillRect/>
          </a:stretch>
        </p:blipFill>
        <p:spPr>
          <a:xfrm>
            <a:off x="3877804" y="693384"/>
            <a:ext cx="685859" cy="1088231"/>
          </a:xfrm>
          <a:prstGeom prst="rect">
            <a:avLst/>
          </a:prstGeom>
        </p:spPr>
      </p:pic>
      <p:pic>
        <p:nvPicPr>
          <p:cNvPr id="12" name="Picture 11">
            <a:hlinkClick r:id="rId21" action="ppaction://hlinksldjump"/>
            <a:extLst>
              <a:ext uri="{FF2B5EF4-FFF2-40B4-BE49-F238E27FC236}">
                <a16:creationId xmlns:a16="http://schemas.microsoft.com/office/drawing/2014/main" xmlns="" id="{7855211B-E254-5D3D-B04A-642C5035772F}"/>
              </a:ext>
            </a:extLst>
          </p:cNvPr>
          <p:cNvPicPr>
            <a:picLocks noChangeAspect="1"/>
          </p:cNvPicPr>
          <p:nvPr/>
        </p:nvPicPr>
        <p:blipFill>
          <a:blip r:embed="rId17"/>
          <a:stretch>
            <a:fillRect/>
          </a:stretch>
        </p:blipFill>
        <p:spPr>
          <a:xfrm>
            <a:off x="4434889" y="1304329"/>
            <a:ext cx="685859" cy="1097375"/>
          </a:xfrm>
          <a:prstGeom prst="rect">
            <a:avLst/>
          </a:prstGeom>
        </p:spPr>
      </p:pic>
      <p:pic>
        <p:nvPicPr>
          <p:cNvPr id="13" name="Picture 12">
            <a:hlinkClick r:id="rId22" action="ppaction://hlinksldjump"/>
            <a:extLst>
              <a:ext uri="{FF2B5EF4-FFF2-40B4-BE49-F238E27FC236}">
                <a16:creationId xmlns:a16="http://schemas.microsoft.com/office/drawing/2014/main" xmlns="" id="{D9646BEC-4063-1369-CF86-F16F0F04E7FA}"/>
              </a:ext>
            </a:extLst>
          </p:cNvPr>
          <p:cNvPicPr>
            <a:picLocks noChangeAspect="1"/>
          </p:cNvPicPr>
          <p:nvPr/>
        </p:nvPicPr>
        <p:blipFill>
          <a:blip r:embed="rId18"/>
          <a:stretch>
            <a:fillRect/>
          </a:stretch>
        </p:blipFill>
        <p:spPr>
          <a:xfrm>
            <a:off x="5156007" y="1836475"/>
            <a:ext cx="685859" cy="1111092"/>
          </a:xfrm>
          <a:prstGeom prst="rect">
            <a:avLst/>
          </a:prstGeom>
        </p:spPr>
      </p:pic>
    </p:spTree>
    <p:extLst>
      <p:ext uri="{BB962C8B-B14F-4D97-AF65-F5344CB8AC3E}">
        <p14:creationId xmlns:p14="http://schemas.microsoft.com/office/powerpoint/2010/main" val="311489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 fill="hold"/>
                                        <p:tgtEl>
                                          <p:spTgt spid="27"/>
                                        </p:tgtEl>
                                        <p:attrNameLst>
                                          <p:attrName>r</p:attrName>
                                        </p:attrNameLst>
                                      </p:cBhvr>
                                    </p:animRot>
                                  </p:childTnLst>
                                </p:cTn>
                              </p:par>
                              <p:par>
                                <p:cTn id="7" presetID="2" presetClass="entr" presetSubtype="2" repeatCount="indefinite"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 calcmode="lin" valueType="num">
                                      <p:cBhvr additive="base">
                                        <p:cTn id="9" dur="10000" fill="hold"/>
                                        <p:tgtEl>
                                          <p:spTgt spid="34"/>
                                        </p:tgtEl>
                                        <p:attrNameLst>
                                          <p:attrName>ppt_x</p:attrName>
                                        </p:attrNameLst>
                                      </p:cBhvr>
                                      <p:tavLst>
                                        <p:tav tm="0">
                                          <p:val>
                                            <p:strVal val="1+#ppt_w/2"/>
                                          </p:val>
                                        </p:tav>
                                        <p:tav tm="100000">
                                          <p:val>
                                            <p:strVal val="#ppt_x"/>
                                          </p:val>
                                        </p:tav>
                                      </p:tavLst>
                                    </p:anim>
                                    <p:anim calcmode="lin" valueType="num">
                                      <p:cBhvr additive="base">
                                        <p:cTn id="10" dur="10000" fill="hold"/>
                                        <p:tgtEl>
                                          <p:spTgt spid="34"/>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8000" fill="hold"/>
                                        <p:tgtEl>
                                          <p:spTgt spid="52"/>
                                        </p:tgtEl>
                                        <p:attrNameLst>
                                          <p:attrName>ppt_x</p:attrName>
                                        </p:attrNameLst>
                                      </p:cBhvr>
                                      <p:tavLst>
                                        <p:tav tm="0">
                                          <p:val>
                                            <p:strVal val="0-#ppt_w/2"/>
                                          </p:val>
                                        </p:tav>
                                        <p:tav tm="100000">
                                          <p:val>
                                            <p:strVal val="#ppt_x"/>
                                          </p:val>
                                        </p:tav>
                                      </p:tavLst>
                                    </p:anim>
                                    <p:anim calcmode="lin" valueType="num">
                                      <p:cBhvr additive="base">
                                        <p:cTn id="14" dur="8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76"/>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1000"/>
                                        <p:tgtEl>
                                          <p:spTgt spid="76"/>
                                        </p:tgtEl>
                                      </p:cBhvr>
                                    </p:animEffect>
                                    <p:anim calcmode="lin" valueType="num">
                                      <p:cBhvr>
                                        <p:cTn id="50" dur="1000"/>
                                        <p:tgtEl>
                                          <p:spTgt spid="76"/>
                                        </p:tgtEl>
                                        <p:attrNameLst>
                                          <p:attrName>ppt_x</p:attrName>
                                        </p:attrNameLst>
                                      </p:cBhvr>
                                      <p:tavLst>
                                        <p:tav tm="0">
                                          <p:val>
                                            <p:strVal val="ppt_x"/>
                                          </p:val>
                                        </p:tav>
                                        <p:tav tm="100000">
                                          <p:val>
                                            <p:strVal val="ppt_x"/>
                                          </p:val>
                                        </p:tav>
                                      </p:tavLst>
                                    </p:anim>
                                    <p:anim calcmode="lin" valueType="num">
                                      <p:cBhvr>
                                        <p:cTn id="51" dur="1000"/>
                                        <p:tgtEl>
                                          <p:spTgt spid="76"/>
                                        </p:tgtEl>
                                        <p:attrNameLst>
                                          <p:attrName>ppt_y</p:attrName>
                                        </p:attrNameLst>
                                      </p:cBhvr>
                                      <p:tavLst>
                                        <p:tav tm="0">
                                          <p:val>
                                            <p:strVal val="ppt_y"/>
                                          </p:val>
                                        </p:tav>
                                        <p:tav tm="100000">
                                          <p:val>
                                            <p:strVal val="ppt_y+.1"/>
                                          </p:val>
                                        </p:tav>
                                      </p:tavLst>
                                    </p:anim>
                                    <p:set>
                                      <p:cBhvr>
                                        <p:cTn id="52" dur="1" fill="hold">
                                          <p:stCondLst>
                                            <p:cond delay="999"/>
                                          </p:stCondLst>
                                        </p:cTn>
                                        <p:tgtEl>
                                          <p:spTgt spid="7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6"/>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nodeType="clickEffect">
                                  <p:stCondLst>
                                    <p:cond delay="0"/>
                                  </p:stCondLst>
                                  <p:childTnLst>
                                    <p:animEffect transition="out" filter="fade">
                                      <p:cBhvr>
                                        <p:cTn id="57" dur="1000"/>
                                        <p:tgtEl>
                                          <p:spTgt spid="77"/>
                                        </p:tgtEl>
                                      </p:cBhvr>
                                    </p:animEffect>
                                    <p:anim calcmode="lin" valueType="num">
                                      <p:cBhvr>
                                        <p:cTn id="58" dur="1000"/>
                                        <p:tgtEl>
                                          <p:spTgt spid="77"/>
                                        </p:tgtEl>
                                        <p:attrNameLst>
                                          <p:attrName>ppt_x</p:attrName>
                                        </p:attrNameLst>
                                      </p:cBhvr>
                                      <p:tavLst>
                                        <p:tav tm="0">
                                          <p:val>
                                            <p:strVal val="ppt_x"/>
                                          </p:val>
                                        </p:tav>
                                        <p:tav tm="100000">
                                          <p:val>
                                            <p:strVal val="ppt_x"/>
                                          </p:val>
                                        </p:tav>
                                      </p:tavLst>
                                    </p:anim>
                                    <p:anim calcmode="lin" valueType="num">
                                      <p:cBhvr>
                                        <p:cTn id="59" dur="1000"/>
                                        <p:tgtEl>
                                          <p:spTgt spid="77"/>
                                        </p:tgtEl>
                                        <p:attrNameLst>
                                          <p:attrName>ppt_y</p:attrName>
                                        </p:attrNameLst>
                                      </p:cBhvr>
                                      <p:tavLst>
                                        <p:tav tm="0">
                                          <p:val>
                                            <p:strVal val="ppt_y"/>
                                          </p:val>
                                        </p:tav>
                                        <p:tav tm="100000">
                                          <p:val>
                                            <p:strVal val="ppt_y+.1"/>
                                          </p:val>
                                        </p:tav>
                                      </p:tavLst>
                                    </p:anim>
                                    <p:set>
                                      <p:cBhvr>
                                        <p:cTn id="60" dur="1" fill="hold">
                                          <p:stCondLst>
                                            <p:cond delay="999"/>
                                          </p:stCondLst>
                                        </p:cTn>
                                        <p:tgtEl>
                                          <p:spTgt spid="77"/>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78"/>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78"/>
                                        </p:tgtEl>
                                      </p:cBhvr>
                                    </p:animEffect>
                                    <p:anim calcmode="lin" valueType="num">
                                      <p:cBhvr>
                                        <p:cTn id="66" dur="1000"/>
                                        <p:tgtEl>
                                          <p:spTgt spid="78"/>
                                        </p:tgtEl>
                                        <p:attrNameLst>
                                          <p:attrName>ppt_x</p:attrName>
                                        </p:attrNameLst>
                                      </p:cBhvr>
                                      <p:tavLst>
                                        <p:tav tm="0">
                                          <p:val>
                                            <p:strVal val="ppt_x"/>
                                          </p:val>
                                        </p:tav>
                                        <p:tav tm="100000">
                                          <p:val>
                                            <p:strVal val="ppt_x"/>
                                          </p:val>
                                        </p:tav>
                                      </p:tavLst>
                                    </p:anim>
                                    <p:anim calcmode="lin" valueType="num">
                                      <p:cBhvr>
                                        <p:cTn id="67" dur="1000"/>
                                        <p:tgtEl>
                                          <p:spTgt spid="78"/>
                                        </p:tgtEl>
                                        <p:attrNameLst>
                                          <p:attrName>ppt_y</p:attrName>
                                        </p:attrNameLst>
                                      </p:cBhvr>
                                      <p:tavLst>
                                        <p:tav tm="0">
                                          <p:val>
                                            <p:strVal val="ppt_y"/>
                                          </p:val>
                                        </p:tav>
                                        <p:tav tm="100000">
                                          <p:val>
                                            <p:strVal val="ppt_y+.1"/>
                                          </p:val>
                                        </p:tav>
                                      </p:tavLst>
                                    </p:anim>
                                    <p:set>
                                      <p:cBhvr>
                                        <p:cTn id="68"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8"/>
                  </p:tgtEl>
                </p:cond>
              </p:nextCondLst>
            </p:seq>
            <p:seq concurrent="1" nextAc="seek">
              <p:cTn id="69" restart="whenNotActive" fill="hold" evtFilter="cancelBubble" nodeType="interactiveSeq">
                <p:stCondLst>
                  <p:cond evt="onClick" delay="0">
                    <p:tgtEl>
                      <p:spTgt spid="79"/>
                    </p:tgtEl>
                  </p:cond>
                </p:stCondLst>
                <p:endSync evt="end" delay="0">
                  <p:rtn val="all"/>
                </p:endSync>
                <p:childTnLst>
                  <p:par>
                    <p:cTn id="70" fill="hold">
                      <p:stCondLst>
                        <p:cond delay="0"/>
                      </p:stCondLst>
                      <p:childTnLst>
                        <p:par>
                          <p:cTn id="71" fill="hold">
                            <p:stCondLst>
                              <p:cond delay="0"/>
                            </p:stCondLst>
                            <p:childTnLst>
                              <p:par>
                                <p:cTn id="72" presetID="42" presetClass="exit" presetSubtype="0" fill="hold" nodeType="clickEffect">
                                  <p:stCondLst>
                                    <p:cond delay="0"/>
                                  </p:stCondLst>
                                  <p:childTnLst>
                                    <p:animEffect transition="out" filter="fade">
                                      <p:cBhvr>
                                        <p:cTn id="73" dur="1000"/>
                                        <p:tgtEl>
                                          <p:spTgt spid="79"/>
                                        </p:tgtEl>
                                      </p:cBhvr>
                                    </p:animEffect>
                                    <p:anim calcmode="lin" valueType="num">
                                      <p:cBhvr>
                                        <p:cTn id="74" dur="1000"/>
                                        <p:tgtEl>
                                          <p:spTgt spid="79"/>
                                        </p:tgtEl>
                                        <p:attrNameLst>
                                          <p:attrName>ppt_x</p:attrName>
                                        </p:attrNameLst>
                                      </p:cBhvr>
                                      <p:tavLst>
                                        <p:tav tm="0">
                                          <p:val>
                                            <p:strVal val="ppt_x"/>
                                          </p:val>
                                        </p:tav>
                                        <p:tav tm="100000">
                                          <p:val>
                                            <p:strVal val="ppt_x"/>
                                          </p:val>
                                        </p:tav>
                                      </p:tavLst>
                                    </p:anim>
                                    <p:anim calcmode="lin" valueType="num">
                                      <p:cBhvr>
                                        <p:cTn id="75" dur="1000"/>
                                        <p:tgtEl>
                                          <p:spTgt spid="79"/>
                                        </p:tgtEl>
                                        <p:attrNameLst>
                                          <p:attrName>ppt_y</p:attrName>
                                        </p:attrNameLst>
                                      </p:cBhvr>
                                      <p:tavLst>
                                        <p:tav tm="0">
                                          <p:val>
                                            <p:strVal val="ppt_y"/>
                                          </p:val>
                                        </p:tav>
                                        <p:tav tm="100000">
                                          <p:val>
                                            <p:strVal val="ppt_y+.1"/>
                                          </p:val>
                                        </p:tav>
                                      </p:tavLst>
                                    </p:anim>
                                    <p:set>
                                      <p:cBhvr>
                                        <p:cTn id="76" dur="1" fill="hold">
                                          <p:stCondLst>
                                            <p:cond delay="999"/>
                                          </p:stCondLst>
                                        </p:cTn>
                                        <p:tgtEl>
                                          <p:spTgt spid="7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9"/>
                  </p:tgtEl>
                </p:cond>
              </p:nextCondLst>
            </p:seq>
            <p:seq concurrent="1" nextAc="seek">
              <p:cTn id="77" restart="whenNotActive" fill="hold" evtFilter="cancelBubble" nodeType="interactiveSeq">
                <p:stCondLst>
                  <p:cond evt="onClick" delay="0">
                    <p:tgtEl>
                      <p:spTgt spid="80"/>
                    </p:tgtEl>
                  </p:cond>
                </p:stCondLst>
                <p:endSync evt="end" delay="0">
                  <p:rtn val="all"/>
                </p:endSync>
                <p:childTnLst>
                  <p:par>
                    <p:cTn id="78" fill="hold">
                      <p:stCondLst>
                        <p:cond delay="0"/>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80"/>
                                        </p:tgtEl>
                                      </p:cBhvr>
                                    </p:animEffect>
                                    <p:anim calcmode="lin" valueType="num">
                                      <p:cBhvr>
                                        <p:cTn id="82" dur="1000"/>
                                        <p:tgtEl>
                                          <p:spTgt spid="80"/>
                                        </p:tgtEl>
                                        <p:attrNameLst>
                                          <p:attrName>ppt_x</p:attrName>
                                        </p:attrNameLst>
                                      </p:cBhvr>
                                      <p:tavLst>
                                        <p:tav tm="0">
                                          <p:val>
                                            <p:strVal val="ppt_x"/>
                                          </p:val>
                                        </p:tav>
                                        <p:tav tm="100000">
                                          <p:val>
                                            <p:strVal val="ppt_x"/>
                                          </p:val>
                                        </p:tav>
                                      </p:tavLst>
                                    </p:anim>
                                    <p:anim calcmode="lin" valueType="num">
                                      <p:cBhvr>
                                        <p:cTn id="83" dur="1000"/>
                                        <p:tgtEl>
                                          <p:spTgt spid="80"/>
                                        </p:tgtEl>
                                        <p:attrNameLst>
                                          <p:attrName>ppt_y</p:attrName>
                                        </p:attrNameLst>
                                      </p:cBhvr>
                                      <p:tavLst>
                                        <p:tav tm="0">
                                          <p:val>
                                            <p:strVal val="ppt_y"/>
                                          </p:val>
                                        </p:tav>
                                        <p:tav tm="100000">
                                          <p:val>
                                            <p:strVal val="ppt_y+.1"/>
                                          </p:val>
                                        </p:tav>
                                      </p:tavLst>
                                    </p:anim>
                                    <p:set>
                                      <p:cBhvr>
                                        <p:cTn id="84" dur="1" fill="hold">
                                          <p:stCondLst>
                                            <p:cond delay="999"/>
                                          </p:stCondLst>
                                        </p:cTn>
                                        <p:tgtEl>
                                          <p:spTgt spid="80"/>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xmlns="" id="{DB4A04FF-6236-3742-E1CE-33D9E3726307}"/>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625" b="1" kern="1200" noProof="1">
                <a:solidFill>
                  <a:prstClr val="black"/>
                </a:solidFill>
                <a:latin typeface="Arial" panose="020B0604020202020204" pitchFamily="34" charset="0"/>
                <a:cs typeface="Arial" panose="020B0604020202020204" pitchFamily="34" charset="0"/>
              </a:rPr>
              <a:t>Câu hỏi </a:t>
            </a:r>
            <a:r>
              <a:rPr lang="en-US" sz="2625" b="1" kern="1200" noProof="1">
                <a:solidFill>
                  <a:prstClr val="black"/>
                </a:solidFill>
                <a:latin typeface="Arial" panose="020B0604020202020204" pitchFamily="34" charset="0"/>
                <a:cs typeface="Arial" panose="020B0604020202020204" pitchFamily="34" charset="0"/>
              </a:rPr>
              <a:t>1: </a:t>
            </a:r>
            <a:r>
              <a:rPr lang="vi-VN" sz="2625" kern="1200">
                <a:solidFill>
                  <a:prstClr val="black"/>
                </a:solidFill>
                <a:latin typeface="Arial" panose="020B0604020202020204" pitchFamily="34" charset="0"/>
                <a:cs typeface="Arial" panose="020B0604020202020204" pitchFamily="34" charset="0"/>
              </a:rPr>
              <a:t>Mômen lực có liên hệ với</a:t>
            </a:r>
            <a:endParaRPr lang="vi-VN" sz="2625" kern="1200" noProof="1">
              <a:solidFill>
                <a:prstClr val="black"/>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xmlns="" id="{B78273A2-7E9D-D87F-CCC4-9D3C38DA5CE4}"/>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C. </a:t>
            </a:r>
            <a:r>
              <a:rPr lang="vi-VN" sz="1500" kern="1200">
                <a:solidFill>
                  <a:prstClr val="black"/>
                </a:solidFill>
                <a:latin typeface="Arial" panose="020B0604020202020204" pitchFamily="34" charset="0"/>
                <a:cs typeface="Arial" panose="020B0604020202020204" pitchFamily="34" charset="0"/>
              </a:rPr>
              <a:t>độ lớn của lực và khoảng cách từ trục quay đến giá của lực</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xmlns="" id="{164B94FA-E158-F3A3-52E5-9E90C579B3BA}"/>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buClrTx/>
              <a:defRPr/>
            </a:pPr>
            <a:r>
              <a:rPr lang="en-US" sz="1500" kern="1200" noProof="1">
                <a:solidFill>
                  <a:prstClr val="black"/>
                </a:solidFill>
                <a:latin typeface="Arial" panose="020B0604020202020204" pitchFamily="34" charset="0"/>
                <a:cs typeface="Arial" panose="020B0604020202020204" pitchFamily="34" charset="0"/>
              </a:rPr>
              <a:t>A. </a:t>
            </a:r>
            <a:r>
              <a:rPr lang="vi-VN" sz="1500" kern="1200">
                <a:solidFill>
                  <a:prstClr val="black"/>
                </a:solidFill>
                <a:latin typeface="Arial" panose="020B0604020202020204" pitchFamily="34" charset="0"/>
                <a:cs typeface="Arial" panose="020B0604020202020204" pitchFamily="34" charset="0"/>
              </a:rPr>
              <a:t>độ lớn của lực</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xmlns="" id="{BD070FDC-1312-1A12-786F-7C02FCEBFD72}"/>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B. </a:t>
            </a:r>
            <a:r>
              <a:rPr lang="vi-VN" sz="1500" kern="1200">
                <a:solidFill>
                  <a:prstClr val="black"/>
                </a:solidFill>
                <a:latin typeface="Arial" panose="020B0604020202020204" pitchFamily="34" charset="0"/>
                <a:cs typeface="Arial" panose="020B0604020202020204" pitchFamily="34" charset="0"/>
              </a:rPr>
              <a:t>khoảng cách từ trục quay đến giá của lực</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xmlns="" id="{AF914E71-109A-489E-2E4F-42F7CB1F0426}"/>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D. </a:t>
            </a:r>
            <a:r>
              <a:rPr lang="vi-VN" sz="1500" kern="1200">
                <a:solidFill>
                  <a:prstClr val="black"/>
                </a:solidFill>
                <a:latin typeface="Arial" panose="020B0604020202020204" pitchFamily="34" charset="0"/>
                <a:cs typeface="Arial" panose="020B0604020202020204" pitchFamily="34" charset="0"/>
              </a:rPr>
              <a:t>độ lớn của lực và khoảng cách từ trục quay đến vị trí điểm đặt của lực</a:t>
            </a:r>
            <a:endParaRPr lang="vi-VN" sz="1500" kern="1200" noProof="1">
              <a:solidFill>
                <a:prstClr val="black"/>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xmlns="" id="{5BE9A5AF-BF69-F85C-F842-1C7B0735BA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62655" y="2696668"/>
            <a:ext cx="639785" cy="556871"/>
          </a:xfrm>
          <a:prstGeom prst="rect">
            <a:avLst/>
          </a:prstGeom>
        </p:spPr>
      </p:pic>
      <p:pic>
        <p:nvPicPr>
          <p:cNvPr id="23" name="Picture 10">
            <a:extLst>
              <a:ext uri="{FF2B5EF4-FFF2-40B4-BE49-F238E27FC236}">
                <a16:creationId xmlns:a16="http://schemas.microsoft.com/office/drawing/2014/main" xmlns="" id="{FBD0C9BB-F545-BE4E-C99B-7EE3BBBB57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30607" y="4032536"/>
            <a:ext cx="637592" cy="568036"/>
          </a:xfrm>
          <a:prstGeom prst="rect">
            <a:avLst/>
          </a:prstGeom>
        </p:spPr>
      </p:pic>
      <p:pic>
        <p:nvPicPr>
          <p:cNvPr id="24" name="Picture 10">
            <a:extLst>
              <a:ext uri="{FF2B5EF4-FFF2-40B4-BE49-F238E27FC236}">
                <a16:creationId xmlns:a16="http://schemas.microsoft.com/office/drawing/2014/main" xmlns="" id="{9DD1EBFF-06FD-0CB4-0B91-7508A4619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38953" y="3996489"/>
            <a:ext cx="637592" cy="568036"/>
          </a:xfrm>
          <a:prstGeom prst="rect">
            <a:avLst/>
          </a:prstGeom>
        </p:spPr>
      </p:pic>
      <p:pic>
        <p:nvPicPr>
          <p:cNvPr id="25" name="Picture 10">
            <a:extLst>
              <a:ext uri="{FF2B5EF4-FFF2-40B4-BE49-F238E27FC236}">
                <a16:creationId xmlns:a16="http://schemas.microsoft.com/office/drawing/2014/main" xmlns="" id="{1BCF292E-A189-5939-62F3-2E1BE9F40D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99322" y="2644914"/>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xmlns=""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xmlns=""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77949"/>
            <a:ext cx="365522" cy="365522"/>
          </a:xfrm>
          <a:prstGeom prst="rect">
            <a:avLst/>
          </a:prstGeom>
        </p:spPr>
      </p:pic>
      <p:pic>
        <p:nvPicPr>
          <p:cNvPr id="16" name="Picture 15">
            <a:hlinkClick r:id="rId11" action="ppaction://hlinksldjump"/>
            <a:extLst>
              <a:ext uri="{FF2B5EF4-FFF2-40B4-BE49-F238E27FC236}">
                <a16:creationId xmlns:a16="http://schemas.microsoft.com/office/drawing/2014/main" xmlns="" id="{9D21B7EF-6EE7-A36D-8718-79AD0CACF722}"/>
              </a:ext>
            </a:extLst>
          </p:cNvPr>
          <p:cNvPicPr>
            <a:picLocks noChangeAspect="1"/>
          </p:cNvPicPr>
          <p:nvPr/>
        </p:nvPicPr>
        <p:blipFill>
          <a:blip r:embed="rId12"/>
          <a:stretch>
            <a:fillRect/>
          </a:stretch>
        </p:blipFill>
        <p:spPr>
          <a:xfrm>
            <a:off x="8182548" y="4202970"/>
            <a:ext cx="1009682" cy="937562"/>
          </a:xfrm>
          <a:prstGeom prst="rect">
            <a:avLst/>
          </a:prstGeom>
        </p:spPr>
      </p:pic>
    </p:spTree>
    <p:extLst>
      <p:ext uri="{BB962C8B-B14F-4D97-AF65-F5344CB8AC3E}">
        <p14:creationId xmlns:p14="http://schemas.microsoft.com/office/powerpoint/2010/main" val="32806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8" name="Câu hỏi">
            <a:extLst>
              <a:ext uri="{FF2B5EF4-FFF2-40B4-BE49-F238E27FC236}">
                <a16:creationId xmlns:a16="http://schemas.microsoft.com/office/drawing/2014/main" xmlns="" id="{BF8EC4AE-3F26-6574-80AD-6E251B671469}"/>
              </a:ext>
            </a:extLst>
          </p:cNvPr>
          <p:cNvSpPr/>
          <p:nvPr/>
        </p:nvSpPr>
        <p:spPr>
          <a:xfrm>
            <a:off x="910936" y="582757"/>
            <a:ext cx="392083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50" b="1" kern="1200" noProof="1">
                <a:solidFill>
                  <a:prstClr val="black"/>
                </a:solidFill>
                <a:latin typeface="Arial" panose="020B0604020202020204" pitchFamily="34" charset="0"/>
                <a:cs typeface="Arial" panose="020B0604020202020204" pitchFamily="34" charset="0"/>
              </a:rPr>
              <a:t>Câu hỏi </a:t>
            </a:r>
            <a:r>
              <a:rPr lang="en-US" sz="2250" b="1" kern="1200" noProof="1">
                <a:solidFill>
                  <a:prstClr val="black"/>
                </a:solidFill>
                <a:latin typeface="Arial" panose="020B0604020202020204" pitchFamily="34" charset="0"/>
                <a:cs typeface="Arial" panose="020B0604020202020204" pitchFamily="34" charset="0"/>
              </a:rPr>
              <a:t>2: </a:t>
            </a:r>
            <a:r>
              <a:rPr lang="vi-VN" sz="2250" kern="1200">
                <a:solidFill>
                  <a:prstClr val="black"/>
                </a:solidFill>
                <a:latin typeface="Arial" panose="020B0604020202020204" pitchFamily="34" charset="0"/>
                <a:cs typeface="Arial" panose="020B0604020202020204" pitchFamily="34" charset="0"/>
              </a:rPr>
              <a:t>Xác định giá của lực trong hình vẽ sau</a:t>
            </a:r>
            <a:endParaRPr lang="vi-VN" sz="2250" kern="1200" noProof="1">
              <a:solidFill>
                <a:prstClr val="black"/>
              </a:solidFill>
              <a:latin typeface="Arial" panose="020B0604020202020204" pitchFamily="34" charset="0"/>
              <a:cs typeface="Arial" panose="020B0604020202020204" pitchFamily="34" charset="0"/>
            </a:endParaRPr>
          </a:p>
        </p:txBody>
      </p:sp>
      <p:sp>
        <p:nvSpPr>
          <p:cNvPr id="29" name="Đáp án đúng">
            <a:extLst>
              <a:ext uri="{FF2B5EF4-FFF2-40B4-BE49-F238E27FC236}">
                <a16:creationId xmlns:a16="http://schemas.microsoft.com/office/drawing/2014/main" xmlns="" id="{66DB7CD2-FA3C-2531-055C-8AB3F896009B}"/>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D. </a:t>
            </a:r>
            <a:r>
              <a:rPr lang="en-US" sz="2250" kern="1200">
                <a:solidFill>
                  <a:prstClr val="black"/>
                </a:solidFill>
                <a:latin typeface="Arial" panose="020B0604020202020204" pitchFamily="34" charset="0"/>
                <a:cs typeface="Arial" panose="020B0604020202020204" pitchFamily="34" charset="0"/>
              </a:rPr>
              <a:t>Ax và By</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0" name="Đáp án sai 1">
            <a:extLst>
              <a:ext uri="{FF2B5EF4-FFF2-40B4-BE49-F238E27FC236}">
                <a16:creationId xmlns:a16="http://schemas.microsoft.com/office/drawing/2014/main" xmlns="" id="{A1EA5947-42D2-D1B5-5EAB-7CCC4CEB1444}"/>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A. </a:t>
            </a:r>
            <a:r>
              <a:rPr lang="en-US" sz="2250" kern="1200">
                <a:solidFill>
                  <a:prstClr val="black"/>
                </a:solidFill>
                <a:latin typeface="Arial" panose="020B0604020202020204" pitchFamily="34" charset="0"/>
                <a:cs typeface="Arial" panose="020B0604020202020204" pitchFamily="34" charset="0"/>
              </a:rPr>
              <a:t>OA và OB</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xmlns="" id="{16A7850E-830E-D371-603B-24FC5FCE66CD}"/>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B. </a:t>
            </a:r>
            <a:r>
              <a:rPr lang="en-US" sz="2250" kern="1200">
                <a:solidFill>
                  <a:prstClr val="black"/>
                </a:solidFill>
                <a:latin typeface="Arial" panose="020B0604020202020204" pitchFamily="34" charset="0"/>
                <a:cs typeface="Arial" panose="020B0604020202020204" pitchFamily="34" charset="0"/>
              </a:rPr>
              <a:t>OA và Ax</a:t>
            </a:r>
            <a:endParaRPr lang="vi-VN" sz="2250" kern="1200" noProof="1">
              <a:solidFill>
                <a:prstClr val="black"/>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xmlns="" id="{976214D2-B342-7750-5C8C-C27E00310D7A}"/>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250" kern="1200" noProof="1">
                <a:solidFill>
                  <a:prstClr val="black"/>
                </a:solidFill>
                <a:latin typeface="Arial" panose="020B0604020202020204" pitchFamily="34" charset="0"/>
                <a:cs typeface="Arial" panose="020B0604020202020204" pitchFamily="34" charset="0"/>
              </a:rPr>
              <a:t>C. </a:t>
            </a:r>
            <a:r>
              <a:rPr lang="en-US" sz="2250" kern="1200">
                <a:solidFill>
                  <a:prstClr val="black"/>
                </a:solidFill>
                <a:latin typeface="Arial" panose="020B0604020202020204" pitchFamily="34" charset="0"/>
                <a:cs typeface="Arial" panose="020B0604020202020204" pitchFamily="34" charset="0"/>
              </a:rPr>
              <a:t>OB và B</a:t>
            </a:r>
            <a:endParaRPr lang="vi-VN" sz="2250" kern="1200" noProof="1">
              <a:solidFill>
                <a:prstClr val="black"/>
              </a:solidFill>
              <a:latin typeface="Arial" panose="020B0604020202020204" pitchFamily="34" charset="0"/>
              <a:cs typeface="Arial" panose="020B0604020202020204" pitchFamily="34" charset="0"/>
            </a:endParaRPr>
          </a:p>
        </p:txBody>
      </p:sp>
      <p:pic>
        <p:nvPicPr>
          <p:cNvPr id="33" name="Correct sound effect and wrong sound effect (mp3cut.net)">
            <a:hlinkClick r:id="" action="ppaction://media"/>
            <a:extLst>
              <a:ext uri="{FF2B5EF4-FFF2-40B4-BE49-F238E27FC236}">
                <a16:creationId xmlns:a16="http://schemas.microsoft.com/office/drawing/2014/main" xmlns=""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xmlns="" id="{6ED69A8E-3629-71D5-BBA5-B0D841236B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595471" y="3759683"/>
            <a:ext cx="639785" cy="556871"/>
          </a:xfrm>
          <a:prstGeom prst="rect">
            <a:avLst/>
          </a:prstGeom>
        </p:spPr>
      </p:pic>
      <p:pic>
        <p:nvPicPr>
          <p:cNvPr id="35" name="Picture 10">
            <a:extLst>
              <a:ext uri="{FF2B5EF4-FFF2-40B4-BE49-F238E27FC236}">
                <a16:creationId xmlns:a16="http://schemas.microsoft.com/office/drawing/2014/main" xmlns="" id="{93F2F73B-7500-D6CF-7EC0-81FB446338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14518" y="3748518"/>
            <a:ext cx="637592" cy="568036"/>
          </a:xfrm>
          <a:prstGeom prst="rect">
            <a:avLst/>
          </a:prstGeom>
        </p:spPr>
      </p:pic>
      <p:pic>
        <p:nvPicPr>
          <p:cNvPr id="36" name="Picture 10">
            <a:extLst>
              <a:ext uri="{FF2B5EF4-FFF2-40B4-BE49-F238E27FC236}">
                <a16:creationId xmlns:a16="http://schemas.microsoft.com/office/drawing/2014/main" xmlns="" id="{FBEB367B-911F-64C4-9BB5-C939C681C3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595471" y="2511135"/>
            <a:ext cx="637592" cy="568036"/>
          </a:xfrm>
          <a:prstGeom prst="rect">
            <a:avLst/>
          </a:prstGeom>
        </p:spPr>
      </p:pic>
      <p:pic>
        <p:nvPicPr>
          <p:cNvPr id="37" name="Picture 10">
            <a:extLst>
              <a:ext uri="{FF2B5EF4-FFF2-40B4-BE49-F238E27FC236}">
                <a16:creationId xmlns:a16="http://schemas.microsoft.com/office/drawing/2014/main" xmlns="" id="{2968104A-E55D-7895-FFF7-2F96E1FA4E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14518" y="2511136"/>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xmlns=""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pic>
        <p:nvPicPr>
          <p:cNvPr id="16" name="Picture 15">
            <a:hlinkClick r:id="rId11" action="ppaction://hlinksldjump"/>
            <a:extLst>
              <a:ext uri="{FF2B5EF4-FFF2-40B4-BE49-F238E27FC236}">
                <a16:creationId xmlns:a16="http://schemas.microsoft.com/office/drawing/2014/main" xmlns="" id="{65A976C2-DFCD-4B58-42D0-5E2BF5ED91CE}"/>
              </a:ext>
            </a:extLst>
          </p:cNvPr>
          <p:cNvPicPr>
            <a:picLocks noChangeAspect="1"/>
          </p:cNvPicPr>
          <p:nvPr/>
        </p:nvPicPr>
        <p:blipFill>
          <a:blip r:embed="rId12"/>
          <a:stretch>
            <a:fillRect/>
          </a:stretch>
        </p:blipFill>
        <p:spPr>
          <a:xfrm>
            <a:off x="8182548" y="4202970"/>
            <a:ext cx="1009682" cy="937562"/>
          </a:xfrm>
          <a:prstGeom prst="rect">
            <a:avLst/>
          </a:prstGeom>
        </p:spPr>
      </p:pic>
      <p:pic>
        <p:nvPicPr>
          <p:cNvPr id="3" name="Picture 2" descr="Xác định giá của lực trong hình vẽ sau:&lt;/b&gt;">
            <a:extLst>
              <a:ext uri="{FF2B5EF4-FFF2-40B4-BE49-F238E27FC236}">
                <a16:creationId xmlns:a16="http://schemas.microsoft.com/office/drawing/2014/main" xmlns="" id="{A4566799-B559-676A-5C5A-8BE9F4821E5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08457" y="624855"/>
            <a:ext cx="2924606" cy="1446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8" name="Câu hỏi">
            <a:extLst>
              <a:ext uri="{FF2B5EF4-FFF2-40B4-BE49-F238E27FC236}">
                <a16:creationId xmlns:a16="http://schemas.microsoft.com/office/drawing/2014/main" xmlns="" id="{BF8EC4AE-3F26-6574-80AD-6E251B671469}"/>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50" b="1" kern="1200" noProof="1">
                <a:solidFill>
                  <a:prstClr val="black"/>
                </a:solidFill>
                <a:latin typeface="Arial" panose="020B0604020202020204" pitchFamily="34" charset="0"/>
                <a:cs typeface="Arial" panose="020B0604020202020204" pitchFamily="34" charset="0"/>
              </a:rPr>
              <a:t>Câu hỏi </a:t>
            </a:r>
            <a:r>
              <a:rPr lang="en-US" sz="2250" b="1" kern="1200" noProof="1">
                <a:solidFill>
                  <a:prstClr val="black"/>
                </a:solidFill>
                <a:latin typeface="Arial" panose="020B0604020202020204" pitchFamily="34" charset="0"/>
                <a:cs typeface="Arial" panose="020B0604020202020204" pitchFamily="34" charset="0"/>
              </a:rPr>
              <a:t>3: </a:t>
            </a:r>
            <a:r>
              <a:rPr lang="en-US" sz="2250" kern="1200">
                <a:solidFill>
                  <a:prstClr val="black"/>
                </a:solidFill>
                <a:latin typeface="Arial" panose="020B0604020202020204" pitchFamily="34" charset="0"/>
                <a:cs typeface="Arial" panose="020B0604020202020204" pitchFamily="34" charset="0"/>
              </a:rPr>
              <a:t>Trục quay của cái kéo khi dùng để cắt là</a:t>
            </a:r>
            <a:endParaRPr lang="vi-VN" sz="2250" kern="1200" noProof="1">
              <a:solidFill>
                <a:prstClr val="black"/>
              </a:solidFill>
              <a:latin typeface="Arial" panose="020B0604020202020204" pitchFamily="34" charset="0"/>
              <a:cs typeface="Arial" panose="020B0604020202020204" pitchFamily="34" charset="0"/>
            </a:endParaRPr>
          </a:p>
        </p:txBody>
      </p:sp>
      <p:sp>
        <p:nvSpPr>
          <p:cNvPr id="29" name="Đáp án đúng">
            <a:extLst>
              <a:ext uri="{FF2B5EF4-FFF2-40B4-BE49-F238E27FC236}">
                <a16:creationId xmlns:a16="http://schemas.microsoft.com/office/drawing/2014/main" xmlns="" id="{66DB7CD2-FA3C-2531-055C-8AB3F896009B}"/>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đinh ốc gắn 2 lưỡi kéo</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0" name="Đáp án sai 1">
            <a:extLst>
              <a:ext uri="{FF2B5EF4-FFF2-40B4-BE49-F238E27FC236}">
                <a16:creationId xmlns:a16="http://schemas.microsoft.com/office/drawing/2014/main" xmlns="" id="{A1EA5947-42D2-D1B5-5EAB-7CCC4CEB1444}"/>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1875" kern="1200" noProof="1">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mũi kéo</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xmlns="" id="{16A7850E-830E-D371-603B-24FC5FCE66CD}"/>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875" kern="1200" noProof="1">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lưỡi kéo</a:t>
            </a:r>
            <a:endParaRPr lang="vi-VN" sz="1875" kern="1200" noProof="1">
              <a:solidFill>
                <a:prstClr val="black"/>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xmlns="" id="{976214D2-B342-7750-5C8C-C27E00310D7A}"/>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875" kern="1200" noProof="1">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tay cầm</a:t>
            </a:r>
            <a:endParaRPr lang="vi-VN" sz="1875" kern="1200" noProof="1">
              <a:solidFill>
                <a:prstClr val="black"/>
              </a:solidFill>
              <a:latin typeface="Arial" panose="020B0604020202020204" pitchFamily="34" charset="0"/>
              <a:cs typeface="Arial" panose="020B0604020202020204" pitchFamily="34" charset="0"/>
            </a:endParaRPr>
          </a:p>
        </p:txBody>
      </p:sp>
      <p:pic>
        <p:nvPicPr>
          <p:cNvPr id="33" name="Correct sound effect and wrong sound effect (mp3cut.net)">
            <a:hlinkClick r:id="" action="ppaction://media"/>
            <a:extLst>
              <a:ext uri="{FF2B5EF4-FFF2-40B4-BE49-F238E27FC236}">
                <a16:creationId xmlns:a16="http://schemas.microsoft.com/office/drawing/2014/main" xmlns=""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xmlns="" id="{6ED69A8E-3629-71D5-BBA5-B0D841236B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862655" y="3915085"/>
            <a:ext cx="639785" cy="556871"/>
          </a:xfrm>
          <a:prstGeom prst="rect">
            <a:avLst/>
          </a:prstGeom>
        </p:spPr>
      </p:pic>
      <p:pic>
        <p:nvPicPr>
          <p:cNvPr id="35" name="Picture 10">
            <a:extLst>
              <a:ext uri="{FF2B5EF4-FFF2-40B4-BE49-F238E27FC236}">
                <a16:creationId xmlns:a16="http://schemas.microsoft.com/office/drawing/2014/main" xmlns="" id="{93F2F73B-7500-D6CF-7EC0-81FB446338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14518" y="3748518"/>
            <a:ext cx="637592" cy="568036"/>
          </a:xfrm>
          <a:prstGeom prst="rect">
            <a:avLst/>
          </a:prstGeom>
        </p:spPr>
      </p:pic>
      <p:pic>
        <p:nvPicPr>
          <p:cNvPr id="36" name="Picture 10">
            <a:extLst>
              <a:ext uri="{FF2B5EF4-FFF2-40B4-BE49-F238E27FC236}">
                <a16:creationId xmlns:a16="http://schemas.microsoft.com/office/drawing/2014/main" xmlns="" id="{FBEB367B-911F-64C4-9BB5-C939C681C3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595471" y="2511135"/>
            <a:ext cx="637592" cy="568036"/>
          </a:xfrm>
          <a:prstGeom prst="rect">
            <a:avLst/>
          </a:prstGeom>
        </p:spPr>
      </p:pic>
      <p:pic>
        <p:nvPicPr>
          <p:cNvPr id="37" name="Picture 10">
            <a:extLst>
              <a:ext uri="{FF2B5EF4-FFF2-40B4-BE49-F238E27FC236}">
                <a16:creationId xmlns:a16="http://schemas.microsoft.com/office/drawing/2014/main" xmlns="" id="{2968104A-E55D-7895-FFF7-2F96E1FA4E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14518" y="2511136"/>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xmlns=""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pic>
        <p:nvPicPr>
          <p:cNvPr id="16" name="Picture 15">
            <a:hlinkClick r:id="rId11" action="ppaction://hlinksldjump"/>
            <a:extLst>
              <a:ext uri="{FF2B5EF4-FFF2-40B4-BE49-F238E27FC236}">
                <a16:creationId xmlns:a16="http://schemas.microsoft.com/office/drawing/2014/main" xmlns="" id="{65A976C2-DFCD-4B58-42D0-5E2BF5ED91CE}"/>
              </a:ext>
            </a:extLst>
          </p:cNvPr>
          <p:cNvPicPr>
            <a:picLocks noChangeAspect="1"/>
          </p:cNvPicPr>
          <p:nvPr/>
        </p:nvPicPr>
        <p:blipFill>
          <a:blip r:embed="rId12"/>
          <a:stretch>
            <a:fillRect/>
          </a:stretch>
        </p:blipFill>
        <p:spPr>
          <a:xfrm>
            <a:off x="8182548" y="4202970"/>
            <a:ext cx="1009682" cy="937562"/>
          </a:xfrm>
          <a:prstGeom prst="rect">
            <a:avLst/>
          </a:prstGeom>
        </p:spPr>
      </p:pic>
    </p:spTree>
    <p:extLst>
      <p:ext uri="{BB962C8B-B14F-4D97-AF65-F5344CB8AC3E}">
        <p14:creationId xmlns:p14="http://schemas.microsoft.com/office/powerpoint/2010/main" val="17363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xmlns="" id="{99855FFD-344E-0BEC-871D-5C9A9BDE6278}"/>
              </a:ext>
            </a:extLst>
          </p:cNvPr>
          <p:cNvSpPr/>
          <p:nvPr/>
        </p:nvSpPr>
        <p:spPr>
          <a:xfrm>
            <a:off x="910936" y="58968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250" b="1" kern="1200">
                <a:solidFill>
                  <a:prstClr val="black"/>
                </a:solidFill>
                <a:latin typeface="Arial" panose="020B0604020202020204" pitchFamily="34" charset="0"/>
                <a:cs typeface="Arial" panose="020B0604020202020204" pitchFamily="34" charset="0"/>
              </a:rPr>
              <a:t>Câu 4: </a:t>
            </a:r>
            <a:r>
              <a:rPr lang="en-US" sz="2250" kern="1200">
                <a:solidFill>
                  <a:prstClr val="black"/>
                </a:solidFill>
                <a:latin typeface="Arial" panose="020B0604020202020204" pitchFamily="34" charset="0"/>
                <a:cs typeface="Arial" panose="020B0604020202020204" pitchFamily="34" charset="0"/>
              </a:rPr>
              <a:t>Trong trò chơi bập bênh, muốn nâng một người có trọng lượng lớn hơn thì cần phải:</a:t>
            </a:r>
          </a:p>
        </p:txBody>
      </p:sp>
      <p:sp>
        <p:nvSpPr>
          <p:cNvPr id="18" name="Đáp án đúng">
            <a:extLst>
              <a:ext uri="{FF2B5EF4-FFF2-40B4-BE49-F238E27FC236}">
                <a16:creationId xmlns:a16="http://schemas.microsoft.com/office/drawing/2014/main" xmlns="" id="{EE0078FA-1165-505E-840F-C862A1AD3A98}"/>
              </a:ext>
            </a:extLst>
          </p:cNvPr>
          <p:cNvSpPr/>
          <p:nvPr/>
        </p:nvSpPr>
        <p:spPr>
          <a:xfrm>
            <a:off x="910938" y="354070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B. </a:t>
            </a:r>
            <a:r>
              <a:rPr lang="en-US" sz="1500" kern="1200">
                <a:solidFill>
                  <a:prstClr val="black"/>
                </a:solidFill>
                <a:latin typeface="Arial" panose="020B0604020202020204" pitchFamily="34" charset="0"/>
                <a:cs typeface="Arial" panose="020B0604020202020204" pitchFamily="34" charset="0"/>
              </a:rPr>
              <a:t>Ngồi xa trục quay hơn so với người kia</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xmlns="" id="{B23A4FD1-FAA6-67B1-A04A-CF148F8E78D9}"/>
              </a:ext>
            </a:extLst>
          </p:cNvPr>
          <p:cNvSpPr/>
          <p:nvPr/>
        </p:nvSpPr>
        <p:spPr>
          <a:xfrm>
            <a:off x="910936" y="231457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A. </a:t>
            </a:r>
            <a:r>
              <a:rPr lang="en-US" sz="1500" kern="1200">
                <a:solidFill>
                  <a:prstClr val="black"/>
                </a:solidFill>
                <a:latin typeface="Arial" panose="020B0604020202020204" pitchFamily="34" charset="0"/>
                <a:cs typeface="Arial" panose="020B0604020202020204" pitchFamily="34" charset="0"/>
              </a:rPr>
              <a:t>Ngồi lại gần trục quay hơn so với người kia</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xmlns="" id="{301BCDA5-188D-48C7-6D18-43282696C5FC}"/>
              </a:ext>
            </a:extLst>
          </p:cNvPr>
          <p:cNvSpPr/>
          <p:nvPr/>
        </p:nvSpPr>
        <p:spPr>
          <a:xfrm>
            <a:off x="4831773" y="231457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C. </a:t>
            </a:r>
            <a:r>
              <a:rPr lang="en-US" sz="1500" kern="1200">
                <a:solidFill>
                  <a:prstClr val="black"/>
                </a:solidFill>
                <a:latin typeface="Arial" panose="020B0604020202020204" pitchFamily="34" charset="0"/>
                <a:cs typeface="Arial" panose="020B0604020202020204" pitchFamily="34" charset="0"/>
              </a:rPr>
              <a:t>Ngồi ở vị trí có khoảng cách với trục quay bằng người kia</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xmlns="" id="{6921AC71-8368-98CC-4845-2B24631201D6}"/>
              </a:ext>
            </a:extLst>
          </p:cNvPr>
          <p:cNvSpPr/>
          <p:nvPr/>
        </p:nvSpPr>
        <p:spPr>
          <a:xfrm>
            <a:off x="4831772" y="354070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noProof="1">
                <a:solidFill>
                  <a:prstClr val="black"/>
                </a:solidFill>
                <a:latin typeface="Arial" panose="020B0604020202020204" pitchFamily="34" charset="0"/>
                <a:cs typeface="Arial" panose="020B0604020202020204" pitchFamily="34" charset="0"/>
              </a:rPr>
              <a:t>D. </a:t>
            </a:r>
            <a:r>
              <a:rPr lang="en-US" sz="1500" kern="1200">
                <a:solidFill>
                  <a:prstClr val="black"/>
                </a:solidFill>
                <a:latin typeface="Arial" panose="020B0604020202020204" pitchFamily="34" charset="0"/>
                <a:cs typeface="Arial" panose="020B0604020202020204" pitchFamily="34" charset="0"/>
              </a:rPr>
              <a:t>Ngồi ở vị trí cũ</a:t>
            </a:r>
            <a:endParaRPr lang="vi-VN" sz="1500" kern="1200" noProof="1">
              <a:solidFill>
                <a:prstClr val="black"/>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xmlns="" id="{4DDDB707-1754-02DE-ED8A-24AC1AB601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97130" y="4015933"/>
            <a:ext cx="639785" cy="556871"/>
          </a:xfrm>
          <a:prstGeom prst="rect">
            <a:avLst/>
          </a:prstGeom>
        </p:spPr>
      </p:pic>
      <p:pic>
        <p:nvPicPr>
          <p:cNvPr id="23" name="Picture 10">
            <a:extLst>
              <a:ext uri="{FF2B5EF4-FFF2-40B4-BE49-F238E27FC236}">
                <a16:creationId xmlns:a16="http://schemas.microsoft.com/office/drawing/2014/main" xmlns="" id="{AC8E7E92-0417-7D0F-FB99-B5166E8782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66924" y="2800780"/>
            <a:ext cx="637592" cy="568036"/>
          </a:xfrm>
          <a:prstGeom prst="rect">
            <a:avLst/>
          </a:prstGeom>
        </p:spPr>
      </p:pic>
      <p:pic>
        <p:nvPicPr>
          <p:cNvPr id="24" name="Picture 10">
            <a:extLst>
              <a:ext uri="{FF2B5EF4-FFF2-40B4-BE49-F238E27FC236}">
                <a16:creationId xmlns:a16="http://schemas.microsoft.com/office/drawing/2014/main" xmlns="" id="{8E50EEF4-9841-DB62-BC63-80EC3EEFB1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95471" y="3755445"/>
            <a:ext cx="637592" cy="568036"/>
          </a:xfrm>
          <a:prstGeom prst="rect">
            <a:avLst/>
          </a:prstGeom>
        </p:spPr>
      </p:pic>
      <p:pic>
        <p:nvPicPr>
          <p:cNvPr id="25" name="Picture 10">
            <a:extLst>
              <a:ext uri="{FF2B5EF4-FFF2-40B4-BE49-F238E27FC236}">
                <a16:creationId xmlns:a16="http://schemas.microsoft.com/office/drawing/2014/main" xmlns="" id="{FB94ED1D-AE58-5D05-84D2-645969C28B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74636" y="281333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xmlns=""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xmlns=""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77949"/>
            <a:ext cx="365522" cy="365522"/>
          </a:xfrm>
          <a:prstGeom prst="rect">
            <a:avLst/>
          </a:prstGeom>
        </p:spPr>
      </p:pic>
      <p:pic>
        <p:nvPicPr>
          <p:cNvPr id="16" name="Picture 15">
            <a:hlinkClick r:id="rId11" action="ppaction://hlinksldjump"/>
            <a:extLst>
              <a:ext uri="{FF2B5EF4-FFF2-40B4-BE49-F238E27FC236}">
                <a16:creationId xmlns:a16="http://schemas.microsoft.com/office/drawing/2014/main" xmlns="" id="{D7F99036-7D15-6C98-6620-7793FB184663}"/>
              </a:ext>
            </a:extLst>
          </p:cNvPr>
          <p:cNvPicPr>
            <a:picLocks noChangeAspect="1"/>
          </p:cNvPicPr>
          <p:nvPr/>
        </p:nvPicPr>
        <p:blipFill>
          <a:blip r:embed="rId12"/>
          <a:stretch>
            <a:fillRect/>
          </a:stretch>
        </p:blipFill>
        <p:spPr>
          <a:xfrm>
            <a:off x="8182548" y="4202970"/>
            <a:ext cx="1009682" cy="937562"/>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8F0ABDA-19D7-E199-C2CF-DD08C35D7229}"/>
              </a:ext>
            </a:extLst>
          </p:cNvPr>
          <p:cNvSpPr/>
          <p:nvPr/>
        </p:nvSpPr>
        <p:spPr>
          <a:xfrm>
            <a:off x="0" y="4184073"/>
            <a:ext cx="9141714" cy="95645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7" name="Câu hỏi">
            <a:extLst>
              <a:ext uri="{FF2B5EF4-FFF2-40B4-BE49-F238E27FC236}">
                <a16:creationId xmlns:a16="http://schemas.microsoft.com/office/drawing/2014/main" xmlns="" id="{1AB69979-1D5C-6D4F-6590-E0650E70A5B4}"/>
              </a:ext>
            </a:extLst>
          </p:cNvPr>
          <p:cNvSpPr/>
          <p:nvPr/>
        </p:nvSpPr>
        <p:spPr>
          <a:xfrm>
            <a:off x="910936" y="584436"/>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50" b="1" kern="1200" noProof="1">
                <a:solidFill>
                  <a:prstClr val="black"/>
                </a:solidFill>
                <a:latin typeface="Arial" panose="020B0604020202020204" pitchFamily="34" charset="0"/>
                <a:cs typeface="Arial" panose="020B0604020202020204" pitchFamily="34" charset="0"/>
              </a:rPr>
              <a:t>Câu hỏi </a:t>
            </a:r>
            <a:r>
              <a:rPr lang="en-US" sz="2250" b="1" kern="1200" noProof="1">
                <a:solidFill>
                  <a:prstClr val="black"/>
                </a:solidFill>
                <a:latin typeface="Arial" panose="020B0604020202020204" pitchFamily="34" charset="0"/>
                <a:cs typeface="Arial" panose="020B0604020202020204" pitchFamily="34" charset="0"/>
              </a:rPr>
              <a:t>5: </a:t>
            </a:r>
            <a:r>
              <a:rPr lang="en-US" sz="2250" kern="1200">
                <a:solidFill>
                  <a:prstClr val="black"/>
                </a:solidFill>
                <a:latin typeface="Arial" panose="020B0604020202020204" pitchFamily="34" charset="0"/>
                <a:cs typeface="Arial" panose="020B0604020202020204" pitchFamily="34" charset="0"/>
              </a:rPr>
              <a:t>Tác dụng làm quay của vật càng lớn khi </a:t>
            </a:r>
            <a:endParaRPr lang="vi-VN" sz="2250" kern="1200" noProof="1">
              <a:solidFill>
                <a:prstClr val="black"/>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xmlns="" id="{2FB644CA-CB55-3594-B5C2-C9F8A867CDF0}"/>
              </a:ext>
            </a:extLst>
          </p:cNvPr>
          <p:cNvSpPr/>
          <p:nvPr/>
        </p:nvSpPr>
        <p:spPr>
          <a:xfrm>
            <a:off x="910936" y="230932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A. </a:t>
            </a:r>
            <a:r>
              <a:rPr lang="en-US" sz="1500" kern="1200">
                <a:solidFill>
                  <a:prstClr val="black"/>
                </a:solidFill>
                <a:latin typeface="Arial" panose="020B0604020202020204" pitchFamily="34" charset="0"/>
                <a:cs typeface="Arial" panose="020B0604020202020204" pitchFamily="34" charset="0"/>
              </a:rPr>
              <a:t>Lực có giá trị lớn và khoảng cách từ trục quay đến giá của lực càng lớn</a:t>
            </a:r>
            <a:endParaRPr lang="vi-VN" sz="1500" kern="1200" noProof="1">
              <a:solidFill>
                <a:prstClr val="black"/>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xmlns="" id="{30828281-61AD-7A62-0775-C0E24C9C1DEB}"/>
              </a:ext>
            </a:extLst>
          </p:cNvPr>
          <p:cNvSpPr/>
          <p:nvPr/>
        </p:nvSpPr>
        <p:spPr>
          <a:xfrm>
            <a:off x="910936" y="353545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B. </a:t>
            </a:r>
            <a:r>
              <a:rPr lang="en-US" sz="1500" kern="1200">
                <a:solidFill>
                  <a:prstClr val="black"/>
                </a:solidFill>
                <a:latin typeface="Arial" panose="020B0604020202020204" pitchFamily="34" charset="0"/>
                <a:cs typeface="Arial" panose="020B0604020202020204" pitchFamily="34" charset="0"/>
              </a:rPr>
              <a:t>Lực có giá trị nhỏ và khoảng cách từ trục quay đến giá của lực càng lớn</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xmlns="" id="{E6A889FC-D3A7-FA7C-0DE3-0EA076B22F62}"/>
              </a:ext>
            </a:extLst>
          </p:cNvPr>
          <p:cNvSpPr/>
          <p:nvPr/>
        </p:nvSpPr>
        <p:spPr>
          <a:xfrm>
            <a:off x="4831773" y="230932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C. </a:t>
            </a:r>
            <a:r>
              <a:rPr lang="en-US" sz="1500" kern="1200">
                <a:solidFill>
                  <a:prstClr val="black"/>
                </a:solidFill>
                <a:latin typeface="Arial" panose="020B0604020202020204" pitchFamily="34" charset="0"/>
                <a:cs typeface="Arial" panose="020B0604020202020204" pitchFamily="34" charset="0"/>
              </a:rPr>
              <a:t>Lực có giá trị lớn và khoảng cách từ trục quay đến giá của lực càng nhỏ</a:t>
            </a:r>
            <a:endParaRPr lang="vi-VN" sz="1500" kern="1200" noProof="1">
              <a:solidFill>
                <a:prstClr val="black"/>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xmlns="" id="{39170EEF-8452-D761-9524-3629836006CB}"/>
              </a:ext>
            </a:extLst>
          </p:cNvPr>
          <p:cNvSpPr/>
          <p:nvPr/>
        </p:nvSpPr>
        <p:spPr>
          <a:xfrm>
            <a:off x="4831772" y="353545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1500" kern="1200" noProof="1">
                <a:solidFill>
                  <a:prstClr val="black"/>
                </a:solidFill>
                <a:latin typeface="Arial" panose="020B0604020202020204" pitchFamily="34" charset="0"/>
                <a:cs typeface="Arial" panose="020B0604020202020204" pitchFamily="34" charset="0"/>
              </a:rPr>
              <a:t>D. </a:t>
            </a:r>
            <a:r>
              <a:rPr lang="en-US" sz="1500" kern="1200">
                <a:solidFill>
                  <a:prstClr val="black"/>
                </a:solidFill>
                <a:latin typeface="Arial" panose="020B0604020202020204" pitchFamily="34" charset="0"/>
                <a:cs typeface="Arial" panose="020B0604020202020204" pitchFamily="34" charset="0"/>
              </a:rPr>
              <a:t>Lực có giá trị nhỏ và khoảng cách từ trục quay đến giá của lực càng nhỏ</a:t>
            </a:r>
            <a:endParaRPr lang="vi-VN" sz="1500" kern="1200" noProof="1">
              <a:solidFill>
                <a:prstClr val="black"/>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xmlns=""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23" name="Picture 5">
            <a:extLst>
              <a:ext uri="{FF2B5EF4-FFF2-40B4-BE49-F238E27FC236}">
                <a16:creationId xmlns:a16="http://schemas.microsoft.com/office/drawing/2014/main" xmlns="" id="{E6F1E875-E86B-BE85-7126-D83A3A7273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17021" y="2818407"/>
            <a:ext cx="639785" cy="556871"/>
          </a:xfrm>
          <a:prstGeom prst="rect">
            <a:avLst/>
          </a:prstGeom>
        </p:spPr>
      </p:pic>
      <p:pic>
        <p:nvPicPr>
          <p:cNvPr id="24" name="Picture 10">
            <a:extLst>
              <a:ext uri="{FF2B5EF4-FFF2-40B4-BE49-F238E27FC236}">
                <a16:creationId xmlns:a16="http://schemas.microsoft.com/office/drawing/2014/main" xmlns="" id="{21ED3440-86C4-2238-C706-281A268BA3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050369" y="2679419"/>
            <a:ext cx="637592" cy="568036"/>
          </a:xfrm>
          <a:prstGeom prst="rect">
            <a:avLst/>
          </a:prstGeom>
        </p:spPr>
      </p:pic>
      <p:pic>
        <p:nvPicPr>
          <p:cNvPr id="25" name="Picture 10">
            <a:extLst>
              <a:ext uri="{FF2B5EF4-FFF2-40B4-BE49-F238E27FC236}">
                <a16:creationId xmlns:a16="http://schemas.microsoft.com/office/drawing/2014/main" xmlns="" id="{D63E2BD7-F450-5D60-9549-B4F666CC0F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20157" y="4169791"/>
            <a:ext cx="637592" cy="568036"/>
          </a:xfrm>
          <a:prstGeom prst="rect">
            <a:avLst/>
          </a:prstGeom>
        </p:spPr>
      </p:pic>
      <p:pic>
        <p:nvPicPr>
          <p:cNvPr id="26" name="Picture 10">
            <a:extLst>
              <a:ext uri="{FF2B5EF4-FFF2-40B4-BE49-F238E27FC236}">
                <a16:creationId xmlns:a16="http://schemas.microsoft.com/office/drawing/2014/main" xmlns="" id="{57B1D1AC-929A-1B48-B037-A531AC6D1E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144807" y="4023898"/>
            <a:ext cx="637592" cy="56803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xmlns=""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pic>
        <p:nvPicPr>
          <p:cNvPr id="16" name="Picture 15">
            <a:hlinkClick r:id="rId11" action="ppaction://hlinksldjump"/>
            <a:extLst>
              <a:ext uri="{FF2B5EF4-FFF2-40B4-BE49-F238E27FC236}">
                <a16:creationId xmlns:a16="http://schemas.microsoft.com/office/drawing/2014/main" xmlns="" id="{FA7CC93C-B87D-DB38-6C58-2D57379E406C}"/>
              </a:ext>
            </a:extLst>
          </p:cNvPr>
          <p:cNvPicPr>
            <a:picLocks noChangeAspect="1"/>
          </p:cNvPicPr>
          <p:nvPr/>
        </p:nvPicPr>
        <p:blipFill>
          <a:blip r:embed="rId12"/>
          <a:stretch>
            <a:fillRect/>
          </a:stretch>
        </p:blipFill>
        <p:spPr>
          <a:xfrm>
            <a:off x="8182548" y="4202970"/>
            <a:ext cx="1009682" cy="937562"/>
          </a:xfrm>
          <a:prstGeom prst="rect">
            <a:avLst/>
          </a:prstGeom>
        </p:spPr>
      </p:pic>
    </p:spTree>
    <p:extLst>
      <p:ext uri="{BB962C8B-B14F-4D97-AF65-F5344CB8AC3E}">
        <p14:creationId xmlns:p14="http://schemas.microsoft.com/office/powerpoint/2010/main" val="30601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2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2"/>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6" name="TextBox 5">
            <a:extLst>
              <a:ext uri="{FF2B5EF4-FFF2-40B4-BE49-F238E27FC236}">
                <a16:creationId xmlns:a16="http://schemas.microsoft.com/office/drawing/2014/main" xmlns="" id="{B3A18A1C-E2A7-F3BC-9168-CCB0258906BB}"/>
              </a:ext>
            </a:extLst>
          </p:cNvPr>
          <p:cNvSpPr txBox="1"/>
          <p:nvPr/>
        </p:nvSpPr>
        <p:spPr>
          <a:xfrm>
            <a:off x="1292251" y="167656"/>
            <a:ext cx="7564581" cy="958660"/>
          </a:xfrm>
          <a:prstGeom prst="rect">
            <a:avLst/>
          </a:prstGeom>
          <a:noFill/>
        </p:spPr>
        <p:txBody>
          <a:bodyPr wrap="square">
            <a:spAutoFit/>
          </a:bodyPr>
          <a:lstStyle/>
          <a:p>
            <a:pPr marL="0" marR="0" algn="just">
              <a:lnSpc>
                <a:spcPct val="150000"/>
              </a:lnSpc>
              <a:spcBef>
                <a:spcPts val="100"/>
              </a:spcBef>
              <a:spcAft>
                <a:spcPts val="100"/>
              </a:spcAft>
            </a:pPr>
            <a:r>
              <a:rPr lang="en-US" sz="2000" b="1">
                <a:solidFill>
                  <a:srgbClr val="000000"/>
                </a:solidFill>
                <a:effectLst/>
                <a:latin typeface="+mj-lt"/>
                <a:ea typeface="Times New Roman" panose="02020603050405020304" pitchFamily="18" charset="0"/>
                <a:cs typeface="Times New Roman" panose="02020603050405020304" pitchFamily="18" charset="0"/>
              </a:rPr>
              <a:t>Luyện tập (SGK – tr91): </a:t>
            </a:r>
            <a:r>
              <a:rPr lang="en-US" sz="2000">
                <a:solidFill>
                  <a:srgbClr val="000000"/>
                </a:solidFill>
                <a:effectLst/>
                <a:latin typeface="+mj-lt"/>
                <a:ea typeface="Times New Roman" panose="02020603050405020304" pitchFamily="18" charset="0"/>
                <a:cs typeface="Times New Roman" panose="02020603050405020304" pitchFamily="18" charset="0"/>
              </a:rPr>
              <a:t>Trong hình 18.1, tay người tác dụng lực như thế nào thì cánh cửa không quay?</a:t>
            </a:r>
            <a:endParaRPr lang="en-US" sz="2000">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1C541804-4630-B92C-DF12-CBC9E0AE8EAB}"/>
              </a:ext>
            </a:extLst>
          </p:cNvPr>
          <p:cNvPicPr>
            <a:picLocks noChangeAspect="1"/>
          </p:cNvPicPr>
          <p:nvPr/>
        </p:nvPicPr>
        <p:blipFill>
          <a:blip r:embed="rId3"/>
          <a:stretch>
            <a:fillRect/>
          </a:stretch>
        </p:blipFill>
        <p:spPr>
          <a:xfrm>
            <a:off x="606805" y="1526519"/>
            <a:ext cx="3092003" cy="3064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xmlns="" id="{4646FAA2-A6A5-2AE1-3039-8631CAB3C87E}"/>
              </a:ext>
            </a:extLst>
          </p:cNvPr>
          <p:cNvPicPr>
            <a:picLocks noChangeAspect="1"/>
          </p:cNvPicPr>
          <p:nvPr/>
        </p:nvPicPr>
        <p:blipFill>
          <a:blip r:embed="rId4"/>
          <a:srcRect/>
          <a:stretch>
            <a:fillRect/>
          </a:stretch>
        </p:blipFill>
        <p:spPr>
          <a:xfrm>
            <a:off x="327196" y="65067"/>
            <a:ext cx="878457" cy="1280083"/>
          </a:xfrm>
          <a:prstGeom prst="rect">
            <a:avLst/>
          </a:prstGeom>
        </p:spPr>
      </p:pic>
      <p:sp>
        <p:nvSpPr>
          <p:cNvPr id="9" name="Rectangle: Rounded Corners 8">
            <a:extLst>
              <a:ext uri="{FF2B5EF4-FFF2-40B4-BE49-F238E27FC236}">
                <a16:creationId xmlns:a16="http://schemas.microsoft.com/office/drawing/2014/main" xmlns="" id="{7EC8F492-07D8-9678-0247-15F02C2DA0E1}"/>
              </a:ext>
            </a:extLst>
          </p:cNvPr>
          <p:cNvSpPr/>
          <p:nvPr/>
        </p:nvSpPr>
        <p:spPr>
          <a:xfrm>
            <a:off x="4420860" y="2312450"/>
            <a:ext cx="4322618" cy="16323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accent6"/>
                </a:solidFill>
                <a:effectLst/>
                <a:latin typeface="+mj-lt"/>
                <a:ea typeface="Times New Roman" panose="02020603050405020304" pitchFamily="18" charset="0"/>
              </a:rPr>
              <a:t>Trong hình 18.1, khi người tác dụng lực vào bản lề thì cánh cửa sẽ không quay</a:t>
            </a:r>
            <a:endParaRPr lang="en-US" sz="2000">
              <a:solidFill>
                <a:schemeClr val="accent6"/>
              </a:solidFill>
              <a:latin typeface="+mj-lt"/>
            </a:endParaRPr>
          </a:p>
        </p:txBody>
      </p:sp>
      <p:sp>
        <p:nvSpPr>
          <p:cNvPr id="11" name="Arrow: Curved Down 10">
            <a:extLst>
              <a:ext uri="{FF2B5EF4-FFF2-40B4-BE49-F238E27FC236}">
                <a16:creationId xmlns:a16="http://schemas.microsoft.com/office/drawing/2014/main" xmlns="" id="{823BE477-BAF4-AE35-2A8A-8236BD694FC0}"/>
              </a:ext>
            </a:extLst>
          </p:cNvPr>
          <p:cNvSpPr/>
          <p:nvPr/>
        </p:nvSpPr>
        <p:spPr>
          <a:xfrm>
            <a:off x="4519099" y="1353790"/>
            <a:ext cx="1110883" cy="958660"/>
          </a:xfrm>
          <a:prstGeom prst="curvedDown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TextBox 6">
            <a:extLst>
              <a:ext uri="{FF2B5EF4-FFF2-40B4-BE49-F238E27FC236}">
                <a16:creationId xmlns:a16="http://schemas.microsoft.com/office/drawing/2014/main" xmlns="" id="{3BEC46B5-6974-CCB6-7568-B931A3E3CB8D}"/>
              </a:ext>
            </a:extLst>
          </p:cNvPr>
          <p:cNvSpPr txBox="1"/>
          <p:nvPr/>
        </p:nvSpPr>
        <p:spPr>
          <a:xfrm>
            <a:off x="2932125" y="0"/>
            <a:ext cx="2531603" cy="699230"/>
          </a:xfrm>
          <a:prstGeom prst="rect">
            <a:avLst/>
          </a:prstGeom>
          <a:noFill/>
        </p:spPr>
        <p:txBody>
          <a:bodyPr wrap="square" rtlCol="0">
            <a:spAutoFit/>
          </a:bodyPr>
          <a:lstStyle/>
          <a:p>
            <a:pPr algn="ctr">
              <a:lnSpc>
                <a:spcPct val="150000"/>
              </a:lnSpc>
            </a:pPr>
            <a:r>
              <a:rPr lang="en-US" sz="3000" b="1"/>
              <a:t>VẬN DỤNG</a:t>
            </a:r>
          </a:p>
        </p:txBody>
      </p:sp>
      <p:sp>
        <p:nvSpPr>
          <p:cNvPr id="10" name="TextBox 9">
            <a:extLst>
              <a:ext uri="{FF2B5EF4-FFF2-40B4-BE49-F238E27FC236}">
                <a16:creationId xmlns:a16="http://schemas.microsoft.com/office/drawing/2014/main" xmlns="" id="{2BB08647-A307-3265-95AF-FA141FC75F3E}"/>
              </a:ext>
            </a:extLst>
          </p:cNvPr>
          <p:cNvSpPr txBox="1"/>
          <p:nvPr/>
        </p:nvSpPr>
        <p:spPr>
          <a:xfrm>
            <a:off x="3687828" y="710520"/>
            <a:ext cx="4708026" cy="4186274"/>
          </a:xfrm>
          <a:prstGeom prst="rect">
            <a:avLst/>
          </a:prstGeom>
          <a:noFill/>
        </p:spPr>
        <p:txBody>
          <a:bodyPr wrap="square">
            <a:spAutoFit/>
          </a:bodyPr>
          <a:lstStyle/>
          <a:p>
            <a:pPr marL="342900" marR="0" indent="-342900" algn="just">
              <a:lnSpc>
                <a:spcPct val="150000"/>
              </a:lnSpc>
              <a:spcBef>
                <a:spcPts val="100"/>
              </a:spcBef>
              <a:spcAft>
                <a:spcPts val="100"/>
              </a:spcAft>
              <a:buAutoNum type="arabicPeriod"/>
            </a:pPr>
            <a:r>
              <a:rPr lang="en-US" sz="1600">
                <a:solidFill>
                  <a:srgbClr val="000000"/>
                </a:solidFill>
                <a:effectLst/>
                <a:latin typeface="+mj-lt"/>
                <a:ea typeface="Times New Roman" panose="02020603050405020304" pitchFamily="18" charset="0"/>
                <a:cs typeface="Times New Roman" panose="02020603050405020304" pitchFamily="18" charset="0"/>
              </a:rPr>
              <a:t>Khi tháo các đai ốc ở các máy, thiết bị, người thợ dùng một dụng cụ gọi là cờ-lê (Hình 18.5).</a:t>
            </a:r>
          </a:p>
          <a:p>
            <a:pPr marL="0" marR="0" algn="just">
              <a:lnSpc>
                <a:spcPct val="150000"/>
              </a:lnSpc>
              <a:spcBef>
                <a:spcPts val="100"/>
              </a:spcBef>
              <a:spcAft>
                <a:spcPts val="100"/>
              </a:spcAft>
            </a:pPr>
            <a:r>
              <a:rPr lang="en-US" sz="1600">
                <a:solidFill>
                  <a:srgbClr val="000000"/>
                </a:solidFill>
                <a:effectLst/>
                <a:latin typeface="+mj-lt"/>
                <a:ea typeface="Times New Roman" panose="02020603050405020304" pitchFamily="18" charset="0"/>
                <a:cs typeface="Times New Roman" panose="02020603050405020304" pitchFamily="18" charset="0"/>
              </a:rPr>
              <a:t>a. Chỉ ra vật chịu lực tác dụng làm quay và lực làm quay vật trong trường hợp này.</a:t>
            </a:r>
            <a:endParaRPr lang="en-US" sz="16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1600">
                <a:solidFill>
                  <a:srgbClr val="000000"/>
                </a:solidFill>
                <a:effectLst/>
                <a:latin typeface="+mj-lt"/>
                <a:ea typeface="Times New Roman" panose="02020603050405020304" pitchFamily="18" charset="0"/>
                <a:cs typeface="Times New Roman" panose="02020603050405020304" pitchFamily="18" charset="0"/>
              </a:rPr>
              <a:t>b. Nếu ốc quá chặt, người thợ thường phải dùng thêm một đoạn ống thép để nối dài thêm cán của chiếc cờ-lê. Giải thích cách làm này.</a:t>
            </a:r>
          </a:p>
          <a:p>
            <a:pPr algn="just">
              <a:lnSpc>
                <a:spcPct val="150000"/>
              </a:lnSpc>
              <a:spcBef>
                <a:spcPts val="100"/>
              </a:spcBef>
              <a:spcAft>
                <a:spcPts val="100"/>
              </a:spcAft>
            </a:pPr>
            <a:r>
              <a:rPr lang="en-US" sz="1600">
                <a:solidFill>
                  <a:srgbClr val="000000"/>
                </a:solidFill>
                <a:effectLst/>
                <a:latin typeface="+mj-lt"/>
                <a:ea typeface="Times New Roman" panose="02020603050405020304" pitchFamily="18" charset="0"/>
                <a:cs typeface="Times New Roman" panose="02020603050405020304" pitchFamily="18" charset="0"/>
              </a:rPr>
              <a:t>2. Hình 18.6 là ảnh chiếc kìm cán dài dùng để cắt sắt và dao xén giấy. Trong mỗi hình, nêu rõ bộ phận nào của dụng cụ sẽ quay được khi chịu lực tác dụng.</a:t>
            </a:r>
            <a:endParaRPr lang="en-US" sz="1600">
              <a:effectLst/>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D34B7FB7-F7CC-972F-DC4B-54BFFEDD09D9}"/>
              </a:ext>
            </a:extLst>
          </p:cNvPr>
          <p:cNvPicPr>
            <a:picLocks noChangeAspect="1"/>
          </p:cNvPicPr>
          <p:nvPr/>
        </p:nvPicPr>
        <p:blipFill>
          <a:blip r:embed="rId3"/>
          <a:stretch>
            <a:fillRect/>
          </a:stretch>
        </p:blipFill>
        <p:spPr>
          <a:xfrm>
            <a:off x="668026" y="1052614"/>
            <a:ext cx="2693913" cy="1751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xmlns="" id="{018D6072-111F-0E20-F637-F0F8C0785077}"/>
              </a:ext>
            </a:extLst>
          </p:cNvPr>
          <p:cNvPicPr>
            <a:picLocks noChangeAspect="1"/>
          </p:cNvPicPr>
          <p:nvPr/>
        </p:nvPicPr>
        <p:blipFill>
          <a:blip r:embed="rId4"/>
          <a:stretch>
            <a:fillRect/>
          </a:stretch>
        </p:blipFill>
        <p:spPr>
          <a:xfrm>
            <a:off x="324076" y="3432169"/>
            <a:ext cx="3200808" cy="1317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a:spLocks noGrp="1"/>
          </p:cNvSpPr>
          <p:nvPr>
            <p:ph type="title"/>
          </p:nvPr>
        </p:nvSpPr>
        <p:spPr>
          <a:xfrm>
            <a:off x="1690950" y="1016730"/>
            <a:ext cx="5762100" cy="135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000">
                <a:latin typeface="+mj-lt"/>
              </a:rPr>
              <a:t>BÀI 18</a:t>
            </a:r>
            <a:endParaRPr sz="5000">
              <a:latin typeface="+mj-lt"/>
            </a:endParaRPr>
          </a:p>
        </p:txBody>
      </p:sp>
      <p:sp>
        <p:nvSpPr>
          <p:cNvPr id="293" name="Google Shape;293;p40"/>
          <p:cNvSpPr txBox="1">
            <a:spLocks noGrp="1"/>
          </p:cNvSpPr>
          <p:nvPr>
            <p:ph type="subTitle" idx="1"/>
          </p:nvPr>
        </p:nvSpPr>
        <p:spPr>
          <a:xfrm>
            <a:off x="1019879" y="2378405"/>
            <a:ext cx="7434289" cy="671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LỰC CÓ THỂ LÀM QUAY VẬT</a:t>
            </a:r>
          </a:p>
        </p:txBody>
      </p:sp>
      <p:sp>
        <p:nvSpPr>
          <p:cNvPr id="294" name="Google Shape;294;p40"/>
          <p:cNvSpPr/>
          <p:nvPr/>
        </p:nvSpPr>
        <p:spPr>
          <a:xfrm rot="-10090268" flipH="1">
            <a:off x="-561606" y="6493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rot="9765619" flipH="1">
            <a:off x="-319280" y="-1476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16" name="Arrow: Pentagon 15">
            <a:extLst>
              <a:ext uri="{FF2B5EF4-FFF2-40B4-BE49-F238E27FC236}">
                <a16:creationId xmlns:a16="http://schemas.microsoft.com/office/drawing/2014/main" xmlns="" id="{C146D461-86F8-B106-21EC-73D7D7E51674}"/>
              </a:ext>
            </a:extLst>
          </p:cNvPr>
          <p:cNvSpPr/>
          <p:nvPr/>
        </p:nvSpPr>
        <p:spPr>
          <a:xfrm>
            <a:off x="0" y="377852"/>
            <a:ext cx="1866585" cy="551662"/>
          </a:xfrm>
          <a:prstGeom prst="homePlat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Trả lời câu 1</a:t>
            </a:r>
          </a:p>
        </p:txBody>
      </p:sp>
      <p:sp>
        <p:nvSpPr>
          <p:cNvPr id="19" name="TextBox 18">
            <a:extLst>
              <a:ext uri="{FF2B5EF4-FFF2-40B4-BE49-F238E27FC236}">
                <a16:creationId xmlns:a16="http://schemas.microsoft.com/office/drawing/2014/main" xmlns="" id="{D95933D9-C5C1-1892-F763-C22575B3E0F3}"/>
              </a:ext>
            </a:extLst>
          </p:cNvPr>
          <p:cNvSpPr txBox="1"/>
          <p:nvPr/>
        </p:nvSpPr>
        <p:spPr>
          <a:xfrm>
            <a:off x="2025283" y="427573"/>
            <a:ext cx="6551940" cy="2144177"/>
          </a:xfrm>
          <a:prstGeom prst="rect">
            <a:avLst/>
          </a:prstGeom>
          <a:noFill/>
        </p:spPr>
        <p:txBody>
          <a:bodyPr wrap="square">
            <a:spAutoFit/>
          </a:bodyPr>
          <a:lstStyle/>
          <a:p>
            <a:pPr marL="0" marR="0" algn="just">
              <a:lnSpc>
                <a:spcPct val="150000"/>
              </a:lnSpc>
              <a:spcBef>
                <a:spcPts val="100"/>
              </a:spcBef>
              <a:spcAft>
                <a:spcPts val="100"/>
              </a:spcAft>
            </a:pPr>
            <a:r>
              <a:rPr lang="en-US" sz="1800">
                <a:solidFill>
                  <a:srgbClr val="000000"/>
                </a:solidFill>
                <a:effectLst/>
                <a:latin typeface="+mj-lt"/>
                <a:ea typeface="Times New Roman" panose="02020603050405020304" pitchFamily="18" charset="0"/>
                <a:cs typeface="Times New Roman" panose="02020603050405020304" pitchFamily="18" charset="0"/>
              </a:rPr>
              <a:t>1. a) Vật chịu lực tác dụng làm quay là cờ-lê, lực do tay người tác dụng làm quay cờ-lê.</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1800">
                <a:solidFill>
                  <a:srgbClr val="000000"/>
                </a:solidFill>
                <a:effectLst/>
                <a:latin typeface="+mj-lt"/>
                <a:ea typeface="Times New Roman" panose="02020603050405020304" pitchFamily="18" charset="0"/>
                <a:cs typeface="Times New Roman" panose="02020603050405020304" pitchFamily="18" charset="0"/>
              </a:rPr>
              <a:t>b) Việc dùng thêm một đoạn ống thép để nối dài thêm cán của chiếc cờ - lê để làm tăng khoảng cách từ trục quay đến giá của lực, khi đó sẽ làm tăng được tác dụng làm quay của lực.</a:t>
            </a:r>
            <a:endParaRPr lang="en-US" sz="1800">
              <a:effectLst/>
              <a:latin typeface="+mj-lt"/>
              <a:ea typeface="Calibri" panose="020F0502020204030204" pitchFamily="34" charset="0"/>
              <a:cs typeface="Times New Roman" panose="02020603050405020304" pitchFamily="18" charset="0"/>
            </a:endParaRPr>
          </a:p>
        </p:txBody>
      </p:sp>
      <p:sp>
        <p:nvSpPr>
          <p:cNvPr id="20" name="Arrow: Pentagon 19">
            <a:extLst>
              <a:ext uri="{FF2B5EF4-FFF2-40B4-BE49-F238E27FC236}">
                <a16:creationId xmlns:a16="http://schemas.microsoft.com/office/drawing/2014/main" xmlns="" id="{6938DEC8-E014-C5C6-CAF3-7AB211D9785F}"/>
              </a:ext>
            </a:extLst>
          </p:cNvPr>
          <p:cNvSpPr/>
          <p:nvPr/>
        </p:nvSpPr>
        <p:spPr>
          <a:xfrm>
            <a:off x="0" y="2941625"/>
            <a:ext cx="1866585" cy="551662"/>
          </a:xfrm>
          <a:prstGeom prst="homePlat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Trả lời câu 2</a:t>
            </a:r>
          </a:p>
        </p:txBody>
      </p:sp>
      <p:pic>
        <p:nvPicPr>
          <p:cNvPr id="21" name="Picture 20">
            <a:extLst>
              <a:ext uri="{FF2B5EF4-FFF2-40B4-BE49-F238E27FC236}">
                <a16:creationId xmlns:a16="http://schemas.microsoft.com/office/drawing/2014/main" xmlns="" id="{601137BB-6F3A-B672-10AC-F16A31D4117B}"/>
              </a:ext>
            </a:extLst>
          </p:cNvPr>
          <p:cNvPicPr>
            <a:picLocks noChangeAspect="1"/>
          </p:cNvPicPr>
          <p:nvPr/>
        </p:nvPicPr>
        <p:blipFill>
          <a:blip r:embed="rId3"/>
          <a:stretch>
            <a:fillRect/>
          </a:stretch>
        </p:blipFill>
        <p:spPr>
          <a:xfrm>
            <a:off x="3078543" y="2941625"/>
            <a:ext cx="3579195" cy="1774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 name="TextBox 5">
            <a:extLst>
              <a:ext uri="{FF2B5EF4-FFF2-40B4-BE49-F238E27FC236}">
                <a16:creationId xmlns:a16="http://schemas.microsoft.com/office/drawing/2014/main" xmlns="" id="{0CC08249-84E3-B809-C128-5FC09AFB8DEA}"/>
              </a:ext>
            </a:extLst>
          </p:cNvPr>
          <p:cNvSpPr txBox="1"/>
          <p:nvPr/>
        </p:nvSpPr>
        <p:spPr>
          <a:xfrm>
            <a:off x="2456033" y="324953"/>
            <a:ext cx="4231934" cy="553998"/>
          </a:xfrm>
          <a:prstGeom prst="rect">
            <a:avLst/>
          </a:prstGeom>
          <a:noFill/>
        </p:spPr>
        <p:txBody>
          <a:bodyPr wrap="square" rtlCol="0">
            <a:spAutoFit/>
          </a:bodyPr>
          <a:lstStyle/>
          <a:p>
            <a:pPr algn="ctr"/>
            <a:r>
              <a:rPr lang="en-US" sz="3000" b="1"/>
              <a:t>HƯỚNG DẪN VỀ NHÀ</a:t>
            </a:r>
          </a:p>
        </p:txBody>
      </p:sp>
      <p:sp>
        <p:nvSpPr>
          <p:cNvPr id="7" name="Flowchart: Document 6">
            <a:extLst>
              <a:ext uri="{FF2B5EF4-FFF2-40B4-BE49-F238E27FC236}">
                <a16:creationId xmlns:a16="http://schemas.microsoft.com/office/drawing/2014/main" xmlns="" id="{BDC7AA94-4BE6-CE46-C282-DBC48503A653}"/>
              </a:ext>
            </a:extLst>
          </p:cNvPr>
          <p:cNvSpPr/>
          <p:nvPr/>
        </p:nvSpPr>
        <p:spPr>
          <a:xfrm>
            <a:off x="460979" y="1250688"/>
            <a:ext cx="3850302" cy="1639872"/>
          </a:xfrm>
          <a:prstGeom prst="flowChartDocumen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rgbClr val="000000"/>
                </a:solidFill>
                <a:effectLst/>
                <a:latin typeface="+mj-lt"/>
                <a:ea typeface="Times New Roman" panose="02020603050405020304" pitchFamily="18" charset="0"/>
              </a:rPr>
              <a:t>Xem lại kiến thức đã học ở bài 18</a:t>
            </a:r>
            <a:endParaRPr lang="en-US" sz="2300">
              <a:latin typeface="+mj-lt"/>
            </a:endParaRPr>
          </a:p>
        </p:txBody>
      </p:sp>
      <p:sp>
        <p:nvSpPr>
          <p:cNvPr id="9" name="Flowchart: Document 8">
            <a:extLst>
              <a:ext uri="{FF2B5EF4-FFF2-40B4-BE49-F238E27FC236}">
                <a16:creationId xmlns:a16="http://schemas.microsoft.com/office/drawing/2014/main" xmlns="" id="{6F0DDC7A-25F6-AB7E-EC95-DB7152884FC1}"/>
              </a:ext>
            </a:extLst>
          </p:cNvPr>
          <p:cNvSpPr/>
          <p:nvPr/>
        </p:nvSpPr>
        <p:spPr>
          <a:xfrm>
            <a:off x="2157532" y="3262296"/>
            <a:ext cx="5350373" cy="1430718"/>
          </a:xfrm>
          <a:prstGeom prst="flowChartDocumen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a:solidFill>
                  <a:srgbClr val="000000"/>
                </a:solidFill>
                <a:effectLst/>
                <a:latin typeface="+mj-lt"/>
                <a:ea typeface="Times New Roman" panose="02020603050405020304" pitchFamily="18" charset="0"/>
              </a:rPr>
              <a:t>Xem trước nội dung </a:t>
            </a:r>
            <a:r>
              <a:rPr lang="en-US" sz="2300" b="1" i="1">
                <a:solidFill>
                  <a:srgbClr val="000000"/>
                </a:solidFill>
                <a:effectLst/>
                <a:latin typeface="+mj-lt"/>
                <a:ea typeface="Times New Roman" panose="02020603050405020304" pitchFamily="18" charset="0"/>
              </a:rPr>
              <a:t>Bài 19. Đòn bẩy</a:t>
            </a:r>
            <a:endParaRPr lang="en-US" sz="2300" b="1" i="1">
              <a:latin typeface="+mj-lt"/>
            </a:endParaRPr>
          </a:p>
        </p:txBody>
      </p:sp>
      <p:sp>
        <p:nvSpPr>
          <p:cNvPr id="10" name="Flowchart: Document 9">
            <a:extLst>
              <a:ext uri="{FF2B5EF4-FFF2-40B4-BE49-F238E27FC236}">
                <a16:creationId xmlns:a16="http://schemas.microsoft.com/office/drawing/2014/main" xmlns="" id="{CA299CDA-9438-089E-2013-C23D24779DED}"/>
              </a:ext>
            </a:extLst>
          </p:cNvPr>
          <p:cNvSpPr/>
          <p:nvPr/>
        </p:nvSpPr>
        <p:spPr>
          <a:xfrm>
            <a:off x="4832719" y="1250687"/>
            <a:ext cx="3850302" cy="1639873"/>
          </a:xfrm>
          <a:prstGeom prst="flowChartDocumen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rgbClr val="000000"/>
                </a:solidFill>
                <a:effectLst/>
                <a:ea typeface="Times New Roman" panose="02020603050405020304" pitchFamily="18" charset="0"/>
              </a:rPr>
              <a:t>Hoàn</a:t>
            </a:r>
            <a:r>
              <a:rPr lang="vi-VN" sz="2300">
                <a:solidFill>
                  <a:srgbClr val="000000"/>
                </a:solidFill>
                <a:effectLst/>
                <a:ea typeface="Times New Roman" panose="02020603050405020304" pitchFamily="18" charset="0"/>
              </a:rPr>
              <a:t> thành các bài tập </a:t>
            </a:r>
            <a:r>
              <a:rPr lang="en-US" sz="2300">
                <a:solidFill>
                  <a:srgbClr val="000000"/>
                </a:solidFill>
                <a:effectLst/>
                <a:ea typeface="Times New Roman" panose="02020603050405020304" pitchFamily="18" charset="0"/>
              </a:rPr>
              <a:t>trong Sách bài tập Khoa học tự nhiên 8</a:t>
            </a:r>
            <a:endParaRPr lang="en-US" sz="2300"/>
          </a:p>
        </p:txBody>
      </p:sp>
      <p:sp>
        <p:nvSpPr>
          <p:cNvPr id="14" name="Oval 13">
            <a:extLst>
              <a:ext uri="{FF2B5EF4-FFF2-40B4-BE49-F238E27FC236}">
                <a16:creationId xmlns:a16="http://schemas.microsoft.com/office/drawing/2014/main" xmlns="" id="{CCDA2C6D-B262-0940-F500-E64BE2ABFD81}"/>
              </a:ext>
            </a:extLst>
          </p:cNvPr>
          <p:cNvSpPr/>
          <p:nvPr/>
        </p:nvSpPr>
        <p:spPr>
          <a:xfrm>
            <a:off x="3838968" y="2157529"/>
            <a:ext cx="733031" cy="733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accent6"/>
                </a:solidFill>
              </a:rPr>
              <a:t>1</a:t>
            </a:r>
          </a:p>
        </p:txBody>
      </p:sp>
      <p:sp>
        <p:nvSpPr>
          <p:cNvPr id="15" name="Oval 14">
            <a:extLst>
              <a:ext uri="{FF2B5EF4-FFF2-40B4-BE49-F238E27FC236}">
                <a16:creationId xmlns:a16="http://schemas.microsoft.com/office/drawing/2014/main" xmlns="" id="{EDD3F6E1-FCB6-3937-5E3F-38725725A73A}"/>
              </a:ext>
            </a:extLst>
          </p:cNvPr>
          <p:cNvSpPr/>
          <p:nvPr/>
        </p:nvSpPr>
        <p:spPr>
          <a:xfrm>
            <a:off x="8210710" y="2264587"/>
            <a:ext cx="733031" cy="733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accent6"/>
                </a:solidFill>
              </a:rPr>
              <a:t>2</a:t>
            </a:r>
          </a:p>
        </p:txBody>
      </p:sp>
      <p:sp>
        <p:nvSpPr>
          <p:cNvPr id="16" name="Oval 15">
            <a:extLst>
              <a:ext uri="{FF2B5EF4-FFF2-40B4-BE49-F238E27FC236}">
                <a16:creationId xmlns:a16="http://schemas.microsoft.com/office/drawing/2014/main" xmlns="" id="{4B528497-6E4E-919F-EB5E-D449F1AA6CD0}"/>
              </a:ext>
            </a:extLst>
          </p:cNvPr>
          <p:cNvSpPr/>
          <p:nvPr/>
        </p:nvSpPr>
        <p:spPr>
          <a:xfrm>
            <a:off x="4356622" y="4331719"/>
            <a:ext cx="733031" cy="733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accent6"/>
                </a:solidFill>
              </a:rPr>
              <a:t>3</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a:spLocks noGrp="1"/>
          </p:cNvSpPr>
          <p:nvPr>
            <p:ph type="title"/>
          </p:nvPr>
        </p:nvSpPr>
        <p:spPr>
          <a:xfrm>
            <a:off x="607290" y="3216312"/>
            <a:ext cx="7894161" cy="100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a:t>CẢM ƠN CÁC EM ĐÃ LẮNG NGHE BÀI GIẢNG HÔM NAY!</a:t>
            </a:r>
            <a:endParaRPr sz="5000"/>
          </a:p>
        </p:txBody>
      </p:sp>
      <p:sp>
        <p:nvSpPr>
          <p:cNvPr id="472" name="Google Shape;472;p49"/>
          <p:cNvSpPr/>
          <p:nvPr/>
        </p:nvSpPr>
        <p:spPr>
          <a:xfrm rot="10090268">
            <a:off x="8012618" y="6493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9"/>
          <p:cNvSpPr/>
          <p:nvPr/>
        </p:nvSpPr>
        <p:spPr>
          <a:xfrm rot="-9765619">
            <a:off x="7770095" y="-1476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9"/>
          <p:cNvSpPr/>
          <p:nvPr/>
        </p:nvSpPr>
        <p:spPr>
          <a:xfrm flipH="1">
            <a:off x="-321393"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4" name="Google Shape;274;p39"/>
          <p:cNvSpPr txBox="1">
            <a:spLocks noGrp="1"/>
          </p:cNvSpPr>
          <p:nvPr>
            <p:ph type="title"/>
          </p:nvPr>
        </p:nvSpPr>
        <p:spPr>
          <a:xfrm>
            <a:off x="720000" y="389075"/>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a:latin typeface="+mj-lt"/>
              </a:rPr>
              <a:t>NỘI DUNG BÀI HỌC</a:t>
            </a:r>
            <a:endParaRPr>
              <a:latin typeface="+mj-lt"/>
            </a:endParaRPr>
          </a:p>
        </p:txBody>
      </p:sp>
      <p:sp>
        <p:nvSpPr>
          <p:cNvPr id="280" name="Google Shape;280;p39"/>
          <p:cNvSpPr txBox="1">
            <a:spLocks noGrp="1"/>
          </p:cNvSpPr>
          <p:nvPr>
            <p:ph type="title" idx="7"/>
          </p:nvPr>
        </p:nvSpPr>
        <p:spPr>
          <a:xfrm>
            <a:off x="5766434" y="2011318"/>
            <a:ext cx="734700"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86" name="Google Shape;286;p39"/>
          <p:cNvSpPr/>
          <p:nvPr/>
        </p:nvSpPr>
        <p:spPr>
          <a:xfrm>
            <a:off x="2220249" y="1886367"/>
            <a:ext cx="1064920" cy="644393"/>
          </a:xfrm>
          <a:custGeom>
            <a:avLst/>
            <a:gdLst/>
            <a:ahLst/>
            <a:cxnLst/>
            <a:rect l="l" t="t" r="r" b="b"/>
            <a:pathLst>
              <a:path w="21076" h="20563" extrusionOk="0">
                <a:moveTo>
                  <a:pt x="2244" y="2464"/>
                </a:moveTo>
                <a:cubicBezTo>
                  <a:pt x="5076" y="-456"/>
                  <a:pt x="16182" y="-855"/>
                  <a:pt x="18969" y="1667"/>
                </a:cubicBezTo>
                <a:cubicBezTo>
                  <a:pt x="21757" y="4189"/>
                  <a:pt x="21801" y="14676"/>
                  <a:pt x="18969" y="17596"/>
                </a:cubicBezTo>
                <a:cubicBezTo>
                  <a:pt x="16137" y="20516"/>
                  <a:pt x="4766" y="21711"/>
                  <a:pt x="1978" y="19189"/>
                </a:cubicBezTo>
                <a:cubicBezTo>
                  <a:pt x="-809" y="16667"/>
                  <a:pt x="-588" y="5384"/>
                  <a:pt x="2244" y="2464"/>
                </a:cubicBezTo>
                <a:close/>
              </a:path>
            </a:pathLst>
          </a:custGeom>
          <a:gradFill>
            <a:gsLst>
              <a:gs pos="0">
                <a:schemeClr val="dk2"/>
              </a:gs>
              <a:gs pos="100000">
                <a:schemeClr val="lt2"/>
              </a:gs>
            </a:gsLst>
            <a:lin ang="5400012" scaled="0"/>
          </a:gradFill>
          <a:ln>
            <a:noFill/>
          </a:ln>
        </p:spPr>
        <p:txBody>
          <a:bodyPr/>
          <a:lstStyle/>
          <a:p>
            <a:endParaRPr lang="en-US"/>
          </a:p>
        </p:txBody>
      </p:sp>
      <p:sp>
        <p:nvSpPr>
          <p:cNvPr id="287" name="Google Shape;287;p39"/>
          <p:cNvSpPr txBox="1">
            <a:spLocks noGrp="1"/>
          </p:cNvSpPr>
          <p:nvPr>
            <p:ph type="title" idx="5"/>
          </p:nvPr>
        </p:nvSpPr>
        <p:spPr>
          <a:xfrm>
            <a:off x="2275521" y="2011318"/>
            <a:ext cx="954376" cy="3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mj-lt"/>
              </a:rPr>
              <a:t>01</a:t>
            </a:r>
            <a:endParaRPr sz="4000">
              <a:latin typeface="+mj-lt"/>
            </a:endParaRPr>
          </a:p>
        </p:txBody>
      </p:sp>
      <p:sp>
        <p:nvSpPr>
          <p:cNvPr id="22" name="Rectangle: Rounded Corners 21">
            <a:extLst>
              <a:ext uri="{FF2B5EF4-FFF2-40B4-BE49-F238E27FC236}">
                <a16:creationId xmlns:a16="http://schemas.microsoft.com/office/drawing/2014/main" xmlns="" id="{5B51C342-072F-A03D-514E-1A75D23C22B1}"/>
              </a:ext>
            </a:extLst>
          </p:cNvPr>
          <p:cNvSpPr/>
          <p:nvPr/>
        </p:nvSpPr>
        <p:spPr>
          <a:xfrm>
            <a:off x="1127474" y="2725307"/>
            <a:ext cx="2957052" cy="146009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effectLst/>
                <a:ea typeface="Times New Roman" panose="02020603050405020304" pitchFamily="18" charset="0"/>
              </a:rPr>
              <a:t>TÁC DỤNG LÀM QUAY CỦA LỰC</a:t>
            </a:r>
            <a:endParaRPr lang="en-US" sz="2000"/>
          </a:p>
        </p:txBody>
      </p:sp>
      <p:sp>
        <p:nvSpPr>
          <p:cNvPr id="24" name="Rectangle: Rounded Corners 23">
            <a:extLst>
              <a:ext uri="{FF2B5EF4-FFF2-40B4-BE49-F238E27FC236}">
                <a16:creationId xmlns:a16="http://schemas.microsoft.com/office/drawing/2014/main" xmlns="" id="{A7946FF7-E053-B86A-181F-D7D69A83559D}"/>
              </a:ext>
            </a:extLst>
          </p:cNvPr>
          <p:cNvSpPr/>
          <p:nvPr/>
        </p:nvSpPr>
        <p:spPr>
          <a:xfrm>
            <a:off x="4655254" y="2725307"/>
            <a:ext cx="2957052" cy="146009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chemeClr val="accent2">
                    <a:lumMod val="50000"/>
                  </a:schemeClr>
                </a:solidFill>
              </a:rPr>
              <a:t>MOOMEN LỰC</a:t>
            </a:r>
          </a:p>
        </p:txBody>
      </p:sp>
      <p:sp>
        <p:nvSpPr>
          <p:cNvPr id="25" name="Google Shape;286;p39">
            <a:extLst>
              <a:ext uri="{FF2B5EF4-FFF2-40B4-BE49-F238E27FC236}">
                <a16:creationId xmlns:a16="http://schemas.microsoft.com/office/drawing/2014/main" xmlns="" id="{AF785443-E9C6-5839-9755-AD90110C7562}"/>
              </a:ext>
            </a:extLst>
          </p:cNvPr>
          <p:cNvSpPr/>
          <p:nvPr/>
        </p:nvSpPr>
        <p:spPr>
          <a:xfrm>
            <a:off x="5766434" y="1886367"/>
            <a:ext cx="1064920" cy="644393"/>
          </a:xfrm>
          <a:custGeom>
            <a:avLst/>
            <a:gdLst/>
            <a:ahLst/>
            <a:cxnLst/>
            <a:rect l="l" t="t" r="r" b="b"/>
            <a:pathLst>
              <a:path w="21076" h="20563" extrusionOk="0">
                <a:moveTo>
                  <a:pt x="2244" y="2464"/>
                </a:moveTo>
                <a:cubicBezTo>
                  <a:pt x="5076" y="-456"/>
                  <a:pt x="16182" y="-855"/>
                  <a:pt x="18969" y="1667"/>
                </a:cubicBezTo>
                <a:cubicBezTo>
                  <a:pt x="21757" y="4189"/>
                  <a:pt x="21801" y="14676"/>
                  <a:pt x="18969" y="17596"/>
                </a:cubicBezTo>
                <a:cubicBezTo>
                  <a:pt x="16137" y="20516"/>
                  <a:pt x="4766" y="21711"/>
                  <a:pt x="1978" y="19189"/>
                </a:cubicBezTo>
                <a:cubicBezTo>
                  <a:pt x="-809" y="16667"/>
                  <a:pt x="-588" y="5384"/>
                  <a:pt x="2244" y="2464"/>
                </a:cubicBezTo>
                <a:close/>
              </a:path>
            </a:pathLst>
          </a:custGeom>
          <a:gradFill>
            <a:gsLst>
              <a:gs pos="0">
                <a:schemeClr val="dk2"/>
              </a:gs>
              <a:gs pos="100000">
                <a:schemeClr val="lt2"/>
              </a:gs>
            </a:gsLst>
            <a:lin ang="5400012" scaled="0"/>
          </a:gradFill>
          <a:ln>
            <a:noFill/>
          </a:ln>
        </p:spPr>
        <p:txBody>
          <a:bodyPr/>
          <a:lstStyle/>
          <a:p>
            <a:endParaRPr lang="en-US"/>
          </a:p>
        </p:txBody>
      </p:sp>
      <p:sp>
        <p:nvSpPr>
          <p:cNvPr id="26" name="Google Shape;287;p39">
            <a:extLst>
              <a:ext uri="{FF2B5EF4-FFF2-40B4-BE49-F238E27FC236}">
                <a16:creationId xmlns:a16="http://schemas.microsoft.com/office/drawing/2014/main" xmlns="" id="{2F2CB06D-E874-D1D7-9F8B-487754AC1DBC}"/>
              </a:ext>
            </a:extLst>
          </p:cNvPr>
          <p:cNvSpPr txBox="1">
            <a:spLocks/>
          </p:cNvSpPr>
          <p:nvPr/>
        </p:nvSpPr>
        <p:spPr>
          <a:xfrm>
            <a:off x="5821706" y="2036284"/>
            <a:ext cx="954376" cy="39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rchivo"/>
              <a:buNone/>
              <a:defRPr sz="3000" b="1" i="0" u="none" strike="noStrike" cap="none">
                <a:solidFill>
                  <a:schemeClr val="lt1"/>
                </a:solidFill>
                <a:latin typeface="Archivo"/>
                <a:ea typeface="Archivo"/>
                <a:cs typeface="Archivo"/>
                <a:sym typeface="Archivo"/>
              </a:defRPr>
            </a:lvl1pPr>
            <a:lvl2pPr marR="0" lvl="1"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2pPr>
            <a:lvl3pPr marR="0" lvl="2"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3pPr>
            <a:lvl4pPr marR="0" lvl="3"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4pPr>
            <a:lvl5pPr marR="0" lvl="4"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5pPr>
            <a:lvl6pPr marR="0" lvl="5"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6pPr>
            <a:lvl7pPr marR="0" lvl="6"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7pPr>
            <a:lvl8pPr marR="0" lvl="7"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8pPr>
            <a:lvl9pPr marR="0" lvl="8"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9pPr>
          </a:lstStyle>
          <a:p>
            <a:r>
              <a:rPr lang="en" sz="4000">
                <a:latin typeface="+mj-lt"/>
              </a:rPr>
              <a:t>02</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500"/>
                                        <p:tgtEl>
                                          <p:spTgt spid="28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wipe(down)">
                                      <p:cBhvr>
                                        <p:cTn id="10" dur="500"/>
                                        <p:tgtEl>
                                          <p:spTgt spid="2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7" grpId="0"/>
      <p:bldP spid="22" grpId="0" animBg="1"/>
      <p:bldP spid="24" grpId="0" animBg="1"/>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p:nvPr/>
        </p:nvSpPr>
        <p:spPr>
          <a:xfrm>
            <a:off x="7433403" y="1447851"/>
            <a:ext cx="997369" cy="973093"/>
          </a:xfrm>
          <a:custGeom>
            <a:avLst/>
            <a:gdLst/>
            <a:ahLst/>
            <a:cxnLst/>
            <a:rect l="l" t="t" r="r" b="b"/>
            <a:pathLst>
              <a:path w="21076" h="20563" extrusionOk="0">
                <a:moveTo>
                  <a:pt x="2244" y="2464"/>
                </a:moveTo>
                <a:cubicBezTo>
                  <a:pt x="5076" y="-456"/>
                  <a:pt x="16182" y="-855"/>
                  <a:pt x="18969" y="1667"/>
                </a:cubicBezTo>
                <a:cubicBezTo>
                  <a:pt x="21757" y="4189"/>
                  <a:pt x="21801" y="14676"/>
                  <a:pt x="18969" y="17596"/>
                </a:cubicBezTo>
                <a:cubicBezTo>
                  <a:pt x="16137" y="20516"/>
                  <a:pt x="4766" y="21711"/>
                  <a:pt x="1978" y="19189"/>
                </a:cubicBezTo>
                <a:cubicBezTo>
                  <a:pt x="-809" y="16667"/>
                  <a:pt x="-588" y="5384"/>
                  <a:pt x="2244" y="2464"/>
                </a:cubicBezTo>
                <a:close/>
              </a:path>
            </a:pathLst>
          </a:custGeom>
          <a:gradFill>
            <a:gsLst>
              <a:gs pos="0">
                <a:schemeClr val="dk2"/>
              </a:gs>
              <a:gs pos="100000">
                <a:schemeClr val="lt2"/>
              </a:gs>
            </a:gsLst>
            <a:lin ang="5400012" scaled="0"/>
          </a:gradFill>
          <a:ln>
            <a:noFill/>
          </a:ln>
        </p:spPr>
        <p:txBody>
          <a:bodyPr/>
          <a:lstStyle/>
          <a:p>
            <a:endParaRPr lang="en-US"/>
          </a:p>
        </p:txBody>
      </p:sp>
      <p:sp>
        <p:nvSpPr>
          <p:cNvPr id="302" name="Google Shape;302;p41"/>
          <p:cNvSpPr txBox="1">
            <a:spLocks noGrp="1"/>
          </p:cNvSpPr>
          <p:nvPr>
            <p:ph type="title"/>
          </p:nvPr>
        </p:nvSpPr>
        <p:spPr>
          <a:xfrm>
            <a:off x="1953650" y="2571750"/>
            <a:ext cx="671310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3000"/>
              <a:t>TÁC DỤNG LÀM QUAY CỦA LỰC</a:t>
            </a:r>
            <a:endParaRPr sz="3000"/>
          </a:p>
        </p:txBody>
      </p:sp>
      <p:sp>
        <p:nvSpPr>
          <p:cNvPr id="303" name="Google Shape;303;p41"/>
          <p:cNvSpPr txBox="1">
            <a:spLocks noGrp="1"/>
          </p:cNvSpPr>
          <p:nvPr>
            <p:ph type="title" idx="2"/>
          </p:nvPr>
        </p:nvSpPr>
        <p:spPr>
          <a:xfrm>
            <a:off x="7481625" y="1611149"/>
            <a:ext cx="9009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305" name="Google Shape;305;p4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8" name="TextBox 7">
            <a:extLst>
              <a:ext uri="{FF2B5EF4-FFF2-40B4-BE49-F238E27FC236}">
                <a16:creationId xmlns:a16="http://schemas.microsoft.com/office/drawing/2014/main" xmlns="" id="{EFAF0FC6-B0B5-0ED5-F1CB-685BFEFACC4C}"/>
              </a:ext>
            </a:extLst>
          </p:cNvPr>
          <p:cNvSpPr txBox="1"/>
          <p:nvPr/>
        </p:nvSpPr>
        <p:spPr>
          <a:xfrm>
            <a:off x="2875935" y="250723"/>
            <a:ext cx="3569110" cy="477054"/>
          </a:xfrm>
          <a:prstGeom prst="rect">
            <a:avLst/>
          </a:prstGeom>
          <a:noFill/>
        </p:spPr>
        <p:txBody>
          <a:bodyPr wrap="square" rtlCol="0">
            <a:spAutoFit/>
          </a:bodyPr>
          <a:lstStyle/>
          <a:p>
            <a:pPr algn="ctr"/>
            <a:r>
              <a:rPr lang="en-US" sz="2500" b="1">
                <a:solidFill>
                  <a:srgbClr val="FF0000"/>
                </a:solidFill>
              </a:rPr>
              <a:t>THẢO LUẬN NHÓM</a:t>
            </a:r>
          </a:p>
        </p:txBody>
      </p:sp>
      <p:sp>
        <p:nvSpPr>
          <p:cNvPr id="9" name="Line Callout 1 (Border and Accent Bar) 3">
            <a:extLst>
              <a:ext uri="{FF2B5EF4-FFF2-40B4-BE49-F238E27FC236}">
                <a16:creationId xmlns:a16="http://schemas.microsoft.com/office/drawing/2014/main" xmlns="" id="{842A2845-9E9E-E5C0-6724-2596AAE4614A}"/>
              </a:ext>
            </a:extLst>
          </p:cNvPr>
          <p:cNvSpPr/>
          <p:nvPr/>
        </p:nvSpPr>
        <p:spPr>
          <a:xfrm>
            <a:off x="368711" y="727777"/>
            <a:ext cx="2256501" cy="636449"/>
          </a:xfrm>
          <a:prstGeom prst="accentBorderCallout1">
            <a:avLst>
              <a:gd name="adj1" fmla="val 18750"/>
              <a:gd name="adj2" fmla="val -3127"/>
              <a:gd name="adj3" fmla="val 17954"/>
              <a:gd name="adj4" fmla="val -17509"/>
            </a:avLst>
          </a:prstGeom>
          <a:solidFill>
            <a:schemeClr val="accent3">
              <a:lumMod val="95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defRPr/>
            </a:pPr>
            <a:r>
              <a:rPr kumimoji="0" lang="en-US" sz="2500" b="1" i="0" u="none" strike="noStrike" kern="1200" cap="none" spc="0" normalizeH="0" baseline="0" noProof="0">
                <a:ln>
                  <a:noFill/>
                </a:ln>
                <a:solidFill>
                  <a:schemeClr val="tx1">
                    <a:lumMod val="50000"/>
                  </a:schemeClr>
                </a:solidFill>
                <a:effectLst/>
                <a:uLnTx/>
                <a:uFillTx/>
                <a:latin typeface="Arial"/>
                <a:ea typeface="Times New Roman" panose="02020603050405020304" pitchFamily="18" charset="0"/>
                <a:cs typeface="Times New Roman" panose="02020603050405020304" pitchFamily="18" charset="0"/>
                <a:sym typeface="Arial"/>
              </a:rPr>
              <a:t>Chuẩn</a:t>
            </a:r>
            <a:r>
              <a:rPr kumimoji="0" lang="en-US" sz="2500" b="1" i="0" u="none" strike="noStrike" kern="1200" cap="none" spc="0" normalizeH="0" noProof="0">
                <a:ln>
                  <a:noFill/>
                </a:ln>
                <a:solidFill>
                  <a:schemeClr val="tx1">
                    <a:lumMod val="50000"/>
                  </a:schemeClr>
                </a:solidFill>
                <a:effectLst/>
                <a:uLnTx/>
                <a:uFillTx/>
                <a:latin typeface="Arial"/>
                <a:ea typeface="Times New Roman" panose="02020603050405020304" pitchFamily="18" charset="0"/>
                <a:cs typeface="Times New Roman" panose="02020603050405020304" pitchFamily="18" charset="0"/>
                <a:sym typeface="Arial"/>
              </a:rPr>
              <a:t> bị</a:t>
            </a:r>
            <a:endParaRPr kumimoji="0" lang="en-US" sz="2500" b="1" i="0" u="none" strike="noStrike" kern="1200" cap="none" spc="0" normalizeH="0" baseline="0" noProof="0">
              <a:ln>
                <a:noFill/>
              </a:ln>
              <a:solidFill>
                <a:schemeClr val="tx1">
                  <a:lumMod val="50000"/>
                </a:schemeClr>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2" name="Flowchart: Alternate Process 1">
            <a:extLst>
              <a:ext uri="{FF2B5EF4-FFF2-40B4-BE49-F238E27FC236}">
                <a16:creationId xmlns:a16="http://schemas.microsoft.com/office/drawing/2014/main" xmlns="" id="{3628DFAA-7171-589A-0602-729EB23A6B68}"/>
              </a:ext>
            </a:extLst>
          </p:cNvPr>
          <p:cNvSpPr/>
          <p:nvPr/>
        </p:nvSpPr>
        <p:spPr>
          <a:xfrm>
            <a:off x="2467897" y="1558392"/>
            <a:ext cx="6213986" cy="567813"/>
          </a:xfrm>
          <a:prstGeom prst="flowChartAlternateProcess">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lumMod val="50000"/>
                  </a:schemeClr>
                </a:solidFill>
              </a:rPr>
              <a:t>Khớp nối và trục và thép nhỏ </a:t>
            </a:r>
          </a:p>
        </p:txBody>
      </p:sp>
      <p:sp>
        <p:nvSpPr>
          <p:cNvPr id="3" name="Flowchart: Alternate Process 2">
            <a:extLst>
              <a:ext uri="{FF2B5EF4-FFF2-40B4-BE49-F238E27FC236}">
                <a16:creationId xmlns:a16="http://schemas.microsoft.com/office/drawing/2014/main" xmlns="" id="{C611E2AC-47B8-446F-0E50-8C8937EACFA1}"/>
              </a:ext>
            </a:extLst>
          </p:cNvPr>
          <p:cNvSpPr/>
          <p:nvPr/>
        </p:nvSpPr>
        <p:spPr>
          <a:xfrm>
            <a:off x="2467897" y="2282989"/>
            <a:ext cx="6213986" cy="567813"/>
          </a:xfrm>
          <a:prstGeom prst="flowChartAlternateProcess">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tx1">
                    <a:lumMod val="50000"/>
                  </a:schemeClr>
                </a:solidFill>
              </a:rPr>
              <a:t>Thanh nhựa cứng có các lỗ cách đều nhau </a:t>
            </a:r>
          </a:p>
        </p:txBody>
      </p:sp>
      <p:sp>
        <p:nvSpPr>
          <p:cNvPr id="4" name="Flowchart: Alternate Process 3">
            <a:extLst>
              <a:ext uri="{FF2B5EF4-FFF2-40B4-BE49-F238E27FC236}">
                <a16:creationId xmlns:a16="http://schemas.microsoft.com/office/drawing/2014/main" xmlns="" id="{C489BC4A-5B48-527B-6D15-D59E42F26058}"/>
              </a:ext>
            </a:extLst>
          </p:cNvPr>
          <p:cNvSpPr/>
          <p:nvPr/>
        </p:nvSpPr>
        <p:spPr>
          <a:xfrm>
            <a:off x="2467897" y="3077409"/>
            <a:ext cx="6213986" cy="567813"/>
          </a:xfrm>
          <a:prstGeom prst="flowChartAlternateProcess">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tx1">
                    <a:lumMod val="50000"/>
                  </a:schemeClr>
                </a:solidFill>
              </a:rPr>
              <a:t>Lực kế có thể móc vào các lỗ ở thanh nhựa</a:t>
            </a:r>
          </a:p>
        </p:txBody>
      </p:sp>
      <p:sp>
        <p:nvSpPr>
          <p:cNvPr id="5" name="Flowchart: Alternate Process 4">
            <a:extLst>
              <a:ext uri="{FF2B5EF4-FFF2-40B4-BE49-F238E27FC236}">
                <a16:creationId xmlns:a16="http://schemas.microsoft.com/office/drawing/2014/main" xmlns="" id="{8F008E05-A500-4BD8-4F55-375E38E536AD}"/>
              </a:ext>
            </a:extLst>
          </p:cNvPr>
          <p:cNvSpPr/>
          <p:nvPr/>
        </p:nvSpPr>
        <p:spPr>
          <a:xfrm>
            <a:off x="2467897" y="3847910"/>
            <a:ext cx="6213986" cy="567813"/>
          </a:xfrm>
          <a:prstGeom prst="flowChartAlternateProcess">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tx1">
                    <a:lumMod val="50000"/>
                  </a:schemeClr>
                </a:solidFill>
              </a:rPr>
              <a:t>Trụ thép dài gắn trên đế kim loại</a:t>
            </a:r>
          </a:p>
        </p:txBody>
      </p:sp>
      <p:pic>
        <p:nvPicPr>
          <p:cNvPr id="6" name="Picture 20">
            <a:extLst>
              <a:ext uri="{FF2B5EF4-FFF2-40B4-BE49-F238E27FC236}">
                <a16:creationId xmlns:a16="http://schemas.microsoft.com/office/drawing/2014/main" xmlns="" id="{5B9B3662-6BCA-3B83-E8C5-51B5B47F8D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1799" y="2194841"/>
            <a:ext cx="2485903" cy="228703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8" name="TextBox 7">
            <a:extLst>
              <a:ext uri="{FF2B5EF4-FFF2-40B4-BE49-F238E27FC236}">
                <a16:creationId xmlns:a16="http://schemas.microsoft.com/office/drawing/2014/main" xmlns="" id="{EFAF0FC6-B0B5-0ED5-F1CB-685BFEFACC4C}"/>
              </a:ext>
            </a:extLst>
          </p:cNvPr>
          <p:cNvSpPr txBox="1"/>
          <p:nvPr/>
        </p:nvSpPr>
        <p:spPr>
          <a:xfrm>
            <a:off x="2875935" y="250723"/>
            <a:ext cx="356911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Arial"/>
                <a:cs typeface="Arial"/>
                <a:sym typeface="Arial"/>
              </a:rPr>
              <a:t>THẢO LUẬN NHÓM</a:t>
            </a:r>
          </a:p>
        </p:txBody>
      </p:sp>
      <p:sp>
        <p:nvSpPr>
          <p:cNvPr id="9" name="Line Callout 1 (Border and Accent Bar) 3">
            <a:extLst>
              <a:ext uri="{FF2B5EF4-FFF2-40B4-BE49-F238E27FC236}">
                <a16:creationId xmlns:a16="http://schemas.microsoft.com/office/drawing/2014/main" xmlns="" id="{842A2845-9E9E-E5C0-6724-2596AAE4614A}"/>
              </a:ext>
            </a:extLst>
          </p:cNvPr>
          <p:cNvSpPr/>
          <p:nvPr/>
        </p:nvSpPr>
        <p:spPr>
          <a:xfrm>
            <a:off x="368711" y="727777"/>
            <a:ext cx="2256501" cy="636449"/>
          </a:xfrm>
          <a:prstGeom prst="accentBorderCallout1">
            <a:avLst>
              <a:gd name="adj1" fmla="val 18750"/>
              <a:gd name="adj2" fmla="val -3127"/>
              <a:gd name="adj3" fmla="val 17954"/>
              <a:gd name="adj4" fmla="val -17509"/>
            </a:avLst>
          </a:prstGeom>
          <a:solidFill>
            <a:schemeClr val="accent3">
              <a:lumMod val="95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1200" cap="none" spc="0" normalizeH="0" baseline="0" noProof="0">
                <a:ln>
                  <a:noFill/>
                </a:ln>
                <a:solidFill>
                  <a:srgbClr val="2E5E69">
                    <a:lumMod val="50000"/>
                  </a:srgbClr>
                </a:solidFill>
                <a:effectLst/>
                <a:uLnTx/>
                <a:uFillTx/>
                <a:latin typeface="Arial"/>
                <a:ea typeface="Times New Roman" panose="02020603050405020304" pitchFamily="18" charset="0"/>
                <a:cs typeface="Times New Roman" panose="02020603050405020304" pitchFamily="18" charset="0"/>
                <a:sym typeface="Arial"/>
              </a:rPr>
              <a:t>Tiến</a:t>
            </a:r>
            <a:r>
              <a:rPr kumimoji="0" lang="en-US" sz="2500" b="1" i="0" u="none" strike="noStrike" kern="1200" cap="none" spc="0" normalizeH="0" noProof="0">
                <a:ln>
                  <a:noFill/>
                </a:ln>
                <a:solidFill>
                  <a:srgbClr val="2E5E69">
                    <a:lumMod val="50000"/>
                  </a:srgbClr>
                </a:solidFill>
                <a:effectLst/>
                <a:uLnTx/>
                <a:uFillTx/>
                <a:latin typeface="Arial"/>
                <a:ea typeface="Times New Roman" panose="02020603050405020304" pitchFamily="18" charset="0"/>
                <a:cs typeface="Times New Roman" panose="02020603050405020304" pitchFamily="18" charset="0"/>
                <a:sym typeface="Arial"/>
              </a:rPr>
              <a:t> hành</a:t>
            </a:r>
            <a:endParaRPr kumimoji="0" lang="en-US" sz="2500" b="1" i="0" u="none" strike="noStrike" kern="1200" cap="none" spc="0" normalizeH="0" baseline="0" noProof="0">
              <a:ln>
                <a:noFill/>
              </a:ln>
              <a:solidFill>
                <a:srgbClr val="2E5E69">
                  <a:lumMod val="50000"/>
                </a:srgbClr>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2" name="Arrow: Pentagon 1">
            <a:extLst>
              <a:ext uri="{FF2B5EF4-FFF2-40B4-BE49-F238E27FC236}">
                <a16:creationId xmlns:a16="http://schemas.microsoft.com/office/drawing/2014/main" xmlns="" id="{52E3FB60-F3D5-2F20-154D-15C98C98FC5C}"/>
              </a:ext>
            </a:extLst>
          </p:cNvPr>
          <p:cNvSpPr/>
          <p:nvPr/>
        </p:nvSpPr>
        <p:spPr>
          <a:xfrm>
            <a:off x="0" y="1825461"/>
            <a:ext cx="2086897" cy="4645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BƯỚC 1</a:t>
            </a:r>
          </a:p>
        </p:txBody>
      </p:sp>
      <p:sp>
        <p:nvSpPr>
          <p:cNvPr id="5" name="TextBox 4">
            <a:extLst>
              <a:ext uri="{FF2B5EF4-FFF2-40B4-BE49-F238E27FC236}">
                <a16:creationId xmlns:a16="http://schemas.microsoft.com/office/drawing/2014/main" xmlns="" id="{2C03E689-699B-3B71-AD71-2939B7DB0D29}"/>
              </a:ext>
            </a:extLst>
          </p:cNvPr>
          <p:cNvSpPr txBox="1"/>
          <p:nvPr/>
        </p:nvSpPr>
        <p:spPr>
          <a:xfrm>
            <a:off x="2256504" y="1845988"/>
            <a:ext cx="5161934" cy="400110"/>
          </a:xfrm>
          <a:prstGeom prst="rect">
            <a:avLst/>
          </a:prstGeom>
          <a:noFill/>
        </p:spPr>
        <p:txBody>
          <a:bodyPr wrap="square">
            <a:spAutoFit/>
          </a:bodyPr>
          <a:lstStyle/>
          <a:p>
            <a:r>
              <a:rPr lang="en-US" sz="2000">
                <a:solidFill>
                  <a:srgbClr val="000000"/>
                </a:solidFill>
                <a:effectLst/>
                <a:latin typeface="+mj-lt"/>
                <a:ea typeface="Times New Roman" panose="02020603050405020304" pitchFamily="18" charset="0"/>
              </a:rPr>
              <a:t>Lắp đặt thí nghiệm như hình 18.2</a:t>
            </a:r>
            <a:endParaRPr lang="en-US" sz="2000">
              <a:latin typeface="+mj-lt"/>
            </a:endParaRPr>
          </a:p>
        </p:txBody>
      </p:sp>
      <p:sp>
        <p:nvSpPr>
          <p:cNvPr id="6" name="Arrow: Pentagon 5">
            <a:extLst>
              <a:ext uri="{FF2B5EF4-FFF2-40B4-BE49-F238E27FC236}">
                <a16:creationId xmlns:a16="http://schemas.microsoft.com/office/drawing/2014/main" xmlns="" id="{9CA676EF-F389-5CA9-35DC-E745287A8E4E}"/>
              </a:ext>
            </a:extLst>
          </p:cNvPr>
          <p:cNvSpPr/>
          <p:nvPr/>
        </p:nvSpPr>
        <p:spPr>
          <a:xfrm>
            <a:off x="2" y="2968953"/>
            <a:ext cx="2086897" cy="43609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BƯỚC 2</a:t>
            </a:r>
          </a:p>
        </p:txBody>
      </p:sp>
      <p:sp>
        <p:nvSpPr>
          <p:cNvPr id="13" name="TextBox 12">
            <a:extLst>
              <a:ext uri="{FF2B5EF4-FFF2-40B4-BE49-F238E27FC236}">
                <a16:creationId xmlns:a16="http://schemas.microsoft.com/office/drawing/2014/main" xmlns="" id="{075CE7C9-037A-2774-2B9D-940687CAEFDC}"/>
              </a:ext>
            </a:extLst>
          </p:cNvPr>
          <p:cNvSpPr txBox="1"/>
          <p:nvPr/>
        </p:nvSpPr>
        <p:spPr>
          <a:xfrm>
            <a:off x="2256504" y="2750983"/>
            <a:ext cx="3812459" cy="1881990"/>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rPr>
              <a:t>Điều chỉnh chiều cao của khớp nối sao cho khi nằm thẳng đứng, đầu dưới của thanh nhựa không chạm vào đế kim loại.</a:t>
            </a:r>
            <a:endParaRPr lang="en-US" sz="2000">
              <a:latin typeface="+mj-lt"/>
            </a:endParaRPr>
          </a:p>
        </p:txBody>
      </p:sp>
      <p:pic>
        <p:nvPicPr>
          <p:cNvPr id="25" name="Picture 24">
            <a:extLst>
              <a:ext uri="{FF2B5EF4-FFF2-40B4-BE49-F238E27FC236}">
                <a16:creationId xmlns:a16="http://schemas.microsoft.com/office/drawing/2014/main" xmlns="" id="{D862EEB1-714E-6E32-6A7A-B8D1516FD0E4}"/>
              </a:ext>
            </a:extLst>
          </p:cNvPr>
          <p:cNvPicPr>
            <a:picLocks noChangeAspect="1"/>
          </p:cNvPicPr>
          <p:nvPr/>
        </p:nvPicPr>
        <p:blipFill>
          <a:blip r:embed="rId3"/>
          <a:stretch>
            <a:fillRect/>
          </a:stretch>
        </p:blipFill>
        <p:spPr>
          <a:xfrm>
            <a:off x="6445045" y="1046001"/>
            <a:ext cx="2172686" cy="3599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19624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p:bldP spid="6"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8" name="TextBox 7">
            <a:extLst>
              <a:ext uri="{FF2B5EF4-FFF2-40B4-BE49-F238E27FC236}">
                <a16:creationId xmlns:a16="http://schemas.microsoft.com/office/drawing/2014/main" xmlns="" id="{EFAF0FC6-B0B5-0ED5-F1CB-685BFEFACC4C}"/>
              </a:ext>
            </a:extLst>
          </p:cNvPr>
          <p:cNvSpPr txBox="1"/>
          <p:nvPr/>
        </p:nvSpPr>
        <p:spPr>
          <a:xfrm>
            <a:off x="2875935" y="250723"/>
            <a:ext cx="356911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Arial"/>
                <a:cs typeface="Arial"/>
                <a:sym typeface="Arial"/>
              </a:rPr>
              <a:t>THẢO LUẬN NHÓM</a:t>
            </a:r>
          </a:p>
        </p:txBody>
      </p:sp>
      <p:sp>
        <p:nvSpPr>
          <p:cNvPr id="9" name="Line Callout 1 (Border and Accent Bar) 3">
            <a:extLst>
              <a:ext uri="{FF2B5EF4-FFF2-40B4-BE49-F238E27FC236}">
                <a16:creationId xmlns:a16="http://schemas.microsoft.com/office/drawing/2014/main" xmlns="" id="{842A2845-9E9E-E5C0-6724-2596AAE4614A}"/>
              </a:ext>
            </a:extLst>
          </p:cNvPr>
          <p:cNvSpPr/>
          <p:nvPr/>
        </p:nvSpPr>
        <p:spPr>
          <a:xfrm>
            <a:off x="368711" y="583776"/>
            <a:ext cx="2256501" cy="636449"/>
          </a:xfrm>
          <a:prstGeom prst="accentBorderCallout1">
            <a:avLst>
              <a:gd name="adj1" fmla="val 18750"/>
              <a:gd name="adj2" fmla="val -3127"/>
              <a:gd name="adj3" fmla="val 17954"/>
              <a:gd name="adj4" fmla="val -17509"/>
            </a:avLst>
          </a:prstGeom>
          <a:solidFill>
            <a:schemeClr val="accent3">
              <a:lumMod val="95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1200" cap="none" spc="0" normalizeH="0" baseline="0" noProof="0">
                <a:ln>
                  <a:noFill/>
                </a:ln>
                <a:solidFill>
                  <a:srgbClr val="2E5E69">
                    <a:lumMod val="50000"/>
                  </a:srgbClr>
                </a:solidFill>
                <a:effectLst/>
                <a:uLnTx/>
                <a:uFillTx/>
                <a:latin typeface="Arial"/>
                <a:ea typeface="Times New Roman" panose="02020603050405020304" pitchFamily="18" charset="0"/>
                <a:cs typeface="Times New Roman" panose="02020603050405020304" pitchFamily="18" charset="0"/>
                <a:sym typeface="Arial"/>
              </a:rPr>
              <a:t>Tiến hành</a:t>
            </a:r>
          </a:p>
        </p:txBody>
      </p:sp>
      <p:sp>
        <p:nvSpPr>
          <p:cNvPr id="2" name="Arrow: Pentagon 1">
            <a:extLst>
              <a:ext uri="{FF2B5EF4-FFF2-40B4-BE49-F238E27FC236}">
                <a16:creationId xmlns:a16="http://schemas.microsoft.com/office/drawing/2014/main" xmlns="" id="{52E3FB60-F3D5-2F20-154D-15C98C98FC5C}"/>
              </a:ext>
            </a:extLst>
          </p:cNvPr>
          <p:cNvSpPr/>
          <p:nvPr/>
        </p:nvSpPr>
        <p:spPr>
          <a:xfrm>
            <a:off x="-1" y="3768419"/>
            <a:ext cx="2086897" cy="4645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E7F2F5"/>
                </a:solidFill>
                <a:effectLst/>
                <a:uLnTx/>
                <a:uFillTx/>
                <a:latin typeface="Arial"/>
                <a:ea typeface="+mn-ea"/>
                <a:cs typeface="+mn-cs"/>
                <a:sym typeface="Arial"/>
              </a:rPr>
              <a:t>BƯỚC 4</a:t>
            </a:r>
          </a:p>
        </p:txBody>
      </p:sp>
      <p:sp>
        <p:nvSpPr>
          <p:cNvPr id="5" name="TextBox 4">
            <a:extLst>
              <a:ext uri="{FF2B5EF4-FFF2-40B4-BE49-F238E27FC236}">
                <a16:creationId xmlns:a16="http://schemas.microsoft.com/office/drawing/2014/main" xmlns="" id="{2C03E689-699B-3B71-AD71-2939B7DB0D29}"/>
              </a:ext>
            </a:extLst>
          </p:cNvPr>
          <p:cNvSpPr txBox="1"/>
          <p:nvPr/>
        </p:nvSpPr>
        <p:spPr>
          <a:xfrm>
            <a:off x="2263875" y="3189747"/>
            <a:ext cx="6747390" cy="1881990"/>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Đưa thanh nhựa về vị trí nằm thẳng đứng dọc theo trụ thép, móc lực kế vào một lỗ của thanh nhựa, kéo nhẹ lực kế thẳng xuống dưới, song song với thanh nhựa. Quan sát chuyển động của thanh nhựa và đọc giá trị của lực kế.</a:t>
            </a:r>
            <a:endParaRPr lang="en-US" sz="2000">
              <a:effectLst/>
              <a:latin typeface="+mj-lt"/>
              <a:ea typeface="Calibri" panose="020F0502020204030204" pitchFamily="34" charset="0"/>
              <a:cs typeface="Times New Roman" panose="02020603050405020304" pitchFamily="18" charset="0"/>
            </a:endParaRPr>
          </a:p>
        </p:txBody>
      </p:sp>
      <p:sp>
        <p:nvSpPr>
          <p:cNvPr id="4" name="Arrow: Pentagon 3">
            <a:extLst>
              <a:ext uri="{FF2B5EF4-FFF2-40B4-BE49-F238E27FC236}">
                <a16:creationId xmlns:a16="http://schemas.microsoft.com/office/drawing/2014/main" xmlns="" id="{8A63AB21-43F0-E2C1-5537-C85F09A8CAE2}"/>
              </a:ext>
            </a:extLst>
          </p:cNvPr>
          <p:cNvSpPr/>
          <p:nvPr/>
        </p:nvSpPr>
        <p:spPr>
          <a:xfrm>
            <a:off x="0" y="1740412"/>
            <a:ext cx="2086897" cy="46457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BƯỚC 3</a:t>
            </a:r>
          </a:p>
        </p:txBody>
      </p:sp>
      <p:sp>
        <p:nvSpPr>
          <p:cNvPr id="7" name="TextBox 6">
            <a:extLst>
              <a:ext uri="{FF2B5EF4-FFF2-40B4-BE49-F238E27FC236}">
                <a16:creationId xmlns:a16="http://schemas.microsoft.com/office/drawing/2014/main" xmlns="" id="{881B93AF-E9F5-D3BA-D26C-3F0155EC884A}"/>
              </a:ext>
            </a:extLst>
          </p:cNvPr>
          <p:cNvSpPr txBox="1"/>
          <p:nvPr/>
        </p:nvSpPr>
        <p:spPr>
          <a:xfrm>
            <a:off x="2263875" y="1220225"/>
            <a:ext cx="6666271" cy="1881990"/>
          </a:xfrm>
          <a:prstGeom prst="rect">
            <a:avLst/>
          </a:prstGeom>
          <a:noFill/>
        </p:spPr>
        <p:txBody>
          <a:bodyPr wrap="square">
            <a:spAutoFit/>
          </a:bodyPr>
          <a:lstStyle/>
          <a:p>
            <a:pPr marL="0" marR="0" algn="just">
              <a:lnSpc>
                <a:spcPct val="150000"/>
              </a:lnSpc>
              <a:spcBef>
                <a:spcPts val="100"/>
              </a:spcBef>
              <a:spcAft>
                <a:spcPts val="100"/>
              </a:spcAft>
            </a:pPr>
            <a:r>
              <a:rPr lang="en-US" sz="2000">
                <a:solidFill>
                  <a:srgbClr val="000000"/>
                </a:solidFill>
                <a:effectLst/>
                <a:latin typeface="+mj-lt"/>
                <a:ea typeface="Times New Roman" panose="02020603050405020304" pitchFamily="18" charset="0"/>
                <a:cs typeface="Times New Roman" panose="02020603050405020304" pitchFamily="18" charset="0"/>
              </a:rPr>
              <a:t>Khi thanh nhựa đang nằm yên dọc theo trụ thép, móc lực kế vào một lỗ của thanh nhựa và kéo nhẹ lực kế sang trái, sau đó kéo nhẹ sang phải. Quan sát chuyển động của thanh nhựa và đọc giá trị của lực kế.</a:t>
            </a:r>
            <a:endParaRPr lang="en-US" sz="2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0355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p:nvPr/>
        </p:nvSpPr>
        <p:spPr>
          <a:xfrm rot="-6986457">
            <a:off x="4837496" y="3569928"/>
            <a:ext cx="1067205" cy="95754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3"/>
          <p:cNvSpPr/>
          <p:nvPr/>
        </p:nvSpPr>
        <p:spPr>
          <a:xfrm rot="-750645">
            <a:off x="8405376" y="157936"/>
            <a:ext cx="527841" cy="47360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3"/>
          <p:cNvSpPr/>
          <p:nvPr/>
        </p:nvSpPr>
        <p:spPr>
          <a:xfrm rot="1799605">
            <a:off x="8654371" y="341153"/>
            <a:ext cx="497003" cy="445936"/>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peech Bubble: Rectangle 7">
            <a:extLst>
              <a:ext uri="{FF2B5EF4-FFF2-40B4-BE49-F238E27FC236}">
                <a16:creationId xmlns:a16="http://schemas.microsoft.com/office/drawing/2014/main" xmlns="" id="{2ACD7713-30CA-D92F-66E7-38A2E2BDB33E}"/>
              </a:ext>
            </a:extLst>
          </p:cNvPr>
          <p:cNvSpPr/>
          <p:nvPr/>
        </p:nvSpPr>
        <p:spPr>
          <a:xfrm>
            <a:off x="229086" y="403826"/>
            <a:ext cx="4801797" cy="955260"/>
          </a:xfrm>
          <a:prstGeom prst="wedgeRectCallout">
            <a:avLst>
              <a:gd name="adj1" fmla="val 77198"/>
              <a:gd name="adj2" fmla="val -270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accent6"/>
                </a:solidFill>
                <a:effectLst/>
                <a:latin typeface="+mj-lt"/>
                <a:ea typeface="Times New Roman" panose="02020603050405020304" pitchFamily="18" charset="0"/>
              </a:rPr>
              <a:t>Mô tả lại chuyển động của thanh nhựa khi chịu tác dụng của lực kéo (qua lực kế)</a:t>
            </a:r>
            <a:endParaRPr lang="en-US">
              <a:solidFill>
                <a:schemeClr val="accent6"/>
              </a:solidFill>
              <a:latin typeface="+mj-lt"/>
            </a:endParaRPr>
          </a:p>
        </p:txBody>
      </p:sp>
      <p:sp>
        <p:nvSpPr>
          <p:cNvPr id="3" name="Speech Bubble: Rectangle 2">
            <a:extLst>
              <a:ext uri="{FF2B5EF4-FFF2-40B4-BE49-F238E27FC236}">
                <a16:creationId xmlns:a16="http://schemas.microsoft.com/office/drawing/2014/main" xmlns="" id="{3B6D937C-161D-5BD5-4F9D-8EF619216548}"/>
              </a:ext>
            </a:extLst>
          </p:cNvPr>
          <p:cNvSpPr/>
          <p:nvPr/>
        </p:nvSpPr>
        <p:spPr>
          <a:xfrm>
            <a:off x="229085" y="1654164"/>
            <a:ext cx="4801797" cy="819769"/>
          </a:xfrm>
          <a:prstGeom prst="wedgeRectCallout">
            <a:avLst>
              <a:gd name="adj1" fmla="val 77467"/>
              <a:gd name="adj2" fmla="val 3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accent6"/>
                </a:solidFill>
                <a:effectLst/>
                <a:latin typeface="+mj-lt"/>
                <a:ea typeface="Times New Roman" panose="02020603050405020304" pitchFamily="18" charset="0"/>
              </a:rPr>
              <a:t>Ghi lại sự chuyển động của thanh nhựa</a:t>
            </a:r>
            <a:endParaRPr lang="en-US">
              <a:solidFill>
                <a:schemeClr val="accent6"/>
              </a:solidFill>
              <a:latin typeface="+mj-lt"/>
            </a:endParaRPr>
          </a:p>
        </p:txBody>
      </p:sp>
      <p:sp>
        <p:nvSpPr>
          <p:cNvPr id="5" name="Speech Bubble: Rectangle 4">
            <a:extLst>
              <a:ext uri="{FF2B5EF4-FFF2-40B4-BE49-F238E27FC236}">
                <a16:creationId xmlns:a16="http://schemas.microsoft.com/office/drawing/2014/main" xmlns="" id="{0F0645C9-450E-F475-DB6B-ADB45EEACAE4}"/>
              </a:ext>
            </a:extLst>
          </p:cNvPr>
          <p:cNvSpPr/>
          <p:nvPr/>
        </p:nvSpPr>
        <p:spPr>
          <a:xfrm>
            <a:off x="229086" y="2769011"/>
            <a:ext cx="4801797" cy="1827581"/>
          </a:xfrm>
          <a:prstGeom prst="wedgeRectCallout">
            <a:avLst>
              <a:gd name="adj1" fmla="val 77798"/>
              <a:gd name="adj2" fmla="val -190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accent6"/>
                </a:solidFill>
                <a:effectLst/>
                <a:latin typeface="+mj-lt"/>
                <a:ea typeface="Times New Roman" panose="02020603050405020304" pitchFamily="18" charset="0"/>
              </a:rPr>
              <a:t>Dựa vào kết quả ghi lại được, cho biết khi nào lực tác dụng vào thanh nhựa sẽ làm thanh nhựa quay được, khi nào không làm thanh nhựa quay được</a:t>
            </a:r>
            <a:endParaRPr lang="en-US">
              <a:solidFill>
                <a:schemeClr val="accent6"/>
              </a:solidFill>
              <a:latin typeface="+mj-lt"/>
            </a:endParaRPr>
          </a:p>
        </p:txBody>
      </p:sp>
      <p:pic>
        <p:nvPicPr>
          <p:cNvPr id="2" name="Picture 34">
            <a:extLst>
              <a:ext uri="{FF2B5EF4-FFF2-40B4-BE49-F238E27FC236}">
                <a16:creationId xmlns:a16="http://schemas.microsoft.com/office/drawing/2014/main" xmlns="" id="{B4C79DE6-7F98-D8F6-31B5-C1CAAF144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158864" y="1511732"/>
            <a:ext cx="2756050" cy="2951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Lst>
  </p:timing>
</p:sld>
</file>

<file path=ppt/theme/theme1.xml><?xml version="1.0" encoding="utf-8"?>
<a:theme xmlns:a="http://schemas.openxmlformats.org/drawingml/2006/main" name="Raising Awareness on Ovarian Cancer Day by Slidesgo">
  <a:themeElements>
    <a:clrScheme name="Simple Light">
      <a:dk1>
        <a:srgbClr val="2E5E69"/>
      </a:dk1>
      <a:lt1>
        <a:srgbClr val="E7F2F5"/>
      </a:lt1>
      <a:dk2>
        <a:srgbClr val="A6DCE9"/>
      </a:dk2>
      <a:lt2>
        <a:srgbClr val="64BACA"/>
      </a:lt2>
      <a:accent1>
        <a:srgbClr val="3491A7"/>
      </a:accent1>
      <a:accent2>
        <a:srgbClr val="434343"/>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1489</Words>
  <Application>Microsoft Office PowerPoint</Application>
  <PresentationFormat>On-screen Show (16:9)</PresentationFormat>
  <Paragraphs>120</Paragraphs>
  <Slides>32</Slides>
  <Notes>25</Notes>
  <HiddenSlides>0</HiddenSlides>
  <MMClips>10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Arial</vt:lpstr>
      <vt:lpstr>Calibri</vt:lpstr>
      <vt:lpstr>Archivo</vt:lpstr>
      <vt:lpstr>Times New Roman</vt:lpstr>
      <vt:lpstr>Open Sans</vt:lpstr>
      <vt:lpstr>Nunito Light</vt:lpstr>
      <vt:lpstr>Archivo Black</vt:lpstr>
      <vt:lpstr>Anaheim</vt:lpstr>
      <vt:lpstr>Calibri Light</vt:lpstr>
      <vt:lpstr>PT Sans</vt:lpstr>
      <vt:lpstr>Bebas Neue</vt:lpstr>
      <vt:lpstr>Wingdings</vt:lpstr>
      <vt:lpstr>Raising Awareness on Ovarian Cancer Day by Slidesgo</vt:lpstr>
      <vt:lpstr>Office Theme</vt:lpstr>
      <vt:lpstr>PowerPoint Presentation</vt:lpstr>
      <vt:lpstr>PowerPoint Presentation</vt:lpstr>
      <vt:lpstr>BÀI 18</vt:lpstr>
      <vt:lpstr>NỘI DUNG BÀI HỌC</vt:lpstr>
      <vt:lpstr>TÁC DỤNG LÀM QUAY CỦA LỰC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MOMEN LỰC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LẮNG NGHE BÀI GIẢNG HÔM NAY!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6</cp:revision>
  <dcterms:modified xsi:type="dcterms:W3CDTF">2026-04-12T15:08:56Z</dcterms:modified>
</cp:coreProperties>
</file>