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61" r:id="rId6"/>
    <p:sldId id="268" r:id="rId7"/>
    <p:sldId id="259" r:id="rId8"/>
    <p:sldId id="269" r:id="rId9"/>
    <p:sldId id="270" r:id="rId10"/>
    <p:sldId id="271" r:id="rId11"/>
    <p:sldId id="273" r:id="rId12"/>
    <p:sldId id="274" r:id="rId13"/>
    <p:sldId id="275" r:id="rId14"/>
    <p:sldId id="276" r:id="rId15"/>
    <p:sldId id="278" r:id="rId16"/>
    <p:sldId id="279" r:id="rId17"/>
    <p:sldId id="280" r:id="rId18"/>
    <p:sldId id="264" r:id="rId19"/>
    <p:sldId id="281" r:id="rId20"/>
    <p:sldId id="2892" r:id="rId21"/>
    <p:sldId id="267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8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0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03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86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72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6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54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7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43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59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42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0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38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61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3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5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24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48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67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7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2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1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5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5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91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5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3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22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9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86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67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80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71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11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3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66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30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894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7" y="444843"/>
            <a:ext cx="14606703" cy="98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E642CE4-14CB-326A-39FB-0FCD4B437A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4762"/>
            <a:ext cx="2152352" cy="2152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201C18-B2CA-8DD7-1610-79561EA420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3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14BAAF-B3A4-1205-4551-9F659086CA9E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0463" y="1"/>
            <a:ext cx="2435498" cy="24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5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26.sv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6.svg"/><Relationship Id="rId10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-425215"/>
            <a:ext cx="11137430" cy="11137430"/>
          </a:xfrm>
          <a:custGeom>
            <a:avLst/>
            <a:gdLst/>
            <a:ahLst/>
            <a:cxnLst/>
            <a:rect l="l" t="t" r="r" b="b"/>
            <a:pathLst>
              <a:path w="11137430" h="11137430">
                <a:moveTo>
                  <a:pt x="0" y="0"/>
                </a:moveTo>
                <a:lnTo>
                  <a:pt x="11137430" y="0"/>
                </a:lnTo>
                <a:lnTo>
                  <a:pt x="11137430" y="11137430"/>
                </a:lnTo>
                <a:lnTo>
                  <a:pt x="0" y="11137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84946" y="2002367"/>
            <a:ext cx="7401778" cy="8471277"/>
          </a:xfrm>
          <a:custGeom>
            <a:avLst/>
            <a:gdLst/>
            <a:ahLst/>
            <a:cxnLst/>
            <a:rect l="l" t="t" r="r" b="b"/>
            <a:pathLst>
              <a:path w="7401778" h="8471277">
                <a:moveTo>
                  <a:pt x="0" y="0"/>
                </a:moveTo>
                <a:lnTo>
                  <a:pt x="7401778" y="0"/>
                </a:lnTo>
                <a:lnTo>
                  <a:pt x="7401778" y="8471276"/>
                </a:lnTo>
                <a:lnTo>
                  <a:pt x="0" y="847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00028" y="-425215"/>
            <a:ext cx="5857793" cy="13017319"/>
          </a:xfrm>
          <a:custGeom>
            <a:avLst/>
            <a:gdLst/>
            <a:ahLst/>
            <a:cxnLst/>
            <a:rect l="l" t="t" r="r" b="b"/>
            <a:pathLst>
              <a:path w="5857793" h="13017319">
                <a:moveTo>
                  <a:pt x="0" y="0"/>
                </a:moveTo>
                <a:lnTo>
                  <a:pt x="5857793" y="0"/>
                </a:lnTo>
                <a:lnTo>
                  <a:pt x="5857793" y="13017319"/>
                </a:lnTo>
                <a:lnTo>
                  <a:pt x="0" y="13017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169699" y="699262"/>
            <a:ext cx="12246244" cy="7546748"/>
          </a:xfrm>
          <a:custGeom>
            <a:avLst/>
            <a:gdLst/>
            <a:ahLst/>
            <a:cxnLst/>
            <a:rect l="l" t="t" r="r" b="b"/>
            <a:pathLst>
              <a:path w="12246244" h="7546748">
                <a:moveTo>
                  <a:pt x="0" y="0"/>
                </a:moveTo>
                <a:lnTo>
                  <a:pt x="12246245" y="0"/>
                </a:lnTo>
                <a:lnTo>
                  <a:pt x="12246245" y="7546748"/>
                </a:lnTo>
                <a:lnTo>
                  <a:pt x="0" y="7546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61DF1E-24CE-F5D7-74C3-823632146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0"/>
            <a:ext cx="5104411" cy="1330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61379F-D7C7-967D-6FEE-C9C8FF605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2705100"/>
            <a:ext cx="7980356" cy="4578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04FC9-7E0E-9AFD-4515-8276481C8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1943100"/>
            <a:ext cx="3036071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9601200" y="2324100"/>
            <a:ext cx="7696200" cy="5638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giai đoạn phát triển của gà: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Trứng.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 mới nở.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19208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của gà con so với gà trưởng thành: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 thước của gà trưởng thành lớn, lớn hơn với gà con. Hình dạng của gà trưởng thành và gà con tương tự nhau.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sự phát triển của của gà con nở ra từ trứng: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được thụ tinh hình thành nên gà con. Gà con nở ra phát triển dần thành gà trưởng thành.</a:t>
            </a:r>
            <a:endParaRPr kumimoji="0" lang="vi-VN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F9BE1-3052-899F-4AE6-046E503177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4127" l="9984" r="89963">
                        <a14:foregroundMark x1="34917" y1="85852" x2="37907" y2="87453"/>
                        <a14:foregroundMark x1="60224" y1="85158" x2="35825" y2="86759"/>
                        <a14:foregroundMark x1="33155" y1="87080" x2="55473" y2="87987"/>
                        <a14:foregroundMark x1="57928" y1="86919" x2="53550" y2="89375"/>
                        <a14:foregroundMark x1="61452" y1="85691" x2="60011" y2="89749"/>
                        <a14:foregroundMark x1="63214" y1="85691" x2="62840" y2="88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4" r="14740"/>
          <a:stretch/>
        </p:blipFill>
        <p:spPr>
          <a:xfrm rot="663602" flipH="1">
            <a:off x="12251954" y="4226088"/>
            <a:ext cx="6749497" cy="6839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A0CC91-886F-26CB-73F7-11AF3C0573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1714500"/>
            <a:ext cx="11034716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4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0BB1BD-1C8F-E20E-872F-B59AB2D90E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7" t="27045" r="11531" b="22372"/>
          <a:stretch/>
        </p:blipFill>
        <p:spPr>
          <a:xfrm>
            <a:off x="228600" y="419100"/>
            <a:ext cx="13106401" cy="9897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B27A4-C86E-EDCA-A230-BD6A6D97B3A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12638"/>
          <a:stretch/>
        </p:blipFill>
        <p:spPr>
          <a:xfrm flipH="1">
            <a:off x="11277600" y="2705100"/>
            <a:ext cx="8080022" cy="8347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B56120-C581-5F91-79A1-63C1E6767E2F}"/>
              </a:ext>
            </a:extLst>
          </p:cNvPr>
          <p:cNvSpPr txBox="1"/>
          <p:nvPr/>
        </p:nvSpPr>
        <p:spPr>
          <a:xfrm>
            <a:off x="2209800" y="2628900"/>
            <a:ext cx="9677400" cy="519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Ba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Mỗi đội 4 HS.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Khi có hiệu lệnh, các Hs trong đội lần lượt ghép các ô chữ lên bảng theo đúng giai đoạn phát triển trong vòng đời của bướm với hình tương ứng.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Trong 2 phút, đội nào ghép đúng và nhanh nhất sẽ là đội chiến thắng.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114B11-ED05-84FE-3C23-7AD5AE59D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2019300"/>
            <a:ext cx="8763000" cy="80851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1176A0-46DF-D1E8-B88A-4A22B6ED801D}"/>
              </a:ext>
            </a:extLst>
          </p:cNvPr>
          <p:cNvSpPr/>
          <p:nvPr/>
        </p:nvSpPr>
        <p:spPr>
          <a:xfrm>
            <a:off x="1981200" y="876300"/>
            <a:ext cx="25908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5892C9-D8E9-5FA4-0349-C4F85E54C2DD}"/>
              </a:ext>
            </a:extLst>
          </p:cNvPr>
          <p:cNvSpPr/>
          <p:nvPr/>
        </p:nvSpPr>
        <p:spPr>
          <a:xfrm>
            <a:off x="5867400" y="876300"/>
            <a:ext cx="25908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Nhộng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EB5F24-E53F-3C68-3D3E-98273C8F7A91}"/>
              </a:ext>
            </a:extLst>
          </p:cNvPr>
          <p:cNvSpPr/>
          <p:nvPr/>
        </p:nvSpPr>
        <p:spPr>
          <a:xfrm>
            <a:off x="10210800" y="723900"/>
            <a:ext cx="63246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86A228-F6A4-8E69-E3D9-120F327DBF45}"/>
              </a:ext>
            </a:extLst>
          </p:cNvPr>
          <p:cNvSpPr/>
          <p:nvPr/>
        </p:nvSpPr>
        <p:spPr>
          <a:xfrm>
            <a:off x="990600" y="2476500"/>
            <a:ext cx="63246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7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63333 0.5259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17084 0.5777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2292 0.237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47709 0.637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130" t="-17859" r="-15276" b="-522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20293" y="7668339"/>
            <a:ext cx="6250233" cy="5068370"/>
          </a:xfrm>
          <a:custGeom>
            <a:avLst/>
            <a:gdLst/>
            <a:ahLst/>
            <a:cxnLst/>
            <a:rect l="l" t="t" r="r" b="b"/>
            <a:pathLst>
              <a:path w="6250233" h="5068370">
                <a:moveTo>
                  <a:pt x="0" y="0"/>
                </a:moveTo>
                <a:lnTo>
                  <a:pt x="6250233" y="0"/>
                </a:lnTo>
                <a:lnTo>
                  <a:pt x="6250233" y="5068371"/>
                </a:lnTo>
                <a:lnTo>
                  <a:pt x="0" y="506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61007" y="2471708"/>
            <a:ext cx="12765986" cy="6329391"/>
            <a:chOff x="0" y="0"/>
            <a:chExt cx="2921900" cy="11153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1900" cy="1115303"/>
            </a:xfrm>
            <a:custGeom>
              <a:avLst/>
              <a:gdLst/>
              <a:ahLst/>
              <a:cxnLst/>
              <a:rect l="l" t="t" r="r" b="b"/>
              <a:pathLst>
                <a:path w="2921900" h="1115303">
                  <a:moveTo>
                    <a:pt x="16374" y="0"/>
                  </a:moveTo>
                  <a:lnTo>
                    <a:pt x="2905526" y="0"/>
                  </a:lnTo>
                  <a:cubicBezTo>
                    <a:pt x="2909869" y="0"/>
                    <a:pt x="2914034" y="1725"/>
                    <a:pt x="2917104" y="4796"/>
                  </a:cubicBezTo>
                  <a:cubicBezTo>
                    <a:pt x="2920175" y="7867"/>
                    <a:pt x="2921900" y="12031"/>
                    <a:pt x="2921900" y="16374"/>
                  </a:cubicBezTo>
                  <a:lnTo>
                    <a:pt x="2921900" y="1098929"/>
                  </a:lnTo>
                  <a:cubicBezTo>
                    <a:pt x="2921900" y="1107972"/>
                    <a:pt x="2914569" y="1115303"/>
                    <a:pt x="2905526" y="1115303"/>
                  </a:cubicBezTo>
                  <a:lnTo>
                    <a:pt x="16374" y="1115303"/>
                  </a:lnTo>
                  <a:cubicBezTo>
                    <a:pt x="12031" y="1115303"/>
                    <a:pt x="7867" y="1113578"/>
                    <a:pt x="4796" y="1110507"/>
                  </a:cubicBezTo>
                  <a:cubicBezTo>
                    <a:pt x="1725" y="1107436"/>
                    <a:pt x="0" y="1103271"/>
                    <a:pt x="0" y="1098929"/>
                  </a:cubicBezTo>
                  <a:lnTo>
                    <a:pt x="0" y="16374"/>
                  </a:lnTo>
                  <a:cubicBezTo>
                    <a:pt x="0" y="12031"/>
                    <a:pt x="1725" y="7867"/>
                    <a:pt x="4796" y="4796"/>
                  </a:cubicBezTo>
                  <a:cubicBezTo>
                    <a:pt x="7867" y="1725"/>
                    <a:pt x="12031" y="0"/>
                    <a:pt x="1637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21900" cy="1153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41640" y="7124700"/>
            <a:ext cx="4054160" cy="3480144"/>
          </a:xfrm>
          <a:custGeom>
            <a:avLst/>
            <a:gdLst/>
            <a:ahLst/>
            <a:cxnLst/>
            <a:rect l="l" t="t" r="r" b="b"/>
            <a:pathLst>
              <a:path w="5897162" h="5414667">
                <a:moveTo>
                  <a:pt x="0" y="0"/>
                </a:moveTo>
                <a:lnTo>
                  <a:pt x="5897162" y="0"/>
                </a:lnTo>
                <a:lnTo>
                  <a:pt x="5897162" y="5414666"/>
                </a:lnTo>
                <a:lnTo>
                  <a:pt x="0" y="541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17138" y="3044151"/>
            <a:ext cx="11853724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/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 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Sự phát triển trình bày của bướm qua các giai đoạn:  Bướm đẻ trứng, trứng lớn lên thành ấu trùng (sâu bướm). Sâu bướm trưởng thành thành nhộng. Nhộng phá kén thành con bướm.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4935199" y="6896100"/>
            <a:ext cx="2902028" cy="3390900"/>
          </a:xfrm>
          <a:custGeom>
            <a:avLst/>
            <a:gdLst/>
            <a:ahLst/>
            <a:cxnLst/>
            <a:rect l="l" t="t" r="r" b="b"/>
            <a:pathLst>
              <a:path w="3916529" h="4587442">
                <a:moveTo>
                  <a:pt x="3916528" y="0"/>
                </a:moveTo>
                <a:lnTo>
                  <a:pt x="0" y="0"/>
                </a:lnTo>
                <a:lnTo>
                  <a:pt x="0" y="4587442"/>
                </a:lnTo>
                <a:lnTo>
                  <a:pt x="3916528" y="4587442"/>
                </a:lnTo>
                <a:lnTo>
                  <a:pt x="391652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-66448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4610837" y="0"/>
                </a:moveTo>
                <a:lnTo>
                  <a:pt x="0" y="0"/>
                </a:lnTo>
                <a:lnTo>
                  <a:pt x="0" y="4040770"/>
                </a:lnTo>
                <a:lnTo>
                  <a:pt x="4610837" y="4040770"/>
                </a:lnTo>
                <a:lnTo>
                  <a:pt x="46108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23452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0" y="0"/>
                </a:moveTo>
                <a:lnTo>
                  <a:pt x="4610838" y="0"/>
                </a:lnTo>
                <a:lnTo>
                  <a:pt x="4610838" y="4040770"/>
                </a:lnTo>
                <a:lnTo>
                  <a:pt x="0" y="4040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966885" y="480250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361672" y="240125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D1E47AF-BA64-6166-B0AE-BC83C629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2900"/>
            <a:ext cx="6895174" cy="1987468"/>
          </a:xfrm>
          <a:prstGeom prst="rect">
            <a:avLst/>
          </a:prstGeom>
        </p:spPr>
      </p:pic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D69918-95F4-BE70-49BC-0FF34E8CE1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D3E114-6FE2-264A-8B86-46E0CD80C9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8439448"/>
            <a:ext cx="1847552" cy="1847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463E7-E8CE-C7C1-B46F-709A6706F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957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368709" y="322643"/>
            <a:ext cx="17594826" cy="9615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 bày sự lớn lên của cây đậu con mọc lên từ hạt?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2209800" y="723900"/>
            <a:ext cx="1493520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 defTabSz="1371600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vòng đời của một động vật đẻ trứng và viết sơ đồ miêu tả vòng đời của động vật đó.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246375" y="5258851"/>
            <a:ext cx="3938571" cy="5807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6DA0C-0D42-FF5E-F10B-C3339BDFC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238500"/>
            <a:ext cx="1324910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469833" y="6647251"/>
            <a:ext cx="19832644" cy="5659135"/>
          </a:xfrm>
          <a:custGeom>
            <a:avLst/>
            <a:gdLst/>
            <a:ahLst/>
            <a:cxnLst/>
            <a:rect l="l" t="t" r="r" b="b"/>
            <a:pathLst>
              <a:path w="19832644" h="5659135">
                <a:moveTo>
                  <a:pt x="0" y="0"/>
                </a:moveTo>
                <a:lnTo>
                  <a:pt x="19832644" y="0"/>
                </a:lnTo>
                <a:lnTo>
                  <a:pt x="19832644" y="5659135"/>
                </a:lnTo>
                <a:lnTo>
                  <a:pt x="0" y="565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48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87994" y="1699017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33800" y="3009900"/>
            <a:ext cx="10888213" cy="492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98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THANK YOU!</a:t>
            </a:r>
          </a:p>
        </p:txBody>
      </p:sp>
      <p:sp>
        <p:nvSpPr>
          <p:cNvPr id="5" name="Freeform 5"/>
          <p:cNvSpPr/>
          <p:nvPr/>
        </p:nvSpPr>
        <p:spPr>
          <a:xfrm>
            <a:off x="-469833" y="6647251"/>
            <a:ext cx="5091545" cy="5222098"/>
          </a:xfrm>
          <a:custGeom>
            <a:avLst/>
            <a:gdLst/>
            <a:ahLst/>
            <a:cxnLst/>
            <a:rect l="l" t="t" r="r" b="b"/>
            <a:pathLst>
              <a:path w="5091545" h="5222098">
                <a:moveTo>
                  <a:pt x="0" y="0"/>
                </a:moveTo>
                <a:lnTo>
                  <a:pt x="5091545" y="0"/>
                </a:lnTo>
                <a:lnTo>
                  <a:pt x="5091545" y="5222098"/>
                </a:lnTo>
                <a:lnTo>
                  <a:pt x="0" y="522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13527" y="6647251"/>
            <a:ext cx="5091545" cy="5222098"/>
          </a:xfrm>
          <a:custGeom>
            <a:avLst/>
            <a:gdLst/>
            <a:ahLst/>
            <a:cxnLst/>
            <a:rect l="l" t="t" r="r" b="b"/>
            <a:pathLst>
              <a:path w="5091545" h="5222098">
                <a:moveTo>
                  <a:pt x="0" y="0"/>
                </a:moveTo>
                <a:lnTo>
                  <a:pt x="5091546" y="0"/>
                </a:lnTo>
                <a:lnTo>
                  <a:pt x="5091546" y="5222098"/>
                </a:lnTo>
                <a:lnTo>
                  <a:pt x="0" y="522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2DA599-D65A-9638-04F1-71B35001F3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09900"/>
            <a:ext cx="6355485" cy="5361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877800" y="723900"/>
            <a:ext cx="4715680" cy="9919046"/>
          </a:xfrm>
          <a:custGeom>
            <a:avLst/>
            <a:gdLst/>
            <a:ahLst/>
            <a:cxnLst/>
            <a:rect l="l" t="t" r="r" b="b"/>
            <a:pathLst>
              <a:path w="4715680" h="9919046">
                <a:moveTo>
                  <a:pt x="0" y="0"/>
                </a:moveTo>
                <a:lnTo>
                  <a:pt x="4715679" y="0"/>
                </a:lnTo>
                <a:lnTo>
                  <a:pt x="4715679" y="9919046"/>
                </a:lnTo>
                <a:lnTo>
                  <a:pt x="0" y="99190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3BE2F-E4DB-B252-6F5C-AC0A4104C12E}"/>
              </a:ext>
            </a:extLst>
          </p:cNvPr>
          <p:cNvSpPr txBox="1"/>
          <p:nvPr/>
        </p:nvSpPr>
        <p:spPr>
          <a:xfrm>
            <a:off x="3810000" y="1132828"/>
            <a:ext cx="11201400" cy="5170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1371600"/>
            <a:r>
              <a:rPr lang="vi-VN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con vật mà em yêu thích? Nêu hình thức sinh sản và một số điểm khác biệt giữa con non và con trưởng thành của động vật?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14387-DC11-9502-9D6E-53EF5D005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152900"/>
            <a:ext cx="9732718" cy="33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762000" y="495300"/>
            <a:ext cx="16992600" cy="2800767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chính trong vòng đời của muỗi.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và nơi sống của ấu trùng nở ra từ trứng.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bày sự phát triển của ấu trùng đến khi là muỗi trưởng thành.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3467100"/>
            <a:ext cx="9448800" cy="6658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628900"/>
            <a:ext cx="7696200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trong vòng đời của muỗi (4 giai đoạn):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- ấu trùng - nhộng - muỗi trưởng thành.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476500"/>
            <a:ext cx="7696200" cy="5486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và nơi sống của ấu trùng nở ra từ trứng: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sống trong nước. Hình dạng của ấu trùng cũng đầy đủ các bộ phận nhưng chưa có cánh.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1714500"/>
            <a:ext cx="7696200" cy="6477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phát triển của ấu trùng đến khi là muỗi trưởng thành: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phát triển thành nhộng sau khoảng năm ngày. Nhộng sống trong nước và phát triển thành muỗi trưởng thành sau khoảng hai ngày.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838200" y="2247900"/>
            <a:ext cx="8077200" cy="5509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sơ đồ vòng đời của gà trong hình 2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của gà.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của gà con so với gà trưởng thành.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sự phát triển của của gà con nở ra từ trứng.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800" y="952500"/>
            <a:ext cx="8793428" cy="860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516</Words>
  <Application>Microsoft Office PowerPoint</Application>
  <PresentationFormat>Custom</PresentationFormat>
  <Paragraphs>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等线</vt:lpstr>
      <vt:lpstr>More Sugar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User</cp:lastModifiedBy>
  <cp:revision>25</cp:revision>
  <dcterms:created xsi:type="dcterms:W3CDTF">2006-08-16T00:00:00Z</dcterms:created>
  <dcterms:modified xsi:type="dcterms:W3CDTF">2026-01-10T02:27:23Z</dcterms:modified>
  <dc:identifier>DAGR2Yeb-4Y</dc:identifier>
</cp:coreProperties>
</file>