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0" r:id="rId3"/>
  </p:sldMasterIdLst>
  <p:notesMasterIdLst>
    <p:notesMasterId r:id="rId21"/>
  </p:notesMasterIdLst>
  <p:sldIdLst>
    <p:sldId id="304" r:id="rId4"/>
    <p:sldId id="256" r:id="rId5"/>
    <p:sldId id="305" r:id="rId6"/>
    <p:sldId id="268" r:id="rId7"/>
    <p:sldId id="314" r:id="rId8"/>
    <p:sldId id="351" r:id="rId9"/>
    <p:sldId id="309" r:id="rId10"/>
    <p:sldId id="310" r:id="rId11"/>
    <p:sldId id="311" r:id="rId12"/>
    <p:sldId id="353" r:id="rId13"/>
    <p:sldId id="354" r:id="rId14"/>
    <p:sldId id="321" r:id="rId15"/>
    <p:sldId id="259" r:id="rId16"/>
    <p:sldId id="322" r:id="rId17"/>
    <p:sldId id="323" r:id="rId18"/>
    <p:sldId id="324" r:id="rId19"/>
    <p:sldId id="271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F"/>
    <a:srgbClr val="000000"/>
    <a:srgbClr val="D4EEFB"/>
    <a:srgbClr val="082A44"/>
    <a:srgbClr val="558ED5"/>
    <a:srgbClr val="0070C0"/>
    <a:srgbClr val="FF0000"/>
    <a:srgbClr val="FFFF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8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939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1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59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87BC0F8-59AE-41F2-8D20-3E6A6623C529}"/>
              </a:ext>
            </a:extLst>
          </p:cNvPr>
          <p:cNvSpPr/>
          <p:nvPr/>
        </p:nvSpPr>
        <p:spPr>
          <a:xfrm>
            <a:off x="653144" y="555171"/>
            <a:ext cx="16981713" cy="9176658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custGeom>
                    <a:avLst/>
                    <a:gdLst>
                      <a:gd name="connsiteX0" fmla="*/ 0 w 16981713"/>
                      <a:gd name="connsiteY0" fmla="*/ 0 h 9176658"/>
                      <a:gd name="connsiteX1" fmla="*/ 0 w 16981713"/>
                      <a:gd name="connsiteY1" fmla="*/ 0 h 9176658"/>
                      <a:gd name="connsiteX2" fmla="*/ 16981713 w 16981713"/>
                      <a:gd name="connsiteY2" fmla="*/ 0 h 9176658"/>
                      <a:gd name="connsiteX3" fmla="*/ 16981713 w 16981713"/>
                      <a:gd name="connsiteY3" fmla="*/ 0 h 9176658"/>
                      <a:gd name="connsiteX4" fmla="*/ 16981713 w 16981713"/>
                      <a:gd name="connsiteY4" fmla="*/ 9176658 h 9176658"/>
                      <a:gd name="connsiteX5" fmla="*/ 16981713 w 16981713"/>
                      <a:gd name="connsiteY5" fmla="*/ 9176658 h 9176658"/>
                      <a:gd name="connsiteX6" fmla="*/ 0 w 16981713"/>
                      <a:gd name="connsiteY6" fmla="*/ 9176658 h 9176658"/>
                      <a:gd name="connsiteX7" fmla="*/ 0 w 16981713"/>
                      <a:gd name="connsiteY7" fmla="*/ 9176658 h 9176658"/>
                      <a:gd name="connsiteX8" fmla="*/ 0 w 16981713"/>
                      <a:gd name="connsiteY8" fmla="*/ 0 h 9176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81713" h="917665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7311315" y="-126796"/>
                          <a:pt x="13274458" y="-73671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107685" y="942810"/>
                          <a:pt x="16845369" y="6387847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5190299" y="9151699"/>
                          <a:pt x="2154290" y="9249771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4539" y="7350467"/>
                          <a:pt x="65979" y="1234942"/>
                          <a:pt x="0" y="0"/>
                        </a:cubicBezTo>
                        <a:close/>
                      </a:path>
                      <a:path w="16981713" h="917665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611509" y="-159798"/>
                          <a:pt x="13777132" y="169519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033510" y="1247653"/>
                          <a:pt x="16976871" y="7264986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3693880" y="9205154"/>
                          <a:pt x="2874658" y="9281082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-163603" y="4604353"/>
                          <a:pt x="76112" y="2789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509800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542501" y="5835823"/>
            <a:ext cx="2052538" cy="738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0743" y="138838"/>
            <a:ext cx="1328738" cy="557212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5D98AE97-067C-C74E-9CD7-FD120C3257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9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12753479" y="46720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5" name="Google Shape;985;p14"/>
          <p:cNvSpPr/>
          <p:nvPr/>
        </p:nvSpPr>
        <p:spPr>
          <a:xfrm>
            <a:off x="880379" y="905285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6" name="Google Shape;986;p14"/>
          <p:cNvSpPr/>
          <p:nvPr/>
        </p:nvSpPr>
        <p:spPr>
          <a:xfrm>
            <a:off x="1078803" y="46720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7" name="Google Shape;987;p14"/>
          <p:cNvSpPr/>
          <p:nvPr/>
        </p:nvSpPr>
        <p:spPr>
          <a:xfrm>
            <a:off x="17149053" y="9052852"/>
            <a:ext cx="415938" cy="415856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743" y="138838"/>
            <a:ext cx="1328738" cy="557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542501" y="5835823"/>
            <a:ext cx="2052538" cy="738914"/>
          </a:xfrm>
          <a:prstGeom prst="rect">
            <a:avLst/>
          </a:prstGeom>
        </p:spPr>
      </p:pic>
      <p:pic>
        <p:nvPicPr>
          <p:cNvPr id="2" name="Picture 1" descr="A red barn in a farm&#10;&#10;Description automatically generated">
            <a:extLst>
              <a:ext uri="{FF2B5EF4-FFF2-40B4-BE49-F238E27FC236}">
                <a16:creationId xmlns:a16="http://schemas.microsoft.com/office/drawing/2014/main" id="{6E47E45B-CAA4-A7ED-606A-0A6C7E7EEF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1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38E4BC-0B9D-6ED1-0C46-5A8F0DDAD3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266700"/>
            <a:ext cx="2380952" cy="238095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2C1033-F134-2CB7-46A0-177735C1D5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7277100"/>
            <a:ext cx="2380952" cy="238095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88365AC-2897-2785-F713-3804161664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87300"/>
            <a:ext cx="2380952" cy="2380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2825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1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2.png"/><Relationship Id="rId19" Type="http://schemas.openxmlformats.org/officeDocument/2006/relationships/image" Target="../media/image25.sv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slide" Target="slide16.xml"/><Relationship Id="rId5" Type="http://schemas.openxmlformats.org/officeDocument/2006/relationships/slide" Target="slide13.xm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12.xml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12.xml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slide" Target="slide12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3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12.xml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5.png"/><Relationship Id="rId1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1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2.png"/><Relationship Id="rId19" Type="http://schemas.openxmlformats.org/officeDocument/2006/relationships/image" Target="../media/image25.sv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1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2.png"/><Relationship Id="rId19" Type="http://schemas.openxmlformats.org/officeDocument/2006/relationships/image" Target="../media/image25.sv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1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2.png"/><Relationship Id="rId19" Type="http://schemas.openxmlformats.org/officeDocument/2006/relationships/image" Target="../media/image25.sv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svg"/><Relationship Id="rId1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3.png"/><Relationship Id="rId17" Type="http://schemas.openxmlformats.org/officeDocument/2006/relationships/image" Target="../media/image23.sv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2.png"/><Relationship Id="rId19" Type="http://schemas.openxmlformats.org/officeDocument/2006/relationships/image" Target="../media/image25.svg"/><Relationship Id="rId4" Type="http://schemas.openxmlformats.org/officeDocument/2006/relationships/image" Target="../media/image9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KHỞI ĐỘNG</a:t>
            </a:r>
            <a:endParaRPr kumimoji="0" lang="en-US" sz="19900" b="1" i="0" u="none" strike="noStrike" kern="1200" cap="none" spc="-288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3182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tranh ảnh về một đền tháp Chăm ở Việt Nam và giới thiệu với bạn, người thân.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A9E4BE-114D-A3A2-D5B2-689D35F5608B}"/>
              </a:ext>
            </a:extLst>
          </p:cNvPr>
          <p:cNvGrpSpPr/>
          <p:nvPr/>
        </p:nvGrpSpPr>
        <p:grpSpPr>
          <a:xfrm>
            <a:off x="6858000" y="5829300"/>
            <a:ext cx="8845421" cy="3352800"/>
            <a:chOff x="5943413" y="1879380"/>
            <a:chExt cx="5405003" cy="37066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2EFE8D3-5A16-2ABA-12CB-675E86634198}"/>
                </a:ext>
              </a:extLst>
            </p:cNvPr>
            <p:cNvSpPr/>
            <p:nvPr/>
          </p:nvSpPr>
          <p:spPr>
            <a:xfrm>
              <a:off x="6077194" y="1879380"/>
              <a:ext cx="5271222" cy="3585248"/>
            </a:xfrm>
            <a:prstGeom prst="roundRect">
              <a:avLst/>
            </a:prstGeom>
            <a:solidFill>
              <a:srgbClr val="ACE6C9"/>
            </a:solidFill>
            <a:ln w="57150">
              <a:solidFill>
                <a:srgbClr val="2E9C6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F74F763F-0D96-3186-0235-35A81FBE7A94}"/>
                </a:ext>
              </a:extLst>
            </p:cNvPr>
            <p:cNvSpPr txBox="1">
              <a:spLocks/>
            </p:cNvSpPr>
            <p:nvPr/>
          </p:nvSpPr>
          <p:spPr>
            <a:xfrm>
              <a:off x="5943413" y="2000787"/>
              <a:ext cx="5381756" cy="3585248"/>
            </a:xfr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Gợi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 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Địa điểm (tỉnh hoặc thành phố).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+Thời gian xây dựng.</a:t>
              </a:r>
            </a:p>
            <a:p>
              <a:pPr marL="228600" marR="0" lvl="0" indent="0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Đặc điểm nổi bật.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1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Tranh ảnh về khu di tích Thánh địa Mỹ Sơn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Khám phá thánh địa Mỹ Sơn – Nét đẹp văn hóa Quảng Nam">
            <a:extLst>
              <a:ext uri="{FF2B5EF4-FFF2-40B4-BE49-F238E27FC236}">
                <a16:creationId xmlns:a16="http://schemas.microsoft.com/office/drawing/2014/main" id="{5F0583EF-BEDD-7A34-C79B-26FA0FC1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2400300"/>
            <a:ext cx="857786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nh địa Mỹ Sơn - Tuyệt tác kiến trúc Chăm Pa đầy huyền bí">
            <a:extLst>
              <a:ext uri="{FF2B5EF4-FFF2-40B4-BE49-F238E27FC236}">
                <a16:creationId xmlns:a16="http://schemas.microsoft.com/office/drawing/2014/main" id="{B0003B77-57D0-2D1D-5285-61819656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00300"/>
            <a:ext cx="7658100" cy="57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7636956" y="2755403"/>
            <a:ext cx="3614328" cy="47992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5DD1EA-058F-16FD-8C9B-2B773C741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9766139" y="5381050"/>
            <a:ext cx="5009798" cy="4216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143550" y="4965616"/>
            <a:ext cx="3826172" cy="44279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707881" y="2713178"/>
            <a:ext cx="4020546" cy="4370600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25" y="5490665"/>
            <a:ext cx="4548010" cy="2280102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4232" y="7809347"/>
            <a:ext cx="5179160" cy="2793066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1483" y="6023698"/>
            <a:ext cx="4925662" cy="2365452"/>
          </a:xfrm>
          <a:prstGeom prst="rect">
            <a:avLst/>
          </a:prstGeom>
        </p:spPr>
      </p:pic>
      <p:pic>
        <p:nvPicPr>
          <p:cNvPr id="1028" name="Picture 1027">
            <a:hlinkClick r:id="rId11" action="ppaction://hlinksldjump"/>
            <a:extLst>
              <a:ext uri="{FF2B5EF4-FFF2-40B4-BE49-F238E27FC236}">
                <a16:creationId xmlns:a16="http://schemas.microsoft.com/office/drawing/2014/main" id="{2FC7F476-0465-D684-09F2-146E4A7000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3679" y="8333409"/>
            <a:ext cx="5243014" cy="2328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8806" y="-26692"/>
            <a:ext cx="986723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622838" y="7032887"/>
            <a:ext cx="8448940" cy="1932384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16087"/>
                  <a:gd name="connsiteY0" fmla="*/ 0 h 966192"/>
                  <a:gd name="connsiteX1" fmla="*/ 3916087 w 3916087"/>
                  <a:gd name="connsiteY1" fmla="*/ 0 h 966192"/>
                  <a:gd name="connsiteX2" fmla="*/ 3916087 w 3916087"/>
                  <a:gd name="connsiteY2" fmla="*/ 966192 h 966192"/>
                  <a:gd name="connsiteX3" fmla="*/ 0 w 3916087"/>
                  <a:gd name="connsiteY3" fmla="*/ 966192 h 966192"/>
                  <a:gd name="connsiteX4" fmla="*/ 0 w 391608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87" h="966192" fill="none" extrusionOk="0">
                    <a:moveTo>
                      <a:pt x="0" y="0"/>
                    </a:moveTo>
                    <a:cubicBezTo>
                      <a:pt x="1391449" y="-133017"/>
                      <a:pt x="3313530" y="-123057"/>
                      <a:pt x="3916087" y="0"/>
                    </a:cubicBezTo>
                    <a:cubicBezTo>
                      <a:pt x="3861518" y="465439"/>
                      <a:pt x="3915926" y="834595"/>
                      <a:pt x="3916087" y="966192"/>
                    </a:cubicBezTo>
                    <a:cubicBezTo>
                      <a:pt x="2454005" y="963991"/>
                      <a:pt x="1569263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16087" h="966192" stroke="0" extrusionOk="0">
                    <a:moveTo>
                      <a:pt x="0" y="0"/>
                    </a:moveTo>
                    <a:cubicBezTo>
                      <a:pt x="914606" y="-157587"/>
                      <a:pt x="2839199" y="-63908"/>
                      <a:pt x="3916087" y="0"/>
                    </a:cubicBezTo>
                    <a:cubicBezTo>
                      <a:pt x="3864511" y="426190"/>
                      <a:pt x="3951584" y="783198"/>
                      <a:pt x="3916087" y="966192"/>
                    </a:cubicBezTo>
                    <a:cubicBezTo>
                      <a:pt x="1973869" y="865194"/>
                      <a:pt x="8546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832174"/>
                          <a:gd name="connsiteY0" fmla="*/ 0 h 1932384"/>
                          <a:gd name="connsiteX1" fmla="*/ 7832174 w 7832174"/>
                          <a:gd name="connsiteY1" fmla="*/ 0 h 1932384"/>
                          <a:gd name="connsiteX2" fmla="*/ 7832174 w 7832174"/>
                          <a:gd name="connsiteY2" fmla="*/ 1932384 h 1932384"/>
                          <a:gd name="connsiteX3" fmla="*/ 0 w 7832174"/>
                          <a:gd name="connsiteY3" fmla="*/ 1932384 h 1932384"/>
                          <a:gd name="connsiteX4" fmla="*/ 0 w 783217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4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727"/>
                              <a:pt x="7801397" y="1704327"/>
                              <a:pt x="7832174" y="1932384"/>
                            </a:cubicBezTo>
                            <a:cubicBezTo>
                              <a:pt x="4411539" y="1930183"/>
                              <a:pt x="1960636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832174" h="1932384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8326"/>
                              <a:pt x="7664032" y="1658164"/>
                              <a:pt x="7832174" y="1932384"/>
                            </a:cubicBezTo>
                            <a:cubicBezTo>
                              <a:pt x="3931655" y="1831386"/>
                              <a:pt x="281160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7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320870" y="186143"/>
                <a:ext cx="9179920" cy="869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Thế kỉ  IV.</a:t>
                </a:r>
                <a:endParaRPr lang="en-US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2"/>
            <a:ext cx="8785238" cy="2041480"/>
            <a:chOff x="4684130" y="1730750"/>
            <a:chExt cx="439261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4010694" cy="966192"/>
              <a:chOff x="129540" y="128016"/>
              <a:chExt cx="12000981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87948"/>
                  <a:gd name="connsiteY0" fmla="*/ 0 h 966192"/>
                  <a:gd name="connsiteX1" fmla="*/ 3987948 w 3987948"/>
                  <a:gd name="connsiteY1" fmla="*/ 0 h 966192"/>
                  <a:gd name="connsiteX2" fmla="*/ 3987948 w 3987948"/>
                  <a:gd name="connsiteY2" fmla="*/ 966192 h 966192"/>
                  <a:gd name="connsiteX3" fmla="*/ 0 w 3987948"/>
                  <a:gd name="connsiteY3" fmla="*/ 966192 h 966192"/>
                  <a:gd name="connsiteX4" fmla="*/ 0 w 3987948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948" h="966192" fill="none" extrusionOk="0">
                    <a:moveTo>
                      <a:pt x="0" y="0"/>
                    </a:moveTo>
                    <a:cubicBezTo>
                      <a:pt x="478279" y="-133017"/>
                      <a:pt x="3574056" y="-123057"/>
                      <a:pt x="3987948" y="0"/>
                    </a:cubicBezTo>
                    <a:cubicBezTo>
                      <a:pt x="3933379" y="465439"/>
                      <a:pt x="3987787" y="834595"/>
                      <a:pt x="3987948" y="966192"/>
                    </a:cubicBezTo>
                    <a:cubicBezTo>
                      <a:pt x="3038491" y="963991"/>
                      <a:pt x="7871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87948" h="966192" stroke="0" extrusionOk="0">
                    <a:moveTo>
                      <a:pt x="0" y="0"/>
                    </a:moveTo>
                    <a:cubicBezTo>
                      <a:pt x="1953107" y="-157587"/>
                      <a:pt x="2955467" y="-63908"/>
                      <a:pt x="3987948" y="0"/>
                    </a:cubicBezTo>
                    <a:cubicBezTo>
                      <a:pt x="3936372" y="426190"/>
                      <a:pt x="4023445" y="783198"/>
                      <a:pt x="3987948" y="966192"/>
                    </a:cubicBezTo>
                    <a:cubicBezTo>
                      <a:pt x="2427799" y="865194"/>
                      <a:pt x="7519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802615" y="507922"/>
                <a:ext cx="10327906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Thế kỉ V</a:t>
                </a:r>
                <a:endParaRPr lang="en-US" sz="48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2" y="3530471"/>
            <a:ext cx="8470400" cy="1932384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843867"/>
                  <a:gd name="connsiteY0" fmla="*/ 0 h 966192"/>
                  <a:gd name="connsiteX1" fmla="*/ 3843867 w 3843867"/>
                  <a:gd name="connsiteY1" fmla="*/ 0 h 966192"/>
                  <a:gd name="connsiteX2" fmla="*/ 3843867 w 3843867"/>
                  <a:gd name="connsiteY2" fmla="*/ 966192 h 966192"/>
                  <a:gd name="connsiteX3" fmla="*/ 0 w 3843867"/>
                  <a:gd name="connsiteY3" fmla="*/ 966192 h 966192"/>
                  <a:gd name="connsiteX4" fmla="*/ 0 w 384386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3867" h="966192" fill="none" extrusionOk="0">
                    <a:moveTo>
                      <a:pt x="0" y="0"/>
                    </a:moveTo>
                    <a:cubicBezTo>
                      <a:pt x="1034040" y="-133017"/>
                      <a:pt x="2600668" y="-123057"/>
                      <a:pt x="3843867" y="0"/>
                    </a:cubicBezTo>
                    <a:cubicBezTo>
                      <a:pt x="3789298" y="465439"/>
                      <a:pt x="3843706" y="834595"/>
                      <a:pt x="3843867" y="966192"/>
                    </a:cubicBezTo>
                    <a:cubicBezTo>
                      <a:pt x="2223319" y="963991"/>
                      <a:pt x="1764836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843867" h="966192" stroke="0" extrusionOk="0">
                    <a:moveTo>
                      <a:pt x="0" y="0"/>
                    </a:moveTo>
                    <a:cubicBezTo>
                      <a:pt x="1576557" y="-157587"/>
                      <a:pt x="2533722" y="-63908"/>
                      <a:pt x="3843867" y="0"/>
                    </a:cubicBezTo>
                    <a:cubicBezTo>
                      <a:pt x="3792291" y="426190"/>
                      <a:pt x="3879364" y="783198"/>
                      <a:pt x="3843867" y="966192"/>
                    </a:cubicBezTo>
                    <a:cubicBezTo>
                      <a:pt x="2464805" y="865194"/>
                      <a:pt x="154006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7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1658" y="284505"/>
                <a:ext cx="8896182" cy="869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Đầu thế kỉ II.</a:t>
                </a:r>
                <a:endParaRPr lang="en-US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2" y="6988697"/>
            <a:ext cx="9136752" cy="1976576"/>
            <a:chOff x="4739560" y="3494348"/>
            <a:chExt cx="4568376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26648" cy="966193"/>
              <a:chOff x="129540" y="128016"/>
              <a:chExt cx="12695664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3"/>
                  <a:gd name="connsiteX1" fmla="*/ 3972715 w 3972715"/>
                  <a:gd name="connsiteY1" fmla="*/ 0 h 966193"/>
                  <a:gd name="connsiteX2" fmla="*/ 3972715 w 3972715"/>
                  <a:gd name="connsiteY2" fmla="*/ 966193 h 966193"/>
                  <a:gd name="connsiteX3" fmla="*/ 0 w 3972715"/>
                  <a:gd name="connsiteY3" fmla="*/ 966193 h 966193"/>
                  <a:gd name="connsiteX4" fmla="*/ 0 w 3972715"/>
                  <a:gd name="connsiteY4" fmla="*/ 0 h 9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3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20347" y="464904"/>
                      <a:pt x="3976343" y="834469"/>
                      <a:pt x="3972715" y="966193"/>
                    </a:cubicBezTo>
                    <a:cubicBezTo>
                      <a:pt x="3294023" y="963992"/>
                      <a:pt x="1142684" y="836422"/>
                      <a:pt x="0" y="966193"/>
                    </a:cubicBezTo>
                    <a:cubicBezTo>
                      <a:pt x="-1217" y="553435"/>
                      <a:pt x="-77765" y="333940"/>
                      <a:pt x="0" y="0"/>
                    </a:cubicBezTo>
                    <a:close/>
                  </a:path>
                  <a:path w="3972715" h="966193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3720" y="421776"/>
                      <a:pt x="4010140" y="778884"/>
                      <a:pt x="3972715" y="966193"/>
                    </a:cubicBezTo>
                    <a:cubicBezTo>
                      <a:pt x="2521291" y="865195"/>
                      <a:pt x="868440" y="1087249"/>
                      <a:pt x="0" y="966193"/>
                    </a:cubicBezTo>
                    <a:cubicBezTo>
                      <a:pt x="15405" y="741607"/>
                      <a:pt x="1639" y="30690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945430"/>
                          <a:gd name="connsiteY0" fmla="*/ 0 h 1932386"/>
                          <a:gd name="connsiteX1" fmla="*/ 7945430 w 7945430"/>
                          <a:gd name="connsiteY1" fmla="*/ 0 h 1932386"/>
                          <a:gd name="connsiteX2" fmla="*/ 7945430 w 7945430"/>
                          <a:gd name="connsiteY2" fmla="*/ 1932386 h 1932386"/>
                          <a:gd name="connsiteX3" fmla="*/ 0 w 7945430"/>
                          <a:gd name="connsiteY3" fmla="*/ 1932386 h 1932386"/>
                          <a:gd name="connsiteX4" fmla="*/ 0 w 7945430"/>
                          <a:gd name="connsiteY4" fmla="*/ 0 h 1932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6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192"/>
                              <a:pt x="7914653" y="1704202"/>
                              <a:pt x="7945430" y="1932386"/>
                            </a:cubicBezTo>
                            <a:cubicBezTo>
                              <a:pt x="5279878" y="1930185"/>
                              <a:pt x="3128809" y="1802615"/>
                              <a:pt x="0" y="1932386"/>
                            </a:cubicBezTo>
                            <a:cubicBezTo>
                              <a:pt x="62819" y="1419518"/>
                              <a:pt x="-160207" y="812625"/>
                              <a:pt x="0" y="0"/>
                            </a:cubicBezTo>
                            <a:close/>
                          </a:path>
                          <a:path w="7945430" h="1932386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3913"/>
                              <a:pt x="7777288" y="1653851"/>
                              <a:pt x="7945430" y="1932386"/>
                            </a:cubicBezTo>
                            <a:cubicBezTo>
                              <a:pt x="6096481" y="1831388"/>
                              <a:pt x="2853760" y="2053442"/>
                              <a:pt x="0" y="1932386"/>
                            </a:cubicBezTo>
                            <a:cubicBezTo>
                              <a:pt x="-124967" y="1221022"/>
                              <a:pt x="-10970" y="7898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7200" b="1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132225" y="248016"/>
                <a:ext cx="10692979" cy="8697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4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Cuối thế kỉ II.</a:t>
                </a:r>
                <a:endParaRPr lang="en-US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6000" b="1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65286" y="-304869"/>
            <a:ext cx="17371148" cy="3636050"/>
            <a:chOff x="182643" y="-152435"/>
            <a:chExt cx="8685574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98170" y="308099"/>
              <a:ext cx="6098723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828800">
                <a:lnSpc>
                  <a:spcPct val="150000"/>
                </a:lnSpc>
                <a:buClr>
                  <a:srgbClr val="FFFFFF"/>
                </a:buClr>
              </a:pPr>
              <a:r>
                <a:rPr lang="vi-VN" sz="5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Vương quốc Chăm-pa ra đời vào</a:t>
              </a:r>
              <a:r>
                <a:rPr lang="en-US" sz="56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600" b="1" kern="0" dirty="0">
                <a:solidFill>
                  <a:srgbClr val="FFB64C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6940176" y="343623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7010370" y="6836717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5751174" y="329475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5794065" y="5552644"/>
            <a:ext cx="3577262" cy="388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/>
              <a:t>Meeting Objectives</a:t>
            </a:r>
            <a:endParaRPr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563108" y="6866899"/>
            <a:ext cx="8448940" cy="1932386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16087"/>
                  <a:gd name="connsiteY0" fmla="*/ 0 h 966193"/>
                  <a:gd name="connsiteX1" fmla="*/ 3916087 w 3916087"/>
                  <a:gd name="connsiteY1" fmla="*/ 0 h 966193"/>
                  <a:gd name="connsiteX2" fmla="*/ 3916087 w 3916087"/>
                  <a:gd name="connsiteY2" fmla="*/ 966193 h 966193"/>
                  <a:gd name="connsiteX3" fmla="*/ 0 w 3916087"/>
                  <a:gd name="connsiteY3" fmla="*/ 966193 h 966193"/>
                  <a:gd name="connsiteX4" fmla="*/ 0 w 3916087"/>
                  <a:gd name="connsiteY4" fmla="*/ 0 h 9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87" h="966193" fill="none" extrusionOk="0">
                    <a:moveTo>
                      <a:pt x="0" y="0"/>
                    </a:moveTo>
                    <a:cubicBezTo>
                      <a:pt x="1391449" y="-133017"/>
                      <a:pt x="3313530" y="-123057"/>
                      <a:pt x="3916087" y="0"/>
                    </a:cubicBezTo>
                    <a:cubicBezTo>
                      <a:pt x="3863719" y="464904"/>
                      <a:pt x="3919715" y="834469"/>
                      <a:pt x="3916087" y="966193"/>
                    </a:cubicBezTo>
                    <a:cubicBezTo>
                      <a:pt x="2454005" y="963992"/>
                      <a:pt x="1569263" y="836422"/>
                      <a:pt x="0" y="966193"/>
                    </a:cubicBezTo>
                    <a:cubicBezTo>
                      <a:pt x="-1217" y="553435"/>
                      <a:pt x="-77765" y="333940"/>
                      <a:pt x="0" y="0"/>
                    </a:cubicBezTo>
                    <a:close/>
                  </a:path>
                  <a:path w="3916087" h="966193" stroke="0" extrusionOk="0">
                    <a:moveTo>
                      <a:pt x="0" y="0"/>
                    </a:moveTo>
                    <a:cubicBezTo>
                      <a:pt x="914606" y="-157587"/>
                      <a:pt x="2839199" y="-63908"/>
                      <a:pt x="3916087" y="0"/>
                    </a:cubicBezTo>
                    <a:cubicBezTo>
                      <a:pt x="3867092" y="421776"/>
                      <a:pt x="3953512" y="778884"/>
                      <a:pt x="3916087" y="966193"/>
                    </a:cubicBezTo>
                    <a:cubicBezTo>
                      <a:pt x="1973869" y="865195"/>
                      <a:pt x="854611" y="1087249"/>
                      <a:pt x="0" y="966193"/>
                    </a:cubicBezTo>
                    <a:cubicBezTo>
                      <a:pt x="15405" y="741607"/>
                      <a:pt x="1639" y="30690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832174"/>
                          <a:gd name="connsiteY0" fmla="*/ 0 h 1932386"/>
                          <a:gd name="connsiteX1" fmla="*/ 7832174 w 7832174"/>
                          <a:gd name="connsiteY1" fmla="*/ 0 h 1932386"/>
                          <a:gd name="connsiteX2" fmla="*/ 7832174 w 7832174"/>
                          <a:gd name="connsiteY2" fmla="*/ 1932386 h 1932386"/>
                          <a:gd name="connsiteX3" fmla="*/ 0 w 7832174"/>
                          <a:gd name="connsiteY3" fmla="*/ 1932386 h 1932386"/>
                          <a:gd name="connsiteX4" fmla="*/ 0 w 7832174"/>
                          <a:gd name="connsiteY4" fmla="*/ 0 h 19323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6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192"/>
                              <a:pt x="7801397" y="1704202"/>
                              <a:pt x="7832174" y="1932386"/>
                            </a:cubicBezTo>
                            <a:cubicBezTo>
                              <a:pt x="4411539" y="1930185"/>
                              <a:pt x="1960636" y="1802615"/>
                              <a:pt x="0" y="1932386"/>
                            </a:cubicBezTo>
                            <a:cubicBezTo>
                              <a:pt x="62819" y="1419518"/>
                              <a:pt x="-160207" y="812625"/>
                              <a:pt x="0" y="0"/>
                            </a:cubicBezTo>
                            <a:close/>
                          </a:path>
                          <a:path w="7832174" h="1932386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3913"/>
                              <a:pt x="7664032" y="1653851"/>
                              <a:pt x="7832174" y="1932386"/>
                            </a:cubicBezTo>
                            <a:cubicBezTo>
                              <a:pt x="3931655" y="1831388"/>
                              <a:pt x="2811602" y="2053442"/>
                              <a:pt x="0" y="1932386"/>
                            </a:cubicBezTo>
                            <a:cubicBezTo>
                              <a:pt x="-124967" y="1221022"/>
                              <a:pt x="-10970" y="789877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 dirty="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163098" y="288791"/>
                <a:ext cx="8484495" cy="801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miền Trung</a:t>
                </a:r>
                <a:r>
                  <a:rPr lang="en-SG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.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3"/>
            <a:ext cx="8739746" cy="2041480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87948"/>
                  <a:gd name="connsiteY0" fmla="*/ 0 h 966192"/>
                  <a:gd name="connsiteX1" fmla="*/ 3987948 w 3987948"/>
                  <a:gd name="connsiteY1" fmla="*/ 0 h 966192"/>
                  <a:gd name="connsiteX2" fmla="*/ 3987948 w 3987948"/>
                  <a:gd name="connsiteY2" fmla="*/ 966192 h 966192"/>
                  <a:gd name="connsiteX3" fmla="*/ 0 w 3987948"/>
                  <a:gd name="connsiteY3" fmla="*/ 966192 h 966192"/>
                  <a:gd name="connsiteX4" fmla="*/ 0 w 3987948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948" h="966192" fill="none" extrusionOk="0">
                    <a:moveTo>
                      <a:pt x="0" y="0"/>
                    </a:moveTo>
                    <a:cubicBezTo>
                      <a:pt x="478279" y="-133017"/>
                      <a:pt x="3574056" y="-123057"/>
                      <a:pt x="3987948" y="0"/>
                    </a:cubicBezTo>
                    <a:cubicBezTo>
                      <a:pt x="3933379" y="465439"/>
                      <a:pt x="3987787" y="834595"/>
                      <a:pt x="3987948" y="966192"/>
                    </a:cubicBezTo>
                    <a:cubicBezTo>
                      <a:pt x="3038491" y="963991"/>
                      <a:pt x="7871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87948" h="966192" stroke="0" extrusionOk="0">
                    <a:moveTo>
                      <a:pt x="0" y="0"/>
                    </a:moveTo>
                    <a:cubicBezTo>
                      <a:pt x="1953107" y="-157587"/>
                      <a:pt x="2955467" y="-63908"/>
                      <a:pt x="3987948" y="0"/>
                    </a:cubicBezTo>
                    <a:cubicBezTo>
                      <a:pt x="3936372" y="426190"/>
                      <a:pt x="4023445" y="783198"/>
                      <a:pt x="3987948" y="966192"/>
                    </a:cubicBezTo>
                    <a:cubicBezTo>
                      <a:pt x="2427799" y="865194"/>
                      <a:pt x="7519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413352" y="171309"/>
                <a:ext cx="7182287" cy="801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Tây Bắc.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3" y="3530465"/>
            <a:ext cx="9062696" cy="1932384"/>
            <a:chOff x="264580" y="1765233"/>
            <a:chExt cx="4531348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40015" cy="966192"/>
              <a:chOff x="129540" y="128016"/>
              <a:chExt cx="12852284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843867"/>
                  <a:gd name="connsiteY0" fmla="*/ 0 h 966192"/>
                  <a:gd name="connsiteX1" fmla="*/ 3843867 w 3843867"/>
                  <a:gd name="connsiteY1" fmla="*/ 0 h 966192"/>
                  <a:gd name="connsiteX2" fmla="*/ 3843867 w 3843867"/>
                  <a:gd name="connsiteY2" fmla="*/ 966192 h 966192"/>
                  <a:gd name="connsiteX3" fmla="*/ 0 w 3843867"/>
                  <a:gd name="connsiteY3" fmla="*/ 966192 h 966192"/>
                  <a:gd name="connsiteX4" fmla="*/ 0 w 384386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3867" h="966192" fill="none" extrusionOk="0">
                    <a:moveTo>
                      <a:pt x="0" y="0"/>
                    </a:moveTo>
                    <a:cubicBezTo>
                      <a:pt x="1034040" y="-133017"/>
                      <a:pt x="2600668" y="-123057"/>
                      <a:pt x="3843867" y="0"/>
                    </a:cubicBezTo>
                    <a:cubicBezTo>
                      <a:pt x="3789298" y="465439"/>
                      <a:pt x="3843706" y="834595"/>
                      <a:pt x="3843867" y="966192"/>
                    </a:cubicBezTo>
                    <a:cubicBezTo>
                      <a:pt x="2223319" y="963991"/>
                      <a:pt x="1764836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843867" h="966192" stroke="0" extrusionOk="0">
                    <a:moveTo>
                      <a:pt x="0" y="0"/>
                    </a:moveTo>
                    <a:cubicBezTo>
                      <a:pt x="1576557" y="-157587"/>
                      <a:pt x="2533722" y="-63908"/>
                      <a:pt x="3843867" y="0"/>
                    </a:cubicBezTo>
                    <a:cubicBezTo>
                      <a:pt x="3792291" y="426190"/>
                      <a:pt x="3879364" y="783198"/>
                      <a:pt x="3843867" y="966192"/>
                    </a:cubicBezTo>
                    <a:cubicBezTo>
                      <a:pt x="2464805" y="865194"/>
                      <a:pt x="154006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9928" y="341764"/>
                <a:ext cx="11221896" cy="801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Tây Nguyên.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3" y="6988697"/>
            <a:ext cx="8628886" cy="1976574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2"/>
                  <a:gd name="connsiteX1" fmla="*/ 3972715 w 3972715"/>
                  <a:gd name="connsiteY1" fmla="*/ 0 h 966192"/>
                  <a:gd name="connsiteX2" fmla="*/ 3972715 w 3972715"/>
                  <a:gd name="connsiteY2" fmla="*/ 966192 h 966192"/>
                  <a:gd name="connsiteX3" fmla="*/ 0 w 3972715"/>
                  <a:gd name="connsiteY3" fmla="*/ 966192 h 966192"/>
                  <a:gd name="connsiteX4" fmla="*/ 0 w 3972715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2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18146" y="465439"/>
                      <a:pt x="3972554" y="834595"/>
                      <a:pt x="3972715" y="966192"/>
                    </a:cubicBezTo>
                    <a:cubicBezTo>
                      <a:pt x="3294023" y="963991"/>
                      <a:pt x="11426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72715" h="966192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1139" y="426190"/>
                      <a:pt x="4008212" y="783198"/>
                      <a:pt x="3972715" y="966192"/>
                    </a:cubicBezTo>
                    <a:cubicBezTo>
                      <a:pt x="2521291" y="865194"/>
                      <a:pt x="868440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945430"/>
                          <a:gd name="connsiteY0" fmla="*/ 0 h 1932384"/>
                          <a:gd name="connsiteX1" fmla="*/ 7945430 w 7945430"/>
                          <a:gd name="connsiteY1" fmla="*/ 0 h 1932384"/>
                          <a:gd name="connsiteX2" fmla="*/ 7945430 w 7945430"/>
                          <a:gd name="connsiteY2" fmla="*/ 1932384 h 1932384"/>
                          <a:gd name="connsiteX3" fmla="*/ 0 w 7945430"/>
                          <a:gd name="connsiteY3" fmla="*/ 1932384 h 1932384"/>
                          <a:gd name="connsiteX4" fmla="*/ 0 w 7945430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4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727"/>
                              <a:pt x="7914653" y="1704327"/>
                              <a:pt x="7945430" y="1932384"/>
                            </a:cubicBezTo>
                            <a:cubicBezTo>
                              <a:pt x="5279878" y="1930183"/>
                              <a:pt x="312880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45430" h="1932384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8326"/>
                              <a:pt x="7777288" y="1658164"/>
                              <a:pt x="7945430" y="1932384"/>
                            </a:cubicBezTo>
                            <a:cubicBezTo>
                              <a:pt x="6096481" y="1831386"/>
                              <a:pt x="2853760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0000" b="1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76353" y="116271"/>
                <a:ext cx="7527018" cy="801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Một số tỉnh Đông Bắc</a:t>
                </a:r>
                <a:endParaRPr lang="en-US" sz="4000" b="1" dirty="0">
                  <a:effectLst/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30000" b="1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405262" y="-379008"/>
            <a:ext cx="19547044" cy="3636052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828756">
                <a:buClr>
                  <a:srgbClr val="FFFFFF"/>
                </a:buClr>
              </a:pPr>
              <a:r>
                <a:rPr lang="vi-VN" sz="44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Địa bàn chủ yếu của vương quốc Chăm-pa ở đâu?</a:t>
              </a:r>
              <a:endParaRPr lang="en-US" sz="13800" b="1" kern="0" dirty="0">
                <a:solidFill>
                  <a:srgbClr val="51363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6940176" y="343623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0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5746386" y="689875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0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5828988" y="350422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0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6541018" y="4963960"/>
            <a:ext cx="3826172" cy="442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555263" y="7011541"/>
            <a:ext cx="10132710" cy="2019034"/>
            <a:chOff x="311419" y="3516443"/>
            <a:chExt cx="5066355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4724184" cy="978644"/>
              <a:chOff x="232497" y="182681"/>
              <a:chExt cx="14395316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3916087"/>
                  <a:gd name="connsiteY0" fmla="*/ 0 h 966192"/>
                  <a:gd name="connsiteX1" fmla="*/ 3916087 w 3916087"/>
                  <a:gd name="connsiteY1" fmla="*/ 0 h 966192"/>
                  <a:gd name="connsiteX2" fmla="*/ 3916087 w 3916087"/>
                  <a:gd name="connsiteY2" fmla="*/ 966192 h 966192"/>
                  <a:gd name="connsiteX3" fmla="*/ 0 w 3916087"/>
                  <a:gd name="connsiteY3" fmla="*/ 966192 h 966192"/>
                  <a:gd name="connsiteX4" fmla="*/ 0 w 391608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87" h="966192" fill="none" extrusionOk="0">
                    <a:moveTo>
                      <a:pt x="0" y="0"/>
                    </a:moveTo>
                    <a:cubicBezTo>
                      <a:pt x="1391449" y="-133017"/>
                      <a:pt x="3313530" y="-123057"/>
                      <a:pt x="3916087" y="0"/>
                    </a:cubicBezTo>
                    <a:cubicBezTo>
                      <a:pt x="3861518" y="465439"/>
                      <a:pt x="3915926" y="834595"/>
                      <a:pt x="3916087" y="966192"/>
                    </a:cubicBezTo>
                    <a:cubicBezTo>
                      <a:pt x="2454005" y="963991"/>
                      <a:pt x="1569263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16087" h="966192" stroke="0" extrusionOk="0">
                    <a:moveTo>
                      <a:pt x="0" y="0"/>
                    </a:moveTo>
                    <a:cubicBezTo>
                      <a:pt x="914606" y="-157587"/>
                      <a:pt x="2839199" y="-63908"/>
                      <a:pt x="3916087" y="0"/>
                    </a:cubicBezTo>
                    <a:cubicBezTo>
                      <a:pt x="3864511" y="426190"/>
                      <a:pt x="3951584" y="783198"/>
                      <a:pt x="3916087" y="966192"/>
                    </a:cubicBezTo>
                    <a:cubicBezTo>
                      <a:pt x="1973869" y="865194"/>
                      <a:pt x="8546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832174"/>
                          <a:gd name="connsiteY0" fmla="*/ 0 h 1932384"/>
                          <a:gd name="connsiteX1" fmla="*/ 7832174 w 7832174"/>
                          <a:gd name="connsiteY1" fmla="*/ 0 h 1932384"/>
                          <a:gd name="connsiteX2" fmla="*/ 7832174 w 7832174"/>
                          <a:gd name="connsiteY2" fmla="*/ 1932384 h 1932384"/>
                          <a:gd name="connsiteX3" fmla="*/ 0 w 7832174"/>
                          <a:gd name="connsiteY3" fmla="*/ 1932384 h 1932384"/>
                          <a:gd name="connsiteX4" fmla="*/ 0 w 783217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4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727"/>
                              <a:pt x="7801397" y="1704327"/>
                              <a:pt x="7832174" y="1932384"/>
                            </a:cubicBezTo>
                            <a:cubicBezTo>
                              <a:pt x="4411539" y="1930183"/>
                              <a:pt x="1960636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832174" h="1932384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8326"/>
                              <a:pt x="7664032" y="1658164"/>
                              <a:pt x="7832174" y="1932384"/>
                            </a:cubicBezTo>
                            <a:cubicBezTo>
                              <a:pt x="3931655" y="1831386"/>
                              <a:pt x="281160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405916" y="182681"/>
                <a:ext cx="11221897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Quảng Ngãi.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0"/>
            <a:ext cx="10394998" cy="2041480"/>
            <a:chOff x="4684130" y="1730750"/>
            <a:chExt cx="519749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43262"/>
              <a:ext cx="4815574" cy="1008228"/>
              <a:chOff x="129540" y="53585"/>
              <a:chExt cx="14409381" cy="178521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87948"/>
                  <a:gd name="connsiteY0" fmla="*/ 0 h 966192"/>
                  <a:gd name="connsiteX1" fmla="*/ 3987948 w 3987948"/>
                  <a:gd name="connsiteY1" fmla="*/ 0 h 966192"/>
                  <a:gd name="connsiteX2" fmla="*/ 3987948 w 3987948"/>
                  <a:gd name="connsiteY2" fmla="*/ 966192 h 966192"/>
                  <a:gd name="connsiteX3" fmla="*/ 0 w 3987948"/>
                  <a:gd name="connsiteY3" fmla="*/ 966192 h 966192"/>
                  <a:gd name="connsiteX4" fmla="*/ 0 w 3987948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948" h="966192" fill="none" extrusionOk="0">
                    <a:moveTo>
                      <a:pt x="0" y="0"/>
                    </a:moveTo>
                    <a:cubicBezTo>
                      <a:pt x="478279" y="-133017"/>
                      <a:pt x="3574056" y="-123057"/>
                      <a:pt x="3987948" y="0"/>
                    </a:cubicBezTo>
                    <a:cubicBezTo>
                      <a:pt x="3933379" y="465439"/>
                      <a:pt x="3987787" y="834595"/>
                      <a:pt x="3987948" y="966192"/>
                    </a:cubicBezTo>
                    <a:cubicBezTo>
                      <a:pt x="3038491" y="963991"/>
                      <a:pt x="7871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87948" h="966192" stroke="0" extrusionOk="0">
                    <a:moveTo>
                      <a:pt x="0" y="0"/>
                    </a:moveTo>
                    <a:cubicBezTo>
                      <a:pt x="1953107" y="-157587"/>
                      <a:pt x="2955467" y="-63908"/>
                      <a:pt x="3987948" y="0"/>
                    </a:cubicBezTo>
                    <a:cubicBezTo>
                      <a:pt x="3936372" y="426190"/>
                      <a:pt x="4023445" y="783198"/>
                      <a:pt x="3987948" y="966192"/>
                    </a:cubicBezTo>
                    <a:cubicBezTo>
                      <a:pt x="2427799" y="865194"/>
                      <a:pt x="7519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317024" y="53585"/>
                <a:ext cx="11221897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Khánh Hòa.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3" y="3530469"/>
            <a:ext cx="9672296" cy="1932384"/>
            <a:chOff x="264580" y="1765233"/>
            <a:chExt cx="4836148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444815" cy="966192"/>
              <a:chOff x="129540" y="128016"/>
              <a:chExt cx="13798507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843867"/>
                  <a:gd name="connsiteY0" fmla="*/ 0 h 966192"/>
                  <a:gd name="connsiteX1" fmla="*/ 3843867 w 3843867"/>
                  <a:gd name="connsiteY1" fmla="*/ 0 h 966192"/>
                  <a:gd name="connsiteX2" fmla="*/ 3843867 w 3843867"/>
                  <a:gd name="connsiteY2" fmla="*/ 966192 h 966192"/>
                  <a:gd name="connsiteX3" fmla="*/ 0 w 3843867"/>
                  <a:gd name="connsiteY3" fmla="*/ 966192 h 966192"/>
                  <a:gd name="connsiteX4" fmla="*/ 0 w 384386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3867" h="966192" fill="none" extrusionOk="0">
                    <a:moveTo>
                      <a:pt x="0" y="0"/>
                    </a:moveTo>
                    <a:cubicBezTo>
                      <a:pt x="1034040" y="-133017"/>
                      <a:pt x="2600668" y="-123057"/>
                      <a:pt x="3843867" y="0"/>
                    </a:cubicBezTo>
                    <a:cubicBezTo>
                      <a:pt x="3789298" y="465439"/>
                      <a:pt x="3843706" y="834595"/>
                      <a:pt x="3843867" y="966192"/>
                    </a:cubicBezTo>
                    <a:cubicBezTo>
                      <a:pt x="2223319" y="963991"/>
                      <a:pt x="1764836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843867" h="966192" stroke="0" extrusionOk="0">
                    <a:moveTo>
                      <a:pt x="0" y="0"/>
                    </a:moveTo>
                    <a:cubicBezTo>
                      <a:pt x="1576557" y="-157587"/>
                      <a:pt x="2533722" y="-63908"/>
                      <a:pt x="3843867" y="0"/>
                    </a:cubicBezTo>
                    <a:cubicBezTo>
                      <a:pt x="3792291" y="426190"/>
                      <a:pt x="3879364" y="783198"/>
                      <a:pt x="3843867" y="966192"/>
                    </a:cubicBezTo>
                    <a:cubicBezTo>
                      <a:pt x="2464805" y="865194"/>
                      <a:pt x="154006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706151" y="274298"/>
                <a:ext cx="11221896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Đồng Nai.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0" y="6914092"/>
            <a:ext cx="10482696" cy="2051178"/>
            <a:chOff x="4739560" y="3457046"/>
            <a:chExt cx="5241348" cy="10255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57046"/>
              <a:ext cx="4899620" cy="1025589"/>
              <a:chOff x="129540" y="22845"/>
              <a:chExt cx="14717083" cy="181595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2"/>
                  <a:gd name="connsiteX1" fmla="*/ 3972715 w 3972715"/>
                  <a:gd name="connsiteY1" fmla="*/ 0 h 966192"/>
                  <a:gd name="connsiteX2" fmla="*/ 3972715 w 3972715"/>
                  <a:gd name="connsiteY2" fmla="*/ 966192 h 966192"/>
                  <a:gd name="connsiteX3" fmla="*/ 0 w 3972715"/>
                  <a:gd name="connsiteY3" fmla="*/ 966192 h 966192"/>
                  <a:gd name="connsiteX4" fmla="*/ 0 w 3972715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2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18146" y="465439"/>
                      <a:pt x="3972554" y="834595"/>
                      <a:pt x="3972715" y="966192"/>
                    </a:cubicBezTo>
                    <a:cubicBezTo>
                      <a:pt x="3294023" y="963991"/>
                      <a:pt x="11426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72715" h="966192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1139" y="426190"/>
                      <a:pt x="4008212" y="783198"/>
                      <a:pt x="3972715" y="966192"/>
                    </a:cubicBezTo>
                    <a:cubicBezTo>
                      <a:pt x="2521291" y="865194"/>
                      <a:pt x="868440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945430"/>
                          <a:gd name="connsiteY0" fmla="*/ 0 h 1932384"/>
                          <a:gd name="connsiteX1" fmla="*/ 7945430 w 7945430"/>
                          <a:gd name="connsiteY1" fmla="*/ 0 h 1932384"/>
                          <a:gd name="connsiteX2" fmla="*/ 7945430 w 7945430"/>
                          <a:gd name="connsiteY2" fmla="*/ 1932384 h 1932384"/>
                          <a:gd name="connsiteX3" fmla="*/ 0 w 7945430"/>
                          <a:gd name="connsiteY3" fmla="*/ 1932384 h 1932384"/>
                          <a:gd name="connsiteX4" fmla="*/ 0 w 7945430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4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727"/>
                              <a:pt x="7914653" y="1704327"/>
                              <a:pt x="7945430" y="1932384"/>
                            </a:cubicBezTo>
                            <a:cubicBezTo>
                              <a:pt x="5279878" y="1930183"/>
                              <a:pt x="312880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45430" h="1932384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8326"/>
                              <a:pt x="7777288" y="1658164"/>
                              <a:pt x="7945430" y="1932384"/>
                            </a:cubicBezTo>
                            <a:cubicBezTo>
                              <a:pt x="6096481" y="1831386"/>
                              <a:pt x="2853760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endParaRPr lang="en-US" sz="47400" b="1">
                  <a:solidFill>
                    <a:srgbClr val="4367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624728" y="22845"/>
                <a:ext cx="11221895" cy="945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240"/>
                  </a:spcBef>
                  <a:spcAft>
                    <a:spcPts val="240"/>
                  </a:spcAft>
                </a:pPr>
                <a:r>
                  <a:rPr lang="vi-VN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Quảng Nam.</a:t>
                </a:r>
                <a:r>
                  <a:rPr lang="en-US" sz="4800" b="1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	</a:t>
                </a:r>
                <a:endParaRPr lang="en-US" sz="4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47400" b="1" kern="0">
                    <a:solidFill>
                      <a:srgbClr val="43671B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56152" y="-365178"/>
            <a:ext cx="18780830" cy="3636052"/>
            <a:chOff x="28076" y="-182588"/>
            <a:chExt cx="9390415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752600" y="476251"/>
              <a:ext cx="7665891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algn="just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vi-VN" sz="44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Tỉnh nào không thuộc Vương quốc Chăm-pa?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6" name="Picture 65">
              <a:hlinkClick r:id="rId10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15533676" y="6966521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1000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7010370" y="6836717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1000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5751174" y="329475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11000" kern="0">
              <a:solidFill>
                <a:srgbClr val="43671B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2" name="Picture 61">
            <a:hlinkClick r:id="rId10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6855598" y="2287451"/>
            <a:ext cx="2906388" cy="385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1425300" y="894200"/>
            <a:ext cx="15437400" cy="1145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622838" y="7032887"/>
            <a:ext cx="8448940" cy="1932384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16087"/>
                  <a:gd name="connsiteY0" fmla="*/ 0 h 966192"/>
                  <a:gd name="connsiteX1" fmla="*/ 3916087 w 3916087"/>
                  <a:gd name="connsiteY1" fmla="*/ 0 h 966192"/>
                  <a:gd name="connsiteX2" fmla="*/ 3916087 w 3916087"/>
                  <a:gd name="connsiteY2" fmla="*/ 966192 h 966192"/>
                  <a:gd name="connsiteX3" fmla="*/ 0 w 3916087"/>
                  <a:gd name="connsiteY3" fmla="*/ 966192 h 966192"/>
                  <a:gd name="connsiteX4" fmla="*/ 0 w 391608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87" h="966192" fill="none" extrusionOk="0">
                    <a:moveTo>
                      <a:pt x="0" y="0"/>
                    </a:moveTo>
                    <a:cubicBezTo>
                      <a:pt x="1391449" y="-133017"/>
                      <a:pt x="3313530" y="-123057"/>
                      <a:pt x="3916087" y="0"/>
                    </a:cubicBezTo>
                    <a:cubicBezTo>
                      <a:pt x="3861518" y="465439"/>
                      <a:pt x="3915926" y="834595"/>
                      <a:pt x="3916087" y="966192"/>
                    </a:cubicBezTo>
                    <a:cubicBezTo>
                      <a:pt x="2454005" y="963991"/>
                      <a:pt x="1569263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16087" h="966192" stroke="0" extrusionOk="0">
                    <a:moveTo>
                      <a:pt x="0" y="0"/>
                    </a:moveTo>
                    <a:cubicBezTo>
                      <a:pt x="914606" y="-157587"/>
                      <a:pt x="2839199" y="-63908"/>
                      <a:pt x="3916087" y="0"/>
                    </a:cubicBezTo>
                    <a:cubicBezTo>
                      <a:pt x="3864511" y="426190"/>
                      <a:pt x="3951584" y="783198"/>
                      <a:pt x="3916087" y="966192"/>
                    </a:cubicBezTo>
                    <a:cubicBezTo>
                      <a:pt x="1973869" y="865194"/>
                      <a:pt x="8546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832174"/>
                          <a:gd name="connsiteY0" fmla="*/ 0 h 1932384"/>
                          <a:gd name="connsiteX1" fmla="*/ 7832174 w 7832174"/>
                          <a:gd name="connsiteY1" fmla="*/ 0 h 1932384"/>
                          <a:gd name="connsiteX2" fmla="*/ 7832174 w 7832174"/>
                          <a:gd name="connsiteY2" fmla="*/ 1932384 h 1932384"/>
                          <a:gd name="connsiteX3" fmla="*/ 0 w 7832174"/>
                          <a:gd name="connsiteY3" fmla="*/ 1932384 h 1932384"/>
                          <a:gd name="connsiteX4" fmla="*/ 0 w 783217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32174" h="1932384" fill="none" extrusionOk="0">
                            <a:moveTo>
                              <a:pt x="0" y="0"/>
                            </a:moveTo>
                            <a:cubicBezTo>
                              <a:pt x="1783185" y="-133017"/>
                              <a:pt x="5272679" y="-123057"/>
                              <a:pt x="7832174" y="0"/>
                            </a:cubicBezTo>
                            <a:cubicBezTo>
                              <a:pt x="7759493" y="562727"/>
                              <a:pt x="7801397" y="1704327"/>
                              <a:pt x="7832174" y="1932384"/>
                            </a:cubicBezTo>
                            <a:cubicBezTo>
                              <a:pt x="4411539" y="1930183"/>
                              <a:pt x="1960636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832174" h="1932384" stroke="0" extrusionOk="0">
                            <a:moveTo>
                              <a:pt x="0" y="0"/>
                            </a:moveTo>
                            <a:cubicBezTo>
                              <a:pt x="2873354" y="-157587"/>
                              <a:pt x="6364898" y="-63908"/>
                              <a:pt x="7832174" y="0"/>
                            </a:cubicBezTo>
                            <a:cubicBezTo>
                              <a:pt x="7662765" y="528326"/>
                              <a:pt x="7664032" y="1658164"/>
                              <a:pt x="7832174" y="1932384"/>
                            </a:cubicBezTo>
                            <a:cubicBezTo>
                              <a:pt x="3931655" y="1831386"/>
                              <a:pt x="281160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485051" y="254520"/>
                <a:ext cx="11221897" cy="980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Cánh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Tiên.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9368263" y="3461502"/>
            <a:ext cx="8739746" cy="2041480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87948"/>
                  <a:gd name="connsiteY0" fmla="*/ 0 h 966192"/>
                  <a:gd name="connsiteX1" fmla="*/ 3987948 w 3987948"/>
                  <a:gd name="connsiteY1" fmla="*/ 0 h 966192"/>
                  <a:gd name="connsiteX2" fmla="*/ 3987948 w 3987948"/>
                  <a:gd name="connsiteY2" fmla="*/ 966192 h 966192"/>
                  <a:gd name="connsiteX3" fmla="*/ 0 w 3987948"/>
                  <a:gd name="connsiteY3" fmla="*/ 966192 h 966192"/>
                  <a:gd name="connsiteX4" fmla="*/ 0 w 3987948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948" h="966192" fill="none" extrusionOk="0">
                    <a:moveTo>
                      <a:pt x="0" y="0"/>
                    </a:moveTo>
                    <a:cubicBezTo>
                      <a:pt x="478279" y="-133017"/>
                      <a:pt x="3574056" y="-123057"/>
                      <a:pt x="3987948" y="0"/>
                    </a:cubicBezTo>
                    <a:cubicBezTo>
                      <a:pt x="3933379" y="465439"/>
                      <a:pt x="3987787" y="834595"/>
                      <a:pt x="3987948" y="966192"/>
                    </a:cubicBezTo>
                    <a:cubicBezTo>
                      <a:pt x="3038491" y="963991"/>
                      <a:pt x="7871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87948" h="966192" stroke="0" extrusionOk="0">
                    <a:moveTo>
                      <a:pt x="0" y="0"/>
                    </a:moveTo>
                    <a:cubicBezTo>
                      <a:pt x="1953107" y="-157587"/>
                      <a:pt x="2955467" y="-63908"/>
                      <a:pt x="3987948" y="0"/>
                    </a:cubicBezTo>
                    <a:cubicBezTo>
                      <a:pt x="3936372" y="426190"/>
                      <a:pt x="4023445" y="783198"/>
                      <a:pt x="3987948" y="966192"/>
                    </a:cubicBezTo>
                    <a:cubicBezTo>
                      <a:pt x="2427799" y="865194"/>
                      <a:pt x="7519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975896"/>
                          <a:gd name="connsiteY0" fmla="*/ 0 h 1932384"/>
                          <a:gd name="connsiteX1" fmla="*/ 7975896 w 7975896"/>
                          <a:gd name="connsiteY1" fmla="*/ 0 h 1932384"/>
                          <a:gd name="connsiteX2" fmla="*/ 7975896 w 7975896"/>
                          <a:gd name="connsiteY2" fmla="*/ 1932384 h 1932384"/>
                          <a:gd name="connsiteX3" fmla="*/ 0 w 7975896"/>
                          <a:gd name="connsiteY3" fmla="*/ 1932384 h 1932384"/>
                          <a:gd name="connsiteX4" fmla="*/ 0 w 7975896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75896" h="1932384" fill="none" extrusionOk="0">
                            <a:moveTo>
                              <a:pt x="0" y="0"/>
                            </a:moveTo>
                            <a:cubicBezTo>
                              <a:pt x="877199" y="-133017"/>
                              <a:pt x="5569116" y="-123057"/>
                              <a:pt x="7975896" y="0"/>
                            </a:cubicBezTo>
                            <a:cubicBezTo>
                              <a:pt x="7903215" y="562727"/>
                              <a:pt x="7945119" y="1704327"/>
                              <a:pt x="7975896" y="1932384"/>
                            </a:cubicBezTo>
                            <a:cubicBezTo>
                              <a:pt x="5031965" y="1930183"/>
                              <a:pt x="2780927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75896" h="1932384" stroke="0" extrusionOk="0">
                            <a:moveTo>
                              <a:pt x="0" y="0"/>
                            </a:moveTo>
                            <a:cubicBezTo>
                              <a:pt x="3947772" y="-157587"/>
                              <a:pt x="6545818" y="-63908"/>
                              <a:pt x="7975896" y="0"/>
                            </a:cubicBezTo>
                            <a:cubicBezTo>
                              <a:pt x="7806487" y="528326"/>
                              <a:pt x="7807754" y="1658164"/>
                              <a:pt x="7975896" y="1932384"/>
                            </a:cubicBezTo>
                            <a:cubicBezTo>
                              <a:pt x="6016700" y="1831386"/>
                              <a:pt x="274485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66415" y="196216"/>
                <a:ext cx="11221897" cy="1062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7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Chim</a:t>
                </a: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7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Lạc</a:t>
                </a:r>
                <a:r>
                  <a:rPr lang="en-US" altLang="en-US" sz="7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529162" y="3530470"/>
            <a:ext cx="8470400" cy="1932384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843867"/>
                  <a:gd name="connsiteY0" fmla="*/ 0 h 966192"/>
                  <a:gd name="connsiteX1" fmla="*/ 3843867 w 3843867"/>
                  <a:gd name="connsiteY1" fmla="*/ 0 h 966192"/>
                  <a:gd name="connsiteX2" fmla="*/ 3843867 w 3843867"/>
                  <a:gd name="connsiteY2" fmla="*/ 966192 h 966192"/>
                  <a:gd name="connsiteX3" fmla="*/ 0 w 3843867"/>
                  <a:gd name="connsiteY3" fmla="*/ 966192 h 966192"/>
                  <a:gd name="connsiteX4" fmla="*/ 0 w 384386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3867" h="966192" fill="none" extrusionOk="0">
                    <a:moveTo>
                      <a:pt x="0" y="0"/>
                    </a:moveTo>
                    <a:cubicBezTo>
                      <a:pt x="1034040" y="-133017"/>
                      <a:pt x="2600668" y="-123057"/>
                      <a:pt x="3843867" y="0"/>
                    </a:cubicBezTo>
                    <a:cubicBezTo>
                      <a:pt x="3789298" y="465439"/>
                      <a:pt x="3843706" y="834595"/>
                      <a:pt x="3843867" y="966192"/>
                    </a:cubicBezTo>
                    <a:cubicBezTo>
                      <a:pt x="2223319" y="963991"/>
                      <a:pt x="1764836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843867" h="966192" stroke="0" extrusionOk="0">
                    <a:moveTo>
                      <a:pt x="0" y="0"/>
                    </a:moveTo>
                    <a:cubicBezTo>
                      <a:pt x="1576557" y="-157587"/>
                      <a:pt x="2533722" y="-63908"/>
                      <a:pt x="3843867" y="0"/>
                    </a:cubicBezTo>
                    <a:cubicBezTo>
                      <a:pt x="3792291" y="426190"/>
                      <a:pt x="3879364" y="783198"/>
                      <a:pt x="3843867" y="966192"/>
                    </a:cubicBezTo>
                    <a:cubicBezTo>
                      <a:pt x="2464805" y="865194"/>
                      <a:pt x="154006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687734"/>
                          <a:gd name="connsiteY0" fmla="*/ 0 h 1932384"/>
                          <a:gd name="connsiteX1" fmla="*/ 7687734 w 7687734"/>
                          <a:gd name="connsiteY1" fmla="*/ 0 h 1932384"/>
                          <a:gd name="connsiteX2" fmla="*/ 7687734 w 7687734"/>
                          <a:gd name="connsiteY2" fmla="*/ 1932384 h 1932384"/>
                          <a:gd name="connsiteX3" fmla="*/ 0 w 7687734"/>
                          <a:gd name="connsiteY3" fmla="*/ 1932384 h 1932384"/>
                          <a:gd name="connsiteX4" fmla="*/ 0 w 7687734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687734" h="1932384" fill="none" extrusionOk="0">
                            <a:moveTo>
                              <a:pt x="0" y="0"/>
                            </a:moveTo>
                            <a:cubicBezTo>
                              <a:pt x="2956104" y="-133017"/>
                              <a:pt x="4523729" y="-123057"/>
                              <a:pt x="7687734" y="0"/>
                            </a:cubicBezTo>
                            <a:cubicBezTo>
                              <a:pt x="7615053" y="562727"/>
                              <a:pt x="7656957" y="1704327"/>
                              <a:pt x="7687734" y="1932384"/>
                            </a:cubicBezTo>
                            <a:cubicBezTo>
                              <a:pt x="5682281" y="1930183"/>
                              <a:pt x="368652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687734" h="1932384" stroke="0" extrusionOk="0">
                            <a:moveTo>
                              <a:pt x="0" y="0"/>
                            </a:moveTo>
                            <a:cubicBezTo>
                              <a:pt x="3499208" y="-157587"/>
                              <a:pt x="5994446" y="-63908"/>
                              <a:pt x="7687734" y="0"/>
                            </a:cubicBezTo>
                            <a:cubicBezTo>
                              <a:pt x="7518325" y="528326"/>
                              <a:pt x="7519592" y="1658164"/>
                              <a:pt x="7687734" y="1932384"/>
                            </a:cubicBezTo>
                            <a:cubicBezTo>
                              <a:pt x="4386476" y="1831386"/>
                              <a:pt x="3460922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485053" y="214459"/>
                <a:ext cx="11221896" cy="980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Pô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Rô-mê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9479123" y="6988699"/>
            <a:ext cx="8628886" cy="1976574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3972715" cy="966192"/>
              <a:chOff x="129540" y="128016"/>
              <a:chExt cx="11932920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2"/>
                  <a:gd name="connsiteX1" fmla="*/ 3972715 w 3972715"/>
                  <a:gd name="connsiteY1" fmla="*/ 0 h 966192"/>
                  <a:gd name="connsiteX2" fmla="*/ 3972715 w 3972715"/>
                  <a:gd name="connsiteY2" fmla="*/ 966192 h 966192"/>
                  <a:gd name="connsiteX3" fmla="*/ 0 w 3972715"/>
                  <a:gd name="connsiteY3" fmla="*/ 966192 h 966192"/>
                  <a:gd name="connsiteX4" fmla="*/ 0 w 3972715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2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18146" y="465439"/>
                      <a:pt x="3972554" y="834595"/>
                      <a:pt x="3972715" y="966192"/>
                    </a:cubicBezTo>
                    <a:cubicBezTo>
                      <a:pt x="3294023" y="963991"/>
                      <a:pt x="11426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72715" h="966192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1139" y="426190"/>
                      <a:pt x="4008212" y="783198"/>
                      <a:pt x="3972715" y="966192"/>
                    </a:cubicBezTo>
                    <a:cubicBezTo>
                      <a:pt x="2521291" y="865194"/>
                      <a:pt x="868440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custGeom>
                        <a:avLst/>
                        <a:gdLst>
                          <a:gd name="connsiteX0" fmla="*/ 0 w 7945430"/>
                          <a:gd name="connsiteY0" fmla="*/ 0 h 1932384"/>
                          <a:gd name="connsiteX1" fmla="*/ 7945430 w 7945430"/>
                          <a:gd name="connsiteY1" fmla="*/ 0 h 1932384"/>
                          <a:gd name="connsiteX2" fmla="*/ 7945430 w 7945430"/>
                          <a:gd name="connsiteY2" fmla="*/ 1932384 h 1932384"/>
                          <a:gd name="connsiteX3" fmla="*/ 0 w 7945430"/>
                          <a:gd name="connsiteY3" fmla="*/ 1932384 h 1932384"/>
                          <a:gd name="connsiteX4" fmla="*/ 0 w 7945430"/>
                          <a:gd name="connsiteY4" fmla="*/ 0 h 1932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945430" h="1932384" fill="none" extrusionOk="0">
                            <a:moveTo>
                              <a:pt x="0" y="0"/>
                            </a:moveTo>
                            <a:cubicBezTo>
                              <a:pt x="2397452" y="-133017"/>
                              <a:pt x="6075621" y="-123057"/>
                              <a:pt x="7945430" y="0"/>
                            </a:cubicBezTo>
                            <a:cubicBezTo>
                              <a:pt x="7872749" y="562727"/>
                              <a:pt x="7914653" y="1704327"/>
                              <a:pt x="7945430" y="1932384"/>
                            </a:cubicBezTo>
                            <a:cubicBezTo>
                              <a:pt x="5279878" y="1930183"/>
                              <a:pt x="3128809" y="1802613"/>
                              <a:pt x="0" y="1932384"/>
                            </a:cubicBezTo>
                            <a:cubicBezTo>
                              <a:pt x="62819" y="1416725"/>
                              <a:pt x="-160207" y="809094"/>
                              <a:pt x="0" y="0"/>
                            </a:cubicBezTo>
                            <a:close/>
                          </a:path>
                          <a:path w="7945430" h="1932384" stroke="0" extrusionOk="0">
                            <a:moveTo>
                              <a:pt x="0" y="0"/>
                            </a:moveTo>
                            <a:cubicBezTo>
                              <a:pt x="2818822" y="-157587"/>
                              <a:pt x="5226841" y="-63908"/>
                              <a:pt x="7945430" y="0"/>
                            </a:cubicBezTo>
                            <a:cubicBezTo>
                              <a:pt x="7776021" y="528326"/>
                              <a:pt x="7777288" y="1658164"/>
                              <a:pt x="7945430" y="1932384"/>
                            </a:cubicBezTo>
                            <a:cubicBezTo>
                              <a:pt x="6096481" y="1831386"/>
                              <a:pt x="2853760" y="2053440"/>
                              <a:pt x="0" y="1932384"/>
                            </a:cubicBezTo>
                            <a:cubicBezTo>
                              <a:pt x="-124967" y="1218077"/>
                              <a:pt x="-10970" y="78977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828756">
                  <a:defRPr/>
                </a:pPr>
                <a:r>
                  <a:rPr lang="en-US" sz="3600">
                    <a:solidFill>
                      <a:prstClr val="white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485051" y="214459"/>
                <a:ext cx="11221895" cy="9809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828756">
                  <a:spcBef>
                    <a:spcPct val="50000"/>
                  </a:spcBef>
                  <a:defRPr/>
                </a:pPr>
                <a:r>
                  <a:rPr lang="en-US" altLang="en-US" sz="66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Dương</a:t>
                </a:r>
                <a:r>
                  <a:rPr lang="en-US" altLang="en-US" sz="66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5A8B25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 Long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pPr defTabSz="1828756">
                    <a:buClr>
                      <a:srgbClr val="000000"/>
                    </a:buClr>
                  </a:pPr>
                  <a:endParaRPr sz="2800" kern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405262" y="-375598"/>
            <a:ext cx="19547044" cy="3636052"/>
            <a:chOff x="-202631" y="-187798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422B2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828756">
                <a:buClr>
                  <a:srgbClr val="FFFFFF"/>
                </a:buClr>
              </a:pPr>
              <a:r>
                <a:rPr lang="vi-VN" sz="60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Đâu không phải là tên một Tháp Chăm?</a:t>
              </a:r>
              <a:endParaRPr lang="en-US" sz="19900" b="1" kern="0" dirty="0">
                <a:solidFill>
                  <a:srgbClr val="51363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-7015" y="-18779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6940176" y="3436235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6111464" y="683807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7013898" y="6959739"/>
            <a:ext cx="2223056" cy="206512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6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560496" y="9474200"/>
            <a:ext cx="812800" cy="812800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CC28BB1-0427-EABC-C046-6E4A6C5DB37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0" b="7920"/>
          <a:stretch/>
        </p:blipFill>
        <p:spPr>
          <a:xfrm rot="340777">
            <a:off x="15480395" y="2523309"/>
            <a:ext cx="4283286" cy="36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0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20951" y="1291663"/>
            <a:ext cx="16007669" cy="6677192"/>
          </a:xfrm>
          <a:prstGeom prst="rect">
            <a:avLst/>
          </a:prstGeom>
        </p:spPr>
      </p:pic>
      <p:sp>
        <p:nvSpPr>
          <p:cNvPr id="27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743200" y="4305300"/>
            <a:ext cx="13118888" cy="1877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9600" b="1" spc="-288" dirty="0">
                <a:solidFill>
                  <a:srgbClr val="FFFFFF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CHÚC CÁC EM HỌC TỐT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0217B0-7A56-2859-FE21-C00A2FD6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267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id="{8C73863A-1198-4E07-827F-6B913F9BEC3B}"/>
              </a:ext>
            </a:extLst>
          </p:cNvPr>
          <p:cNvGrpSpPr/>
          <p:nvPr/>
        </p:nvGrpSpPr>
        <p:grpSpPr>
          <a:xfrm>
            <a:off x="304800" y="1437984"/>
            <a:ext cx="17526000" cy="8353715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3086100"/>
            <a:ext cx="732481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/>
          <p:nvPr/>
        </p:nvSpPr>
        <p:spPr>
          <a:xfrm>
            <a:off x="8610600" y="4305300"/>
            <a:ext cx="8229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Hoạt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động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2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: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Kể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chuyện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về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0515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0C92C896-B549-4950-9230-2E03ADDD0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06560" y="863163"/>
            <a:ext cx="8281440" cy="924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CB9296-FF9D-8EAC-751A-4281500CD112}"/>
              </a:ext>
            </a:extLst>
          </p:cNvPr>
          <p:cNvSpPr txBox="1"/>
          <p:nvPr/>
        </p:nvSpPr>
        <p:spPr>
          <a:xfrm>
            <a:off x="2133600" y="33147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/>
              <a:t>Kể</a:t>
            </a:r>
            <a:r>
              <a:rPr lang="en-US" sz="11500" b="1" dirty="0"/>
              <a:t> </a:t>
            </a:r>
            <a:r>
              <a:rPr lang="en-US" sz="11500" b="1" dirty="0" err="1"/>
              <a:t>chuyện</a:t>
            </a:r>
            <a:r>
              <a:rPr lang="en-US" sz="11500" b="1" dirty="0"/>
              <a:t> </a:t>
            </a:r>
            <a:r>
              <a:rPr lang="en-US" sz="11500" b="1" dirty="0" err="1"/>
              <a:t>trước</a:t>
            </a:r>
            <a:r>
              <a:rPr lang="en-US" sz="11500" b="1" dirty="0"/>
              <a:t> </a:t>
            </a:r>
            <a:r>
              <a:rPr lang="en-US" sz="11500" b="1" dirty="0" err="1"/>
              <a:t>lớp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51810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Làm thẻ ghi nhớ giới thiệu về một đền tháp Chăm. </a:t>
            </a: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79646-64FC-D5F8-33CB-E9A89E2E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476500"/>
            <a:ext cx="9448800" cy="71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226</Words>
  <Application>Microsoft Office PowerPoint</Application>
  <PresentationFormat>Custom</PresentationFormat>
  <Paragraphs>51</Paragraphs>
  <Slides>17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SimSun</vt:lpstr>
      <vt:lpstr>Aachen</vt:lpstr>
      <vt:lpstr>Arial</vt:lpstr>
      <vt:lpstr>Calibri</vt:lpstr>
      <vt:lpstr>Cambria</vt:lpstr>
      <vt:lpstr>Fredoka One</vt:lpstr>
      <vt:lpstr>Roboto Light</vt:lpstr>
      <vt:lpstr>Sriracha</vt:lpstr>
      <vt:lpstr>Times New Roman</vt:lpstr>
      <vt:lpstr>思源黑体</vt:lpstr>
      <vt:lpstr>思源黑体 CN Medium</vt:lpstr>
      <vt:lpstr>思源黑体 Medium</vt:lpstr>
      <vt:lpstr>Office Theme</vt:lpstr>
      <vt:lpstr>Office 主题​​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 Objectives</vt:lpstr>
      <vt:lpstr>Meeting Objectives</vt:lpstr>
      <vt:lpstr>Meeting Objectives</vt:lpstr>
      <vt:lpstr>Meeting Objectives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User</cp:lastModifiedBy>
  <cp:revision>160</cp:revision>
  <dcterms:created xsi:type="dcterms:W3CDTF">2006-08-16T00:00:00Z</dcterms:created>
  <dcterms:modified xsi:type="dcterms:W3CDTF">2026-01-10T02:39:54Z</dcterms:modified>
  <dc:identifier>DAExMhQ9LvI</dc:identifier>
</cp:coreProperties>
</file>