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5500860-1352-3DA6-D6B4-A8953D0010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063" y="0"/>
            <a:ext cx="1670800" cy="1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225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#9Slide05 Bodega Script</vt:lpstr>
      <vt:lpstr>#9Slide05 SVNHollycakes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字体管家棉花糖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32</cp:revision>
  <dcterms:created xsi:type="dcterms:W3CDTF">2024-04-26T09:11:17Z</dcterms:created>
  <dcterms:modified xsi:type="dcterms:W3CDTF">2026-01-10T02:13:32Z</dcterms:modified>
</cp:coreProperties>
</file>