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D7F94D-10FB-7A9C-6597-925C06345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75074"/>
            <a:ext cx="1605700" cy="1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803827" y="2592482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27" y="1668912"/>
            <a:ext cx="11255227" cy="830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193</Words>
  <Application>Microsoft Office PowerPoint</Application>
  <PresentationFormat>Widescreen</PresentationFormat>
  <Paragraphs>43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Arial</vt:lpstr>
      <vt:lpstr>Calibri</vt:lpstr>
      <vt:lpstr>Calibri Light</vt:lpstr>
      <vt:lpstr>Cambria</vt:lpstr>
      <vt:lpstr>等线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22</cp:revision>
  <dcterms:created xsi:type="dcterms:W3CDTF">2024-04-29T11:41:40Z</dcterms:created>
  <dcterms:modified xsi:type="dcterms:W3CDTF">2026-01-10T02:19:19Z</dcterms:modified>
</cp:coreProperties>
</file>