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21"/>
  </p:notesMasterIdLst>
  <p:handoutMasterIdLst>
    <p:handoutMasterId r:id="rId22"/>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13" r:id="rId15"/>
    <p:sldId id="2007577118" r:id="rId16"/>
    <p:sldId id="2007577119" r:id="rId17"/>
    <p:sldId id="2007577120" r:id="rId18"/>
    <p:sldId id="200757712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A6-4AE0-8A6E-250059EE63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A6-4AE0-8A6E-250059EE63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8A6-4AE0-8A6E-250059EE63A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8A6-4AE0-8A6E-250059EE63A8}"/>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1/10/2026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1/10/2026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01E3999C-73C7-C8D8-B1D7-78D38CCE4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80AE5DD3-385C-39FE-F978-0A24ABF40D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80989D-66ED-AAF5-FA16-647613E9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221884" y="71339"/>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318176" y="931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447366" y="2106845"/>
            <a:ext cx="8032376" cy="4392706"/>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0,37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0,29 × 3,7</a:t>
            </a:r>
          </a:p>
        </p:txBody>
      </p:sp>
    </p:spTree>
    <p:extLst>
      <p:ext uri="{BB962C8B-B14F-4D97-AF65-F5344CB8AC3E}">
        <p14:creationId xmlns:p14="http://schemas.microsoft.com/office/powerpoint/2010/main" val="32589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1,5 ×</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31461" y="27580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919355" y="4292698"/>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320</Words>
  <Application>Microsoft Office PowerPoint</Application>
  <PresentationFormat>Widescreen</PresentationFormat>
  <Paragraphs>48</Paragraphs>
  <Slides>17</Slides>
  <Notes>10</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宋体</vt:lpstr>
      <vt:lpstr>Arial</vt:lpstr>
      <vt:lpstr>Arial-Rounded</vt:lpstr>
      <vt:lpstr>Calibri</vt:lpstr>
      <vt:lpstr>Cambria</vt:lpstr>
      <vt:lpstr>等线</vt:lpstr>
      <vt:lpstr>Lato</vt:lpstr>
      <vt:lpstr>Livvic</vt:lpstr>
      <vt:lpstr>Open Sans</vt:lpstr>
      <vt:lpstr>Roboto</vt:lpstr>
      <vt:lpstr>Roboto Condensed Light</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User</cp:lastModifiedBy>
  <cp:revision>42</cp:revision>
  <dcterms:created xsi:type="dcterms:W3CDTF">2021-07-24T01:07:49Z</dcterms:created>
  <dcterms:modified xsi:type="dcterms:W3CDTF">2026-01-10T02:23:50Z</dcterms:modified>
</cp:coreProperties>
</file>