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8"/>
  </p:notesMasterIdLst>
  <p:sldIdLst>
    <p:sldId id="260" r:id="rId4"/>
    <p:sldId id="261" r:id="rId5"/>
    <p:sldId id="265" r:id="rId6"/>
    <p:sldId id="337" r:id="rId7"/>
    <p:sldId id="338" r:id="rId8"/>
    <p:sldId id="339" r:id="rId9"/>
    <p:sldId id="257" r:id="rId10"/>
    <p:sldId id="259" r:id="rId11"/>
    <p:sldId id="287" r:id="rId12"/>
    <p:sldId id="336" r:id="rId13"/>
    <p:sldId id="323" r:id="rId14"/>
    <p:sldId id="324" r:id="rId15"/>
    <p:sldId id="325" r:id="rId16"/>
    <p:sldId id="326" r:id="rId17"/>
    <p:sldId id="327" r:id="rId18"/>
    <p:sldId id="340" r:id="rId19"/>
    <p:sldId id="341" r:id="rId20"/>
    <p:sldId id="346" r:id="rId21"/>
    <p:sldId id="347" r:id="rId22"/>
    <p:sldId id="348" r:id="rId23"/>
    <p:sldId id="349" r:id="rId24"/>
    <p:sldId id="350" r:id="rId25"/>
    <p:sldId id="351" r:id="rId26"/>
    <p:sldId id="31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9900"/>
    <a:srgbClr val="3333FF"/>
    <a:srgbClr val="CCFFFF"/>
    <a:srgbClr val="EEE642"/>
    <a:srgbClr val="BAEEEE"/>
    <a:srgbClr val="FFFFFF"/>
    <a:srgbClr val="508ADE"/>
    <a:srgbClr val="4F8CDE"/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447" autoAdjust="0"/>
  </p:normalViewPr>
  <p:slideViewPr>
    <p:cSldViewPr snapToGrid="0">
      <p:cViewPr varScale="1">
        <p:scale>
          <a:sx n="82" d="100"/>
          <a:sy n="82" d="100"/>
        </p:scale>
        <p:origin x="93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8B07FF-1568-4CE9-AAD6-1DA11F3DC0B2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9BDF0-085E-4E02-9A2B-70D3925C8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09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5725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0404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622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537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322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734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976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9BF1-FB74-47DC-999A-46F1F5FCF51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97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cô</a:t>
            </a:r>
            <a:r>
              <a:rPr lang="en-GB" baseline="0" dirty="0"/>
              <a:t> </a:t>
            </a:r>
            <a:r>
              <a:rPr lang="en-GB" baseline="0" dirty="0" err="1"/>
              <a:t>gái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di </a:t>
            </a:r>
            <a:r>
              <a:rPr lang="en-GB" baseline="0" dirty="0" err="1"/>
              <a:t>chuyển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loại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,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bảng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0620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369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516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3C0BB-D14E-8816-AF6B-D06C83065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B5DE5F-BCDB-E003-EA29-5D3FE4007E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6B8EF-F3D9-B507-B58C-41A2698A1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8F901-4E57-3A85-F380-E9552199A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8E24A-0012-E186-F2C3-7BB330B86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11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C1537-179C-AF87-24A4-2481972B1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DDD86-3319-CB98-27A6-93514AAC6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BDDC3-F08D-7348-B664-6F0B1745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D070F-0749-8051-9BF6-E89B310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E3D77-79D7-F060-722A-DAF350B6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86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C2EE81-D822-DD0A-35C8-E1EC2AB5C4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AE60B4-1FBB-DCA7-5867-4F0F36245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E0DAF-34A4-0EBC-B887-1D8C5695B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975FF-2E1B-1C12-7126-58D697F84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1D2D0-7A27-2B0A-BFBC-14CA800C3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429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129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550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94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956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64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182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3303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057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EFB6E-4C8D-F3C0-27EE-98ED533D3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9BCAC-0C31-B1F3-2A41-2917C1584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A7032-19C9-B889-124C-EADE78B8EA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C9B1-2E98-7374-8DED-BE63B40DC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DE6AC-20E7-9EB1-1FD5-309DC5DD9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4639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4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7071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6966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10/01/2026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9826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10/01/2026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14287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10/01/2026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10653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10/01/2026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2053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10/01/2026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18408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10/01/2026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1606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10/01/2026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274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05239-3C14-B266-00F8-21159A287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1E130-7158-8D79-DAB7-3DCBFC566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B4B39-DC91-D721-9603-DC4ACBAE59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47E9E-F713-6D4A-B03B-B4C5A5040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AD185-D96D-B131-6799-08B47785A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7505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10/01/2026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0206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10/01/2026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6588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10/01/2026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8106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10/01/2026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919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3FC1A-757B-2BD4-595D-7C8032CC6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83583-1080-CB3E-90B9-4569BF0281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8102E-F63E-2FEB-D02C-A3F8DB855E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C677A2-4DF3-F401-0C57-50CE56C1E3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06A862-E633-40FE-A621-79C8557DF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B0CB8-FD18-C02D-5407-5B0EDF465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3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08838-A6C3-F32F-0A21-F1C05EEED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379C63-2FC1-FA25-9B21-4F433074E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4C8B1-59C7-4DE8-A8F4-8621C0AA5B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ED119C-7BD6-F565-CD62-6CA4F2B2B4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D2E1B4-61CC-ECB0-F155-92B5F9807C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B109C8-7FF9-37FA-1D4C-E436FA99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1984BC-FC5C-E3F7-0260-9EBC895D6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2F6B5E-C0ED-37F0-46BD-DC45ACDCE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97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33BDB-AC11-A51F-C843-BDFCD6B50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A71FAF-3379-84A5-E733-DC9DAC1D2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81793D-3304-744E-CF87-754021DF2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7996AD-9BA4-2A44-5086-A6FAEE118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854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452A17-3B3C-3547-520D-038BBD42A7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80FDC5-95FD-FCE8-A0AD-D2F9F2E65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37D32-FC3B-6048-FBA9-790F409A4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11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AA3EB-7FA8-E2BD-839B-440724321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5AB5A-36D1-3EE9-8048-9F2B53BC8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266F1-C90D-B021-9DE9-510908B42E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73228-9082-7172-13D3-5071558A0B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CDA58B-23A4-4384-ED2B-E96A88520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E4C182-55A9-5843-DDE2-B124C66E5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90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6C9AE-D696-1194-9E67-F3425F3FC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316903-C484-C846-6A31-D870708434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7A51B3-A396-A8B4-3208-895B2C7F23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8B5BB8-DD76-D617-C122-55DBBC0ADB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F2FA8B-15AD-5472-1F2F-84E007B2F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E73946-75A8-C2D2-F9AB-4735C6CFD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09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027C99F-BED1-0673-B576-00F6A1C8E8F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908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D0EC62D-BEB0-D72E-A893-D644C853C01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84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9Slide.vn - 2019">
            <a:extLst>
              <a:ext uri="{FF2B5EF4-FFF2-40B4-BE49-F238E27FC236}">
                <a16:creationId xmlns:a16="http://schemas.microsoft.com/office/drawing/2014/main" id="{13930D76-6BEA-1C8B-5DB0-BEB317881F1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3780"/>
            <a:ext cx="12193057" cy="687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36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microsoft.com/office/2007/relationships/media" Target="../media/media2.mp3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7.png"/><Relationship Id="rId2" Type="http://schemas.openxmlformats.org/officeDocument/2006/relationships/audio" Target="../media/media1.mp3"/><Relationship Id="rId16" Type="http://schemas.openxmlformats.org/officeDocument/2006/relationships/image" Target="../media/image29.gif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6.png"/><Relationship Id="rId5" Type="http://schemas.microsoft.com/office/2007/relationships/media" Target="../media/media3.mp3"/><Relationship Id="rId1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audio" Target="../media/media2.mp3"/><Relationship Id="rId9" Type="http://schemas.openxmlformats.org/officeDocument/2006/relationships/image" Target="../media/image25.svg"/><Relationship Id="rId14" Type="http://schemas.openxmlformats.org/officeDocument/2006/relationships/image" Target="../media/image19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42.png"/><Relationship Id="rId5" Type="http://schemas.openxmlformats.org/officeDocument/2006/relationships/image" Target="../media/image35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microsoft.com/office/2007/relationships/hdphoto" Target="../media/hdphoto12.wdp"/><Relationship Id="rId26" Type="http://schemas.microsoft.com/office/2007/relationships/hdphoto" Target="../media/hdphoto15.wdp"/><Relationship Id="rId3" Type="http://schemas.openxmlformats.org/officeDocument/2006/relationships/slide" Target="slide21.xml"/><Relationship Id="rId21" Type="http://schemas.openxmlformats.org/officeDocument/2006/relationships/image" Target="../media/image53.png"/><Relationship Id="rId34" Type="http://schemas.openxmlformats.org/officeDocument/2006/relationships/image" Target="../media/image64.png"/><Relationship Id="rId7" Type="http://schemas.openxmlformats.org/officeDocument/2006/relationships/image" Target="../media/image47.png"/><Relationship Id="rId12" Type="http://schemas.openxmlformats.org/officeDocument/2006/relationships/slide" Target="slide23.xml"/><Relationship Id="rId17" Type="http://schemas.openxmlformats.org/officeDocument/2006/relationships/image" Target="../media/image51.png"/><Relationship Id="rId25" Type="http://schemas.openxmlformats.org/officeDocument/2006/relationships/image" Target="../media/image56.png"/><Relationship Id="rId33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6" Type="http://schemas.microsoft.com/office/2007/relationships/hdphoto" Target="../media/hdphoto11.wdp"/><Relationship Id="rId20" Type="http://schemas.microsoft.com/office/2007/relationships/hdphoto" Target="../media/hdphoto13.wdp"/><Relationship Id="rId29" Type="http://schemas.openxmlformats.org/officeDocument/2006/relationships/image" Target="../media/image59.png"/><Relationship Id="rId1" Type="http://schemas.openxmlformats.org/officeDocument/2006/relationships/slideLayout" Target="../slideLayouts/slideLayout24.xml"/><Relationship Id="rId6" Type="http://schemas.openxmlformats.org/officeDocument/2006/relationships/slide" Target="slide22.xml"/><Relationship Id="rId11" Type="http://schemas.microsoft.com/office/2007/relationships/hdphoto" Target="../media/hdphoto9.wdp"/><Relationship Id="rId24" Type="http://schemas.openxmlformats.org/officeDocument/2006/relationships/image" Target="../media/image55.png"/><Relationship Id="rId32" Type="http://schemas.openxmlformats.org/officeDocument/2006/relationships/image" Target="../media/image62.png"/><Relationship Id="rId5" Type="http://schemas.microsoft.com/office/2007/relationships/hdphoto" Target="../media/hdphoto7.wdp"/><Relationship Id="rId15" Type="http://schemas.openxmlformats.org/officeDocument/2006/relationships/image" Target="../media/image50.png"/><Relationship Id="rId23" Type="http://schemas.openxmlformats.org/officeDocument/2006/relationships/image" Target="../media/image54.png"/><Relationship Id="rId28" Type="http://schemas.openxmlformats.org/officeDocument/2006/relationships/image" Target="../media/image58.png"/><Relationship Id="rId10" Type="http://schemas.openxmlformats.org/officeDocument/2006/relationships/image" Target="../media/image48.png"/><Relationship Id="rId19" Type="http://schemas.openxmlformats.org/officeDocument/2006/relationships/image" Target="../media/image52.png"/><Relationship Id="rId31" Type="http://schemas.openxmlformats.org/officeDocument/2006/relationships/image" Target="../media/image61.png"/><Relationship Id="rId4" Type="http://schemas.openxmlformats.org/officeDocument/2006/relationships/image" Target="../media/image46.png"/><Relationship Id="rId9" Type="http://schemas.openxmlformats.org/officeDocument/2006/relationships/slide" Target="slide20.xml"/><Relationship Id="rId14" Type="http://schemas.microsoft.com/office/2007/relationships/hdphoto" Target="../media/hdphoto10.wdp"/><Relationship Id="rId22" Type="http://schemas.microsoft.com/office/2007/relationships/hdphoto" Target="../media/hdphoto14.wdp"/><Relationship Id="rId27" Type="http://schemas.openxmlformats.org/officeDocument/2006/relationships/image" Target="../media/image57.png"/><Relationship Id="rId30" Type="http://schemas.openxmlformats.org/officeDocument/2006/relationships/image" Target="../media/image60.png"/><Relationship Id="rId35" Type="http://schemas.openxmlformats.org/officeDocument/2006/relationships/image" Target="../media/image65.png"/><Relationship Id="rId8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69.png"/><Relationship Id="rId18" Type="http://schemas.openxmlformats.org/officeDocument/2006/relationships/image" Target="../media/image72.png"/><Relationship Id="rId26" Type="http://schemas.openxmlformats.org/officeDocument/2006/relationships/image" Target="../media/image77.png"/><Relationship Id="rId3" Type="http://schemas.openxmlformats.org/officeDocument/2006/relationships/audio" Target="../media/audio3.wav"/><Relationship Id="rId21" Type="http://schemas.microsoft.com/office/2007/relationships/hdphoto" Target="../media/hdphoto22.wdp"/><Relationship Id="rId7" Type="http://schemas.openxmlformats.org/officeDocument/2006/relationships/image" Target="../media/image66.png"/><Relationship Id="rId12" Type="http://schemas.microsoft.com/office/2007/relationships/hdphoto" Target="../media/hdphoto18.wdp"/><Relationship Id="rId17" Type="http://schemas.openxmlformats.org/officeDocument/2006/relationships/image" Target="../media/image71.png"/><Relationship Id="rId25" Type="http://schemas.openxmlformats.org/officeDocument/2006/relationships/image" Target="../media/image76.png"/><Relationship Id="rId2" Type="http://schemas.openxmlformats.org/officeDocument/2006/relationships/notesSlide" Target="../notesSlides/notesSlide8.xml"/><Relationship Id="rId16" Type="http://schemas.microsoft.com/office/2007/relationships/hdphoto" Target="../media/hdphoto20.wdp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24.xml"/><Relationship Id="rId6" Type="http://schemas.openxmlformats.org/officeDocument/2006/relationships/slide" Target="slide19.xml"/><Relationship Id="rId11" Type="http://schemas.openxmlformats.org/officeDocument/2006/relationships/image" Target="../media/image68.png"/><Relationship Id="rId24" Type="http://schemas.openxmlformats.org/officeDocument/2006/relationships/image" Target="../media/image75.png"/><Relationship Id="rId5" Type="http://schemas.openxmlformats.org/officeDocument/2006/relationships/image" Target="../media/image2.png"/><Relationship Id="rId15" Type="http://schemas.openxmlformats.org/officeDocument/2006/relationships/image" Target="../media/image70.png"/><Relationship Id="rId23" Type="http://schemas.microsoft.com/office/2007/relationships/hdphoto" Target="../media/hdphoto23.wdp"/><Relationship Id="rId28" Type="http://schemas.openxmlformats.org/officeDocument/2006/relationships/image" Target="../media/image87.png"/><Relationship Id="rId10" Type="http://schemas.microsoft.com/office/2007/relationships/hdphoto" Target="../media/hdphoto17.wdp"/><Relationship Id="rId19" Type="http://schemas.microsoft.com/office/2007/relationships/hdphoto" Target="../media/hdphoto21.wdp"/><Relationship Id="rId4" Type="http://schemas.openxmlformats.org/officeDocument/2006/relationships/audio" Target="../media/audio4.wav"/><Relationship Id="rId9" Type="http://schemas.openxmlformats.org/officeDocument/2006/relationships/image" Target="../media/image67.png"/><Relationship Id="rId14" Type="http://schemas.microsoft.com/office/2007/relationships/hdphoto" Target="../media/hdphoto19.wdp"/><Relationship Id="rId22" Type="http://schemas.openxmlformats.org/officeDocument/2006/relationships/image" Target="../media/image74.png"/><Relationship Id="rId27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2.png"/><Relationship Id="rId18" Type="http://schemas.microsoft.com/office/2007/relationships/hdphoto" Target="../media/hdphoto23.wdp"/><Relationship Id="rId26" Type="http://schemas.openxmlformats.org/officeDocument/2006/relationships/image" Target="../media/image79.png"/><Relationship Id="rId3" Type="http://schemas.openxmlformats.org/officeDocument/2006/relationships/audio" Target="../media/audio4.wav"/><Relationship Id="rId21" Type="http://schemas.microsoft.com/office/2007/relationships/hdphoto" Target="../media/hdphoto19.wdp"/><Relationship Id="rId7" Type="http://schemas.microsoft.com/office/2007/relationships/hdphoto" Target="../media/hdphoto17.wdp"/><Relationship Id="rId12" Type="http://schemas.openxmlformats.org/officeDocument/2006/relationships/image" Target="../media/image71.png"/><Relationship Id="rId17" Type="http://schemas.openxmlformats.org/officeDocument/2006/relationships/image" Target="../media/image74.png"/><Relationship Id="rId25" Type="http://schemas.openxmlformats.org/officeDocument/2006/relationships/slide" Target="slide19.xml"/><Relationship Id="rId2" Type="http://schemas.openxmlformats.org/officeDocument/2006/relationships/notesSlide" Target="../notesSlides/notesSlide9.xml"/><Relationship Id="rId16" Type="http://schemas.microsoft.com/office/2007/relationships/hdphoto" Target="../media/hdphoto22.wdp"/><Relationship Id="rId20" Type="http://schemas.openxmlformats.org/officeDocument/2006/relationships/image" Target="../media/image76.png"/><Relationship Id="rId29" Type="http://schemas.openxmlformats.org/officeDocument/2006/relationships/image" Target="../media/image9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7.png"/><Relationship Id="rId11" Type="http://schemas.microsoft.com/office/2007/relationships/hdphoto" Target="../media/hdphoto20.wdp"/><Relationship Id="rId24" Type="http://schemas.openxmlformats.org/officeDocument/2006/relationships/image" Target="../media/image69.png"/><Relationship Id="rId5" Type="http://schemas.openxmlformats.org/officeDocument/2006/relationships/image" Target="../media/image2.png"/><Relationship Id="rId15" Type="http://schemas.openxmlformats.org/officeDocument/2006/relationships/image" Target="../media/image73.png"/><Relationship Id="rId23" Type="http://schemas.openxmlformats.org/officeDocument/2006/relationships/image" Target="../media/image78.png"/><Relationship Id="rId28" Type="http://schemas.openxmlformats.org/officeDocument/2006/relationships/image" Target="../media/image89.png"/><Relationship Id="rId10" Type="http://schemas.openxmlformats.org/officeDocument/2006/relationships/image" Target="../media/image70.png"/><Relationship Id="rId19" Type="http://schemas.openxmlformats.org/officeDocument/2006/relationships/image" Target="../media/image75.png"/><Relationship Id="rId31" Type="http://schemas.openxmlformats.org/officeDocument/2006/relationships/image" Target="../media/image92.png"/><Relationship Id="rId4" Type="http://schemas.openxmlformats.org/officeDocument/2006/relationships/audio" Target="../media/audio3.wav"/><Relationship Id="rId9" Type="http://schemas.microsoft.com/office/2007/relationships/hdphoto" Target="../media/hdphoto18.wdp"/><Relationship Id="rId14" Type="http://schemas.microsoft.com/office/2007/relationships/hdphoto" Target="../media/hdphoto21.wdp"/><Relationship Id="rId22" Type="http://schemas.openxmlformats.org/officeDocument/2006/relationships/image" Target="../media/image77.png"/><Relationship Id="rId27" Type="http://schemas.microsoft.com/office/2007/relationships/hdphoto" Target="../media/hdphoto24.wdp"/><Relationship Id="rId30" Type="http://schemas.openxmlformats.org/officeDocument/2006/relationships/image" Target="../media/image9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2.png"/><Relationship Id="rId18" Type="http://schemas.microsoft.com/office/2007/relationships/hdphoto" Target="../media/hdphoto23.wdp"/><Relationship Id="rId26" Type="http://schemas.openxmlformats.org/officeDocument/2006/relationships/image" Target="../media/image80.png"/><Relationship Id="rId3" Type="http://schemas.openxmlformats.org/officeDocument/2006/relationships/audio" Target="../media/audio3.wav"/><Relationship Id="rId21" Type="http://schemas.microsoft.com/office/2007/relationships/hdphoto" Target="../media/hdphoto19.wdp"/><Relationship Id="rId7" Type="http://schemas.microsoft.com/office/2007/relationships/hdphoto" Target="../media/hdphoto17.wdp"/><Relationship Id="rId12" Type="http://schemas.openxmlformats.org/officeDocument/2006/relationships/image" Target="../media/image71.png"/><Relationship Id="rId17" Type="http://schemas.openxmlformats.org/officeDocument/2006/relationships/image" Target="../media/image74.png"/><Relationship Id="rId25" Type="http://schemas.openxmlformats.org/officeDocument/2006/relationships/slide" Target="slide19.xml"/><Relationship Id="rId2" Type="http://schemas.openxmlformats.org/officeDocument/2006/relationships/notesSlide" Target="../notesSlides/notesSlide10.xml"/><Relationship Id="rId16" Type="http://schemas.microsoft.com/office/2007/relationships/hdphoto" Target="../media/hdphoto22.wdp"/><Relationship Id="rId20" Type="http://schemas.openxmlformats.org/officeDocument/2006/relationships/image" Target="../media/image76.png"/><Relationship Id="rId29" Type="http://schemas.openxmlformats.org/officeDocument/2006/relationships/image" Target="../media/image9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7.png"/><Relationship Id="rId11" Type="http://schemas.microsoft.com/office/2007/relationships/hdphoto" Target="../media/hdphoto20.wdp"/><Relationship Id="rId24" Type="http://schemas.openxmlformats.org/officeDocument/2006/relationships/image" Target="../media/image69.png"/><Relationship Id="rId5" Type="http://schemas.openxmlformats.org/officeDocument/2006/relationships/image" Target="../media/image2.png"/><Relationship Id="rId15" Type="http://schemas.openxmlformats.org/officeDocument/2006/relationships/image" Target="../media/image73.png"/><Relationship Id="rId23" Type="http://schemas.openxmlformats.org/officeDocument/2006/relationships/image" Target="../media/image78.png"/><Relationship Id="rId28" Type="http://schemas.openxmlformats.org/officeDocument/2006/relationships/image" Target="../media/image94.png"/><Relationship Id="rId10" Type="http://schemas.openxmlformats.org/officeDocument/2006/relationships/image" Target="../media/image70.png"/><Relationship Id="rId19" Type="http://schemas.openxmlformats.org/officeDocument/2006/relationships/image" Target="../media/image75.png"/><Relationship Id="rId31" Type="http://schemas.openxmlformats.org/officeDocument/2006/relationships/image" Target="../media/image97.png"/><Relationship Id="rId4" Type="http://schemas.openxmlformats.org/officeDocument/2006/relationships/audio" Target="../media/audio4.wav"/><Relationship Id="rId9" Type="http://schemas.microsoft.com/office/2007/relationships/hdphoto" Target="../media/hdphoto18.wdp"/><Relationship Id="rId14" Type="http://schemas.microsoft.com/office/2007/relationships/hdphoto" Target="../media/hdphoto21.wdp"/><Relationship Id="rId22" Type="http://schemas.openxmlformats.org/officeDocument/2006/relationships/image" Target="../media/image77.png"/><Relationship Id="rId27" Type="http://schemas.microsoft.com/office/2007/relationships/hdphoto" Target="../media/hdphoto25.wdp"/><Relationship Id="rId30" Type="http://schemas.openxmlformats.org/officeDocument/2006/relationships/image" Target="../media/image9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3.png"/><Relationship Id="rId18" Type="http://schemas.openxmlformats.org/officeDocument/2006/relationships/image" Target="../media/image75.png"/><Relationship Id="rId26" Type="http://schemas.microsoft.com/office/2007/relationships/hdphoto" Target="../media/hdphoto26.wdp"/><Relationship Id="rId3" Type="http://schemas.openxmlformats.org/officeDocument/2006/relationships/audio" Target="../media/audio3.wav"/><Relationship Id="rId21" Type="http://schemas.microsoft.com/office/2007/relationships/hdphoto" Target="../media/hdphoto19.wdp"/><Relationship Id="rId7" Type="http://schemas.microsoft.com/office/2007/relationships/hdphoto" Target="../media/hdphoto20.wdp"/><Relationship Id="rId12" Type="http://schemas.microsoft.com/office/2007/relationships/hdphoto" Target="../media/hdphoto21.wdp"/><Relationship Id="rId17" Type="http://schemas.microsoft.com/office/2007/relationships/hdphoto" Target="../media/hdphoto23.wdp"/><Relationship Id="rId25" Type="http://schemas.openxmlformats.org/officeDocument/2006/relationships/image" Target="../media/image81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74.png"/><Relationship Id="rId20" Type="http://schemas.openxmlformats.org/officeDocument/2006/relationships/image" Target="../media/image7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0.png"/><Relationship Id="rId11" Type="http://schemas.openxmlformats.org/officeDocument/2006/relationships/image" Target="../media/image72.png"/><Relationship Id="rId24" Type="http://schemas.openxmlformats.org/officeDocument/2006/relationships/slide" Target="slide19.xml"/><Relationship Id="rId5" Type="http://schemas.openxmlformats.org/officeDocument/2006/relationships/image" Target="../media/image2.png"/><Relationship Id="rId15" Type="http://schemas.openxmlformats.org/officeDocument/2006/relationships/image" Target="../media/image99.png"/><Relationship Id="rId23" Type="http://schemas.openxmlformats.org/officeDocument/2006/relationships/image" Target="../media/image69.png"/><Relationship Id="rId10" Type="http://schemas.openxmlformats.org/officeDocument/2006/relationships/image" Target="../media/image98.png"/><Relationship Id="rId19" Type="http://schemas.openxmlformats.org/officeDocument/2006/relationships/image" Target="../media/image100.png"/><Relationship Id="rId4" Type="http://schemas.openxmlformats.org/officeDocument/2006/relationships/audio" Target="../media/audio4.wav"/><Relationship Id="rId9" Type="http://schemas.microsoft.com/office/2007/relationships/hdphoto" Target="../media/hdphoto18.wdp"/><Relationship Id="rId14" Type="http://schemas.microsoft.com/office/2007/relationships/hdphoto" Target="../media/hdphoto22.wdp"/><Relationship Id="rId22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5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7.wdp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509E34-4185-0E4E-3650-15597E7EC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405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2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-6312839"/>
            <a:ext cx="12191999" cy="13170839"/>
          </a:xfrm>
          <a:custGeom>
            <a:avLst/>
            <a:gdLst/>
            <a:ahLst/>
            <a:cxnLst/>
            <a:rect l="l" t="t" r="r" b="b"/>
            <a:pathLst>
              <a:path w="19756259" h="19756259">
                <a:moveTo>
                  <a:pt x="0" y="0"/>
                </a:moveTo>
                <a:lnTo>
                  <a:pt x="19756259" y="0"/>
                </a:lnTo>
                <a:lnTo>
                  <a:pt x="19756259" y="19756259"/>
                </a:lnTo>
                <a:lnTo>
                  <a:pt x="0" y="197562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2934862"/>
            <a:ext cx="12192000" cy="4434840"/>
          </a:xfrm>
          <a:custGeom>
            <a:avLst/>
            <a:gdLst/>
            <a:ahLst/>
            <a:cxnLst/>
            <a:rect l="l" t="t" r="r" b="b"/>
            <a:pathLst>
              <a:path w="18288000" h="6652260">
                <a:moveTo>
                  <a:pt x="0" y="0"/>
                </a:moveTo>
                <a:lnTo>
                  <a:pt x="18288000" y="0"/>
                </a:lnTo>
                <a:lnTo>
                  <a:pt x="18288000" y="6652260"/>
                </a:lnTo>
                <a:lnTo>
                  <a:pt x="0" y="66522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35934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838712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3462360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165138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6927977" y="1547567"/>
            <a:ext cx="3121431" cy="1772710"/>
          </a:xfrm>
          <a:custGeom>
            <a:avLst/>
            <a:gdLst/>
            <a:ahLst/>
            <a:cxnLst/>
            <a:rect l="l" t="t" r="r" b="b"/>
            <a:pathLst>
              <a:path w="4682147" h="2659065">
                <a:moveTo>
                  <a:pt x="4682147" y="0"/>
                </a:moveTo>
                <a:lnTo>
                  <a:pt x="0" y="0"/>
                </a:lnTo>
                <a:lnTo>
                  <a:pt x="0" y="2659065"/>
                </a:lnTo>
                <a:lnTo>
                  <a:pt x="4682147" y="2659065"/>
                </a:lnTo>
                <a:lnTo>
                  <a:pt x="46821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8393000" y="1454272"/>
            <a:ext cx="3121431" cy="1772710"/>
          </a:xfrm>
          <a:custGeom>
            <a:avLst/>
            <a:gdLst/>
            <a:ahLst/>
            <a:cxnLst/>
            <a:rect l="l" t="t" r="r" b="b"/>
            <a:pathLst>
              <a:path w="4682147" h="2659065">
                <a:moveTo>
                  <a:pt x="4682147" y="0"/>
                </a:moveTo>
                <a:lnTo>
                  <a:pt x="0" y="0"/>
                </a:lnTo>
                <a:lnTo>
                  <a:pt x="0" y="2659065"/>
                </a:lnTo>
                <a:lnTo>
                  <a:pt x="4682147" y="2659065"/>
                </a:lnTo>
                <a:lnTo>
                  <a:pt x="46821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10102571" y="1475537"/>
            <a:ext cx="3121431" cy="1772710"/>
          </a:xfrm>
          <a:custGeom>
            <a:avLst/>
            <a:gdLst/>
            <a:ahLst/>
            <a:cxnLst/>
            <a:rect l="l" t="t" r="r" b="b"/>
            <a:pathLst>
              <a:path w="4682147" h="2659065">
                <a:moveTo>
                  <a:pt x="4682147" y="0"/>
                </a:moveTo>
                <a:lnTo>
                  <a:pt x="0" y="0"/>
                </a:lnTo>
                <a:lnTo>
                  <a:pt x="0" y="2659065"/>
                </a:lnTo>
                <a:lnTo>
                  <a:pt x="4682147" y="2659065"/>
                </a:lnTo>
                <a:lnTo>
                  <a:pt x="46821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2964F753-CD6F-BC00-A23C-4C0F4EBFA3CB}"/>
              </a:ext>
            </a:extLst>
          </p:cNvPr>
          <p:cNvSpPr/>
          <p:nvPr/>
        </p:nvSpPr>
        <p:spPr>
          <a:xfrm>
            <a:off x="350874" y="2041451"/>
            <a:ext cx="3179135" cy="1244010"/>
          </a:xfrm>
          <a:prstGeom prst="wedgeRoundRectCallout">
            <a:avLst>
              <a:gd name="adj1" fmla="val -9796"/>
              <a:gd name="adj2" fmla="val 625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bus,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7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4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xăng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8F6278F4-EFFE-4F14-0A1D-0F9C0A2AD590}"/>
              </a:ext>
            </a:extLst>
          </p:cNvPr>
          <p:cNvSpPr/>
          <p:nvPr/>
        </p:nvSpPr>
        <p:spPr>
          <a:xfrm>
            <a:off x="4072269" y="2254102"/>
            <a:ext cx="3179135" cy="935666"/>
          </a:xfrm>
          <a:prstGeom prst="wedgeRoundRectCallout">
            <a:avLst>
              <a:gd name="adj1" fmla="val -9796"/>
              <a:gd name="adj2" fmla="val 625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Speech Bubble: Rectangle with Corners Rounded 12">
                <a:extLst>
                  <a:ext uri="{FF2B5EF4-FFF2-40B4-BE49-F238E27FC236}">
                    <a16:creationId xmlns:a16="http://schemas.microsoft.com/office/drawing/2014/main" id="{DC4A5748-E052-386E-86BD-F990FAE9B2C4}"/>
                  </a:ext>
                </a:extLst>
              </p:cNvPr>
              <p:cNvSpPr/>
              <p:nvPr/>
            </p:nvSpPr>
            <p:spPr>
              <a:xfrm>
                <a:off x="8587563" y="1350335"/>
                <a:ext cx="3522921" cy="1711842"/>
              </a:xfrm>
              <a:prstGeom prst="wedgeRoundRectCallout">
                <a:avLst>
                  <a:gd name="adj1" fmla="val -9796"/>
                  <a:gd name="adj2" fmla="val 62500"/>
                  <a:gd name="adj3" fmla="val 16667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Số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7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thì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3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chiếm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số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còn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gọi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"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"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đấy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!</a:t>
                </a:r>
              </a:p>
            </p:txBody>
          </p:sp>
        </mc:Choice>
        <mc:Fallback xmlns="">
          <p:sp>
            <p:nvSpPr>
              <p:cNvPr id="13" name="Speech Bubble: Rectangle with Corners Rounded 12">
                <a:extLst>
                  <a:ext uri="{FF2B5EF4-FFF2-40B4-BE49-F238E27FC236}">
                    <a16:creationId xmlns:a16="http://schemas.microsoft.com/office/drawing/2014/main" id="{DC4A5748-E052-386E-86BD-F990FAE9B2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7563" y="1350335"/>
                <a:ext cx="3522921" cy="1711842"/>
              </a:xfrm>
              <a:prstGeom prst="wedgeRoundRectCallout">
                <a:avLst>
                  <a:gd name="adj1" fmla="val -9796"/>
                  <a:gd name="adj2" fmla="val 62500"/>
                  <a:gd name="adj3" fmla="val 16667"/>
                </a:avLst>
              </a:prstGeom>
              <a:blipFill>
                <a:blip r:embed="rId14"/>
                <a:stretch>
                  <a:fillRect r="-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1">
            <a:hlinkClick r:id="" action="ppaction://media"/>
            <a:extLst>
              <a:ext uri="{FF2B5EF4-FFF2-40B4-BE49-F238E27FC236}">
                <a16:creationId xmlns:a16="http://schemas.microsoft.com/office/drawing/2014/main" id="{6ECF764B-3E76-AAC3-1A5E-87FC00F607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82428" y="174255"/>
            <a:ext cx="406400" cy="406400"/>
          </a:xfrm>
          <a:prstGeom prst="rect">
            <a:avLst/>
          </a:prstGeom>
        </p:spPr>
      </p:pic>
      <p:pic>
        <p:nvPicPr>
          <p:cNvPr id="15" name="22">
            <a:hlinkClick r:id="" action="ppaction://media"/>
            <a:extLst>
              <a:ext uri="{FF2B5EF4-FFF2-40B4-BE49-F238E27FC236}">
                <a16:creationId xmlns:a16="http://schemas.microsoft.com/office/drawing/2014/main" id="{97047356-0E4E-E38E-AF5F-CD84E2786A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56856" y="790944"/>
            <a:ext cx="406400" cy="406400"/>
          </a:xfrm>
          <a:prstGeom prst="rect">
            <a:avLst/>
          </a:prstGeom>
        </p:spPr>
      </p:pic>
      <p:pic>
        <p:nvPicPr>
          <p:cNvPr id="16" name="33">
            <a:hlinkClick r:id="" action="ppaction://media"/>
            <a:extLst>
              <a:ext uri="{FF2B5EF4-FFF2-40B4-BE49-F238E27FC236}">
                <a16:creationId xmlns:a16="http://schemas.microsoft.com/office/drawing/2014/main" id="{1A74D4E3-5F6A-DAC5-4A1F-E67481BD38D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03693" y="1375735"/>
            <a:ext cx="406400" cy="406400"/>
          </a:xfrm>
          <a:prstGeom prst="rect">
            <a:avLst/>
          </a:prstGeom>
        </p:spPr>
      </p:pic>
      <p:pic>
        <p:nvPicPr>
          <p:cNvPr id="18" name="Picture 17" descr="A black background with a white mouth and red lips&#10;&#10;Description automatically generated">
            <a:extLst>
              <a:ext uri="{FF2B5EF4-FFF2-40B4-BE49-F238E27FC236}">
                <a16:creationId xmlns:a16="http://schemas.microsoft.com/office/drawing/2014/main" id="{E9598625-1923-7FFD-7BAC-7EAAC4B8C7C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50" b="17523"/>
          <a:stretch/>
        </p:blipFill>
        <p:spPr>
          <a:xfrm rot="21263066">
            <a:off x="2796703" y="4438085"/>
            <a:ext cx="220636" cy="404379"/>
          </a:xfrm>
          <a:prstGeom prst="rect">
            <a:avLst/>
          </a:prstGeom>
        </p:spPr>
      </p:pic>
      <p:pic>
        <p:nvPicPr>
          <p:cNvPr id="19" name="Picture 18" descr="A black background with a white mouth and red lips&#10;&#10;Description automatically generated">
            <a:extLst>
              <a:ext uri="{FF2B5EF4-FFF2-40B4-BE49-F238E27FC236}">
                <a16:creationId xmlns:a16="http://schemas.microsoft.com/office/drawing/2014/main" id="{6294EC85-0B7E-6320-3C36-084897FCF42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50" b="17523"/>
          <a:stretch/>
        </p:blipFill>
        <p:spPr>
          <a:xfrm rot="722585">
            <a:off x="4935131" y="4556545"/>
            <a:ext cx="264888" cy="485483"/>
          </a:xfrm>
          <a:prstGeom prst="rect">
            <a:avLst/>
          </a:prstGeom>
        </p:spPr>
      </p:pic>
      <p:pic>
        <p:nvPicPr>
          <p:cNvPr id="20" name="Picture 19" descr="A black background with a white mouth and red lips&#10;&#10;Description automatically generated">
            <a:extLst>
              <a:ext uri="{FF2B5EF4-FFF2-40B4-BE49-F238E27FC236}">
                <a16:creationId xmlns:a16="http://schemas.microsoft.com/office/drawing/2014/main" id="{FB8D5CE5-E3DB-4A56-DDE9-14C4A0E8185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002" y="4104166"/>
            <a:ext cx="432733" cy="4226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8209422-6AE6-0FF9-1E6A-A691D345235B}"/>
              </a:ext>
            </a:extLst>
          </p:cNvPr>
          <p:cNvSpPr txBox="1"/>
          <p:nvPr/>
        </p:nvSpPr>
        <p:spPr>
          <a:xfrm>
            <a:off x="5720806" y="3368765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5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15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131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544286" y="440184"/>
                <a:ext cx="10847477" cy="19790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lvl="0" algn="just"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3: 7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(</m:t>
                    </m:r>
                  </m:oMath>
                </a14:m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này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biết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 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286" y="440184"/>
                <a:ext cx="10847477" cy="1979003"/>
              </a:xfrm>
              <a:prstGeom prst="rect">
                <a:avLst/>
              </a:prstGeom>
              <a:blipFill>
                <a:blip r:embed="rId3"/>
                <a:stretch>
                  <a:fillRect l="-1404" t="-4000" r="-1404" b="-33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31FBE8-449B-E091-3134-DC16F415C914}"/>
                  </a:ext>
                </a:extLst>
              </p:cNvPr>
              <p:cNvSpPr txBox="1"/>
              <p:nvPr/>
            </p:nvSpPr>
            <p:spPr>
              <a:xfrm>
                <a:off x="533400" y="2399612"/>
                <a:ext cx="11310257" cy="26731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Tương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, ta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457200" lvl="0" indent="-457200" algn="just">
                  <a:buFont typeface="Arial" panose="020B0604020202020204" pitchFamily="34" charset="0"/>
                  <a:buChar char="•"/>
                  <a:defRPr/>
                </a:pP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chạy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xăng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 : 7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3200" dirty="0">
                  <a:latin typeface="Cambria" panose="02040503050406030204" pitchFamily="18" charset="0"/>
                </a:endParaRPr>
              </a:p>
              <a:p>
                <a:pPr marL="457200" lvl="0" indent="-457200" algn="just">
                  <a:buFont typeface="Arial" panose="020B0604020202020204" pitchFamily="34" charset="0"/>
                  <a:buChar char="•"/>
                  <a:defRPr/>
                </a:pPr>
                <a:r>
                  <a:rPr lang="en-US" sz="3200" dirty="0" err="1">
                    <a:latin typeface="Cambria" panose="02040503050406030204" pitchFamily="18" charset="0"/>
                  </a:rPr>
                  <a:t>Tỉ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của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</a:rPr>
                  <a:t> ô </a:t>
                </a:r>
                <a:r>
                  <a:rPr lang="en-US" sz="3200" dirty="0" err="1">
                    <a:latin typeface="Cambria" panose="02040503050406030204" pitchFamily="18" charset="0"/>
                  </a:rPr>
                  <a:t>tô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điện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và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</a:rPr>
                  <a:t> ô </a:t>
                </a:r>
                <a:r>
                  <a:rPr lang="en-US" sz="3200" dirty="0" err="1">
                    <a:latin typeface="Cambria" panose="02040503050406030204" pitchFamily="18" charset="0"/>
                  </a:rPr>
                  <a:t>tô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chạy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bằng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xăng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là</a:t>
                </a:r>
                <a:r>
                  <a:rPr lang="en-US" sz="3200" dirty="0">
                    <a:latin typeface="Cambria" panose="02040503050406030204" pitchFamily="18" charset="0"/>
                  </a:rPr>
                  <a:t> 3 : 4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200" dirty="0">
                  <a:latin typeface="Cambria" panose="02040503050406030204" pitchFamily="18" charset="0"/>
                </a:endParaRPr>
              </a:p>
              <a:p>
                <a:pPr marL="457200" lvl="0" indent="-457200" algn="just">
                  <a:buFont typeface="Arial" panose="020B0604020202020204" pitchFamily="34" charset="0"/>
                  <a:buChar char="•"/>
                  <a:defRPr/>
                </a:pP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chạy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xăng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 : 3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31FBE8-449B-E091-3134-DC16F415C9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399612"/>
                <a:ext cx="11310257" cy="2673104"/>
              </a:xfrm>
              <a:prstGeom prst="rect">
                <a:avLst/>
              </a:prstGeom>
              <a:blipFill>
                <a:blip r:embed="rId4"/>
                <a:stretch>
                  <a:fillRect l="-1402" t="-2968" b="-228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476565EC-BA77-1C0B-AA3F-A89C477983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4390" y="5206092"/>
            <a:ext cx="5324475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6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980939" y="398065"/>
            <a:ext cx="10530567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Rô-bốt khảo sát 100 bạn khối 5 tham gia các môn thể thao thì thấy có 43 bạn tham gia môn Bơi, 31 bạn tham gia môn Cờ vua, 26 bạn tham gia môn Cầu lông. Rô-bốt tính tỉ số của số bạn tham gia ở mỗi môn và số bạn được khảo sát rồi ghi kết quả vào bảng sau: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B060C2-D07E-EE7B-FE2D-CB020AF82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860" y="2324780"/>
            <a:ext cx="9696450" cy="1685925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62F1A0B-7227-18E4-3C58-F45CBF9DA5A3}"/>
              </a:ext>
            </a:extLst>
          </p:cNvPr>
          <p:cNvSpPr/>
          <p:nvPr/>
        </p:nvSpPr>
        <p:spPr>
          <a:xfrm>
            <a:off x="1262743" y="4332514"/>
            <a:ext cx="9786257" cy="156754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 số phần trăm của số bạn tham gia môn Bơi và số bạn được khảo sát là 43%. Tỉ số này cho biết: Cứ 100 bạn được khảo sát thì có 43 bạn tham gia môn Bơi.</a:t>
            </a:r>
          </a:p>
        </p:txBody>
      </p:sp>
    </p:spTree>
    <p:extLst>
      <p:ext uri="{BB962C8B-B14F-4D97-AF65-F5344CB8AC3E}">
        <p14:creationId xmlns:p14="http://schemas.microsoft.com/office/powerpoint/2010/main" val="341503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pic>
        <p:nvPicPr>
          <p:cNvPr id="15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8462747" y="1633213"/>
            <a:ext cx="4226273" cy="5403209"/>
          </a:xfrm>
          <a:prstGeom prst="rect">
            <a:avLst/>
          </a:prstGeom>
        </p:spPr>
      </p:pic>
      <p:pic>
        <p:nvPicPr>
          <p:cNvPr id="16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268449" y="1855822"/>
            <a:ext cx="3653132" cy="5185532"/>
          </a:xfrm>
          <a:prstGeom prst="rect">
            <a:avLst/>
          </a:prstGeom>
        </p:spPr>
      </p:pic>
      <p:pic>
        <p:nvPicPr>
          <p:cNvPr id="17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12858" y="1781326"/>
            <a:ext cx="4564084" cy="4932774"/>
          </a:xfrm>
          <a:prstGeom prst="rect">
            <a:avLst/>
          </a:prstGeom>
        </p:spPr>
      </p:pic>
      <p:pic>
        <p:nvPicPr>
          <p:cNvPr id="2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723436" y="1813298"/>
            <a:ext cx="4007368" cy="52280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F5B7C1-0507-32FB-2B62-409491691F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4" y="454827"/>
            <a:ext cx="11577307" cy="45114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F31ED0-FF09-676F-706F-287B003BA78E}"/>
              </a:ext>
            </a:extLst>
          </p:cNvPr>
          <p:cNvSpPr txBox="1"/>
          <p:nvPr/>
        </p:nvSpPr>
        <p:spPr>
          <a:xfrm>
            <a:off x="5709920" y="6488668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4173597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" name="Nhóm 15">
            <a:extLst>
              <a:ext uri="{FF2B5EF4-FFF2-40B4-BE49-F238E27FC236}">
                <a16:creationId xmlns:a16="http://schemas.microsoft.com/office/drawing/2014/main" id="{2D7A87EB-BF57-BA1E-A06C-58D31E562DA4}"/>
              </a:ext>
            </a:extLst>
          </p:cNvPr>
          <p:cNvGrpSpPr/>
          <p:nvPr/>
        </p:nvGrpSpPr>
        <p:grpSpPr>
          <a:xfrm>
            <a:off x="364807" y="187668"/>
            <a:ext cx="793415" cy="784830"/>
            <a:chOff x="678426" y="514924"/>
            <a:chExt cx="793415" cy="784830"/>
          </a:xfrm>
        </p:grpSpPr>
        <p:sp>
          <p:nvSpPr>
            <p:cNvPr id="4" name="Oval 22">
              <a:extLst>
                <a:ext uri="{FF2B5EF4-FFF2-40B4-BE49-F238E27FC236}">
                  <a16:creationId xmlns:a16="http://schemas.microsoft.com/office/drawing/2014/main" id="{6CE60D88-8228-B7E0-A015-15FDCD6D1F92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23">
              <a:extLst>
                <a:ext uri="{FF2B5EF4-FFF2-40B4-BE49-F238E27FC236}">
                  <a16:creationId xmlns:a16="http://schemas.microsoft.com/office/drawing/2014/main" id="{8E31F712-B9EB-A859-BC68-F402EE082082}"/>
                </a:ext>
              </a:extLst>
            </p:cNvPr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D56B9F4-77E9-9D8E-9AB6-FD3726B5DDE5}"/>
              </a:ext>
            </a:extLst>
          </p:cNvPr>
          <p:cNvSpPr txBox="1"/>
          <p:nvPr/>
        </p:nvSpPr>
        <p:spPr>
          <a:xfrm>
            <a:off x="1024738" y="281654"/>
            <a:ext cx="1053056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Hoàn thành bảng bên (theo mẫu).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BEE54D20-132D-6176-4CB3-12BCE18F3B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7592361"/>
                  </p:ext>
                </p:extLst>
              </p:nvPr>
            </p:nvGraphicFramePr>
            <p:xfrm>
              <a:off x="653143" y="1132112"/>
              <a:ext cx="10820398" cy="5581093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191148">
                      <a:extLst>
                        <a:ext uri="{9D8B030D-6E8A-4147-A177-3AD203B41FA5}">
                          <a16:colId xmlns:a16="http://schemas.microsoft.com/office/drawing/2014/main" val="1417530557"/>
                        </a:ext>
                      </a:extLst>
                    </a:gridCol>
                    <a:gridCol w="3150729">
                      <a:extLst>
                        <a:ext uri="{9D8B030D-6E8A-4147-A177-3AD203B41FA5}">
                          <a16:colId xmlns:a16="http://schemas.microsoft.com/office/drawing/2014/main" val="2579148180"/>
                        </a:ext>
                      </a:extLst>
                    </a:gridCol>
                    <a:gridCol w="4478521">
                      <a:extLst>
                        <a:ext uri="{9D8B030D-6E8A-4147-A177-3AD203B41FA5}">
                          <a16:colId xmlns:a16="http://schemas.microsoft.com/office/drawing/2014/main" val="3850956312"/>
                        </a:ext>
                      </a:extLst>
                    </a:gridCol>
                  </a:tblGrid>
                  <a:tr h="117565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nhất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2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Tỉ số của số thứ nhất và số thứ hai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19737825"/>
                      </a:ext>
                    </a:extLst>
                  </a:tr>
                  <a:tr h="113870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11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8156637"/>
                      </a:ext>
                    </a:extLst>
                  </a:tr>
                  <a:tr h="86411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4889766"/>
                      </a:ext>
                    </a:extLst>
                  </a:tr>
                  <a:tr h="94529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2416369"/>
                      </a:ext>
                    </a:extLst>
                  </a:tr>
                  <a:tr h="122241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 (khác 0)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864497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BEE54D20-132D-6176-4CB3-12BCE18F3B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7592361"/>
                  </p:ext>
                </p:extLst>
              </p:nvPr>
            </p:nvGraphicFramePr>
            <p:xfrm>
              <a:off x="653143" y="1132112"/>
              <a:ext cx="10820398" cy="552051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191148">
                      <a:extLst>
                        <a:ext uri="{9D8B030D-6E8A-4147-A177-3AD203B41FA5}">
                          <a16:colId xmlns:a16="http://schemas.microsoft.com/office/drawing/2014/main" val="1417530557"/>
                        </a:ext>
                      </a:extLst>
                    </a:gridCol>
                    <a:gridCol w="3150729">
                      <a:extLst>
                        <a:ext uri="{9D8B030D-6E8A-4147-A177-3AD203B41FA5}">
                          <a16:colId xmlns:a16="http://schemas.microsoft.com/office/drawing/2014/main" val="2579148180"/>
                        </a:ext>
                      </a:extLst>
                    </a:gridCol>
                    <a:gridCol w="4478521">
                      <a:extLst>
                        <a:ext uri="{9D8B030D-6E8A-4147-A177-3AD203B41FA5}">
                          <a16:colId xmlns:a16="http://schemas.microsoft.com/office/drawing/2014/main" val="3850956312"/>
                        </a:ext>
                      </a:extLst>
                    </a:gridCol>
                  </a:tblGrid>
                  <a:tr h="125615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nhất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2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Tỉ số của số thứ nhất và số thứ hai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19737825"/>
                      </a:ext>
                    </a:extLst>
                  </a:tr>
                  <a:tr h="123253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11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41769" t="-108374" r="-272" b="-2463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8156637"/>
                      </a:ext>
                    </a:extLst>
                  </a:tr>
                  <a:tr h="86411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4889766"/>
                      </a:ext>
                    </a:extLst>
                  </a:tr>
                  <a:tr h="94529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2416369"/>
                      </a:ext>
                    </a:extLst>
                  </a:tr>
                  <a:tr h="122241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 (khác 0)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864497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62044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" name="Nhóm 15">
            <a:extLst>
              <a:ext uri="{FF2B5EF4-FFF2-40B4-BE49-F238E27FC236}">
                <a16:creationId xmlns:a16="http://schemas.microsoft.com/office/drawing/2014/main" id="{A81E65BE-4709-FC37-0582-F2FEEBB26CFE}"/>
              </a:ext>
            </a:extLst>
          </p:cNvPr>
          <p:cNvGrpSpPr/>
          <p:nvPr/>
        </p:nvGrpSpPr>
        <p:grpSpPr>
          <a:xfrm>
            <a:off x="968472" y="454465"/>
            <a:ext cx="793415" cy="784830"/>
            <a:chOff x="678426" y="514924"/>
            <a:chExt cx="793415" cy="784830"/>
          </a:xfrm>
        </p:grpSpPr>
        <p:sp>
          <p:nvSpPr>
            <p:cNvPr id="32" name="Oval 22">
              <a:extLst>
                <a:ext uri="{FF2B5EF4-FFF2-40B4-BE49-F238E27FC236}">
                  <a16:creationId xmlns:a16="http://schemas.microsoft.com/office/drawing/2014/main" id="{AF42425C-4672-C025-68E9-7A010A11681C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" name="TextBox 23">
              <a:extLst>
                <a:ext uri="{FF2B5EF4-FFF2-40B4-BE49-F238E27FC236}">
                  <a16:creationId xmlns:a16="http://schemas.microsoft.com/office/drawing/2014/main" id="{7A9D16A1-37C5-02F0-0795-99F6F859EEE4}"/>
                </a:ext>
              </a:extLst>
            </p:cNvPr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862681" y="453148"/>
            <a:ext cx="1053056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002DFB-5A4E-D653-4E06-89FE25196A2F}"/>
              </a:ext>
            </a:extLst>
          </p:cNvPr>
          <p:cNvSpPr txBox="1"/>
          <p:nvPr/>
        </p:nvSpPr>
        <p:spPr>
          <a:xfrm>
            <a:off x="315686" y="1469571"/>
            <a:ext cx="115170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Một trường tiểu học có 23 bạn nữ và 17 bạn nam tham gia cuộc thi “Trạng nguyên nhí”.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C4483D2-A7E7-C1AC-D0FB-CBEFFA8B1F0B}"/>
                  </a:ext>
                </a:extLst>
              </p:cNvPr>
              <p:cNvSpPr txBox="1"/>
              <p:nvPr/>
            </p:nvSpPr>
            <p:spPr>
              <a:xfrm>
                <a:off x="500743" y="2601685"/>
                <a:ext cx="10493829" cy="31942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nam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nam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tổng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tham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C4483D2-A7E7-C1AC-D0FB-CBEFFA8B1F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743" y="2601685"/>
                <a:ext cx="10493829" cy="3194208"/>
              </a:xfrm>
              <a:prstGeom prst="rect">
                <a:avLst/>
              </a:prstGeom>
              <a:blipFill>
                <a:blip r:embed="rId3"/>
                <a:stretch>
                  <a:fillRect l="-1452" b="-17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A1EFDA-5461-AE8E-4B0F-489A34387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3091" y="2525486"/>
            <a:ext cx="2037884" cy="251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46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8" name="Nhóm 15">
            <a:extLst>
              <a:ext uri="{FF2B5EF4-FFF2-40B4-BE49-F238E27FC236}">
                <a16:creationId xmlns:a16="http://schemas.microsoft.com/office/drawing/2014/main" id="{A81E65BE-4709-FC37-0582-F2FEEBB26CFE}"/>
              </a:ext>
            </a:extLst>
          </p:cNvPr>
          <p:cNvGrpSpPr/>
          <p:nvPr/>
        </p:nvGrpSpPr>
        <p:grpSpPr>
          <a:xfrm>
            <a:off x="968472" y="454465"/>
            <a:ext cx="793415" cy="784830"/>
            <a:chOff x="678426" y="514924"/>
            <a:chExt cx="793415" cy="784830"/>
          </a:xfrm>
        </p:grpSpPr>
        <p:sp>
          <p:nvSpPr>
            <p:cNvPr id="32" name="Oval 22">
              <a:extLst>
                <a:ext uri="{FF2B5EF4-FFF2-40B4-BE49-F238E27FC236}">
                  <a16:creationId xmlns:a16="http://schemas.microsoft.com/office/drawing/2014/main" id="{AF42425C-4672-C025-68E9-7A010A11681C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3" name="TextBox 23">
              <a:extLst>
                <a:ext uri="{FF2B5EF4-FFF2-40B4-BE49-F238E27FC236}">
                  <a16:creationId xmlns:a16="http://schemas.microsoft.com/office/drawing/2014/main" id="{7A9D16A1-37C5-02F0-0795-99F6F859EEE4}"/>
                </a:ext>
              </a:extLst>
            </p:cNvPr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862681" y="453148"/>
            <a:ext cx="9175433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D9609B-EB6F-E970-D5D2-9F2832002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344" y="1994126"/>
            <a:ext cx="9523019" cy="397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16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pic>
        <p:nvPicPr>
          <p:cNvPr id="15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8462747" y="1633213"/>
            <a:ext cx="4226273" cy="5403209"/>
          </a:xfrm>
          <a:prstGeom prst="rect">
            <a:avLst/>
          </a:prstGeom>
        </p:spPr>
      </p:pic>
      <p:pic>
        <p:nvPicPr>
          <p:cNvPr id="16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268449" y="1855822"/>
            <a:ext cx="3653132" cy="5185532"/>
          </a:xfrm>
          <a:prstGeom prst="rect">
            <a:avLst/>
          </a:prstGeom>
        </p:spPr>
      </p:pic>
      <p:pic>
        <p:nvPicPr>
          <p:cNvPr id="17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12858" y="1781326"/>
            <a:ext cx="4564084" cy="4932774"/>
          </a:xfrm>
          <a:prstGeom prst="rect">
            <a:avLst/>
          </a:prstGeom>
        </p:spPr>
      </p:pic>
      <p:pic>
        <p:nvPicPr>
          <p:cNvPr id="2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723436" y="1813298"/>
            <a:ext cx="4007368" cy="52280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A745C0-24F9-C5D1-A9F1-3EB03A3B67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48" y="45694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209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55" b="86872" l="486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74" t="13750" b="10000"/>
          <a:stretch/>
        </p:blipFill>
        <p:spPr>
          <a:xfrm>
            <a:off x="4476225" y="3533900"/>
            <a:ext cx="3636528" cy="362902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30961" y="2019849"/>
            <a:ext cx="9692692" cy="2196552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hè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tham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vườn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hè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vượt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thử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thách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thật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tươi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AC0AA5-6CE2-0B9F-039C-CF95DB6FC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63" y="497717"/>
            <a:ext cx="11181033" cy="28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126593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XOÀI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2" b="100000" l="9919" r="93585">
                        <a14:backgroundMark x1="37305" y1="61249" x2="37305" y2="61249"/>
                        <a14:backgroundMark x1="37305" y1="61249" x2="42480" y2="60825"/>
                        <a14:backgroundMark x1="61725" y1="61431" x2="54340" y2="67495"/>
                        <a14:backgroundMark x1="57628" y1="51486" x2="54663" y2="55185"/>
                        <a14:backgroundMark x1="54663" y1="57065" x2="54340" y2="62280"/>
                        <a14:backgroundMark x1="41725" y1="98363" x2="58922" y2="97938"/>
                        <a14:backgroundMark x1="79137" y1="70224" x2="82264" y2="61856"/>
                        <a14:backgroundMark x1="87062" y1="64767" x2="87817" y2="62523"/>
                        <a14:backgroundMark x1="85229" y1="54821" x2="88194" y2="45179"/>
                        <a14:backgroundMark x1="86146" y1="40813" x2="87278" y2="37902"/>
                        <a14:backgroundMark x1="84474" y1="34809" x2="85606" y2="24560"/>
                        <a14:backgroundMark x1="79515" y1="20861" x2="79677" y2="19345"/>
                        <a14:backgroundMark x1="30620" y1="69982" x2="34340" y2="61856"/>
                        <a14:backgroundMark x1="21725" y1="67495" x2="26577" y2="64767"/>
                        <a14:backgroundMark x1="39299" y1="50030" x2="39299" y2="50030"/>
                        <a14:backgroundMark x1="41725" y1="53730" x2="41348" y2="56640"/>
                        <a14:backgroundMark x1="43019" y1="52274" x2="43558" y2="52274"/>
                        <a14:backgroundMark x1="47116" y1="50030" x2="47116" y2="50030"/>
                        <a14:backgroundMark x1="50782" y1="50819" x2="50782" y2="50819"/>
                        <a14:backgroundMark x1="51159" y1="50030" x2="52453" y2="47059"/>
                        <a14:backgroundMark x1="51536" y1="51668" x2="51752" y2="53730"/>
                        <a14:backgroundMark x1="64690" y1="56458" x2="66739" y2="54397"/>
                        <a14:backgroundMark x1="64151" y1="58520" x2="67278" y2="58338"/>
                        <a14:backgroundMark x1="70997" y1="63736" x2="73747" y2="63978"/>
                        <a14:backgroundMark x1="64313" y1="12068" x2="64852" y2="10612"/>
                        <a14:backgroundMark x1="16550" y1="58763" x2="17089" y2="58763"/>
                        <a14:backgroundMark x1="25606" y1="62887" x2="25606" y2="62887"/>
                        <a14:backgroundMark x1="33962" y1="58763" x2="33962" y2="58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479" y="328611"/>
            <a:ext cx="4677933" cy="4156915"/>
          </a:xfrm>
          <a:prstGeom prst="rect">
            <a:avLst/>
          </a:prstGeom>
        </p:spPr>
      </p:pic>
      <p:pic>
        <p:nvPicPr>
          <p:cNvPr id="7" name="CAM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80" b="98363" l="2138" r="985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449" y="618049"/>
            <a:ext cx="3948607" cy="3867477"/>
          </a:xfrm>
          <a:prstGeom prst="rect">
            <a:avLst/>
          </a:prstGeom>
        </p:spPr>
      </p:pic>
      <p:pic>
        <p:nvPicPr>
          <p:cNvPr id="8" name="TÁO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4" b="99394" l="0" r="99543">
                        <a14:backgroundMark x1="39650" y1="57091" x2="41705" y2="58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99" y="473948"/>
            <a:ext cx="3186091" cy="4000500"/>
          </a:xfrm>
          <a:prstGeom prst="rect">
            <a:avLst/>
          </a:prstGeom>
        </p:spPr>
      </p:pic>
      <p:pic>
        <p:nvPicPr>
          <p:cNvPr id="10" name="LÊ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545" l="8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722" y="2709005"/>
            <a:ext cx="3537197" cy="4116221"/>
          </a:xfrm>
          <a:prstGeom prst="rect">
            <a:avLst/>
          </a:prstGeom>
        </p:spPr>
      </p:pic>
      <p:pic>
        <p:nvPicPr>
          <p:cNvPr id="22" name="X CÂY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062" b="100000" l="9919" r="93585">
                        <a14:foregroundMark x1="52776" y1="20740" x2="52776" y2="20740"/>
                        <a14:backgroundMark x1="37305" y1="61249" x2="37305" y2="61249"/>
                        <a14:backgroundMark x1="37305" y1="61249" x2="42480" y2="60825"/>
                        <a14:backgroundMark x1="61725" y1="61431" x2="54340" y2="67495"/>
                        <a14:backgroundMark x1="57628" y1="51486" x2="54663" y2="55185"/>
                        <a14:backgroundMark x1="54663" y1="57065" x2="54340" y2="62280"/>
                        <a14:backgroundMark x1="41725" y1="98363" x2="58922" y2="97938"/>
                        <a14:backgroundMark x1="79137" y1="70224" x2="82264" y2="61856"/>
                        <a14:backgroundMark x1="87062" y1="64767" x2="87817" y2="62523"/>
                        <a14:backgroundMark x1="85229" y1="54821" x2="88194" y2="45179"/>
                        <a14:backgroundMark x1="86146" y1="40813" x2="87278" y2="37902"/>
                        <a14:backgroundMark x1="84474" y1="34809" x2="85606" y2="24560"/>
                        <a14:backgroundMark x1="79515" y1="20861" x2="79677" y2="19345"/>
                        <a14:backgroundMark x1="30620" y1="69982" x2="34340" y2="61856"/>
                        <a14:backgroundMark x1="21725" y1="67495" x2="26577" y2="64767"/>
                        <a14:backgroundMark x1="39299" y1="50030" x2="39299" y2="50030"/>
                        <a14:backgroundMark x1="41725" y1="53730" x2="41348" y2="56640"/>
                        <a14:backgroundMark x1="43019" y1="52274" x2="43558" y2="52274"/>
                        <a14:backgroundMark x1="47116" y1="50030" x2="47116" y2="50030"/>
                        <a14:backgroundMark x1="50782" y1="50819" x2="50782" y2="50819"/>
                        <a14:backgroundMark x1="51159" y1="50030" x2="52453" y2="47059"/>
                        <a14:backgroundMark x1="51536" y1="51668" x2="51752" y2="53730"/>
                        <a14:backgroundMark x1="64690" y1="56458" x2="66739" y2="54397"/>
                        <a14:backgroundMark x1="64151" y1="58520" x2="67278" y2="58338"/>
                        <a14:backgroundMark x1="70997" y1="63736" x2="73747" y2="63978"/>
                        <a14:backgroundMark x1="64313" y1="12068" x2="64852" y2="10612"/>
                        <a14:backgroundMark x1="16550" y1="58763" x2="17089" y2="58763"/>
                        <a14:backgroundMark x1="25606" y1="62887" x2="25606" y2="62887"/>
                        <a14:backgroundMark x1="33962" y1="58763" x2="33962" y2="58763"/>
                        <a14:backgroundMark x1="50458" y1="13523" x2="55148" y2="12553"/>
                        <a14:backgroundMark x1="57466" y1="12856" x2="57466" y2="22438"/>
                        <a14:backgroundMark x1="46954" y1="11219" x2="48733" y2="24075"/>
                        <a14:backgroundMark x1="49272" y1="24075" x2="58922" y2="25045"/>
                        <a14:backgroundMark x1="48140" y1="11583" x2="58059" y2="11886"/>
                        <a14:backgroundMark x1="58059" y1="11219" x2="58059" y2="22074"/>
                        <a14:backgroundMark x1="47817" y1="11583" x2="48140" y2="25349"/>
                        <a14:backgroundMark x1="47817" y1="25349" x2="58329" y2="25349"/>
                        <a14:backgroundMark x1="47817" y1="11583" x2="58059" y2="11219"/>
                        <a14:backgroundMark x1="58652" y1="11219" x2="58652" y2="20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03" t="13214" r="42540" b="76176"/>
          <a:stretch/>
        </p:blipFill>
        <p:spPr>
          <a:xfrm>
            <a:off x="10400247" y="1173335"/>
            <a:ext cx="414368" cy="441039"/>
          </a:xfrm>
          <a:prstGeom prst="rect">
            <a:avLst/>
          </a:prstGeom>
        </p:spPr>
      </p:pic>
      <p:pic>
        <p:nvPicPr>
          <p:cNvPr id="23" name="TÁO NHỎ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4" b="99394" l="0" r="99543">
                        <a14:foregroundMark x1="63090" y1="32061" x2="65449" y2="36424"/>
                        <a14:backgroundMark x1="39650" y1="57091" x2="41705" y2="58970"/>
                        <a14:backgroundMark x1="56849" y1="35758" x2="62938" y2="28364"/>
                        <a14:backgroundMark x1="56393" y1="28545" x2="61796" y2="42424"/>
                        <a14:backgroundMark x1="55936" y1="28121" x2="56012" y2="41879"/>
                        <a14:backgroundMark x1="55784" y1="42545" x2="73516" y2="42121"/>
                        <a14:backgroundMark x1="64992" y1="39273" x2="73288" y2="33394"/>
                        <a14:backgroundMark x1="59132" y1="29091" x2="71233" y2="28727"/>
                        <a14:backgroundMark x1="72983" y1="29273" x2="72983" y2="29273"/>
                        <a14:backgroundMark x1="56621" y1="28606" x2="73516" y2="28061"/>
                        <a14:backgroundMark x1="71005" y1="28788" x2="71842" y2="36606"/>
                        <a14:backgroundMark x1="73288" y1="29879" x2="72983" y2="41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52" t="29387" r="27461" b="60232"/>
          <a:stretch/>
        </p:blipFill>
        <p:spPr>
          <a:xfrm>
            <a:off x="6689992" y="1668780"/>
            <a:ext cx="483870" cy="415290"/>
          </a:xfrm>
          <a:prstGeom prst="rect">
            <a:avLst/>
          </a:prstGeom>
        </p:spPr>
      </p:pic>
      <p:pic>
        <p:nvPicPr>
          <p:cNvPr id="24" name="CAM NHỎ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4429" b="30957" l="46632" r="553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46" t="23613" r="43593" b="68227"/>
          <a:stretch/>
        </p:blipFill>
        <p:spPr>
          <a:xfrm>
            <a:off x="1704406" y="1876425"/>
            <a:ext cx="428879" cy="315589"/>
          </a:xfrm>
          <a:prstGeom prst="rect">
            <a:avLst/>
          </a:prstGeom>
        </p:spPr>
      </p:pic>
      <p:pic>
        <p:nvPicPr>
          <p:cNvPr id="25" name="LÊ NHỎ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8545" l="847" r="100000">
                        <a14:foregroundMark x1="45730" y1="19891" x2="49259" y2="17708"/>
                        <a14:foregroundMark x1="46083" y1="15888" x2="48342" y2="16677"/>
                        <a14:foregroundMark x1="48271" y1="15767" x2="48483" y2="15464"/>
                        <a14:backgroundMark x1="42061" y1="14251" x2="41920" y2="23166"/>
                        <a14:backgroundMark x1="41990" y1="23347" x2="54128" y2="23287"/>
                        <a14:backgroundMark x1="53987" y1="23166" x2="54199" y2="13948"/>
                        <a14:backgroundMark x1="53987" y1="13948" x2="41920" y2="143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06" t="13994" r="45887" b="76750"/>
          <a:stretch/>
        </p:blipFill>
        <p:spPr>
          <a:xfrm>
            <a:off x="3502340" y="3960363"/>
            <a:ext cx="806743" cy="711832"/>
          </a:xfrm>
          <a:prstGeom prst="rect">
            <a:avLst/>
          </a:prstGeom>
        </p:spPr>
      </p:pic>
      <p:pic>
        <p:nvPicPr>
          <p:cNvPr id="2" name="XOÀI NHỎ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273445" y="3690789"/>
            <a:ext cx="414564" cy="445047"/>
          </a:xfrm>
          <a:prstGeom prst="rect">
            <a:avLst/>
          </a:prstGeom>
        </p:spPr>
      </p:pic>
      <p:grpSp>
        <p:nvGrpSpPr>
          <p:cNvPr id="21" name="CÔ BÉ"/>
          <p:cNvGrpSpPr/>
          <p:nvPr/>
        </p:nvGrpSpPr>
        <p:grpSpPr>
          <a:xfrm>
            <a:off x="7487278" y="4004716"/>
            <a:ext cx="2415966" cy="2949227"/>
            <a:chOff x="7283700" y="3337183"/>
            <a:chExt cx="2933997" cy="366749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283700" y="3337183"/>
              <a:ext cx="2933997" cy="3667495"/>
            </a:xfrm>
            <a:prstGeom prst="rect">
              <a:avLst/>
            </a:prstGeom>
          </p:spPr>
        </p:pic>
        <p:pic>
          <p:nvPicPr>
            <p:cNvPr id="20" name="RỔ">
              <a:extLst>
                <a:ext uri="{FF2B5EF4-FFF2-40B4-BE49-F238E27FC236}">
                  <a16:creationId xmlns:a16="http://schemas.microsoft.com/office/drawing/2014/main" id="{27D9A490-9445-F284-4705-579D9FDDA3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4891" b="46362" l="3521" r="32381">
                          <a14:foregroundMark x1="32409" y1="26880" x2="32409" y2="26880"/>
                          <a14:foregroundMark x1="22734" y1="46362" x2="22734" y2="46362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665" b="50306"/>
            <a:stretch/>
          </p:blipFill>
          <p:spPr>
            <a:xfrm>
              <a:off x="8581213" y="4956089"/>
              <a:ext cx="1588543" cy="992667"/>
            </a:xfrm>
            <a:prstGeom prst="rect">
              <a:avLst/>
            </a:prstGeom>
          </p:spPr>
        </p:pic>
      </p:grpSp>
      <p:pic>
        <p:nvPicPr>
          <p:cNvPr id="9" name="LÊ QUẢ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504340" y="5705692"/>
            <a:ext cx="804742" cy="707197"/>
          </a:xfrm>
          <a:prstGeom prst="rect">
            <a:avLst/>
          </a:prstGeom>
        </p:spPr>
      </p:pic>
      <p:grpSp>
        <p:nvGrpSpPr>
          <p:cNvPr id="17" name="BÉ XOÀI LÊ"/>
          <p:cNvGrpSpPr/>
          <p:nvPr/>
        </p:nvGrpSpPr>
        <p:grpSpPr>
          <a:xfrm>
            <a:off x="1962164" y="4287930"/>
            <a:ext cx="2414225" cy="2944623"/>
            <a:chOff x="295510" y="5528600"/>
            <a:chExt cx="2414225" cy="2944623"/>
          </a:xfrm>
        </p:grpSpPr>
        <p:pic>
          <p:nvPicPr>
            <p:cNvPr id="15" name="BÉ XOÀI LÊ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295510" y="5528600"/>
              <a:ext cx="2414225" cy="294462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9"/>
            <a:srcRect r="22878" b="45038"/>
            <a:stretch/>
          </p:blipFill>
          <p:spPr>
            <a:xfrm>
              <a:off x="1857964" y="6970057"/>
              <a:ext cx="561119" cy="351413"/>
            </a:xfrm>
            <a:prstGeom prst="rect">
              <a:avLst/>
            </a:prstGeom>
          </p:spPr>
        </p:pic>
      </p:grpSp>
      <p:grpSp>
        <p:nvGrpSpPr>
          <p:cNvPr id="3" name="BÉ XOÀI"/>
          <p:cNvGrpSpPr/>
          <p:nvPr/>
        </p:nvGrpSpPr>
        <p:grpSpPr>
          <a:xfrm>
            <a:off x="8449771" y="2165509"/>
            <a:ext cx="2518997" cy="2949227"/>
            <a:chOff x="2797141" y="1825690"/>
            <a:chExt cx="2518997" cy="2949227"/>
          </a:xfrm>
        </p:grpSpPr>
        <p:grpSp>
          <p:nvGrpSpPr>
            <p:cNvPr id="26" name="CÔ BÉ"/>
            <p:cNvGrpSpPr/>
            <p:nvPr/>
          </p:nvGrpSpPr>
          <p:grpSpPr>
            <a:xfrm>
              <a:off x="2797141" y="1825690"/>
              <a:ext cx="2518997" cy="2949227"/>
              <a:chOff x="4983756" y="3177144"/>
              <a:chExt cx="3059120" cy="3667495"/>
            </a:xfrm>
          </p:grpSpPr>
          <p:pic>
            <p:nvPicPr>
              <p:cNvPr id="28" name="RỔ">
                <a:extLst>
                  <a:ext uri="{FF2B5EF4-FFF2-40B4-BE49-F238E27FC236}">
                    <a16:creationId xmlns:a16="http://schemas.microsoft.com/office/drawing/2014/main" id="{27D9A490-9445-F284-4705-579D9FDDA3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4891" b="46362" l="3521" r="32381">
                            <a14:foregroundMark x1="32409" y1="26880" x2="32409" y2="26880"/>
                            <a14:foregroundMark x1="22734" y1="46362" x2="22734" y2="46362"/>
                          </a14:backgroundRemoval>
                        </a14:imgEffect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665" b="50306"/>
              <a:stretch/>
            </p:blipFill>
            <p:spPr>
              <a:xfrm>
                <a:off x="6454334" y="4779000"/>
                <a:ext cx="1588542" cy="992667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983756" y="3177144"/>
                <a:ext cx="2933997" cy="3667495"/>
              </a:xfrm>
              <a:prstGeom prst="rect">
                <a:avLst/>
              </a:prstGeom>
            </p:spPr>
          </p:pic>
        </p:grpSp>
        <p:pic>
          <p:nvPicPr>
            <p:cNvPr id="29" name="XOÀI NHỎ"/>
            <p:cNvPicPr>
              <a:picLocks noChangeAspect="1"/>
            </p:cNvPicPr>
            <p:nvPr/>
          </p:nvPicPr>
          <p:blipFill rotWithShape="1">
            <a:blip r:embed="rId23"/>
            <a:srcRect r="12702" b="35683"/>
            <a:stretch/>
          </p:blipFill>
          <p:spPr>
            <a:xfrm>
              <a:off x="4637645" y="3325786"/>
              <a:ext cx="361907" cy="286238"/>
            </a:xfrm>
            <a:prstGeom prst="rect">
              <a:avLst/>
            </a:prstGeom>
          </p:spPr>
        </p:pic>
      </p:grpSp>
      <p:pic>
        <p:nvPicPr>
          <p:cNvPr id="18" name="TAO CAY"/>
          <p:cNvPicPr>
            <a:picLocks noChangeAspect="1"/>
          </p:cNvPicPr>
          <p:nvPr/>
        </p:nvPicPr>
        <p:blipFill rotWithShape="1">
          <a:blip r:embed="rId30"/>
          <a:srcRect r="19571" b="30212"/>
          <a:stretch/>
        </p:blipFill>
        <p:spPr>
          <a:xfrm>
            <a:off x="6672819" y="3308988"/>
            <a:ext cx="392268" cy="289316"/>
          </a:xfrm>
          <a:prstGeom prst="rect">
            <a:avLst/>
          </a:prstGeom>
        </p:spPr>
      </p:pic>
      <p:grpSp>
        <p:nvGrpSpPr>
          <p:cNvPr id="32" name="BÉ X L T"/>
          <p:cNvGrpSpPr/>
          <p:nvPr/>
        </p:nvGrpSpPr>
        <p:grpSpPr>
          <a:xfrm>
            <a:off x="5296653" y="1806590"/>
            <a:ext cx="2414225" cy="2944623"/>
            <a:chOff x="4373685" y="1125815"/>
            <a:chExt cx="2414225" cy="2944623"/>
          </a:xfrm>
        </p:grpSpPr>
        <p:pic>
          <p:nvPicPr>
            <p:cNvPr id="30" name="BÉ X L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4373685" y="1125815"/>
              <a:ext cx="2414225" cy="294462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5739019" y="2620221"/>
              <a:ext cx="390178" cy="286537"/>
            </a:xfrm>
            <a:prstGeom prst="rect">
              <a:avLst/>
            </a:prstGeom>
          </p:spPr>
        </p:pic>
      </p:grpSp>
      <p:pic>
        <p:nvPicPr>
          <p:cNvPr id="33" name="CAM LẺ"/>
          <p:cNvPicPr>
            <a:picLocks noChangeAspect="1"/>
          </p:cNvPicPr>
          <p:nvPr/>
        </p:nvPicPr>
        <p:blipFill rotWithShape="1">
          <a:blip r:embed="rId33"/>
          <a:srcRect r="5430" b="44275"/>
          <a:stretch/>
        </p:blipFill>
        <p:spPr>
          <a:xfrm>
            <a:off x="4605731" y="1108596"/>
            <a:ext cx="426756" cy="186803"/>
          </a:xfrm>
          <a:prstGeom prst="rect">
            <a:avLst/>
          </a:prstGeom>
        </p:spPr>
      </p:pic>
      <p:grpSp>
        <p:nvGrpSpPr>
          <p:cNvPr id="36" name="BÉ XONG"/>
          <p:cNvGrpSpPr/>
          <p:nvPr/>
        </p:nvGrpSpPr>
        <p:grpSpPr>
          <a:xfrm>
            <a:off x="208948" y="1971952"/>
            <a:ext cx="2414225" cy="2944623"/>
            <a:chOff x="2417329" y="-1771288"/>
            <a:chExt cx="2414225" cy="294462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2417329" y="-1771288"/>
              <a:ext cx="2414225" cy="2944623"/>
            </a:xfrm>
            <a:prstGeom prst="rect">
              <a:avLst/>
            </a:prstGeom>
          </p:spPr>
        </p:pic>
        <p:pic>
          <p:nvPicPr>
            <p:cNvPr id="35" name="CAM LẺ"/>
            <p:cNvPicPr>
              <a:picLocks noChangeAspect="1"/>
            </p:cNvPicPr>
            <p:nvPr/>
          </p:nvPicPr>
          <p:blipFill rotWithShape="1">
            <a:blip r:embed="rId33"/>
            <a:srcRect r="5430" b="44275"/>
            <a:stretch/>
          </p:blipFill>
          <p:spPr>
            <a:xfrm>
              <a:off x="3882326" y="-163435"/>
              <a:ext cx="426756" cy="186803"/>
            </a:xfrm>
            <a:prstGeom prst="rect">
              <a:avLst/>
            </a:prstGeom>
          </p:spPr>
        </p:pic>
      </p:grpSp>
      <p:sp>
        <p:nvSpPr>
          <p:cNvPr id="37" name="Rectangle 36"/>
          <p:cNvSpPr/>
          <p:nvPr/>
        </p:nvSpPr>
        <p:spPr>
          <a:xfrm>
            <a:off x="1963081" y="1858577"/>
            <a:ext cx="8351653" cy="2458678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Chúc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mừng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rất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thơm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4" name="Picture 3">
            <a:hlinkClick r:id="" action="ppaction://noaction"/>
            <a:extLst>
              <a:ext uri="{FF2B5EF4-FFF2-40B4-BE49-F238E27FC236}">
                <a16:creationId xmlns:a16="http://schemas.microsoft.com/office/drawing/2014/main" id="{8D50B3A4-A28C-B0BA-3671-A1F46B1FC282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903244" y="4548177"/>
            <a:ext cx="2517866" cy="25361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812B5C-9D7F-A712-FE63-7B6C279AA271}"/>
              </a:ext>
            </a:extLst>
          </p:cNvPr>
          <p:cNvSpPr/>
          <p:nvPr/>
        </p:nvSpPr>
        <p:spPr>
          <a:xfrm>
            <a:off x="1791969" y="0"/>
            <a:ext cx="8346251" cy="11718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gái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di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chuyển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loại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kích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silde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slide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mới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72370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-0.00182 0.3807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0832 -0.2680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2" y="-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53125 0.324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3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L 0.27278 -0.357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33" y="-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0.41888 0.02083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51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59687" y="662697"/>
            <a:ext cx="11595955" cy="5860845"/>
            <a:chOff x="359687" y="662697"/>
            <a:chExt cx="11595955" cy="5860845"/>
          </a:xfrm>
        </p:grpSpPr>
        <p:grpSp>
          <p:nvGrpSpPr>
            <p:cNvPr id="4" name="Group 3"/>
            <p:cNvGrpSpPr/>
            <p:nvPr/>
          </p:nvGrpSpPr>
          <p:grpSpPr>
            <a:xfrm>
              <a:off x="3722914" y="2717662"/>
              <a:ext cx="8232728" cy="3805880"/>
              <a:chOff x="383137" y="858794"/>
              <a:chExt cx="13456498" cy="12117993"/>
            </a:xfrm>
          </p:grpSpPr>
          <p:sp>
            <p:nvSpPr>
              <p:cNvPr id="15" name="Hình chữ nhật: Góc Tròn 6">
                <a:extLst>
                  <a:ext uri="{FF2B5EF4-FFF2-40B4-BE49-F238E27FC236}">
                    <a16:creationId xmlns:a16="http://schemas.microsoft.com/office/drawing/2014/main" id="{5EDA13FA-52E6-BE1A-FEDF-A2A8F414FB17}"/>
                  </a:ext>
                </a:extLst>
              </p:cNvPr>
              <p:cNvSpPr/>
              <p:nvPr/>
            </p:nvSpPr>
            <p:spPr>
              <a:xfrm>
                <a:off x="383137" y="858794"/>
                <a:ext cx="13456498" cy="11965329"/>
              </a:xfrm>
              <a:custGeom>
                <a:avLst/>
                <a:gdLst>
                  <a:gd name="connsiteX0" fmla="*/ 0 w 13456498"/>
                  <a:gd name="connsiteY0" fmla="*/ 1994261 h 11965329"/>
                  <a:gd name="connsiteX1" fmla="*/ 1994261 w 13456498"/>
                  <a:gd name="connsiteY1" fmla="*/ 0 h 11965329"/>
                  <a:gd name="connsiteX2" fmla="*/ 11462237 w 13456498"/>
                  <a:gd name="connsiteY2" fmla="*/ 0 h 11965329"/>
                  <a:gd name="connsiteX3" fmla="*/ 13456498 w 13456498"/>
                  <a:gd name="connsiteY3" fmla="*/ 1994261 h 11965329"/>
                  <a:gd name="connsiteX4" fmla="*/ 13456498 w 13456498"/>
                  <a:gd name="connsiteY4" fmla="*/ 9971068 h 11965329"/>
                  <a:gd name="connsiteX5" fmla="*/ 11462237 w 13456498"/>
                  <a:gd name="connsiteY5" fmla="*/ 11965329 h 11965329"/>
                  <a:gd name="connsiteX6" fmla="*/ 1994261 w 13456498"/>
                  <a:gd name="connsiteY6" fmla="*/ 11965329 h 11965329"/>
                  <a:gd name="connsiteX7" fmla="*/ 0 w 13456498"/>
                  <a:gd name="connsiteY7" fmla="*/ 9971068 h 11965329"/>
                  <a:gd name="connsiteX8" fmla="*/ 0 w 13456498"/>
                  <a:gd name="connsiteY8" fmla="*/ 1994261 h 11965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456498" h="11965329" fill="none" extrusionOk="0">
                    <a:moveTo>
                      <a:pt x="0" y="1994261"/>
                    </a:moveTo>
                    <a:cubicBezTo>
                      <a:pt x="-199291" y="905253"/>
                      <a:pt x="869849" y="130669"/>
                      <a:pt x="1994261" y="0"/>
                    </a:cubicBezTo>
                    <a:cubicBezTo>
                      <a:pt x="4492278" y="77600"/>
                      <a:pt x="7024217" y="-27269"/>
                      <a:pt x="11462237" y="0"/>
                    </a:cubicBezTo>
                    <a:cubicBezTo>
                      <a:pt x="12665167" y="-133934"/>
                      <a:pt x="13589478" y="932009"/>
                      <a:pt x="13456498" y="1994261"/>
                    </a:cubicBezTo>
                    <a:cubicBezTo>
                      <a:pt x="13565498" y="3307987"/>
                      <a:pt x="13378289" y="7962008"/>
                      <a:pt x="13456498" y="9971068"/>
                    </a:cubicBezTo>
                    <a:cubicBezTo>
                      <a:pt x="13284228" y="11005078"/>
                      <a:pt x="12485948" y="11999592"/>
                      <a:pt x="11462237" y="11965329"/>
                    </a:cubicBezTo>
                    <a:cubicBezTo>
                      <a:pt x="10449522" y="12014506"/>
                      <a:pt x="5691897" y="11842627"/>
                      <a:pt x="1994261" y="11965329"/>
                    </a:cubicBezTo>
                    <a:cubicBezTo>
                      <a:pt x="884020" y="12033231"/>
                      <a:pt x="-67687" y="11130747"/>
                      <a:pt x="0" y="9971068"/>
                    </a:cubicBezTo>
                    <a:cubicBezTo>
                      <a:pt x="47022" y="8583173"/>
                      <a:pt x="104569" y="4356839"/>
                      <a:pt x="0" y="1994261"/>
                    </a:cubicBezTo>
                    <a:close/>
                  </a:path>
                  <a:path w="13456498" h="11965329" stroke="0" extrusionOk="0">
                    <a:moveTo>
                      <a:pt x="0" y="1994261"/>
                    </a:moveTo>
                    <a:cubicBezTo>
                      <a:pt x="210276" y="868826"/>
                      <a:pt x="1019670" y="-8462"/>
                      <a:pt x="1994261" y="0"/>
                    </a:cubicBezTo>
                    <a:cubicBezTo>
                      <a:pt x="6001175" y="-129276"/>
                      <a:pt x="7038445" y="-77778"/>
                      <a:pt x="11462237" y="0"/>
                    </a:cubicBezTo>
                    <a:cubicBezTo>
                      <a:pt x="12529075" y="-110182"/>
                      <a:pt x="13435792" y="1012255"/>
                      <a:pt x="13456498" y="1994261"/>
                    </a:cubicBezTo>
                    <a:cubicBezTo>
                      <a:pt x="13538097" y="5488436"/>
                      <a:pt x="13610798" y="8431981"/>
                      <a:pt x="13456498" y="9971068"/>
                    </a:cubicBezTo>
                    <a:cubicBezTo>
                      <a:pt x="13487819" y="11138521"/>
                      <a:pt x="12473269" y="11996041"/>
                      <a:pt x="11462237" y="11965329"/>
                    </a:cubicBezTo>
                    <a:cubicBezTo>
                      <a:pt x="7345225" y="12009549"/>
                      <a:pt x="3485067" y="11935947"/>
                      <a:pt x="1994261" y="11965329"/>
                    </a:cubicBezTo>
                    <a:cubicBezTo>
                      <a:pt x="886931" y="11942543"/>
                      <a:pt x="-107815" y="11047550"/>
                      <a:pt x="0" y="9971068"/>
                    </a:cubicBezTo>
                    <a:cubicBezTo>
                      <a:pt x="-159954" y="6082474"/>
                      <a:pt x="22140" y="3759762"/>
                      <a:pt x="0" y="1994261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FB85A1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/>
              <p:nvPr/>
            </p:nvSpPr>
            <p:spPr>
              <a:xfrm>
                <a:off x="721494" y="923200"/>
                <a:ext cx="13118141" cy="120535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Hãy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cùng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lắng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err="1">
                    <a:latin typeface="Calibri" panose="020F0502020204030204" pitchFamily="34" charset="0"/>
                    <a:cs typeface="Calibri" panose="020F0502020204030204" pitchFamily="34" charset="0"/>
                  </a:rPr>
                  <a:t>nghe</a:t>
                </a:r>
                <a:r>
                  <a:rPr lang="en-US" sz="6000">
                    <a:latin typeface="Calibri" panose="020F0502020204030204" pitchFamily="34" charset="0"/>
                    <a:cs typeface="Calibri" panose="020F0502020204030204" pitchFamily="34" charset="0"/>
                  </a:rPr>
                  <a:t> câu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hỏi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từ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err="1">
                    <a:latin typeface="Calibri" panose="020F0502020204030204" pitchFamily="34" charset="0"/>
                    <a:cs typeface="Calibri" panose="020F0502020204030204" pitchFamily="34" charset="0"/>
                  </a:rPr>
                  <a:t>cô</a:t>
                </a:r>
                <a:r>
                  <a:rPr lang="en-US" sz="6000">
                    <a:latin typeface="Calibri" panose="020F0502020204030204" pitchFamily="34" charset="0"/>
                    <a:cs typeface="Calibri" panose="020F0502020204030204" pitchFamily="34" charset="0"/>
                  </a:rPr>
                  <a:t> giáo và trả lời thật nhanh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các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bạn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nhé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!</a:t>
                </a: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3981" l="10000" r="48438">
                          <a14:backgroundMark x1="13802" y1="43333" x2="13802" y2="43333"/>
                          <a14:backgroundMark x1="15625" y1="50370" x2="15625" y2="50370"/>
                          <a14:backgroundMark x1="38125" y1="32222" x2="38125" y2="32222"/>
                          <a14:backgroundMark x1="17656" y1="22315" x2="17656" y2="22315"/>
                          <a14:backgroundMark x1="17083" y1="21944" x2="17083" y2="21944"/>
                          <a14:backgroundMark x1="17083" y1="21481" x2="17083" y2="214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8" t="7179" r="59113" b="19131"/>
            <a:stretch/>
          </p:blipFill>
          <p:spPr>
            <a:xfrm flipH="1">
              <a:off x="359687" y="662697"/>
              <a:ext cx="3920855" cy="487773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0CF131D-5646-F1A0-3DC9-E34FE351BA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198653"/>
            <a:ext cx="12192000" cy="18451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2927A4-BE39-7025-4AF9-569FBBC6BB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0620" y="1723352"/>
            <a:ext cx="4133446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904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062088" y="509344"/>
            <a:ext cx="9458325" cy="1777134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5" name="QUẢ TÁO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044" b="51881" l="3883" r="45874">
                        <a14:foregroundMark x1="14138" y1="20934" x2="15413" y2="26820"/>
                        <a14:foregroundMark x1="31735" y1="23544" x2="31735" y2="28641"/>
                        <a14:backgroundMark x1="18750" y1="48483" x2="18750" y2="48483"/>
                        <a14:backgroundMark x1="27427" y1="24697" x2="27427" y2="24697"/>
                        <a14:backgroundMark x1="22876" y1="19660" x2="22876" y2="19660"/>
                        <a14:backgroundMark x1="41626" y1="25607" x2="41626" y2="25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" t="6255" r="51645" b="44691"/>
          <a:stretch/>
        </p:blipFill>
        <p:spPr>
          <a:xfrm>
            <a:off x="978483" y="440741"/>
            <a:ext cx="2032000" cy="2088055"/>
          </a:xfrm>
          <a:prstGeom prst="rect">
            <a:avLst/>
          </a:prstGeom>
        </p:spPr>
      </p:pic>
      <p:grpSp>
        <p:nvGrpSpPr>
          <p:cNvPr id="35" name="CÂU D"/>
          <p:cNvGrpSpPr/>
          <p:nvPr/>
        </p:nvGrpSpPr>
        <p:grpSpPr>
          <a:xfrm>
            <a:off x="6237964" y="3828949"/>
            <a:ext cx="4797638" cy="2279562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67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10016236" y="3802529"/>
            <a:ext cx="1772356" cy="2131843"/>
          </a:xfrm>
          <a:prstGeom prst="rect">
            <a:avLst/>
          </a:prstGeom>
        </p:spPr>
      </p:pic>
      <p:grpSp>
        <p:nvGrpSpPr>
          <p:cNvPr id="39" name="CÂU B"/>
          <p:cNvGrpSpPr/>
          <p:nvPr/>
        </p:nvGrpSpPr>
        <p:grpSpPr>
          <a:xfrm>
            <a:off x="5379057" y="2098726"/>
            <a:ext cx="6004086" cy="2286131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554849" y="3178347"/>
              <a:ext cx="1876056" cy="467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27870" y="2286481"/>
            <a:ext cx="5589796" cy="1852809"/>
            <a:chOff x="1943528" y="1980893"/>
            <a:chExt cx="4136776" cy="1339624"/>
          </a:xfrm>
        </p:grpSpPr>
        <p:pic>
          <p:nvPicPr>
            <p:cNvPr id="21" name="Content Placeholder 5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3523" b="37273" l="5152" r="2984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2" t="2663" r="69542" b="62105"/>
            <a:stretch/>
          </p:blipFill>
          <p:spPr>
            <a:xfrm>
              <a:off x="1943528" y="1987905"/>
              <a:ext cx="4136776" cy="132202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7813" b="25197" l="10418" r="281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64" t="7902" r="70741" b="73827"/>
            <a:stretch/>
          </p:blipFill>
          <p:spPr>
            <a:xfrm>
              <a:off x="2062217" y="1980893"/>
              <a:ext cx="1399968" cy="1339624"/>
            </a:xfrm>
            <a:prstGeom prst="rect">
              <a:avLst/>
            </a:prstGeom>
          </p:spPr>
        </p:pic>
      </p:grpSp>
      <p:grpSp>
        <p:nvGrpSpPr>
          <p:cNvPr id="40" name="CÂU C"/>
          <p:cNvGrpSpPr/>
          <p:nvPr/>
        </p:nvGrpSpPr>
        <p:grpSpPr>
          <a:xfrm>
            <a:off x="375829" y="4015550"/>
            <a:ext cx="5337192" cy="2276509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4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467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451596" y="1640232"/>
            <a:ext cx="2997783" cy="2781076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390998" y="3997425"/>
            <a:ext cx="2018617" cy="2351231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039962" y="1952433"/>
            <a:ext cx="2359871" cy="2443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99C15D7-3E0A-C454-01D1-B661CCA2F99A}"/>
                  </a:ext>
                </a:extLst>
              </p:cNvPr>
              <p:cNvSpPr txBox="1"/>
              <p:nvPr/>
            </p:nvSpPr>
            <p:spPr>
              <a:xfrm>
                <a:off x="3108961" y="749964"/>
                <a:ext cx="6736080" cy="12961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Câu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1: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68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dưới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phần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trăm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99C15D7-3E0A-C454-01D1-B661CCA2F9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8961" y="749964"/>
                <a:ext cx="6736080" cy="1296124"/>
              </a:xfrm>
              <a:prstGeom prst="rect">
                <a:avLst/>
              </a:prstGeom>
              <a:blipFill>
                <a:blip r:embed="rId28"/>
                <a:stretch>
                  <a:fillRect l="-1991" r="-1991" b="-140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E1323B5-7B5A-2070-5B09-47CFE8B66C8B}"/>
              </a:ext>
            </a:extLst>
          </p:cNvPr>
          <p:cNvSpPr txBox="1"/>
          <p:nvPr/>
        </p:nvSpPr>
        <p:spPr>
          <a:xfrm>
            <a:off x="7838684" y="4341209"/>
            <a:ext cx="244323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68%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55F3A2-8333-5B94-A9BD-8872DDA86055}"/>
              </a:ext>
            </a:extLst>
          </p:cNvPr>
          <p:cNvSpPr txBox="1"/>
          <p:nvPr/>
        </p:nvSpPr>
        <p:spPr>
          <a:xfrm>
            <a:off x="7810825" y="2628157"/>
            <a:ext cx="234917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8,6%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12AF8C-A2A2-D486-4458-31CC5410BADE}"/>
              </a:ext>
            </a:extLst>
          </p:cNvPr>
          <p:cNvSpPr txBox="1"/>
          <p:nvPr/>
        </p:nvSpPr>
        <p:spPr>
          <a:xfrm>
            <a:off x="2191650" y="2687814"/>
            <a:ext cx="211619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86%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A49E59-2C90-C9C3-2E23-390F304AD7A8}"/>
              </a:ext>
            </a:extLst>
          </p:cNvPr>
          <p:cNvSpPr txBox="1"/>
          <p:nvPr/>
        </p:nvSpPr>
        <p:spPr>
          <a:xfrm>
            <a:off x="1849021" y="4564209"/>
            <a:ext cx="258900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6,8%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7983AB-6410-34EA-BAB2-9D330FD4CCF5}"/>
              </a:ext>
            </a:extLst>
          </p:cNvPr>
          <p:cNvSpPr/>
          <p:nvPr/>
        </p:nvSpPr>
        <p:spPr>
          <a:xfrm>
            <a:off x="7600830" y="5878814"/>
            <a:ext cx="4398572" cy="8120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NHấn vào quả táo để quay về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649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062088" y="586326"/>
            <a:ext cx="10621911" cy="1700152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5" name="CÂU D"/>
          <p:cNvGrpSpPr/>
          <p:nvPr/>
        </p:nvGrpSpPr>
        <p:grpSpPr>
          <a:xfrm>
            <a:off x="5847886" y="4069554"/>
            <a:ext cx="5508682" cy="2202119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83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9" name="CÂU B"/>
          <p:cNvGrpSpPr/>
          <p:nvPr/>
        </p:nvGrpSpPr>
        <p:grpSpPr>
          <a:xfrm>
            <a:off x="5323307" y="2375376"/>
            <a:ext cx="6491970" cy="1908640"/>
            <a:chOff x="4850903" y="2502756"/>
            <a:chExt cx="5088539" cy="1817635"/>
          </a:xfrm>
        </p:grpSpPr>
        <p:grpSp>
          <p:nvGrpSpPr>
            <p:cNvPr id="18" name="Group 17"/>
            <p:cNvGrpSpPr/>
            <p:nvPr/>
          </p:nvGrpSpPr>
          <p:grpSpPr>
            <a:xfrm>
              <a:off x="4850903" y="2502756"/>
              <a:ext cx="5088539" cy="1817635"/>
              <a:chOff x="4918637" y="1712534"/>
              <a:chExt cx="5088539" cy="1817635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4918637" y="1712534"/>
                <a:ext cx="5088539" cy="1817635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5800059" y="1770348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554849" y="3178347"/>
              <a:ext cx="1876056" cy="615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CÂU A"/>
          <p:cNvGrpSpPr/>
          <p:nvPr/>
        </p:nvGrpSpPr>
        <p:grpSpPr>
          <a:xfrm>
            <a:off x="629920" y="2530173"/>
            <a:ext cx="5427236" cy="1609116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529179" y="3105833"/>
              <a:ext cx="1876056" cy="538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CÂU C"/>
          <p:cNvGrpSpPr/>
          <p:nvPr/>
        </p:nvGrpSpPr>
        <p:grpSpPr>
          <a:xfrm>
            <a:off x="244972" y="3745519"/>
            <a:ext cx="5763438" cy="2746721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999761" y="2221600"/>
            <a:ext cx="2167467" cy="2010783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864598" y="4069555"/>
            <a:ext cx="1459507" cy="1699995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10332833" y="4231315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4394901" y="2243696"/>
            <a:ext cx="1772356" cy="2131843"/>
          </a:xfrm>
          <a:prstGeom prst="rect">
            <a:avLst/>
          </a:prstGeom>
        </p:spPr>
      </p:pic>
      <p:pic>
        <p:nvPicPr>
          <p:cNvPr id="2" name="Picture 1">
            <a:hlinkClick r:id="rId25" action="ppaction://hlinksldjump"/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5589" b="50298" l="47511" r="94168">
                        <a14:backgroundMark x1="82221" y1="46723" x2="82221" y2="46723"/>
                        <a14:backgroundMark x1="81129" y1="26396" x2="81129" y2="26396"/>
                        <a14:backgroundMark x1="89745" y1="19235" x2="89745" y2="19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79" b="44113"/>
          <a:stretch/>
        </p:blipFill>
        <p:spPr>
          <a:xfrm>
            <a:off x="916752" y="-81349"/>
            <a:ext cx="3017513" cy="2891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218A68-F503-8335-8305-402FDC11609A}"/>
                  </a:ext>
                </a:extLst>
              </p:cNvPr>
              <p:cNvSpPr txBox="1"/>
              <p:nvPr/>
            </p:nvSpPr>
            <p:spPr>
              <a:xfrm>
                <a:off x="2686243" y="2807382"/>
                <a:ext cx="1571392" cy="10175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num>
                        <m:den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218A68-F503-8335-8305-402FDC1160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6243" y="2807382"/>
                <a:ext cx="1571392" cy="1017523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984530-BBF4-B493-0B73-AA67D9F71F4D}"/>
                  </a:ext>
                </a:extLst>
              </p:cNvPr>
              <p:cNvSpPr txBox="1"/>
              <p:nvPr/>
            </p:nvSpPr>
            <p:spPr>
              <a:xfrm>
                <a:off x="2649284" y="4441060"/>
                <a:ext cx="1459508" cy="12613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984530-BBF4-B493-0B73-AA67D9F71F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9284" y="4441060"/>
                <a:ext cx="1459508" cy="1261307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A3A601-AD31-1437-D2C8-4CE35EED3A9B}"/>
                  </a:ext>
                </a:extLst>
              </p:cNvPr>
              <p:cNvSpPr txBox="1"/>
              <p:nvPr/>
            </p:nvSpPr>
            <p:spPr>
              <a:xfrm>
                <a:off x="8292041" y="2662945"/>
                <a:ext cx="1879511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A3A601-AD31-1437-D2C8-4CE35EED3A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2041" y="2662945"/>
                <a:ext cx="1879511" cy="1248803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AA46722-A87E-4B2D-84B2-00440A05EB5D}"/>
                  </a:ext>
                </a:extLst>
              </p:cNvPr>
              <p:cNvSpPr txBox="1"/>
              <p:nvPr/>
            </p:nvSpPr>
            <p:spPr>
              <a:xfrm>
                <a:off x="7837191" y="4398590"/>
                <a:ext cx="2389522" cy="12465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7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AA46722-A87E-4B2D-84B2-00440A05EB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191" y="4398590"/>
                <a:ext cx="2389522" cy="1246560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4D28EA50-F460-EC73-EF79-A8055B2753C9}"/>
              </a:ext>
            </a:extLst>
          </p:cNvPr>
          <p:cNvSpPr txBox="1"/>
          <p:nvPr/>
        </p:nvSpPr>
        <p:spPr>
          <a:xfrm>
            <a:off x="3712394" y="586510"/>
            <a:ext cx="77684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tổng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5069147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706880" y="569004"/>
            <a:ext cx="10342880" cy="1677457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5" name="CÂU D"/>
          <p:cNvGrpSpPr/>
          <p:nvPr/>
        </p:nvGrpSpPr>
        <p:grpSpPr>
          <a:xfrm>
            <a:off x="5866821" y="3908617"/>
            <a:ext cx="5162643" cy="2242693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7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9" name="CÂU B"/>
          <p:cNvGrpSpPr/>
          <p:nvPr/>
        </p:nvGrpSpPr>
        <p:grpSpPr>
          <a:xfrm>
            <a:off x="5348031" y="2231160"/>
            <a:ext cx="6145955" cy="2179712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240861" y="3140432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CÂU A"/>
          <p:cNvGrpSpPr/>
          <p:nvPr/>
        </p:nvGrpSpPr>
        <p:grpSpPr>
          <a:xfrm>
            <a:off x="-61367" y="2281805"/>
            <a:ext cx="5721876" cy="1766562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529179" y="3105833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CÂU C"/>
          <p:cNvGrpSpPr/>
          <p:nvPr/>
        </p:nvGrpSpPr>
        <p:grpSpPr>
          <a:xfrm>
            <a:off x="269915" y="3736442"/>
            <a:ext cx="5463303" cy="2170537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596103" y="3578882"/>
            <a:ext cx="2997981" cy="2781260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193369" y="3972229"/>
            <a:ext cx="1735167" cy="2021076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522261" y="2411799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10238245" y="2213196"/>
            <a:ext cx="1772356" cy="2131843"/>
          </a:xfrm>
          <a:prstGeom prst="rect">
            <a:avLst/>
          </a:prstGeom>
        </p:spPr>
      </p:pic>
      <p:pic>
        <p:nvPicPr>
          <p:cNvPr id="2" name="Picture 1">
            <a:hlinkClick r:id="rId25" action="ppaction://hlinksldjump"/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52367" b="94660" l="4430" r="44235">
                        <a14:backgroundMark x1="15655" y1="85558" x2="15655" y2="85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092" r="55485"/>
          <a:stretch/>
        </p:blipFill>
        <p:spPr>
          <a:xfrm>
            <a:off x="523436" y="156191"/>
            <a:ext cx="2321942" cy="27596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679667-A844-8B71-47E2-13DF850476EE}"/>
              </a:ext>
            </a:extLst>
          </p:cNvPr>
          <p:cNvSpPr txBox="1"/>
          <p:nvPr/>
        </p:nvSpPr>
        <p:spPr>
          <a:xfrm>
            <a:off x="2954460" y="621383"/>
            <a:ext cx="86889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tổng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09A63B-0A71-6DAB-C31A-1AFE28459717}"/>
                  </a:ext>
                </a:extLst>
              </p:cNvPr>
              <p:cNvSpPr txBox="1"/>
              <p:nvPr/>
            </p:nvSpPr>
            <p:spPr>
              <a:xfrm>
                <a:off x="8029482" y="2791751"/>
                <a:ext cx="1392707" cy="10703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17</m:t>
                        </m:r>
                      </m:num>
                      <m:den>
                        <m: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35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3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09A63B-0A71-6DAB-C31A-1AFE28459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9482" y="2791751"/>
                <a:ext cx="1392707" cy="1070358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54BDDF7-A101-78AD-640C-1E9CEBA6E01B}"/>
                  </a:ext>
                </a:extLst>
              </p:cNvPr>
              <p:cNvSpPr txBox="1"/>
              <p:nvPr/>
            </p:nvSpPr>
            <p:spPr>
              <a:xfrm>
                <a:off x="1933653" y="2592089"/>
                <a:ext cx="2058088" cy="11414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35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1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54BDDF7-A101-78AD-640C-1E9CEBA6E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3653" y="2592089"/>
                <a:ext cx="2058088" cy="1141403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25BC60-D271-AB66-D5BD-0B84EF160380}"/>
                  </a:ext>
                </a:extLst>
              </p:cNvPr>
              <p:cNvSpPr txBox="1"/>
              <p:nvPr/>
            </p:nvSpPr>
            <p:spPr>
              <a:xfrm>
                <a:off x="1686553" y="4184774"/>
                <a:ext cx="2193653" cy="11398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17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18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1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25BC60-D271-AB66-D5BD-0B84EF1603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6553" y="4184774"/>
                <a:ext cx="2193653" cy="1139864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C17CBC-F202-BCA0-4EFA-67FC1CF9AFC8}"/>
                  </a:ext>
                </a:extLst>
              </p:cNvPr>
              <p:cNvSpPr txBox="1"/>
              <p:nvPr/>
            </p:nvSpPr>
            <p:spPr>
              <a:xfrm>
                <a:off x="7691971" y="4325028"/>
                <a:ext cx="2153622" cy="11403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96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C17CBC-F202-BCA0-4EFA-67FC1CF9AF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1971" y="4325028"/>
                <a:ext cx="2153622" cy="1140377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50519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2590800" y="1070542"/>
            <a:ext cx="9022080" cy="1215936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grpSp>
        <p:nvGrpSpPr>
          <p:cNvPr id="39" name="CÂU B"/>
          <p:cNvGrpSpPr/>
          <p:nvPr/>
        </p:nvGrpSpPr>
        <p:grpSpPr>
          <a:xfrm>
            <a:off x="5606380" y="2629651"/>
            <a:ext cx="4443375" cy="1652926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7010618" y="2965156"/>
                  <a:ext cx="1876056" cy="10157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num>
                          <m:den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35</m:t>
                            </m:r>
                          </m:den>
                        </m:f>
                      </m:oMath>
                    </m:oMathPara>
                  </a14:m>
                  <a:endPara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10618" y="2965156"/>
                  <a:ext cx="1876056" cy="101572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CÂU A"/>
          <p:cNvGrpSpPr/>
          <p:nvPr/>
        </p:nvGrpSpPr>
        <p:grpSpPr>
          <a:xfrm>
            <a:off x="1920380" y="2799663"/>
            <a:ext cx="4136776" cy="1339625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2990288" y="2953951"/>
                  <a:ext cx="1876056" cy="10175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num>
                          <m:den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17</m:t>
                            </m:r>
                          </m:den>
                        </m:f>
                      </m:oMath>
                    </m:oMathPara>
                  </a14:m>
                  <a:endPara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0288" y="2953951"/>
                  <a:ext cx="1876056" cy="1017523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CÂU C"/>
          <p:cNvGrpSpPr/>
          <p:nvPr/>
        </p:nvGrpSpPr>
        <p:grpSpPr>
          <a:xfrm>
            <a:off x="2058575" y="4159273"/>
            <a:ext cx="3949834" cy="1645969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3383590" y="4459448"/>
                  <a:ext cx="1876056" cy="10175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17</m:t>
                            </m:r>
                          </m:num>
                          <m:den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18</m:t>
                            </m:r>
                          </m:den>
                        </m:f>
                      </m:oMath>
                    </m:oMathPara>
                  </a14:m>
                  <a:endPara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83590" y="4459448"/>
                  <a:ext cx="1876056" cy="1017523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8113683" y="2416638"/>
            <a:ext cx="2167467" cy="2010783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683229" y="2485856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4415530" y="3860333"/>
            <a:ext cx="1772356" cy="2131843"/>
          </a:xfrm>
          <a:prstGeom prst="rect">
            <a:avLst/>
          </a:prstGeom>
        </p:spPr>
      </p:pic>
      <p:pic>
        <p:nvPicPr>
          <p:cNvPr id="3" name="Picture 2">
            <a:hlinkClick r:id="rId24" action="ppaction://hlinksldjump"/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0779" b="68226" l="3621" r="294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6" t="30354" r="72001" b="37021"/>
          <a:stretch/>
        </p:blipFill>
        <p:spPr>
          <a:xfrm>
            <a:off x="674081" y="392289"/>
            <a:ext cx="2568103" cy="223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737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7" t="31595" r="41527" b="1411"/>
          <a:stretch/>
        </p:blipFill>
        <p:spPr>
          <a:xfrm>
            <a:off x="-269709" y="-95667"/>
            <a:ext cx="12522669" cy="7019290"/>
          </a:xfrm>
          <a:prstGeom prst="rect">
            <a:avLst/>
          </a:prstGeom>
        </p:spPr>
      </p:pic>
      <p:grpSp>
        <p:nvGrpSpPr>
          <p:cNvPr id="39" name="Group 13">
            <a:extLst>
              <a:ext uri="{FF2B5EF4-FFF2-40B4-BE49-F238E27FC236}">
                <a16:creationId xmlns:a16="http://schemas.microsoft.com/office/drawing/2014/main" id="{301656F5-16F9-DB65-E562-7F765D6CBCE9}"/>
              </a:ext>
            </a:extLst>
          </p:cNvPr>
          <p:cNvGrpSpPr/>
          <p:nvPr/>
        </p:nvGrpSpPr>
        <p:grpSpPr>
          <a:xfrm>
            <a:off x="4284617" y="457218"/>
            <a:ext cx="7599019" cy="3883032"/>
            <a:chOff x="4133327" y="8204395"/>
            <a:chExt cx="7210038" cy="3883032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55AA3F5-C4FB-70ED-8C94-C8E64BCDAE25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3870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BIỆT VÀ HẸN GẶP LẠI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B1286A7-6E0B-B245-E4B8-3BB61263C926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3870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</a:p>
          </p:txBody>
        </p:sp>
      </p:grpSp>
      <p:pic>
        <p:nvPicPr>
          <p:cNvPr id="16" name="Hình ảnh 4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8E57870E-A13D-FBBF-2E44-97AF9E9137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>
            <a:off x="6290747" y="0"/>
            <a:ext cx="5981935" cy="7723164"/>
          </a:xfrm>
          <a:prstGeom prst="rect">
            <a:avLst/>
          </a:prstGeom>
        </p:spPr>
      </p:pic>
      <p:pic>
        <p:nvPicPr>
          <p:cNvPr id="17" name="Hình ảnh 6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4EC52024-91AC-3126-617D-E9BBD8E5A2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 flipH="1">
            <a:off x="-18030" y="0"/>
            <a:ext cx="6319558" cy="77231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399" r="63636"/>
          <a:stretch/>
        </p:blipFill>
        <p:spPr>
          <a:xfrm>
            <a:off x="-916022" y="1404249"/>
            <a:ext cx="6613855" cy="85530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3441445" y="3614819"/>
            <a:ext cx="2278967" cy="26551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-20900" y="2327195"/>
            <a:ext cx="2278967" cy="265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157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50768 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78" y="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-0.5345 -0.0034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19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0ADF44AD-C3AA-915D-6251-5DA41C4D3A2D}"/>
              </a:ext>
            </a:extLst>
          </p:cNvPr>
          <p:cNvSpPr txBox="1"/>
          <p:nvPr/>
        </p:nvSpPr>
        <p:spPr>
          <a:xfrm>
            <a:off x="1719482" y="1085974"/>
            <a:ext cx="977583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Viết thương của phép chia 5 : 9 dưới dạng phân số.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/>
              <p:nvPr/>
            </p:nvSpPr>
            <p:spPr>
              <a:xfrm>
                <a:off x="4397368" y="3122829"/>
                <a:ext cx="4166171" cy="1753971"/>
              </a:xfrm>
              <a:prstGeom prst="roundRect">
                <a:avLst/>
              </a:prstGeom>
              <a:solidFill>
                <a:srgbClr val="FFCCFF"/>
              </a:solid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4400" dirty="0">
                  <a:latin typeface="Amasis MT Pro" panose="02040504050005020304" pitchFamily="18" charset="0"/>
                </a:endParaRPr>
              </a:p>
            </p:txBody>
          </p:sp>
        </mc:Choice>
        <mc:Fallback xmlns="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7368" y="3122829"/>
                <a:ext cx="4166171" cy="175397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96726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/>
              <p:nvPr/>
            </p:nvSpPr>
            <p:spPr>
              <a:xfrm>
                <a:off x="1392911" y="900917"/>
                <a:ext cx="9775832" cy="15910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2. Trong các phân số sau: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89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45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phân số nào là phân số thập phân?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911" y="900917"/>
                <a:ext cx="9775832" cy="1591013"/>
              </a:xfrm>
              <a:prstGeom prst="rect">
                <a:avLst/>
              </a:prstGeom>
              <a:blipFill>
                <a:blip r:embed="rId5"/>
                <a:stretch>
                  <a:fillRect l="-2182" b="-16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/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solidFill>
                <a:srgbClr val="FFCCFF"/>
              </a:solid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89</m:t>
                          </m:r>
                        </m:num>
                        <m:den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m:rPr>
                          <m:nor/>
                        </m:rPr>
                        <a:rPr lang="nl-NL" sz="4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45</m:t>
                          </m:r>
                        </m:num>
                        <m:den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asis MT Pro" panose="020405040500050203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37279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/>
              <p:nvPr/>
            </p:nvSpPr>
            <p:spPr>
              <a:xfrm>
                <a:off x="1392911" y="900917"/>
                <a:ext cx="9775832" cy="15969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3. Viết phân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thành phân số thập phân có mẫu số là 100?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911" y="900917"/>
                <a:ext cx="9775832" cy="1596976"/>
              </a:xfrm>
              <a:prstGeom prst="rect">
                <a:avLst/>
              </a:prstGeom>
              <a:blipFill>
                <a:blip r:embed="rId5"/>
                <a:stretch>
                  <a:fillRect l="-748" r="-1870" b="-152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/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solidFill>
                <a:srgbClr val="FFCCFF"/>
              </a:solid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44</m:t>
                          </m:r>
                        </m:num>
                        <m:den>
                          <m:r>
                            <a:rPr kumimoji="0" lang="nl-NL" sz="4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asis MT Pro" panose="020405040500050203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56780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/>
              <p:nvPr/>
            </p:nvSpPr>
            <p:spPr>
              <a:xfrm>
                <a:off x="1392911" y="900917"/>
                <a:ext cx="9775832" cy="1582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4. Chuyển phân số thập phân: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48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thành số thập phân.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911" y="900917"/>
                <a:ext cx="9775832" cy="1582228"/>
              </a:xfrm>
              <a:prstGeom prst="rect">
                <a:avLst/>
              </a:prstGeom>
              <a:blipFill>
                <a:blip r:embed="rId5"/>
                <a:stretch>
                  <a:fillRect l="-2182" b="-16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/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solidFill>
                <a:srgbClr val="FFCCFF"/>
              </a:solid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6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0,48</m:t>
                      </m:r>
                    </m:oMath>
                  </m:oMathPara>
                </a14:m>
                <a:endPara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asis MT Pro" panose="020405040500050203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66697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5">
            <a:extLst>
              <a:ext uri="{FF2B5EF4-FFF2-40B4-BE49-F238E27FC236}">
                <a16:creationId xmlns:a16="http://schemas.microsoft.com/office/drawing/2014/main" id="{375B7F41-B6BC-4285-A5D4-E61F19FAE58E}"/>
              </a:ext>
            </a:extLst>
          </p:cNvPr>
          <p:cNvSpPr/>
          <p:nvPr/>
        </p:nvSpPr>
        <p:spPr>
          <a:xfrm>
            <a:off x="1828801" y="809575"/>
            <a:ext cx="9983972" cy="4825681"/>
          </a:xfrm>
          <a:custGeom>
            <a:avLst/>
            <a:gdLst>
              <a:gd name="connsiteX0" fmla="*/ 0 w 9141121"/>
              <a:gd name="connsiteY0" fmla="*/ 1518606 h 3037211"/>
              <a:gd name="connsiteX1" fmla="*/ 1518606 w 9141121"/>
              <a:gd name="connsiteY1" fmla="*/ 0 h 3037211"/>
              <a:gd name="connsiteX2" fmla="*/ 1890390 w 9141121"/>
              <a:gd name="connsiteY2" fmla="*/ 0 h 3037211"/>
              <a:gd name="connsiteX3" fmla="*/ 2567369 w 9141121"/>
              <a:gd name="connsiteY3" fmla="*/ 0 h 3037211"/>
              <a:gd name="connsiteX4" fmla="*/ 3183309 w 9141121"/>
              <a:gd name="connsiteY4" fmla="*/ 0 h 3037211"/>
              <a:gd name="connsiteX5" fmla="*/ 3799249 w 9141121"/>
              <a:gd name="connsiteY5" fmla="*/ 0 h 3037211"/>
              <a:gd name="connsiteX6" fmla="*/ 4476228 w 9141121"/>
              <a:gd name="connsiteY6" fmla="*/ 0 h 3037211"/>
              <a:gd name="connsiteX7" fmla="*/ 5092168 w 9141121"/>
              <a:gd name="connsiteY7" fmla="*/ 0 h 3037211"/>
              <a:gd name="connsiteX8" fmla="*/ 5647069 w 9141121"/>
              <a:gd name="connsiteY8" fmla="*/ 0 h 3037211"/>
              <a:gd name="connsiteX9" fmla="*/ 6079891 w 9141121"/>
              <a:gd name="connsiteY9" fmla="*/ 0 h 3037211"/>
              <a:gd name="connsiteX10" fmla="*/ 6512714 w 9141121"/>
              <a:gd name="connsiteY10" fmla="*/ 0 h 3037211"/>
              <a:gd name="connsiteX11" fmla="*/ 7067615 w 9141121"/>
              <a:gd name="connsiteY11" fmla="*/ 0 h 3037211"/>
              <a:gd name="connsiteX12" fmla="*/ 7622516 w 9141121"/>
              <a:gd name="connsiteY12" fmla="*/ 0 h 3037211"/>
              <a:gd name="connsiteX13" fmla="*/ 9141122 w 9141121"/>
              <a:gd name="connsiteY13" fmla="*/ 1518606 h 3037211"/>
              <a:gd name="connsiteX14" fmla="*/ 9141121 w 9141121"/>
              <a:gd name="connsiteY14" fmla="*/ 1518606 h 3037211"/>
              <a:gd name="connsiteX15" fmla="*/ 7622515 w 9141121"/>
              <a:gd name="connsiteY15" fmla="*/ 3037212 h 3037211"/>
              <a:gd name="connsiteX16" fmla="*/ 7128653 w 9141121"/>
              <a:gd name="connsiteY16" fmla="*/ 3037212 h 3037211"/>
              <a:gd name="connsiteX17" fmla="*/ 6573752 w 9141121"/>
              <a:gd name="connsiteY17" fmla="*/ 3037212 h 3037211"/>
              <a:gd name="connsiteX18" fmla="*/ 6018852 w 9141121"/>
              <a:gd name="connsiteY18" fmla="*/ 3037212 h 3037211"/>
              <a:gd name="connsiteX19" fmla="*/ 5647068 w 9141121"/>
              <a:gd name="connsiteY19" fmla="*/ 3037212 h 3037211"/>
              <a:gd name="connsiteX20" fmla="*/ 4970089 w 9141121"/>
              <a:gd name="connsiteY20" fmla="*/ 3037212 h 3037211"/>
              <a:gd name="connsiteX21" fmla="*/ 4537266 w 9141121"/>
              <a:gd name="connsiteY21" fmla="*/ 3037211 h 3037211"/>
              <a:gd name="connsiteX22" fmla="*/ 4165483 w 9141121"/>
              <a:gd name="connsiteY22" fmla="*/ 3037211 h 3037211"/>
              <a:gd name="connsiteX23" fmla="*/ 3732660 w 9141121"/>
              <a:gd name="connsiteY23" fmla="*/ 3037211 h 3037211"/>
              <a:gd name="connsiteX24" fmla="*/ 3177759 w 9141121"/>
              <a:gd name="connsiteY24" fmla="*/ 3037211 h 3037211"/>
              <a:gd name="connsiteX25" fmla="*/ 2744937 w 9141121"/>
              <a:gd name="connsiteY25" fmla="*/ 3037211 h 3037211"/>
              <a:gd name="connsiteX26" fmla="*/ 2190036 w 9141121"/>
              <a:gd name="connsiteY26" fmla="*/ 3037211 h 3037211"/>
              <a:gd name="connsiteX27" fmla="*/ 1518606 w 9141121"/>
              <a:gd name="connsiteY27" fmla="*/ 3037211 h 3037211"/>
              <a:gd name="connsiteX28" fmla="*/ 0 w 9141121"/>
              <a:gd name="connsiteY28" fmla="*/ 1518605 h 3037211"/>
              <a:gd name="connsiteX29" fmla="*/ 0 w 9141121"/>
              <a:gd name="connsiteY29" fmla="*/ 1518606 h 3037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141121" h="3037211" fill="none" extrusionOk="0">
                <a:moveTo>
                  <a:pt x="0" y="1518606"/>
                </a:moveTo>
                <a:cubicBezTo>
                  <a:pt x="211713" y="546049"/>
                  <a:pt x="706206" y="-8226"/>
                  <a:pt x="1518606" y="0"/>
                </a:cubicBezTo>
                <a:cubicBezTo>
                  <a:pt x="1601690" y="-34787"/>
                  <a:pt x="1731903" y="43945"/>
                  <a:pt x="1890390" y="0"/>
                </a:cubicBezTo>
                <a:cubicBezTo>
                  <a:pt x="2048877" y="-43945"/>
                  <a:pt x="2277463" y="24132"/>
                  <a:pt x="2567369" y="0"/>
                </a:cubicBezTo>
                <a:cubicBezTo>
                  <a:pt x="2857275" y="-24132"/>
                  <a:pt x="3006095" y="10426"/>
                  <a:pt x="3183309" y="0"/>
                </a:cubicBezTo>
                <a:cubicBezTo>
                  <a:pt x="3360523" y="-10426"/>
                  <a:pt x="3621529" y="27966"/>
                  <a:pt x="3799249" y="0"/>
                </a:cubicBezTo>
                <a:cubicBezTo>
                  <a:pt x="3976969" y="-27966"/>
                  <a:pt x="4274565" y="77341"/>
                  <a:pt x="4476228" y="0"/>
                </a:cubicBezTo>
                <a:cubicBezTo>
                  <a:pt x="4677891" y="-77341"/>
                  <a:pt x="4837703" y="58367"/>
                  <a:pt x="5092168" y="0"/>
                </a:cubicBezTo>
                <a:cubicBezTo>
                  <a:pt x="5346633" y="-58367"/>
                  <a:pt x="5494218" y="24896"/>
                  <a:pt x="5647069" y="0"/>
                </a:cubicBezTo>
                <a:cubicBezTo>
                  <a:pt x="5799920" y="-24896"/>
                  <a:pt x="5935459" y="13803"/>
                  <a:pt x="6079891" y="0"/>
                </a:cubicBezTo>
                <a:cubicBezTo>
                  <a:pt x="6224323" y="-13803"/>
                  <a:pt x="6330861" y="30945"/>
                  <a:pt x="6512714" y="0"/>
                </a:cubicBezTo>
                <a:cubicBezTo>
                  <a:pt x="6694567" y="-30945"/>
                  <a:pt x="6885232" y="1510"/>
                  <a:pt x="7067615" y="0"/>
                </a:cubicBezTo>
                <a:cubicBezTo>
                  <a:pt x="7249998" y="-1510"/>
                  <a:pt x="7392524" y="35111"/>
                  <a:pt x="7622516" y="0"/>
                </a:cubicBezTo>
                <a:cubicBezTo>
                  <a:pt x="8282250" y="75700"/>
                  <a:pt x="8906173" y="686505"/>
                  <a:pt x="9141122" y="1518606"/>
                </a:cubicBezTo>
                <a:lnTo>
                  <a:pt x="9141121" y="1518606"/>
                </a:lnTo>
                <a:cubicBezTo>
                  <a:pt x="9224443" y="2425814"/>
                  <a:pt x="8432246" y="3106909"/>
                  <a:pt x="7622515" y="3037212"/>
                </a:cubicBezTo>
                <a:cubicBezTo>
                  <a:pt x="7407291" y="3096104"/>
                  <a:pt x="7323266" y="3003528"/>
                  <a:pt x="7128653" y="3037212"/>
                </a:cubicBezTo>
                <a:cubicBezTo>
                  <a:pt x="6934040" y="3070896"/>
                  <a:pt x="6726715" y="2996602"/>
                  <a:pt x="6573752" y="3037212"/>
                </a:cubicBezTo>
                <a:cubicBezTo>
                  <a:pt x="6420789" y="3077822"/>
                  <a:pt x="6201921" y="3020608"/>
                  <a:pt x="6018852" y="3037212"/>
                </a:cubicBezTo>
                <a:cubicBezTo>
                  <a:pt x="5835783" y="3053816"/>
                  <a:pt x="5795126" y="3008307"/>
                  <a:pt x="5647068" y="3037212"/>
                </a:cubicBezTo>
                <a:cubicBezTo>
                  <a:pt x="5499010" y="3066117"/>
                  <a:pt x="5122745" y="2970324"/>
                  <a:pt x="4970089" y="3037212"/>
                </a:cubicBezTo>
                <a:cubicBezTo>
                  <a:pt x="4817433" y="3104099"/>
                  <a:pt x="4741880" y="2993662"/>
                  <a:pt x="4537266" y="3037211"/>
                </a:cubicBezTo>
                <a:cubicBezTo>
                  <a:pt x="4332652" y="3080760"/>
                  <a:pt x="4288831" y="2996972"/>
                  <a:pt x="4165483" y="3037211"/>
                </a:cubicBezTo>
                <a:cubicBezTo>
                  <a:pt x="4042135" y="3077450"/>
                  <a:pt x="3895598" y="3010192"/>
                  <a:pt x="3732660" y="3037211"/>
                </a:cubicBezTo>
                <a:cubicBezTo>
                  <a:pt x="3569722" y="3064230"/>
                  <a:pt x="3398432" y="3033874"/>
                  <a:pt x="3177759" y="3037211"/>
                </a:cubicBezTo>
                <a:cubicBezTo>
                  <a:pt x="2957086" y="3040548"/>
                  <a:pt x="2904290" y="3024198"/>
                  <a:pt x="2744937" y="3037211"/>
                </a:cubicBezTo>
                <a:cubicBezTo>
                  <a:pt x="2585584" y="3050224"/>
                  <a:pt x="2308705" y="2981243"/>
                  <a:pt x="2190036" y="3037211"/>
                </a:cubicBezTo>
                <a:cubicBezTo>
                  <a:pt x="2071367" y="3093179"/>
                  <a:pt x="1842184" y="3008299"/>
                  <a:pt x="1518606" y="3037211"/>
                </a:cubicBezTo>
                <a:cubicBezTo>
                  <a:pt x="604707" y="3040393"/>
                  <a:pt x="-12267" y="2240488"/>
                  <a:pt x="0" y="1518605"/>
                </a:cubicBezTo>
                <a:lnTo>
                  <a:pt x="0" y="1518606"/>
                </a:lnTo>
                <a:close/>
              </a:path>
              <a:path w="9141121" h="3037211" stroke="0" extrusionOk="0">
                <a:moveTo>
                  <a:pt x="0" y="1518606"/>
                </a:moveTo>
                <a:cubicBezTo>
                  <a:pt x="102900" y="565432"/>
                  <a:pt x="498379" y="-68491"/>
                  <a:pt x="1518606" y="0"/>
                </a:cubicBezTo>
                <a:cubicBezTo>
                  <a:pt x="1614944" y="-5520"/>
                  <a:pt x="1809223" y="27343"/>
                  <a:pt x="1951429" y="0"/>
                </a:cubicBezTo>
                <a:cubicBezTo>
                  <a:pt x="2093635" y="-27343"/>
                  <a:pt x="2362506" y="38378"/>
                  <a:pt x="2506330" y="0"/>
                </a:cubicBezTo>
                <a:cubicBezTo>
                  <a:pt x="2650154" y="-38378"/>
                  <a:pt x="2942917" y="61377"/>
                  <a:pt x="3122270" y="0"/>
                </a:cubicBezTo>
                <a:cubicBezTo>
                  <a:pt x="3301623" y="-61377"/>
                  <a:pt x="3465611" y="38895"/>
                  <a:pt x="3555092" y="0"/>
                </a:cubicBezTo>
                <a:cubicBezTo>
                  <a:pt x="3644573" y="-38895"/>
                  <a:pt x="3792955" y="1145"/>
                  <a:pt x="3987915" y="0"/>
                </a:cubicBezTo>
                <a:cubicBezTo>
                  <a:pt x="4182875" y="-1145"/>
                  <a:pt x="4321351" y="47636"/>
                  <a:pt x="4481777" y="0"/>
                </a:cubicBezTo>
                <a:cubicBezTo>
                  <a:pt x="4642203" y="-47636"/>
                  <a:pt x="4684952" y="22547"/>
                  <a:pt x="4853560" y="0"/>
                </a:cubicBezTo>
                <a:cubicBezTo>
                  <a:pt x="5022168" y="-22547"/>
                  <a:pt x="5379359" y="49150"/>
                  <a:pt x="5530540" y="0"/>
                </a:cubicBezTo>
                <a:cubicBezTo>
                  <a:pt x="5681721" y="-49150"/>
                  <a:pt x="5821731" y="1666"/>
                  <a:pt x="6024401" y="0"/>
                </a:cubicBezTo>
                <a:cubicBezTo>
                  <a:pt x="6227071" y="-1666"/>
                  <a:pt x="6405664" y="50188"/>
                  <a:pt x="6579302" y="0"/>
                </a:cubicBezTo>
                <a:cubicBezTo>
                  <a:pt x="6752940" y="-50188"/>
                  <a:pt x="6770608" y="728"/>
                  <a:pt x="6951086" y="0"/>
                </a:cubicBezTo>
                <a:cubicBezTo>
                  <a:pt x="7131564" y="-728"/>
                  <a:pt x="7297619" y="29872"/>
                  <a:pt x="7622516" y="0"/>
                </a:cubicBezTo>
                <a:cubicBezTo>
                  <a:pt x="8409397" y="218988"/>
                  <a:pt x="9044880" y="763736"/>
                  <a:pt x="9141122" y="1518606"/>
                </a:cubicBezTo>
                <a:lnTo>
                  <a:pt x="9141121" y="1518606"/>
                </a:lnTo>
                <a:cubicBezTo>
                  <a:pt x="9122241" y="2374702"/>
                  <a:pt x="8374704" y="3163430"/>
                  <a:pt x="7622515" y="3037212"/>
                </a:cubicBezTo>
                <a:cubicBezTo>
                  <a:pt x="7503389" y="3061926"/>
                  <a:pt x="7363511" y="3015199"/>
                  <a:pt x="7189692" y="3037212"/>
                </a:cubicBezTo>
                <a:cubicBezTo>
                  <a:pt x="7015873" y="3059225"/>
                  <a:pt x="6799112" y="3010867"/>
                  <a:pt x="6573752" y="3037212"/>
                </a:cubicBezTo>
                <a:cubicBezTo>
                  <a:pt x="6348392" y="3063557"/>
                  <a:pt x="6279458" y="2995468"/>
                  <a:pt x="6140930" y="3037212"/>
                </a:cubicBezTo>
                <a:cubicBezTo>
                  <a:pt x="6002402" y="3078956"/>
                  <a:pt x="5834335" y="3016220"/>
                  <a:pt x="5586029" y="3037212"/>
                </a:cubicBezTo>
                <a:cubicBezTo>
                  <a:pt x="5337723" y="3058204"/>
                  <a:pt x="5363302" y="2993658"/>
                  <a:pt x="5214245" y="3037212"/>
                </a:cubicBezTo>
                <a:cubicBezTo>
                  <a:pt x="5065188" y="3080766"/>
                  <a:pt x="4761527" y="2987052"/>
                  <a:pt x="4598306" y="3037212"/>
                </a:cubicBezTo>
                <a:cubicBezTo>
                  <a:pt x="4435085" y="3087372"/>
                  <a:pt x="4233867" y="3027554"/>
                  <a:pt x="3921327" y="3037211"/>
                </a:cubicBezTo>
                <a:cubicBezTo>
                  <a:pt x="3608787" y="3046869"/>
                  <a:pt x="3573235" y="3010430"/>
                  <a:pt x="3366426" y="3037211"/>
                </a:cubicBezTo>
                <a:cubicBezTo>
                  <a:pt x="3159617" y="3063992"/>
                  <a:pt x="2999094" y="2971207"/>
                  <a:pt x="2811525" y="3037211"/>
                </a:cubicBezTo>
                <a:cubicBezTo>
                  <a:pt x="2623956" y="3103215"/>
                  <a:pt x="2519418" y="3033954"/>
                  <a:pt x="2439741" y="3037211"/>
                </a:cubicBezTo>
                <a:cubicBezTo>
                  <a:pt x="2360064" y="3040468"/>
                  <a:pt x="1873809" y="3004136"/>
                  <a:pt x="1518606" y="3037211"/>
                </a:cubicBezTo>
                <a:cubicBezTo>
                  <a:pt x="910940" y="2966689"/>
                  <a:pt x="53106" y="2325616"/>
                  <a:pt x="0" y="1518605"/>
                </a:cubicBezTo>
                <a:lnTo>
                  <a:pt x="0" y="1518606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3667377045">
                  <a:custGeom>
                    <a:avLst/>
                    <a:gdLst>
                      <a:gd name="connsiteX0" fmla="*/ 0 w 9983972"/>
                      <a:gd name="connsiteY0" fmla="*/ 2412841 h 4825681"/>
                      <a:gd name="connsiteX1" fmla="*/ 1658628 w 9983972"/>
                      <a:gd name="connsiteY1" fmla="*/ 0 h 4825681"/>
                      <a:gd name="connsiteX2" fmla="*/ 2064692 w 9983972"/>
                      <a:gd name="connsiteY2" fmla="*/ 0 h 4825681"/>
                      <a:gd name="connsiteX3" fmla="*/ 2804091 w 9983972"/>
                      <a:gd name="connsiteY3" fmla="*/ 0 h 4825681"/>
                      <a:gd name="connsiteX4" fmla="*/ 3476823 w 9983972"/>
                      <a:gd name="connsiteY4" fmla="*/ 0 h 4825681"/>
                      <a:gd name="connsiteX5" fmla="*/ 4149556 w 9983972"/>
                      <a:gd name="connsiteY5" fmla="*/ 0 h 4825681"/>
                      <a:gd name="connsiteX6" fmla="*/ 4888955 w 9983972"/>
                      <a:gd name="connsiteY6" fmla="*/ 0 h 4825681"/>
                      <a:gd name="connsiteX7" fmla="*/ 5561687 w 9983972"/>
                      <a:gd name="connsiteY7" fmla="*/ 0 h 4825681"/>
                      <a:gd name="connsiteX8" fmla="*/ 6167753 w 9983972"/>
                      <a:gd name="connsiteY8" fmla="*/ 0 h 4825681"/>
                      <a:gd name="connsiteX9" fmla="*/ 6640483 w 9983972"/>
                      <a:gd name="connsiteY9" fmla="*/ 0 h 4825681"/>
                      <a:gd name="connsiteX10" fmla="*/ 7113214 w 9983972"/>
                      <a:gd name="connsiteY10" fmla="*/ 0 h 4825681"/>
                      <a:gd name="connsiteX11" fmla="*/ 7719279 w 9983972"/>
                      <a:gd name="connsiteY11" fmla="*/ 0 h 4825681"/>
                      <a:gd name="connsiteX12" fmla="*/ 8325345 w 9983972"/>
                      <a:gd name="connsiteY12" fmla="*/ 0 h 4825681"/>
                      <a:gd name="connsiteX13" fmla="*/ 9983973 w 9983972"/>
                      <a:gd name="connsiteY13" fmla="*/ 2412841 h 4825681"/>
                      <a:gd name="connsiteX14" fmla="*/ 9983972 w 9983972"/>
                      <a:gd name="connsiteY14" fmla="*/ 2412841 h 4825681"/>
                      <a:gd name="connsiteX15" fmla="*/ 8325343 w 9983972"/>
                      <a:gd name="connsiteY15" fmla="*/ 4825682 h 4825681"/>
                      <a:gd name="connsiteX16" fmla="*/ 7785945 w 9983972"/>
                      <a:gd name="connsiteY16" fmla="*/ 4825682 h 4825681"/>
                      <a:gd name="connsiteX17" fmla="*/ 7179880 w 9983972"/>
                      <a:gd name="connsiteY17" fmla="*/ 4825682 h 4825681"/>
                      <a:gd name="connsiteX18" fmla="*/ 6573816 w 9983972"/>
                      <a:gd name="connsiteY18" fmla="*/ 4825682 h 4825681"/>
                      <a:gd name="connsiteX19" fmla="*/ 6167752 w 9983972"/>
                      <a:gd name="connsiteY19" fmla="*/ 4825682 h 4825681"/>
                      <a:gd name="connsiteX20" fmla="*/ 5428352 w 9983972"/>
                      <a:gd name="connsiteY20" fmla="*/ 4825682 h 4825681"/>
                      <a:gd name="connsiteX21" fmla="*/ 4955621 w 9983972"/>
                      <a:gd name="connsiteY21" fmla="*/ 4825681 h 4825681"/>
                      <a:gd name="connsiteX22" fmla="*/ 4549558 w 9983972"/>
                      <a:gd name="connsiteY22" fmla="*/ 4825681 h 4825681"/>
                      <a:gd name="connsiteX23" fmla="*/ 4076827 w 9983972"/>
                      <a:gd name="connsiteY23" fmla="*/ 4825681 h 4825681"/>
                      <a:gd name="connsiteX24" fmla="*/ 3470762 w 9983972"/>
                      <a:gd name="connsiteY24" fmla="*/ 4825681 h 4825681"/>
                      <a:gd name="connsiteX25" fmla="*/ 2998032 w 9983972"/>
                      <a:gd name="connsiteY25" fmla="*/ 4825681 h 4825681"/>
                      <a:gd name="connsiteX26" fmla="*/ 2391966 w 9983972"/>
                      <a:gd name="connsiteY26" fmla="*/ 4825681 h 4825681"/>
                      <a:gd name="connsiteX27" fmla="*/ 1658628 w 9983972"/>
                      <a:gd name="connsiteY27" fmla="*/ 4825681 h 4825681"/>
                      <a:gd name="connsiteX28" fmla="*/ 0 w 9983972"/>
                      <a:gd name="connsiteY28" fmla="*/ 2412839 h 4825681"/>
                      <a:gd name="connsiteX29" fmla="*/ 0 w 9983972"/>
                      <a:gd name="connsiteY29" fmla="*/ 2412841 h 4825681"/>
                      <a:gd name="connsiteX0" fmla="*/ 0 w 9983972"/>
                      <a:gd name="connsiteY0" fmla="*/ 2412841 h 4825681"/>
                      <a:gd name="connsiteX1" fmla="*/ 1658628 w 9983972"/>
                      <a:gd name="connsiteY1" fmla="*/ 0 h 4825681"/>
                      <a:gd name="connsiteX2" fmla="*/ 2131359 w 9983972"/>
                      <a:gd name="connsiteY2" fmla="*/ 0 h 4825681"/>
                      <a:gd name="connsiteX3" fmla="*/ 2737424 w 9983972"/>
                      <a:gd name="connsiteY3" fmla="*/ 0 h 4825681"/>
                      <a:gd name="connsiteX4" fmla="*/ 3410156 w 9983972"/>
                      <a:gd name="connsiteY4" fmla="*/ 0 h 4825681"/>
                      <a:gd name="connsiteX5" fmla="*/ 3882886 w 9983972"/>
                      <a:gd name="connsiteY5" fmla="*/ 0 h 4825681"/>
                      <a:gd name="connsiteX6" fmla="*/ 4355618 w 9983972"/>
                      <a:gd name="connsiteY6" fmla="*/ 0 h 4825681"/>
                      <a:gd name="connsiteX7" fmla="*/ 4895016 w 9983972"/>
                      <a:gd name="connsiteY7" fmla="*/ 0 h 4825681"/>
                      <a:gd name="connsiteX8" fmla="*/ 5301079 w 9983972"/>
                      <a:gd name="connsiteY8" fmla="*/ 0 h 4825681"/>
                      <a:gd name="connsiteX9" fmla="*/ 6040479 w 9983972"/>
                      <a:gd name="connsiteY9" fmla="*/ 0 h 4825681"/>
                      <a:gd name="connsiteX10" fmla="*/ 6579876 w 9983972"/>
                      <a:gd name="connsiteY10" fmla="*/ 0 h 4825681"/>
                      <a:gd name="connsiteX11" fmla="*/ 7185942 w 9983972"/>
                      <a:gd name="connsiteY11" fmla="*/ 0 h 4825681"/>
                      <a:gd name="connsiteX12" fmla="*/ 7592006 w 9983972"/>
                      <a:gd name="connsiteY12" fmla="*/ 0 h 4825681"/>
                      <a:gd name="connsiteX13" fmla="*/ 8325345 w 9983972"/>
                      <a:gd name="connsiteY13" fmla="*/ 0 h 4825681"/>
                      <a:gd name="connsiteX14" fmla="*/ 9983973 w 9983972"/>
                      <a:gd name="connsiteY14" fmla="*/ 2412841 h 4825681"/>
                      <a:gd name="connsiteX15" fmla="*/ 9983972 w 9983972"/>
                      <a:gd name="connsiteY15" fmla="*/ 2412841 h 4825681"/>
                      <a:gd name="connsiteX16" fmla="*/ 8325343 w 9983972"/>
                      <a:gd name="connsiteY16" fmla="*/ 4825682 h 4825681"/>
                      <a:gd name="connsiteX17" fmla="*/ 7852612 w 9983972"/>
                      <a:gd name="connsiteY17" fmla="*/ 4825682 h 4825681"/>
                      <a:gd name="connsiteX18" fmla="*/ 7179880 w 9983972"/>
                      <a:gd name="connsiteY18" fmla="*/ 4825682 h 4825681"/>
                      <a:gd name="connsiteX19" fmla="*/ 6707150 w 9983972"/>
                      <a:gd name="connsiteY19" fmla="*/ 4825682 h 4825681"/>
                      <a:gd name="connsiteX20" fmla="*/ 6101085 w 9983972"/>
                      <a:gd name="connsiteY20" fmla="*/ 4825682 h 4825681"/>
                      <a:gd name="connsiteX21" fmla="*/ 5695021 w 9983972"/>
                      <a:gd name="connsiteY21" fmla="*/ 4825682 h 4825681"/>
                      <a:gd name="connsiteX22" fmla="*/ 5022289 w 9983972"/>
                      <a:gd name="connsiteY22" fmla="*/ 4825682 h 4825681"/>
                      <a:gd name="connsiteX23" fmla="*/ 4282890 w 9983972"/>
                      <a:gd name="connsiteY23" fmla="*/ 4825681 h 4825681"/>
                      <a:gd name="connsiteX24" fmla="*/ 3676825 w 9983972"/>
                      <a:gd name="connsiteY24" fmla="*/ 4825681 h 4825681"/>
                      <a:gd name="connsiteX25" fmla="*/ 3070759 w 9983972"/>
                      <a:gd name="connsiteY25" fmla="*/ 4825681 h 4825681"/>
                      <a:gd name="connsiteX26" fmla="*/ 2664695 w 9983972"/>
                      <a:gd name="connsiteY26" fmla="*/ 4825681 h 4825681"/>
                      <a:gd name="connsiteX27" fmla="*/ 1658628 w 9983972"/>
                      <a:gd name="connsiteY27" fmla="*/ 4825681 h 4825681"/>
                      <a:gd name="connsiteX28" fmla="*/ 0 w 9983972"/>
                      <a:gd name="connsiteY28" fmla="*/ 2412839 h 4825681"/>
                      <a:gd name="connsiteX29" fmla="*/ 0 w 9983972"/>
                      <a:gd name="connsiteY29" fmla="*/ 2412841 h 4825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9983972" h="4825681" fill="none" extrusionOk="0">
                        <a:moveTo>
                          <a:pt x="0" y="2412841"/>
                        </a:moveTo>
                        <a:cubicBezTo>
                          <a:pt x="-5567" y="920447"/>
                          <a:pt x="848420" y="167630"/>
                          <a:pt x="1658628" y="0"/>
                        </a:cubicBezTo>
                        <a:cubicBezTo>
                          <a:pt x="1750849" y="-59863"/>
                          <a:pt x="1879574" y="55817"/>
                          <a:pt x="2064692" y="0"/>
                        </a:cubicBezTo>
                        <a:cubicBezTo>
                          <a:pt x="2263308" y="-110414"/>
                          <a:pt x="2439580" y="37999"/>
                          <a:pt x="2804091" y="0"/>
                        </a:cubicBezTo>
                        <a:cubicBezTo>
                          <a:pt x="3152622" y="-16574"/>
                          <a:pt x="3293057" y="-5403"/>
                          <a:pt x="3476823" y="0"/>
                        </a:cubicBezTo>
                        <a:cubicBezTo>
                          <a:pt x="3723633" y="-31743"/>
                          <a:pt x="3910766" y="78103"/>
                          <a:pt x="4149556" y="0"/>
                        </a:cubicBezTo>
                        <a:cubicBezTo>
                          <a:pt x="4277532" y="-16462"/>
                          <a:pt x="4649396" y="123425"/>
                          <a:pt x="4888955" y="0"/>
                        </a:cubicBezTo>
                        <a:cubicBezTo>
                          <a:pt x="5162918" y="-78729"/>
                          <a:pt x="5263984" y="140310"/>
                          <a:pt x="5561687" y="0"/>
                        </a:cubicBezTo>
                        <a:cubicBezTo>
                          <a:pt x="5854778" y="-57868"/>
                          <a:pt x="5962620" y="72839"/>
                          <a:pt x="6167753" y="0"/>
                        </a:cubicBezTo>
                        <a:cubicBezTo>
                          <a:pt x="6322412" y="442"/>
                          <a:pt x="6464754" y="6734"/>
                          <a:pt x="6640483" y="0"/>
                        </a:cubicBezTo>
                        <a:cubicBezTo>
                          <a:pt x="6762607" y="-33668"/>
                          <a:pt x="6912114" y="42075"/>
                          <a:pt x="7113214" y="0"/>
                        </a:cubicBezTo>
                        <a:cubicBezTo>
                          <a:pt x="7300922" y="-32716"/>
                          <a:pt x="7550997" y="46015"/>
                          <a:pt x="7719279" y="0"/>
                        </a:cubicBezTo>
                        <a:cubicBezTo>
                          <a:pt x="7922941" y="-10813"/>
                          <a:pt x="8087067" y="56184"/>
                          <a:pt x="8325345" y="0"/>
                        </a:cubicBezTo>
                        <a:cubicBezTo>
                          <a:pt x="9377482" y="182080"/>
                          <a:pt x="9955949" y="994447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9967324" y="3797570"/>
                          <a:pt x="9381913" y="4808621"/>
                          <a:pt x="8325343" y="4825682"/>
                        </a:cubicBezTo>
                        <a:cubicBezTo>
                          <a:pt x="8112411" y="4877280"/>
                          <a:pt x="7978710" y="4786342"/>
                          <a:pt x="7785945" y="4825682"/>
                        </a:cubicBezTo>
                        <a:cubicBezTo>
                          <a:pt x="7575769" y="4868643"/>
                          <a:pt x="7375348" y="4761179"/>
                          <a:pt x="7179880" y="4825682"/>
                        </a:cubicBezTo>
                        <a:cubicBezTo>
                          <a:pt x="6995862" y="4887578"/>
                          <a:pt x="6760761" y="4799851"/>
                          <a:pt x="6573816" y="4825682"/>
                        </a:cubicBezTo>
                        <a:cubicBezTo>
                          <a:pt x="6372513" y="4839173"/>
                          <a:pt x="6321946" y="4801920"/>
                          <a:pt x="6167752" y="4825682"/>
                        </a:cubicBezTo>
                        <a:cubicBezTo>
                          <a:pt x="6001595" y="4890435"/>
                          <a:pt x="5552880" y="4688029"/>
                          <a:pt x="5428352" y="4825682"/>
                        </a:cubicBezTo>
                        <a:cubicBezTo>
                          <a:pt x="5270667" y="4902670"/>
                          <a:pt x="5185597" y="4742314"/>
                          <a:pt x="4955621" y="4825681"/>
                        </a:cubicBezTo>
                        <a:cubicBezTo>
                          <a:pt x="4719065" y="4871390"/>
                          <a:pt x="4681087" y="4761793"/>
                          <a:pt x="4549558" y="4825681"/>
                        </a:cubicBezTo>
                        <a:cubicBezTo>
                          <a:pt x="4413398" y="4875552"/>
                          <a:pt x="4245372" y="4785341"/>
                          <a:pt x="4076827" y="4825681"/>
                        </a:cubicBezTo>
                        <a:cubicBezTo>
                          <a:pt x="3954266" y="4863691"/>
                          <a:pt x="3714229" y="4816559"/>
                          <a:pt x="3470762" y="4825681"/>
                        </a:cubicBezTo>
                        <a:cubicBezTo>
                          <a:pt x="3231263" y="4829703"/>
                          <a:pt x="3173134" y="4797543"/>
                          <a:pt x="2998032" y="4825681"/>
                        </a:cubicBezTo>
                        <a:cubicBezTo>
                          <a:pt x="2793143" y="4847277"/>
                          <a:pt x="2507286" y="4756080"/>
                          <a:pt x="2391966" y="4825681"/>
                        </a:cubicBezTo>
                        <a:cubicBezTo>
                          <a:pt x="2192698" y="4893925"/>
                          <a:pt x="2003211" y="4836484"/>
                          <a:pt x="1658628" y="4825681"/>
                        </a:cubicBezTo>
                        <a:cubicBezTo>
                          <a:pt x="834714" y="4926575"/>
                          <a:pt x="24580" y="3575652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  <a:path w="9983972" h="4825681" stroke="0" extrusionOk="0">
                        <a:moveTo>
                          <a:pt x="0" y="2412841"/>
                        </a:moveTo>
                        <a:cubicBezTo>
                          <a:pt x="173142" y="745225"/>
                          <a:pt x="522745" y="-90436"/>
                          <a:pt x="1658628" y="0"/>
                        </a:cubicBezTo>
                        <a:cubicBezTo>
                          <a:pt x="1795717" y="-24055"/>
                          <a:pt x="1987688" y="64697"/>
                          <a:pt x="2131359" y="0"/>
                        </a:cubicBezTo>
                        <a:cubicBezTo>
                          <a:pt x="2290209" y="-35904"/>
                          <a:pt x="2606053" y="58893"/>
                          <a:pt x="2737424" y="0"/>
                        </a:cubicBezTo>
                        <a:cubicBezTo>
                          <a:pt x="2940543" y="-22856"/>
                          <a:pt x="3211014" y="78927"/>
                          <a:pt x="3410156" y="0"/>
                        </a:cubicBezTo>
                        <a:cubicBezTo>
                          <a:pt x="3598883" y="-69690"/>
                          <a:pt x="3785506" y="53597"/>
                          <a:pt x="3882886" y="0"/>
                        </a:cubicBezTo>
                        <a:cubicBezTo>
                          <a:pt x="3954689" y="-59234"/>
                          <a:pt x="4126605" y="-17548"/>
                          <a:pt x="4355618" y="0"/>
                        </a:cubicBezTo>
                        <a:cubicBezTo>
                          <a:pt x="4555505" y="24179"/>
                          <a:pt x="4693194" y="57372"/>
                          <a:pt x="4895016" y="0"/>
                        </a:cubicBezTo>
                        <a:cubicBezTo>
                          <a:pt x="5068081" y="-65840"/>
                          <a:pt x="5083179" y="27842"/>
                          <a:pt x="5301079" y="0"/>
                        </a:cubicBezTo>
                        <a:cubicBezTo>
                          <a:pt x="5469915" y="-30162"/>
                          <a:pt x="5858516" y="127616"/>
                          <a:pt x="6040479" y="0"/>
                        </a:cubicBezTo>
                        <a:cubicBezTo>
                          <a:pt x="6228194" y="-79951"/>
                          <a:pt x="6358446" y="16630"/>
                          <a:pt x="6579876" y="0"/>
                        </a:cubicBezTo>
                        <a:cubicBezTo>
                          <a:pt x="6799152" y="-10585"/>
                          <a:pt x="6942265" y="102097"/>
                          <a:pt x="7185942" y="0"/>
                        </a:cubicBezTo>
                        <a:cubicBezTo>
                          <a:pt x="7367810" y="-85388"/>
                          <a:pt x="7390565" y="-8549"/>
                          <a:pt x="7592006" y="0"/>
                        </a:cubicBezTo>
                        <a:cubicBezTo>
                          <a:pt x="7789893" y="-36792"/>
                          <a:pt x="8017677" y="55992"/>
                          <a:pt x="8325345" y="0"/>
                        </a:cubicBezTo>
                        <a:cubicBezTo>
                          <a:pt x="9326513" y="334226"/>
                          <a:pt x="10068245" y="1320080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10094671" y="3824957"/>
                          <a:pt x="9021998" y="4945052"/>
                          <a:pt x="8325343" y="4825682"/>
                        </a:cubicBezTo>
                        <a:cubicBezTo>
                          <a:pt x="8181530" y="4871213"/>
                          <a:pt x="8054629" y="4784988"/>
                          <a:pt x="7852612" y="4825682"/>
                        </a:cubicBezTo>
                        <a:cubicBezTo>
                          <a:pt x="7714370" y="4834635"/>
                          <a:pt x="7446072" y="4760779"/>
                          <a:pt x="7179880" y="4825682"/>
                        </a:cubicBezTo>
                        <a:cubicBezTo>
                          <a:pt x="6934665" y="4863170"/>
                          <a:pt x="6891702" y="4753526"/>
                          <a:pt x="6707150" y="4825682"/>
                        </a:cubicBezTo>
                        <a:cubicBezTo>
                          <a:pt x="6574562" y="4898114"/>
                          <a:pt x="6376189" y="4854645"/>
                          <a:pt x="6101085" y="4825682"/>
                        </a:cubicBezTo>
                        <a:cubicBezTo>
                          <a:pt x="5821172" y="4838467"/>
                          <a:pt x="5839605" y="4776981"/>
                          <a:pt x="5695021" y="4825682"/>
                        </a:cubicBezTo>
                        <a:cubicBezTo>
                          <a:pt x="5584069" y="4886370"/>
                          <a:pt x="5199669" y="4766829"/>
                          <a:pt x="5022289" y="4825682"/>
                        </a:cubicBezTo>
                        <a:cubicBezTo>
                          <a:pt x="4843251" y="4898838"/>
                          <a:pt x="4609739" y="4788962"/>
                          <a:pt x="4282890" y="4825681"/>
                        </a:cubicBezTo>
                        <a:cubicBezTo>
                          <a:pt x="3943118" y="4842344"/>
                          <a:pt x="3903189" y="4781079"/>
                          <a:pt x="3676825" y="4825681"/>
                        </a:cubicBezTo>
                        <a:cubicBezTo>
                          <a:pt x="3492751" y="4841656"/>
                          <a:pt x="3266278" y="4703782"/>
                          <a:pt x="3070759" y="4825681"/>
                        </a:cubicBezTo>
                        <a:cubicBezTo>
                          <a:pt x="2857253" y="4913648"/>
                          <a:pt x="2747150" y="4820942"/>
                          <a:pt x="2664695" y="4825681"/>
                        </a:cubicBezTo>
                        <a:cubicBezTo>
                          <a:pt x="2616938" y="4861358"/>
                          <a:pt x="2038658" y="4781471"/>
                          <a:pt x="1658628" y="4825681"/>
                        </a:cubicBezTo>
                        <a:cubicBezTo>
                          <a:pt x="893797" y="4635956"/>
                          <a:pt x="245228" y="3472796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  <a:path w="9983972" h="4825681" fill="none" stroke="0" extrusionOk="0">
                        <a:moveTo>
                          <a:pt x="0" y="2412841"/>
                        </a:moveTo>
                        <a:cubicBezTo>
                          <a:pt x="352311" y="732897"/>
                          <a:pt x="603450" y="-76409"/>
                          <a:pt x="1658628" y="0"/>
                        </a:cubicBezTo>
                        <a:cubicBezTo>
                          <a:pt x="1715656" y="-88635"/>
                          <a:pt x="1871067" y="26930"/>
                          <a:pt x="2064692" y="0"/>
                        </a:cubicBezTo>
                        <a:cubicBezTo>
                          <a:pt x="2213693" y="-38201"/>
                          <a:pt x="2513132" y="58123"/>
                          <a:pt x="2804091" y="0"/>
                        </a:cubicBezTo>
                        <a:cubicBezTo>
                          <a:pt x="3165729" y="-61924"/>
                          <a:pt x="3270321" y="16105"/>
                          <a:pt x="3476823" y="0"/>
                        </a:cubicBezTo>
                        <a:cubicBezTo>
                          <a:pt x="3662431" y="-11207"/>
                          <a:pt x="3917230" y="76736"/>
                          <a:pt x="4149556" y="0"/>
                        </a:cubicBezTo>
                        <a:cubicBezTo>
                          <a:pt x="4368061" y="-36079"/>
                          <a:pt x="4665898" y="102901"/>
                          <a:pt x="4888955" y="0"/>
                        </a:cubicBezTo>
                        <a:cubicBezTo>
                          <a:pt x="5107098" y="-110120"/>
                          <a:pt x="5283606" y="120947"/>
                          <a:pt x="5561687" y="0"/>
                        </a:cubicBezTo>
                        <a:cubicBezTo>
                          <a:pt x="5834565" y="-54089"/>
                          <a:pt x="5961720" y="70001"/>
                          <a:pt x="6167753" y="0"/>
                        </a:cubicBezTo>
                        <a:cubicBezTo>
                          <a:pt x="6317446" y="-80799"/>
                          <a:pt x="6490144" y="20533"/>
                          <a:pt x="6640483" y="0"/>
                        </a:cubicBezTo>
                        <a:cubicBezTo>
                          <a:pt x="6810729" y="-33858"/>
                          <a:pt x="6890575" y="33740"/>
                          <a:pt x="7113214" y="0"/>
                        </a:cubicBezTo>
                        <a:cubicBezTo>
                          <a:pt x="7282275" y="-84676"/>
                          <a:pt x="7515772" y="20605"/>
                          <a:pt x="7719279" y="0"/>
                        </a:cubicBezTo>
                        <a:cubicBezTo>
                          <a:pt x="7913615" y="1836"/>
                          <a:pt x="8067687" y="61736"/>
                          <a:pt x="8325345" y="0"/>
                        </a:cubicBezTo>
                        <a:cubicBezTo>
                          <a:pt x="8975630" y="222808"/>
                          <a:pt x="9810582" y="1095479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10162814" y="3893389"/>
                          <a:pt x="9138422" y="5025940"/>
                          <a:pt x="8325343" y="4825682"/>
                        </a:cubicBezTo>
                        <a:cubicBezTo>
                          <a:pt x="8090643" y="4930706"/>
                          <a:pt x="8006026" y="4734992"/>
                          <a:pt x="7785945" y="4825682"/>
                        </a:cubicBezTo>
                        <a:cubicBezTo>
                          <a:pt x="7565333" y="4905669"/>
                          <a:pt x="7336574" y="4738633"/>
                          <a:pt x="7179880" y="4825682"/>
                        </a:cubicBezTo>
                        <a:cubicBezTo>
                          <a:pt x="7056855" y="4896867"/>
                          <a:pt x="6749583" y="4822860"/>
                          <a:pt x="6573816" y="4825682"/>
                        </a:cubicBezTo>
                        <a:cubicBezTo>
                          <a:pt x="6384100" y="4833982"/>
                          <a:pt x="6325895" y="4803352"/>
                          <a:pt x="6167752" y="4825682"/>
                        </a:cubicBezTo>
                        <a:cubicBezTo>
                          <a:pt x="5992343" y="4881262"/>
                          <a:pt x="5597305" y="4705076"/>
                          <a:pt x="5428352" y="4825682"/>
                        </a:cubicBezTo>
                        <a:cubicBezTo>
                          <a:pt x="5261542" y="4927299"/>
                          <a:pt x="5179598" y="4772567"/>
                          <a:pt x="4955621" y="4825681"/>
                        </a:cubicBezTo>
                        <a:cubicBezTo>
                          <a:pt x="4738569" y="4891324"/>
                          <a:pt x="4652451" y="4753448"/>
                          <a:pt x="4549558" y="4825681"/>
                        </a:cubicBezTo>
                        <a:cubicBezTo>
                          <a:pt x="4374564" y="4922272"/>
                          <a:pt x="4304092" y="4784370"/>
                          <a:pt x="4076827" y="4825681"/>
                        </a:cubicBezTo>
                        <a:cubicBezTo>
                          <a:pt x="3937145" y="4900660"/>
                          <a:pt x="3742213" y="4839200"/>
                          <a:pt x="3470762" y="4825681"/>
                        </a:cubicBezTo>
                        <a:cubicBezTo>
                          <a:pt x="3226532" y="4819735"/>
                          <a:pt x="3168349" y="4804698"/>
                          <a:pt x="2998032" y="4825681"/>
                        </a:cubicBezTo>
                        <a:cubicBezTo>
                          <a:pt x="2815837" y="4846773"/>
                          <a:pt x="2486857" y="4754657"/>
                          <a:pt x="2391966" y="4825681"/>
                        </a:cubicBezTo>
                        <a:cubicBezTo>
                          <a:pt x="2183551" y="4941137"/>
                          <a:pt x="2022899" y="4777062"/>
                          <a:pt x="1658628" y="4825681"/>
                        </a:cubicBezTo>
                        <a:cubicBezTo>
                          <a:pt x="644597" y="4810583"/>
                          <a:pt x="-15560" y="3520609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01790" y="2901107"/>
            <a:ext cx="5441075" cy="45143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35FE8F-340A-FB8D-65D1-19EECF329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6223" y="975815"/>
            <a:ext cx="3755461" cy="9510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EC35CE-D93D-A260-E039-A44F1E176F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5275" y="1917681"/>
            <a:ext cx="10831032" cy="293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4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274464" y="1058816"/>
            <a:ext cx="12174727" cy="1619070"/>
            <a:chOff x="-91584" y="439503"/>
            <a:chExt cx="12321810" cy="1619070"/>
          </a:xfrm>
        </p:grpSpPr>
        <p:sp>
          <p:nvSpPr>
            <p:cNvPr id="53" name="Text Placeholder 7">
              <a:extLst>
                <a:ext uri="{FF2B5EF4-FFF2-40B4-BE49-F238E27FC236}">
                  <a16:creationId xmlns:a16="http://schemas.microsoft.com/office/drawing/2014/main" id="{44122FBA-CD66-1211-DD09-0401D3953B99}"/>
                </a:ext>
              </a:extLst>
            </p:cNvPr>
            <p:cNvSpPr txBox="1">
              <a:spLocks/>
            </p:cNvSpPr>
            <p:nvPr/>
          </p:nvSpPr>
          <p:spPr>
            <a:xfrm>
              <a:off x="652726" y="713730"/>
              <a:ext cx="11577500" cy="134484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63300"/>
              </a:solidFill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vi-VN" altLang="zh-CN" sz="3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Nhận biết được tỉ số, tỉ số phần trăm của hai đại lượng cùng loại; đọc, viết được tỉ số, tỉ số phần trăm</a:t>
              </a:r>
              <a:r>
                <a:rPr lang="en-US" altLang="zh-CN" sz="3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.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-91584" y="439503"/>
              <a:ext cx="1178706" cy="1169551"/>
              <a:chOff x="-114389" y="652037"/>
              <a:chExt cx="1178706" cy="1169551"/>
            </a:xfrm>
          </p:grpSpPr>
          <p:sp>
            <p:nvSpPr>
              <p:cNvPr id="30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-114389" y="652037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190500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1.</a:t>
                </a:r>
              </a:p>
            </p:txBody>
          </p:sp>
          <p:sp>
            <p:nvSpPr>
              <p:cNvPr id="31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-114389" y="652037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1.</a:t>
                </a: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-274464" y="2886560"/>
            <a:ext cx="12174727" cy="1673220"/>
            <a:chOff x="221652" y="2734344"/>
            <a:chExt cx="12174727" cy="1673220"/>
          </a:xfrm>
        </p:grpSpPr>
        <p:sp>
          <p:nvSpPr>
            <p:cNvPr id="26" name="Text Placeholder 7">
              <a:extLst>
                <a:ext uri="{FF2B5EF4-FFF2-40B4-BE49-F238E27FC236}">
                  <a16:creationId xmlns:a16="http://schemas.microsoft.com/office/drawing/2014/main" id="{44122FBA-CD66-1211-DD09-0401D3953B99}"/>
                </a:ext>
              </a:extLst>
            </p:cNvPr>
            <p:cNvSpPr txBox="1">
              <a:spLocks/>
            </p:cNvSpPr>
            <p:nvPr/>
          </p:nvSpPr>
          <p:spPr>
            <a:xfrm>
              <a:off x="1127487" y="3165430"/>
              <a:ext cx="11268892" cy="124213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63300"/>
              </a:solidFill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vi-VN" altLang="zh-CN" sz="3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Vận dụng giải được các bài tập, bài toán có liên quan đến tỉ số, tỉ số phần trăm.</a:t>
              </a:r>
              <a:endParaRPr lang="en-US" altLang="zh-CN" sz="3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221652" y="2734344"/>
              <a:ext cx="1211473" cy="1171289"/>
              <a:chOff x="198847" y="726113"/>
              <a:chExt cx="1211473" cy="1171289"/>
            </a:xfrm>
          </p:grpSpPr>
          <p:sp>
            <p:nvSpPr>
              <p:cNvPr id="34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231614" y="727851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190500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2.</a:t>
                </a:r>
              </a:p>
            </p:txBody>
          </p:sp>
          <p:sp>
            <p:nvSpPr>
              <p:cNvPr id="35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198847" y="726113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2.</a:t>
                </a: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F6D9A23-694E-13DE-84E5-45A5AAAA3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4422" y="0"/>
            <a:ext cx="8992379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74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36598A7D-A55F-4383-AC82-C5C3205F2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536" y="1030194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2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959</TotalTime>
  <Words>696</Words>
  <Application>Microsoft Office PowerPoint</Application>
  <PresentationFormat>Widescreen</PresentationFormat>
  <Paragraphs>94</Paragraphs>
  <Slides>24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Amasis MT Pro</vt:lpstr>
      <vt:lpstr>Aptos</vt:lpstr>
      <vt:lpstr>Aptos Display</vt:lpstr>
      <vt:lpstr>Arial</vt:lpstr>
      <vt:lpstr>Calibri</vt:lpstr>
      <vt:lpstr>Calibri Light</vt:lpstr>
      <vt:lpstr>Cambria</vt:lpstr>
      <vt:lpstr>Cambria Math</vt:lpstr>
      <vt:lpstr>等线</vt:lpstr>
      <vt:lpstr>LNTH-LuoLuoNotangYuanTi 1</vt:lpstr>
      <vt:lpstr>SVN-Poky's</vt:lpstr>
      <vt:lpstr>Times New Roman</vt:lpstr>
      <vt:lpstr>UTM Cookies</vt:lpstr>
      <vt:lpstr>UTM Flavour</vt:lpstr>
      <vt:lpstr>Custom Design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User</cp:lastModifiedBy>
  <cp:revision>272</cp:revision>
  <dcterms:created xsi:type="dcterms:W3CDTF">2023-06-08T14:57:11Z</dcterms:created>
  <dcterms:modified xsi:type="dcterms:W3CDTF">2026-01-10T02:43:46Z</dcterms:modified>
  <cp:category>9Slide.vn</cp:category>
</cp:coreProperties>
</file>