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2" r:id="rId3"/>
    <p:sldMasterId id="2147483712" r:id="rId4"/>
    <p:sldMasterId id="2147483724" r:id="rId5"/>
    <p:sldMasterId id="2147483736" r:id="rId6"/>
    <p:sldMasterId id="2147483748" r:id="rId7"/>
  </p:sldMasterIdLst>
  <p:notesMasterIdLst>
    <p:notesMasterId r:id="rId24"/>
  </p:notesMasterIdLst>
  <p:sldIdLst>
    <p:sldId id="3403" r:id="rId8"/>
    <p:sldId id="263" r:id="rId9"/>
    <p:sldId id="3408" r:id="rId10"/>
    <p:sldId id="3409" r:id="rId11"/>
    <p:sldId id="2631" r:id="rId12"/>
    <p:sldId id="3410" r:id="rId13"/>
    <p:sldId id="2896" r:id="rId14"/>
    <p:sldId id="2890" r:id="rId15"/>
    <p:sldId id="3407" r:id="rId16"/>
    <p:sldId id="3411" r:id="rId17"/>
    <p:sldId id="2901" r:id="rId18"/>
    <p:sldId id="3406" r:id="rId19"/>
    <p:sldId id="3412" r:id="rId20"/>
    <p:sldId id="297" r:id="rId21"/>
    <p:sldId id="306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250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423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551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5598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3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12570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203187" y="2126252"/>
            <a:ext cx="12649187" cy="4871449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8549447">
            <a:off x="1091822" y="52712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-7207332">
            <a:off x="10927925" y="780723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3647476">
            <a:off x="10140486" y="6037211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2195570">
            <a:off x="9938596" y="6263435"/>
            <a:ext cx="211281" cy="19993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6096000" y="2448000"/>
            <a:ext cx="5135600" cy="10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2147133" y="2556000"/>
            <a:ext cx="2766800" cy="17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6096000" y="3540000"/>
            <a:ext cx="50420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2" y="-306790"/>
            <a:ext cx="12296443" cy="2277265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998213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959400" y="1557400"/>
            <a:ext cx="8273200" cy="3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36625" y="-1837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9"/>
          <p:cNvSpPr/>
          <p:nvPr/>
        </p:nvSpPr>
        <p:spPr>
          <a:xfrm flipH="1">
            <a:off x="9523459" y="476805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9"/>
          <p:cNvSpPr/>
          <p:nvPr/>
        </p:nvSpPr>
        <p:spPr>
          <a:xfrm rot="1382476">
            <a:off x="214866" y="6298633"/>
            <a:ext cx="293348" cy="277595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92704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6159512" y="2108267"/>
            <a:ext cx="6094573" cy="4749803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2406600" y="2438417"/>
            <a:ext cx="7378800" cy="16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5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2406600" y="3872784"/>
            <a:ext cx="73788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1219170" lvl="1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38110" y="-12693"/>
            <a:ext cx="2705156" cy="2108260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11105935" y="6077591"/>
            <a:ext cx="936792" cy="1092780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9924339" y="6046502"/>
            <a:ext cx="468312" cy="441255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555345" y="-503890"/>
            <a:ext cx="1070992" cy="1069428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965576" y="376027"/>
            <a:ext cx="794201" cy="826632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10739274" y="5114608"/>
            <a:ext cx="582567" cy="685416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99116" y="177710"/>
            <a:ext cx="521187" cy="516812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565818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4827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6306"/>
            <a:ext cx="2908384" cy="6870607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756400" cy="10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965167" y="2759000"/>
            <a:ext cx="3899600" cy="13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>
                <a:solidFill>
                  <a:srgbClr val="FFFFFF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692580" y="861233"/>
            <a:ext cx="272368" cy="236729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1"/>
          <p:cNvSpPr/>
          <p:nvPr/>
        </p:nvSpPr>
        <p:spPr>
          <a:xfrm rot="-522159">
            <a:off x="11153681" y="790724"/>
            <a:ext cx="272364" cy="23672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1"/>
          <p:cNvSpPr/>
          <p:nvPr/>
        </p:nvSpPr>
        <p:spPr>
          <a:xfrm rot="-522202">
            <a:off x="10815560" y="474159"/>
            <a:ext cx="379061" cy="32945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2552820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965200" y="1410699"/>
            <a:ext cx="10266800" cy="4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8953600" cy="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458803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46" y="4724401"/>
            <a:ext cx="575324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4356102" y="16"/>
            <a:ext cx="7835793" cy="213358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7790109" y="1783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2583109" y="48056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495144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1110767"/>
            <a:ext cx="12191931" cy="7968736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452809" y="27990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10772143" y="1338545"/>
            <a:ext cx="384288" cy="372932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534464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8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8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6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3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2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66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8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9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20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60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5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171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32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65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77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117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144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809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80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46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6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979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826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1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03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2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28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2294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289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982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50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37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26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108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76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93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18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046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18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85B308EA-C778-008E-88FF-8EC8040EA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59E867-CC3F-8E45-8F4A-36B5F20BB156}"/>
              </a:ext>
            </a:extLst>
          </p:cNvPr>
          <p:cNvSpPr/>
          <p:nvPr userDrawn="1"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31BCCD3-FEDF-1F3A-F986-7131DC26061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496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2024/12/1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FCEAD145-3EE8-B7B8-F2B7-92316341E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6024CD-1901-6CD8-451B-CDE48D22744D}"/>
              </a:ext>
            </a:extLst>
          </p:cNvPr>
          <p:cNvSpPr/>
          <p:nvPr userDrawn="1"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F03D97-3593-8E7A-7750-6518FABA797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496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33DC486-D809-8C66-427D-08512EB7CD0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496" y="0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85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8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3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68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6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1.png"/><Relationship Id="rId11" Type="http://schemas.microsoft.com/office/2007/relationships/hdphoto" Target="../media/hdphoto11.wdp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3.png"/><Relationship Id="rId1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21" Type="http://schemas.microsoft.com/office/2007/relationships/hdphoto" Target="../media/hdphoto3.wdp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svg"/><Relationship Id="rId5" Type="http://schemas.microsoft.com/office/2007/relationships/media" Target="../media/media3.mp3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svg"/><Relationship Id="rId5" Type="http://schemas.microsoft.com/office/2007/relationships/media" Target="../media/media3.mp3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4.svg"/><Relationship Id="rId1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3.png"/><Relationship Id="rId17" Type="http://schemas.openxmlformats.org/officeDocument/2006/relationships/image" Target="../media/image16.sv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svg"/><Relationship Id="rId5" Type="http://schemas.microsoft.com/office/2007/relationships/media" Target="../media/media3.mp3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19" Type="http://schemas.openxmlformats.org/officeDocument/2006/relationships/image" Target="../media/image18.sv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8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microsoft.com/office/2007/relationships/hdphoto" Target="../media/hdphoto9.wdp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060E94-35F5-6810-3253-7720922F3F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369A7-0FB1-C0ED-339D-7EB0BE64422A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/>
                <a:t>Nguyễn Lê Mỹ Ngân thCBQ</a:t>
              </a:r>
            </a:p>
          </p:txBody>
        </p:sp>
        <p:pic>
          <p:nvPicPr>
            <p:cNvPr id="5" name="Picture 4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35DEE72E-865A-DCB7-1D6F-D54AD5624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B88B6063-F717-41DD-255F-C5805096F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DEB599A-0FEB-6F92-D41E-90E68D2EC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8" name="Picture 7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2B11811-BCBB-2552-A733-D5ACA56FC9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4A0924-6447-05F9-D25D-1626C1657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6892" y="1840899"/>
            <a:ext cx="7840136" cy="21398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060E94-35F5-6810-3253-7720922F3F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369A7-0FB1-C0ED-339D-7EB0BE64422A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5" name="Picture 4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35DEE72E-865A-DCB7-1D6F-D54AD5624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B88B6063-F717-41DD-255F-C5805096F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DEB599A-0FEB-6F92-D41E-90E68D2EC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8" name="Picture 7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2B11811-BCBB-2552-A733-D5ACA56FC9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10" name="Picture 9" descr="A green orange and white text&#10;&#10;Description automatically generated">
            <a:extLst>
              <a:ext uri="{FF2B5EF4-FFF2-40B4-BE49-F238E27FC236}">
                <a16:creationId xmlns:a16="http://schemas.microsoft.com/office/drawing/2014/main" id="{66D4531F-73A3-AB07-51C8-EF854927D3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6" y="117328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78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8AA764-88EE-0064-D009-3DC01F58E91D}"/>
              </a:ext>
            </a:extLst>
          </p:cNvPr>
          <p:cNvSpPr/>
          <p:nvPr/>
        </p:nvSpPr>
        <p:spPr>
          <a:xfrm>
            <a:off x="313510" y="326571"/>
            <a:ext cx="11586754" cy="620485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lgDash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15CD13-9FFB-1BE4-12C4-B6AA0D3D6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2530" y="326571"/>
            <a:ext cx="7011905" cy="4426080"/>
          </a:xfrm>
          <a:prstGeom prst="rect">
            <a:avLst/>
          </a:prstGeom>
        </p:spPr>
      </p:pic>
      <p:pic>
        <p:nvPicPr>
          <p:cNvPr id="546" name="Picture 545">
            <a:extLst>
              <a:ext uri="{FF2B5EF4-FFF2-40B4-BE49-F238E27FC236}">
                <a16:creationId xmlns:a16="http://schemas.microsoft.com/office/drawing/2014/main" id="{DD659BE1-0BB7-2A09-8AA7-FC29373FE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04" y="451273"/>
            <a:ext cx="4468755" cy="1304657"/>
          </a:xfrm>
          <a:prstGeom prst="rect">
            <a:avLst/>
          </a:prstGeom>
        </p:spPr>
      </p:pic>
      <p:sp>
        <p:nvSpPr>
          <p:cNvPr id="547" name="Rectangle 546">
            <a:extLst>
              <a:ext uri="{FF2B5EF4-FFF2-40B4-BE49-F238E27FC236}">
                <a16:creationId xmlns:a16="http://schemas.microsoft.com/office/drawing/2014/main" id="{5C0C5896-53C9-2E2B-9EE8-E441C638DB96}"/>
              </a:ext>
            </a:extLst>
          </p:cNvPr>
          <p:cNvSpPr/>
          <p:nvPr/>
        </p:nvSpPr>
        <p:spPr>
          <a:xfrm>
            <a:off x="738266" y="2352174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4  = </a:t>
            </a:r>
          </a:p>
        </p:txBody>
      </p:sp>
      <p:sp>
        <p:nvSpPr>
          <p:cNvPr id="548" name="Rectangle 547">
            <a:extLst>
              <a:ext uri="{FF2B5EF4-FFF2-40B4-BE49-F238E27FC236}">
                <a16:creationId xmlns:a16="http://schemas.microsoft.com/office/drawing/2014/main" id="{3A176572-3046-8898-362D-EBF30FB0A005}"/>
              </a:ext>
            </a:extLst>
          </p:cNvPr>
          <p:cNvSpPr/>
          <p:nvPr/>
        </p:nvSpPr>
        <p:spPr>
          <a:xfrm>
            <a:off x="738266" y="3087211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7  = </a:t>
            </a: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BCC297E6-3733-40EE-8B9A-D143597B3A7B}"/>
              </a:ext>
            </a:extLst>
          </p:cNvPr>
          <p:cNvSpPr/>
          <p:nvPr/>
        </p:nvSpPr>
        <p:spPr>
          <a:xfrm>
            <a:off x="738266" y="3822248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1  = </a:t>
            </a:r>
          </a:p>
        </p:txBody>
      </p:sp>
      <p:sp>
        <p:nvSpPr>
          <p:cNvPr id="550" name="Rectangle 549">
            <a:extLst>
              <a:ext uri="{FF2B5EF4-FFF2-40B4-BE49-F238E27FC236}">
                <a16:creationId xmlns:a16="http://schemas.microsoft.com/office/drawing/2014/main" id="{38A7BC82-9DE6-BC51-20C4-4AD76AE5A0DB}"/>
              </a:ext>
            </a:extLst>
          </p:cNvPr>
          <p:cNvSpPr/>
          <p:nvPr/>
        </p:nvSpPr>
        <p:spPr>
          <a:xfrm>
            <a:off x="738266" y="4557285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5  = </a:t>
            </a:r>
          </a:p>
        </p:txBody>
      </p:sp>
      <p:sp>
        <p:nvSpPr>
          <p:cNvPr id="551" name="Rectangle 550">
            <a:extLst>
              <a:ext uri="{FF2B5EF4-FFF2-40B4-BE49-F238E27FC236}">
                <a16:creationId xmlns:a16="http://schemas.microsoft.com/office/drawing/2014/main" id="{24AEBFA9-3C77-99DD-6A66-2A709314FEC4}"/>
              </a:ext>
            </a:extLst>
          </p:cNvPr>
          <p:cNvSpPr/>
          <p:nvPr/>
        </p:nvSpPr>
        <p:spPr>
          <a:xfrm>
            <a:off x="738266" y="5248359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2  = </a:t>
            </a:r>
          </a:p>
        </p:txBody>
      </p:sp>
      <p:sp>
        <p:nvSpPr>
          <p:cNvPr id="552" name="Rectangle 551">
            <a:extLst>
              <a:ext uri="{FF2B5EF4-FFF2-40B4-BE49-F238E27FC236}">
                <a16:creationId xmlns:a16="http://schemas.microsoft.com/office/drawing/2014/main" id="{876AF620-C6A6-288F-3C5F-2C6FD62A5A3C}"/>
              </a:ext>
            </a:extLst>
          </p:cNvPr>
          <p:cNvSpPr/>
          <p:nvPr/>
        </p:nvSpPr>
        <p:spPr>
          <a:xfrm>
            <a:off x="3296240" y="2352174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10 = </a:t>
            </a:r>
          </a:p>
        </p:txBody>
      </p:sp>
      <p:sp>
        <p:nvSpPr>
          <p:cNvPr id="553" name="Rectangle 552">
            <a:extLst>
              <a:ext uri="{FF2B5EF4-FFF2-40B4-BE49-F238E27FC236}">
                <a16:creationId xmlns:a16="http://schemas.microsoft.com/office/drawing/2014/main" id="{8AB8F591-23F4-D73F-B319-D082AAAF43EA}"/>
              </a:ext>
            </a:extLst>
          </p:cNvPr>
          <p:cNvSpPr/>
          <p:nvPr/>
        </p:nvSpPr>
        <p:spPr>
          <a:xfrm>
            <a:off x="3296240" y="3087211"/>
            <a:ext cx="2419644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8  = </a:t>
            </a: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id="{120874C4-EC3F-A1A1-CC40-FD82D2332AC7}"/>
              </a:ext>
            </a:extLst>
          </p:cNvPr>
          <p:cNvSpPr/>
          <p:nvPr/>
        </p:nvSpPr>
        <p:spPr>
          <a:xfrm>
            <a:off x="3284517" y="3822248"/>
            <a:ext cx="2417297" cy="611944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6  = </a:t>
            </a: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id="{6211192F-E54E-4A87-2C49-BF3020EAE898}"/>
              </a:ext>
            </a:extLst>
          </p:cNvPr>
          <p:cNvSpPr/>
          <p:nvPr/>
        </p:nvSpPr>
        <p:spPr>
          <a:xfrm>
            <a:off x="3299758" y="4557285"/>
            <a:ext cx="2417297" cy="633046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9  = </a:t>
            </a: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id="{96614929-CFF1-9728-96C8-B89D985C0E6E}"/>
              </a:ext>
            </a:extLst>
          </p:cNvPr>
          <p:cNvSpPr/>
          <p:nvPr/>
        </p:nvSpPr>
        <p:spPr>
          <a:xfrm>
            <a:off x="3313826" y="5280012"/>
            <a:ext cx="2417297" cy="594360"/>
          </a:xfrm>
          <a:prstGeom prst="rect">
            <a:avLst/>
          </a:prstGeom>
          <a:solidFill>
            <a:schemeClr val="bg2"/>
          </a:solidFill>
          <a:ln w="12700">
            <a:solidFill>
              <a:schemeClr val="accent1">
                <a:lumMod val="75000"/>
              </a:schemeClr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 X  3  = </a:t>
            </a: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id="{72976F6E-3BB8-E242-006B-C8290FF6192D}"/>
              </a:ext>
            </a:extLst>
          </p:cNvPr>
          <p:cNvSpPr/>
          <p:nvPr/>
        </p:nvSpPr>
        <p:spPr>
          <a:xfrm>
            <a:off x="2230820" y="2326326"/>
            <a:ext cx="914400" cy="71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id="{7B51B257-EEA5-1021-64F5-14C4DAD8017B}"/>
              </a:ext>
            </a:extLst>
          </p:cNvPr>
          <p:cNvSpPr/>
          <p:nvPr/>
        </p:nvSpPr>
        <p:spPr>
          <a:xfrm>
            <a:off x="2357828" y="2976350"/>
            <a:ext cx="914400" cy="71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D2CF8298-3037-5937-7D88-DE214D654A22}"/>
              </a:ext>
            </a:extLst>
          </p:cNvPr>
          <p:cNvSpPr/>
          <p:nvPr/>
        </p:nvSpPr>
        <p:spPr>
          <a:xfrm>
            <a:off x="2412928" y="3723696"/>
            <a:ext cx="859300" cy="692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A2078B70-40D2-6C95-5972-166FE36DFC1E}"/>
              </a:ext>
            </a:extLst>
          </p:cNvPr>
          <p:cNvSpPr/>
          <p:nvPr/>
        </p:nvSpPr>
        <p:spPr>
          <a:xfrm>
            <a:off x="2300388" y="4449941"/>
            <a:ext cx="859300" cy="692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30EE1695-6EFF-219D-82A1-6C85C5A7633C}"/>
              </a:ext>
            </a:extLst>
          </p:cNvPr>
          <p:cNvSpPr/>
          <p:nvPr/>
        </p:nvSpPr>
        <p:spPr>
          <a:xfrm>
            <a:off x="4917311" y="2369986"/>
            <a:ext cx="859300" cy="692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03C7E241-EBD2-124D-CDD0-8727135FEF80}"/>
              </a:ext>
            </a:extLst>
          </p:cNvPr>
          <p:cNvSpPr/>
          <p:nvPr/>
        </p:nvSpPr>
        <p:spPr>
          <a:xfrm>
            <a:off x="2412928" y="5176186"/>
            <a:ext cx="835558" cy="685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7BE46FBA-A558-3DB7-3B40-BDAF54391E98}"/>
              </a:ext>
            </a:extLst>
          </p:cNvPr>
          <p:cNvSpPr/>
          <p:nvPr/>
        </p:nvSpPr>
        <p:spPr>
          <a:xfrm>
            <a:off x="4917311" y="3096671"/>
            <a:ext cx="859300" cy="692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A9535DA4-A303-28FC-8C26-A7BB0CEBE7F0}"/>
              </a:ext>
            </a:extLst>
          </p:cNvPr>
          <p:cNvSpPr/>
          <p:nvPr/>
        </p:nvSpPr>
        <p:spPr>
          <a:xfrm>
            <a:off x="4917311" y="3823356"/>
            <a:ext cx="859300" cy="685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95C76D1E-B576-6C0D-5D34-7EA69C8DF2D4}"/>
              </a:ext>
            </a:extLst>
          </p:cNvPr>
          <p:cNvSpPr/>
          <p:nvPr/>
        </p:nvSpPr>
        <p:spPr>
          <a:xfrm>
            <a:off x="4917311" y="4543006"/>
            <a:ext cx="835558" cy="685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8919B844-9B49-3103-42AA-B91E83704720}"/>
              </a:ext>
            </a:extLst>
          </p:cNvPr>
          <p:cNvSpPr/>
          <p:nvPr/>
        </p:nvSpPr>
        <p:spPr>
          <a:xfrm>
            <a:off x="4917311" y="5262655"/>
            <a:ext cx="835558" cy="6857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/>
      <p:bldP spid="558" grpId="0"/>
      <p:bldP spid="559" grpId="0"/>
      <p:bldP spid="560" grpId="0"/>
      <p:bldP spid="561" grpId="0"/>
      <p:bldP spid="562" grpId="0"/>
      <p:bldP spid="563" grpId="0"/>
      <p:bldP spid="564" grpId="0"/>
      <p:bldP spid="565" grpId="0"/>
      <p:bldP spid="5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6E0AC95-D9BE-C26E-4C79-65DC8CF2EA49}"/>
              </a:ext>
            </a:extLst>
          </p:cNvPr>
          <p:cNvSpPr/>
          <p:nvPr/>
        </p:nvSpPr>
        <p:spPr>
          <a:xfrm>
            <a:off x="313510" y="326571"/>
            <a:ext cx="11586754" cy="620485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lgDashDot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oogle Shape;5341;p47">
            <a:extLst>
              <a:ext uri="{FF2B5EF4-FFF2-40B4-BE49-F238E27FC236}">
                <a16:creationId xmlns:a16="http://schemas.microsoft.com/office/drawing/2014/main" id="{6A351FE8-31F9-0368-6B3B-8B67D6580976}"/>
              </a:ext>
            </a:extLst>
          </p:cNvPr>
          <p:cNvGrpSpPr/>
          <p:nvPr/>
        </p:nvGrpSpPr>
        <p:grpSpPr>
          <a:xfrm>
            <a:off x="9550400" y="326571"/>
            <a:ext cx="2052211" cy="1603829"/>
            <a:chOff x="5334410" y="1639519"/>
            <a:chExt cx="3089594" cy="2411978"/>
          </a:xfrm>
        </p:grpSpPr>
        <p:sp>
          <p:nvSpPr>
            <p:cNvPr id="7" name="Google Shape;5342;p47">
              <a:extLst>
                <a:ext uri="{FF2B5EF4-FFF2-40B4-BE49-F238E27FC236}">
                  <a16:creationId xmlns:a16="http://schemas.microsoft.com/office/drawing/2014/main" id="{8EB36313-99F0-46B9-65E8-0BF2BE9F07E7}"/>
                </a:ext>
              </a:extLst>
            </p:cNvPr>
            <p:cNvSpPr/>
            <p:nvPr/>
          </p:nvSpPr>
          <p:spPr>
            <a:xfrm>
              <a:off x="5334410" y="1820551"/>
              <a:ext cx="3089594" cy="2230947"/>
            </a:xfrm>
            <a:custGeom>
              <a:avLst/>
              <a:gdLst/>
              <a:ahLst/>
              <a:cxnLst/>
              <a:rect l="l" t="t" r="r" b="b"/>
              <a:pathLst>
                <a:path w="28962" h="20913" extrusionOk="0">
                  <a:moveTo>
                    <a:pt x="6288" y="1"/>
                  </a:moveTo>
                  <a:cubicBezTo>
                    <a:pt x="5933" y="1"/>
                    <a:pt x="5567" y="26"/>
                    <a:pt x="5190" y="81"/>
                  </a:cubicBezTo>
                  <a:cubicBezTo>
                    <a:pt x="4091" y="243"/>
                    <a:pt x="2877" y="898"/>
                    <a:pt x="3000" y="1880"/>
                  </a:cubicBezTo>
                  <a:cubicBezTo>
                    <a:pt x="3106" y="2703"/>
                    <a:pt x="4116" y="3309"/>
                    <a:pt x="4199" y="4131"/>
                  </a:cubicBezTo>
                  <a:cubicBezTo>
                    <a:pt x="4297" y="5069"/>
                    <a:pt x="3217" y="5669"/>
                    <a:pt x="2408" y="6246"/>
                  </a:cubicBezTo>
                  <a:cubicBezTo>
                    <a:pt x="1482" y="6910"/>
                    <a:pt x="779" y="7803"/>
                    <a:pt x="389" y="8799"/>
                  </a:cubicBezTo>
                  <a:cubicBezTo>
                    <a:pt x="68" y="9619"/>
                    <a:pt x="1" y="10640"/>
                    <a:pt x="682" y="11307"/>
                  </a:cubicBezTo>
                  <a:cubicBezTo>
                    <a:pt x="1385" y="11999"/>
                    <a:pt x="2556" y="12032"/>
                    <a:pt x="3588" y="12088"/>
                  </a:cubicBezTo>
                  <a:cubicBezTo>
                    <a:pt x="4621" y="12144"/>
                    <a:pt x="5843" y="12395"/>
                    <a:pt x="6264" y="13240"/>
                  </a:cubicBezTo>
                  <a:cubicBezTo>
                    <a:pt x="6495" y="13698"/>
                    <a:pt x="6415" y="14219"/>
                    <a:pt x="6286" y="14694"/>
                  </a:cubicBezTo>
                  <a:cubicBezTo>
                    <a:pt x="5873" y="16217"/>
                    <a:pt x="5011" y="17695"/>
                    <a:pt x="5243" y="19272"/>
                  </a:cubicBezTo>
                  <a:cubicBezTo>
                    <a:pt x="5352" y="20005"/>
                    <a:pt x="5859" y="20831"/>
                    <a:pt x="6694" y="20906"/>
                  </a:cubicBezTo>
                  <a:cubicBezTo>
                    <a:pt x="6736" y="20911"/>
                    <a:pt x="6779" y="20912"/>
                    <a:pt x="6821" y="20912"/>
                  </a:cubicBezTo>
                  <a:cubicBezTo>
                    <a:pt x="7301" y="20912"/>
                    <a:pt x="7735" y="20662"/>
                    <a:pt x="8130" y="20424"/>
                  </a:cubicBezTo>
                  <a:cubicBezTo>
                    <a:pt x="9015" y="19885"/>
                    <a:pt x="9899" y="19353"/>
                    <a:pt x="10781" y="18814"/>
                  </a:cubicBezTo>
                  <a:cubicBezTo>
                    <a:pt x="11398" y="18440"/>
                    <a:pt x="12082" y="18052"/>
                    <a:pt x="12832" y="18052"/>
                  </a:cubicBezTo>
                  <a:cubicBezTo>
                    <a:pt x="12898" y="18052"/>
                    <a:pt x="12965" y="18055"/>
                    <a:pt x="13032" y="18061"/>
                  </a:cubicBezTo>
                  <a:cubicBezTo>
                    <a:pt x="14410" y="18195"/>
                    <a:pt x="15163" y="19559"/>
                    <a:pt x="16290" y="20298"/>
                  </a:cubicBezTo>
                  <a:cubicBezTo>
                    <a:pt x="16900" y="20698"/>
                    <a:pt x="17658" y="20908"/>
                    <a:pt x="18405" y="20908"/>
                  </a:cubicBezTo>
                  <a:cubicBezTo>
                    <a:pt x="18861" y="20908"/>
                    <a:pt x="19313" y="20830"/>
                    <a:pt x="19725" y="20669"/>
                  </a:cubicBezTo>
                  <a:cubicBezTo>
                    <a:pt x="20810" y="20248"/>
                    <a:pt x="21569" y="19274"/>
                    <a:pt x="21636" y="18217"/>
                  </a:cubicBezTo>
                  <a:cubicBezTo>
                    <a:pt x="21703" y="17193"/>
                    <a:pt x="21231" y="15957"/>
                    <a:pt x="22068" y="15268"/>
                  </a:cubicBezTo>
                  <a:cubicBezTo>
                    <a:pt x="22387" y="15006"/>
                    <a:pt x="22813" y="14909"/>
                    <a:pt x="23263" y="14909"/>
                  </a:cubicBezTo>
                  <a:cubicBezTo>
                    <a:pt x="23660" y="14909"/>
                    <a:pt x="24076" y="14984"/>
                    <a:pt x="24456" y="15087"/>
                  </a:cubicBezTo>
                  <a:cubicBezTo>
                    <a:pt x="25117" y="15261"/>
                    <a:pt x="25799" y="15504"/>
                    <a:pt x="26465" y="15504"/>
                  </a:cubicBezTo>
                  <a:cubicBezTo>
                    <a:pt x="26619" y="15504"/>
                    <a:pt x="26773" y="15491"/>
                    <a:pt x="26925" y="15461"/>
                  </a:cubicBezTo>
                  <a:cubicBezTo>
                    <a:pt x="28524" y="15146"/>
                    <a:pt x="28897" y="13134"/>
                    <a:pt x="27994" y="11882"/>
                  </a:cubicBezTo>
                  <a:cubicBezTo>
                    <a:pt x="27636" y="11391"/>
                    <a:pt x="27134" y="10939"/>
                    <a:pt x="27051" y="10364"/>
                  </a:cubicBezTo>
                  <a:cubicBezTo>
                    <a:pt x="26933" y="9560"/>
                    <a:pt x="27678" y="8919"/>
                    <a:pt x="28172" y="8252"/>
                  </a:cubicBezTo>
                  <a:cubicBezTo>
                    <a:pt x="28702" y="7529"/>
                    <a:pt x="28962" y="6623"/>
                    <a:pt x="28738" y="5758"/>
                  </a:cubicBezTo>
                  <a:cubicBezTo>
                    <a:pt x="28515" y="4893"/>
                    <a:pt x="27770" y="4106"/>
                    <a:pt x="26800" y="3861"/>
                  </a:cubicBezTo>
                  <a:cubicBezTo>
                    <a:pt x="26454" y="3774"/>
                    <a:pt x="26086" y="3753"/>
                    <a:pt x="25715" y="3753"/>
                  </a:cubicBezTo>
                  <a:cubicBezTo>
                    <a:pt x="25378" y="3753"/>
                    <a:pt x="25039" y="3770"/>
                    <a:pt x="24709" y="3770"/>
                  </a:cubicBezTo>
                  <a:cubicBezTo>
                    <a:pt x="24061" y="3770"/>
                    <a:pt x="23451" y="3705"/>
                    <a:pt x="22978" y="3317"/>
                  </a:cubicBezTo>
                  <a:cubicBezTo>
                    <a:pt x="22093" y="2597"/>
                    <a:pt x="22341" y="1197"/>
                    <a:pt x="21415" y="513"/>
                  </a:cubicBezTo>
                  <a:cubicBezTo>
                    <a:pt x="21057" y="247"/>
                    <a:pt x="20609" y="154"/>
                    <a:pt x="20145" y="154"/>
                  </a:cubicBezTo>
                  <a:cubicBezTo>
                    <a:pt x="19774" y="154"/>
                    <a:pt x="19393" y="213"/>
                    <a:pt x="19041" y="290"/>
                  </a:cubicBezTo>
                  <a:cubicBezTo>
                    <a:pt x="17867" y="555"/>
                    <a:pt x="16740" y="971"/>
                    <a:pt x="15710" y="1523"/>
                  </a:cubicBezTo>
                  <a:cubicBezTo>
                    <a:pt x="14786" y="2016"/>
                    <a:pt x="14376" y="2580"/>
                    <a:pt x="13701" y="2580"/>
                  </a:cubicBezTo>
                  <a:cubicBezTo>
                    <a:pt x="13437" y="2580"/>
                    <a:pt x="13132" y="2493"/>
                    <a:pt x="12739" y="2282"/>
                  </a:cubicBezTo>
                  <a:cubicBezTo>
                    <a:pt x="10646" y="1161"/>
                    <a:pt x="8693" y="1"/>
                    <a:pt x="6288" y="1"/>
                  </a:cubicBezTo>
                  <a:close/>
                </a:path>
              </a:pathLst>
            </a:custGeom>
            <a:solidFill>
              <a:srgbClr val="EF9F9C">
                <a:alpha val="64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5343;p47">
              <a:extLst>
                <a:ext uri="{FF2B5EF4-FFF2-40B4-BE49-F238E27FC236}">
                  <a16:creationId xmlns:a16="http://schemas.microsoft.com/office/drawing/2014/main" id="{99F7FE67-4692-961A-BACF-4DA957333BD1}"/>
                </a:ext>
              </a:extLst>
            </p:cNvPr>
            <p:cNvSpPr/>
            <p:nvPr/>
          </p:nvSpPr>
          <p:spPr>
            <a:xfrm>
              <a:off x="6853178" y="1639519"/>
              <a:ext cx="36057" cy="1352457"/>
            </a:xfrm>
            <a:custGeom>
              <a:avLst/>
              <a:gdLst/>
              <a:ahLst/>
              <a:cxnLst/>
              <a:rect l="l" t="t" r="r" b="b"/>
              <a:pathLst>
                <a:path w="338" h="12678" extrusionOk="0">
                  <a:moveTo>
                    <a:pt x="0" y="1"/>
                  </a:moveTo>
                  <a:lnTo>
                    <a:pt x="0" y="12677"/>
                  </a:lnTo>
                  <a:lnTo>
                    <a:pt x="338" y="12677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344;p47">
              <a:extLst>
                <a:ext uri="{FF2B5EF4-FFF2-40B4-BE49-F238E27FC236}">
                  <a16:creationId xmlns:a16="http://schemas.microsoft.com/office/drawing/2014/main" id="{68B2DE07-947C-9A18-E63B-08C84A48F54B}"/>
                </a:ext>
              </a:extLst>
            </p:cNvPr>
            <p:cNvSpPr/>
            <p:nvPr/>
          </p:nvSpPr>
          <p:spPr>
            <a:xfrm>
              <a:off x="5846676" y="2052041"/>
              <a:ext cx="2041061" cy="1166092"/>
            </a:xfrm>
            <a:custGeom>
              <a:avLst/>
              <a:gdLst/>
              <a:ahLst/>
              <a:cxnLst/>
              <a:rect l="l" t="t" r="r" b="b"/>
              <a:pathLst>
                <a:path w="19133" h="10931" extrusionOk="0">
                  <a:moveTo>
                    <a:pt x="9566" y="0"/>
                  </a:moveTo>
                  <a:cubicBezTo>
                    <a:pt x="4282" y="0"/>
                    <a:pt x="0" y="2447"/>
                    <a:pt x="0" y="5465"/>
                  </a:cubicBezTo>
                  <a:cubicBezTo>
                    <a:pt x="0" y="8484"/>
                    <a:pt x="4282" y="10931"/>
                    <a:pt x="9566" y="10931"/>
                  </a:cubicBezTo>
                  <a:cubicBezTo>
                    <a:pt x="14850" y="10931"/>
                    <a:pt x="19132" y="8484"/>
                    <a:pt x="19132" y="5465"/>
                  </a:cubicBezTo>
                  <a:cubicBezTo>
                    <a:pt x="19132" y="2447"/>
                    <a:pt x="14850" y="0"/>
                    <a:pt x="9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5345;p47">
              <a:extLst>
                <a:ext uri="{FF2B5EF4-FFF2-40B4-BE49-F238E27FC236}">
                  <a16:creationId xmlns:a16="http://schemas.microsoft.com/office/drawing/2014/main" id="{35F43567-6EB4-6AFA-7DF6-E7890D4DFFE7}"/>
                </a:ext>
              </a:extLst>
            </p:cNvPr>
            <p:cNvSpPr/>
            <p:nvPr/>
          </p:nvSpPr>
          <p:spPr>
            <a:xfrm>
              <a:off x="6115396" y="2042547"/>
              <a:ext cx="1503619" cy="1184547"/>
            </a:xfrm>
            <a:custGeom>
              <a:avLst/>
              <a:gdLst/>
              <a:ahLst/>
              <a:cxnLst/>
              <a:rect l="l" t="t" r="r" b="b"/>
              <a:pathLst>
                <a:path w="14095" h="11104" extrusionOk="0">
                  <a:moveTo>
                    <a:pt x="7047" y="173"/>
                  </a:moveTo>
                  <a:cubicBezTo>
                    <a:pt x="10841" y="173"/>
                    <a:pt x="13927" y="2586"/>
                    <a:pt x="13924" y="5554"/>
                  </a:cubicBezTo>
                  <a:cubicBezTo>
                    <a:pt x="13924" y="8523"/>
                    <a:pt x="10841" y="10936"/>
                    <a:pt x="7047" y="10936"/>
                  </a:cubicBezTo>
                  <a:cubicBezTo>
                    <a:pt x="3253" y="10936"/>
                    <a:pt x="168" y="8523"/>
                    <a:pt x="168" y="5554"/>
                  </a:cubicBezTo>
                  <a:cubicBezTo>
                    <a:pt x="168" y="2586"/>
                    <a:pt x="3253" y="173"/>
                    <a:pt x="7047" y="173"/>
                  </a:cubicBezTo>
                  <a:close/>
                  <a:moveTo>
                    <a:pt x="7047" y="0"/>
                  </a:moveTo>
                  <a:cubicBezTo>
                    <a:pt x="3164" y="0"/>
                    <a:pt x="0" y="2488"/>
                    <a:pt x="0" y="5552"/>
                  </a:cubicBezTo>
                  <a:cubicBezTo>
                    <a:pt x="0" y="8612"/>
                    <a:pt x="3158" y="11103"/>
                    <a:pt x="7047" y="11103"/>
                  </a:cubicBezTo>
                  <a:cubicBezTo>
                    <a:pt x="10933" y="11103"/>
                    <a:pt x="14094" y="8612"/>
                    <a:pt x="14094" y="5552"/>
                  </a:cubicBezTo>
                  <a:cubicBezTo>
                    <a:pt x="14094" y="2488"/>
                    <a:pt x="10936" y="0"/>
                    <a:pt x="7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346;p47">
              <a:extLst>
                <a:ext uri="{FF2B5EF4-FFF2-40B4-BE49-F238E27FC236}">
                  <a16:creationId xmlns:a16="http://schemas.microsoft.com/office/drawing/2014/main" id="{A2863229-AADC-1D80-F72E-1600E793C76E}"/>
                </a:ext>
              </a:extLst>
            </p:cNvPr>
            <p:cNvSpPr/>
            <p:nvPr/>
          </p:nvSpPr>
          <p:spPr>
            <a:xfrm>
              <a:off x="6504342" y="2042547"/>
              <a:ext cx="725620" cy="1184547"/>
            </a:xfrm>
            <a:custGeom>
              <a:avLst/>
              <a:gdLst/>
              <a:ahLst/>
              <a:cxnLst/>
              <a:rect l="l" t="t" r="r" b="b"/>
              <a:pathLst>
                <a:path w="6802" h="11104" extrusionOk="0">
                  <a:moveTo>
                    <a:pt x="3401" y="173"/>
                  </a:moveTo>
                  <a:cubicBezTo>
                    <a:pt x="5184" y="173"/>
                    <a:pt x="6635" y="2586"/>
                    <a:pt x="6635" y="5554"/>
                  </a:cubicBezTo>
                  <a:cubicBezTo>
                    <a:pt x="6635" y="8523"/>
                    <a:pt x="5184" y="10936"/>
                    <a:pt x="3401" y="10936"/>
                  </a:cubicBezTo>
                  <a:cubicBezTo>
                    <a:pt x="1619" y="10936"/>
                    <a:pt x="168" y="8523"/>
                    <a:pt x="168" y="5554"/>
                  </a:cubicBezTo>
                  <a:cubicBezTo>
                    <a:pt x="168" y="2586"/>
                    <a:pt x="1619" y="173"/>
                    <a:pt x="3401" y="173"/>
                  </a:cubicBezTo>
                  <a:close/>
                  <a:moveTo>
                    <a:pt x="3401" y="0"/>
                  </a:moveTo>
                  <a:cubicBezTo>
                    <a:pt x="1529" y="0"/>
                    <a:pt x="0" y="2488"/>
                    <a:pt x="0" y="5552"/>
                  </a:cubicBezTo>
                  <a:cubicBezTo>
                    <a:pt x="0" y="8612"/>
                    <a:pt x="1527" y="11103"/>
                    <a:pt x="3401" y="11103"/>
                  </a:cubicBezTo>
                  <a:cubicBezTo>
                    <a:pt x="5276" y="11103"/>
                    <a:pt x="6802" y="8612"/>
                    <a:pt x="6802" y="5552"/>
                  </a:cubicBezTo>
                  <a:cubicBezTo>
                    <a:pt x="6802" y="2488"/>
                    <a:pt x="5279" y="0"/>
                    <a:pt x="3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347;p47">
              <a:extLst>
                <a:ext uri="{FF2B5EF4-FFF2-40B4-BE49-F238E27FC236}">
                  <a16:creationId xmlns:a16="http://schemas.microsoft.com/office/drawing/2014/main" id="{91DC6C22-416E-A2CD-8215-2ADDCCA9EA2E}"/>
                </a:ext>
              </a:extLst>
            </p:cNvPr>
            <p:cNvSpPr/>
            <p:nvPr/>
          </p:nvSpPr>
          <p:spPr>
            <a:xfrm>
              <a:off x="5950473" y="2454429"/>
              <a:ext cx="359076" cy="343822"/>
            </a:xfrm>
            <a:custGeom>
              <a:avLst/>
              <a:gdLst/>
              <a:ahLst/>
              <a:cxnLst/>
              <a:rect l="l" t="t" r="r" b="b"/>
              <a:pathLst>
                <a:path w="3366" h="3223" extrusionOk="0">
                  <a:moveTo>
                    <a:pt x="1842" y="0"/>
                  </a:moveTo>
                  <a:cubicBezTo>
                    <a:pt x="1605" y="61"/>
                    <a:pt x="1426" y="251"/>
                    <a:pt x="1301" y="460"/>
                  </a:cubicBezTo>
                  <a:cubicBezTo>
                    <a:pt x="1217" y="597"/>
                    <a:pt x="1142" y="792"/>
                    <a:pt x="1189" y="946"/>
                  </a:cubicBezTo>
                  <a:cubicBezTo>
                    <a:pt x="1071" y="886"/>
                    <a:pt x="940" y="862"/>
                    <a:pt x="807" y="862"/>
                  </a:cubicBezTo>
                  <a:cubicBezTo>
                    <a:pt x="730" y="862"/>
                    <a:pt x="652" y="870"/>
                    <a:pt x="575" y="884"/>
                  </a:cubicBezTo>
                  <a:cubicBezTo>
                    <a:pt x="372" y="918"/>
                    <a:pt x="196" y="1018"/>
                    <a:pt x="1" y="1096"/>
                  </a:cubicBezTo>
                  <a:cubicBezTo>
                    <a:pt x="59" y="1334"/>
                    <a:pt x="154" y="1562"/>
                    <a:pt x="322" y="1741"/>
                  </a:cubicBezTo>
                  <a:cubicBezTo>
                    <a:pt x="462" y="1888"/>
                    <a:pt x="661" y="1987"/>
                    <a:pt x="863" y="1987"/>
                  </a:cubicBezTo>
                  <a:cubicBezTo>
                    <a:pt x="902" y="1987"/>
                    <a:pt x="941" y="1983"/>
                    <a:pt x="980" y="1975"/>
                  </a:cubicBezTo>
                  <a:lnTo>
                    <a:pt x="980" y="1975"/>
                  </a:lnTo>
                  <a:cubicBezTo>
                    <a:pt x="640" y="2268"/>
                    <a:pt x="461" y="2790"/>
                    <a:pt x="637" y="3206"/>
                  </a:cubicBezTo>
                  <a:cubicBezTo>
                    <a:pt x="656" y="3218"/>
                    <a:pt x="676" y="3223"/>
                    <a:pt x="698" y="3223"/>
                  </a:cubicBezTo>
                  <a:cubicBezTo>
                    <a:pt x="724" y="3223"/>
                    <a:pt x="752" y="3216"/>
                    <a:pt x="779" y="3208"/>
                  </a:cubicBezTo>
                  <a:cubicBezTo>
                    <a:pt x="949" y="3161"/>
                    <a:pt x="1125" y="3108"/>
                    <a:pt x="1278" y="3021"/>
                  </a:cubicBezTo>
                  <a:cubicBezTo>
                    <a:pt x="1432" y="2929"/>
                    <a:pt x="1571" y="2801"/>
                    <a:pt x="1633" y="2634"/>
                  </a:cubicBezTo>
                  <a:cubicBezTo>
                    <a:pt x="1815" y="2956"/>
                    <a:pt x="2184" y="3146"/>
                    <a:pt x="2554" y="3146"/>
                  </a:cubicBezTo>
                  <a:cubicBezTo>
                    <a:pt x="2603" y="3146"/>
                    <a:pt x="2652" y="3143"/>
                    <a:pt x="2701" y="3136"/>
                  </a:cubicBezTo>
                  <a:cubicBezTo>
                    <a:pt x="2832" y="2770"/>
                    <a:pt x="2796" y="2338"/>
                    <a:pt x="2604" y="2003"/>
                  </a:cubicBezTo>
                  <a:lnTo>
                    <a:pt x="2604" y="2003"/>
                  </a:lnTo>
                  <a:cubicBezTo>
                    <a:pt x="2612" y="2004"/>
                    <a:pt x="2620" y="2004"/>
                    <a:pt x="2628" y="2004"/>
                  </a:cubicBezTo>
                  <a:cubicBezTo>
                    <a:pt x="2722" y="2004"/>
                    <a:pt x="2792" y="1948"/>
                    <a:pt x="2871" y="1889"/>
                  </a:cubicBezTo>
                  <a:cubicBezTo>
                    <a:pt x="3086" y="1719"/>
                    <a:pt x="3248" y="1512"/>
                    <a:pt x="3365" y="1261"/>
                  </a:cubicBezTo>
                  <a:cubicBezTo>
                    <a:pt x="3218" y="1038"/>
                    <a:pt x="2944" y="915"/>
                    <a:pt x="2673" y="915"/>
                  </a:cubicBezTo>
                  <a:cubicBezTo>
                    <a:pt x="2554" y="915"/>
                    <a:pt x="2436" y="938"/>
                    <a:pt x="2330" y="988"/>
                  </a:cubicBezTo>
                  <a:cubicBezTo>
                    <a:pt x="2341" y="603"/>
                    <a:pt x="2152" y="232"/>
                    <a:pt x="18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348;p47">
              <a:extLst>
                <a:ext uri="{FF2B5EF4-FFF2-40B4-BE49-F238E27FC236}">
                  <a16:creationId xmlns:a16="http://schemas.microsoft.com/office/drawing/2014/main" id="{568531FB-84CD-50E6-F502-24489FAC6582}"/>
                </a:ext>
              </a:extLst>
            </p:cNvPr>
            <p:cNvSpPr/>
            <p:nvPr/>
          </p:nvSpPr>
          <p:spPr>
            <a:xfrm>
              <a:off x="6101635" y="2503180"/>
              <a:ext cx="67954" cy="126306"/>
            </a:xfrm>
            <a:custGeom>
              <a:avLst/>
              <a:gdLst/>
              <a:ahLst/>
              <a:cxnLst/>
              <a:rect l="l" t="t" r="r" b="b"/>
              <a:pathLst>
                <a:path w="637" h="1184" extrusionOk="0">
                  <a:moveTo>
                    <a:pt x="358" y="1"/>
                  </a:moveTo>
                  <a:cubicBezTo>
                    <a:pt x="252" y="70"/>
                    <a:pt x="129" y="174"/>
                    <a:pt x="73" y="285"/>
                  </a:cubicBezTo>
                  <a:cubicBezTo>
                    <a:pt x="1" y="427"/>
                    <a:pt x="6" y="600"/>
                    <a:pt x="57" y="754"/>
                  </a:cubicBezTo>
                  <a:cubicBezTo>
                    <a:pt x="104" y="907"/>
                    <a:pt x="188" y="1047"/>
                    <a:pt x="272" y="1183"/>
                  </a:cubicBezTo>
                  <a:cubicBezTo>
                    <a:pt x="378" y="1047"/>
                    <a:pt x="464" y="902"/>
                    <a:pt x="531" y="745"/>
                  </a:cubicBezTo>
                  <a:cubicBezTo>
                    <a:pt x="592" y="598"/>
                    <a:pt x="637" y="427"/>
                    <a:pt x="581" y="277"/>
                  </a:cubicBezTo>
                  <a:cubicBezTo>
                    <a:pt x="539" y="165"/>
                    <a:pt x="450" y="8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349;p47">
              <a:extLst>
                <a:ext uri="{FF2B5EF4-FFF2-40B4-BE49-F238E27FC236}">
                  <a16:creationId xmlns:a16="http://schemas.microsoft.com/office/drawing/2014/main" id="{97C82BBD-4A3C-A20F-431F-FA08AF01B2C2}"/>
                </a:ext>
              </a:extLst>
            </p:cNvPr>
            <p:cNvSpPr/>
            <p:nvPr/>
          </p:nvSpPr>
          <p:spPr>
            <a:xfrm>
              <a:off x="6117423" y="2534117"/>
              <a:ext cx="35204" cy="64967"/>
            </a:xfrm>
            <a:custGeom>
              <a:avLst/>
              <a:gdLst/>
              <a:ahLst/>
              <a:cxnLst/>
              <a:rect l="l" t="t" r="r" b="b"/>
              <a:pathLst>
                <a:path w="330" h="609" extrusionOk="0">
                  <a:moveTo>
                    <a:pt x="188" y="1"/>
                  </a:moveTo>
                  <a:cubicBezTo>
                    <a:pt x="135" y="37"/>
                    <a:pt x="71" y="87"/>
                    <a:pt x="40" y="151"/>
                  </a:cubicBezTo>
                  <a:cubicBezTo>
                    <a:pt x="1" y="224"/>
                    <a:pt x="6" y="316"/>
                    <a:pt x="29" y="391"/>
                  </a:cubicBezTo>
                  <a:cubicBezTo>
                    <a:pt x="57" y="469"/>
                    <a:pt x="98" y="539"/>
                    <a:pt x="140" y="609"/>
                  </a:cubicBezTo>
                  <a:cubicBezTo>
                    <a:pt x="196" y="539"/>
                    <a:pt x="238" y="464"/>
                    <a:pt x="274" y="386"/>
                  </a:cubicBezTo>
                  <a:cubicBezTo>
                    <a:pt x="308" y="308"/>
                    <a:pt x="330" y="221"/>
                    <a:pt x="302" y="143"/>
                  </a:cubicBezTo>
                  <a:cubicBezTo>
                    <a:pt x="280" y="84"/>
                    <a:pt x="232" y="43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350;p47">
              <a:extLst>
                <a:ext uri="{FF2B5EF4-FFF2-40B4-BE49-F238E27FC236}">
                  <a16:creationId xmlns:a16="http://schemas.microsoft.com/office/drawing/2014/main" id="{95AD1564-8BC4-CFFB-2474-54D5B25546E2}"/>
                </a:ext>
              </a:extLst>
            </p:cNvPr>
            <p:cNvSpPr/>
            <p:nvPr/>
          </p:nvSpPr>
          <p:spPr>
            <a:xfrm>
              <a:off x="6143986" y="2653169"/>
              <a:ext cx="81928" cy="102517"/>
            </a:xfrm>
            <a:custGeom>
              <a:avLst/>
              <a:gdLst/>
              <a:ahLst/>
              <a:cxnLst/>
              <a:rect l="l" t="t" r="r" b="b"/>
              <a:pathLst>
                <a:path w="768" h="961" extrusionOk="0">
                  <a:moveTo>
                    <a:pt x="0" y="1"/>
                  </a:moveTo>
                  <a:cubicBezTo>
                    <a:pt x="8" y="171"/>
                    <a:pt x="36" y="344"/>
                    <a:pt x="87" y="503"/>
                  </a:cubicBezTo>
                  <a:cubicBezTo>
                    <a:pt x="137" y="656"/>
                    <a:pt x="209" y="818"/>
                    <a:pt x="352" y="893"/>
                  </a:cubicBezTo>
                  <a:cubicBezTo>
                    <a:pt x="460" y="952"/>
                    <a:pt x="586" y="958"/>
                    <a:pt x="706" y="960"/>
                  </a:cubicBezTo>
                  <a:cubicBezTo>
                    <a:pt x="737" y="838"/>
                    <a:pt x="767" y="684"/>
                    <a:pt x="737" y="556"/>
                  </a:cubicBezTo>
                  <a:cubicBezTo>
                    <a:pt x="697" y="400"/>
                    <a:pt x="580" y="268"/>
                    <a:pt x="444" y="185"/>
                  </a:cubicBezTo>
                  <a:cubicBezTo>
                    <a:pt x="307" y="101"/>
                    <a:pt x="153" y="5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351;p47">
              <a:extLst>
                <a:ext uri="{FF2B5EF4-FFF2-40B4-BE49-F238E27FC236}">
                  <a16:creationId xmlns:a16="http://schemas.microsoft.com/office/drawing/2014/main" id="{51F6A1AA-1FF5-A260-4D13-BEE8D1E9220D}"/>
                </a:ext>
              </a:extLst>
            </p:cNvPr>
            <p:cNvSpPr/>
            <p:nvPr/>
          </p:nvSpPr>
          <p:spPr>
            <a:xfrm>
              <a:off x="6162121" y="2678771"/>
              <a:ext cx="41711" cy="51845"/>
            </a:xfrm>
            <a:custGeom>
              <a:avLst/>
              <a:gdLst/>
              <a:ahLst/>
              <a:cxnLst/>
              <a:rect l="l" t="t" r="r" b="b"/>
              <a:pathLst>
                <a:path w="391" h="486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90"/>
                    <a:pt x="23" y="176"/>
                    <a:pt x="48" y="257"/>
                  </a:cubicBezTo>
                  <a:cubicBezTo>
                    <a:pt x="70" y="335"/>
                    <a:pt x="109" y="416"/>
                    <a:pt x="182" y="455"/>
                  </a:cubicBezTo>
                  <a:cubicBezTo>
                    <a:pt x="235" y="483"/>
                    <a:pt x="299" y="483"/>
                    <a:pt x="360" y="486"/>
                  </a:cubicBezTo>
                  <a:cubicBezTo>
                    <a:pt x="377" y="425"/>
                    <a:pt x="391" y="344"/>
                    <a:pt x="377" y="285"/>
                  </a:cubicBezTo>
                  <a:cubicBezTo>
                    <a:pt x="357" y="204"/>
                    <a:pt x="299" y="137"/>
                    <a:pt x="229" y="95"/>
                  </a:cubicBezTo>
                  <a:cubicBezTo>
                    <a:pt x="159" y="54"/>
                    <a:pt x="78" y="26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352;p47">
              <a:extLst>
                <a:ext uri="{FF2B5EF4-FFF2-40B4-BE49-F238E27FC236}">
                  <a16:creationId xmlns:a16="http://schemas.microsoft.com/office/drawing/2014/main" id="{5100990F-A486-14DB-0B04-EC3FDAD6C949}"/>
                </a:ext>
              </a:extLst>
            </p:cNvPr>
            <p:cNvSpPr/>
            <p:nvPr/>
          </p:nvSpPr>
          <p:spPr>
            <a:xfrm>
              <a:off x="6040082" y="2653169"/>
              <a:ext cx="80435" cy="103050"/>
            </a:xfrm>
            <a:custGeom>
              <a:avLst/>
              <a:gdLst/>
              <a:ahLst/>
              <a:cxnLst/>
              <a:rect l="l" t="t" r="r" b="b"/>
              <a:pathLst>
                <a:path w="754" h="966" extrusionOk="0">
                  <a:moveTo>
                    <a:pt x="754" y="1"/>
                  </a:moveTo>
                  <a:cubicBezTo>
                    <a:pt x="600" y="54"/>
                    <a:pt x="447" y="104"/>
                    <a:pt x="316" y="193"/>
                  </a:cubicBezTo>
                  <a:cubicBezTo>
                    <a:pt x="179" y="280"/>
                    <a:pt x="65" y="408"/>
                    <a:pt x="26" y="564"/>
                  </a:cubicBezTo>
                  <a:cubicBezTo>
                    <a:pt x="0" y="687"/>
                    <a:pt x="34" y="840"/>
                    <a:pt x="67" y="966"/>
                  </a:cubicBezTo>
                  <a:cubicBezTo>
                    <a:pt x="187" y="960"/>
                    <a:pt x="313" y="955"/>
                    <a:pt x="416" y="896"/>
                  </a:cubicBezTo>
                  <a:cubicBezTo>
                    <a:pt x="556" y="815"/>
                    <a:pt x="628" y="656"/>
                    <a:pt x="676" y="503"/>
                  </a:cubicBezTo>
                  <a:cubicBezTo>
                    <a:pt x="723" y="338"/>
                    <a:pt x="751" y="17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353;p47">
              <a:extLst>
                <a:ext uri="{FF2B5EF4-FFF2-40B4-BE49-F238E27FC236}">
                  <a16:creationId xmlns:a16="http://schemas.microsoft.com/office/drawing/2014/main" id="{968B39B4-9964-92DE-1B20-D4D6896E0804}"/>
                </a:ext>
              </a:extLst>
            </p:cNvPr>
            <p:cNvSpPr/>
            <p:nvPr/>
          </p:nvSpPr>
          <p:spPr>
            <a:xfrm>
              <a:off x="6057684" y="2673971"/>
              <a:ext cx="48538" cy="62086"/>
            </a:xfrm>
            <a:custGeom>
              <a:avLst/>
              <a:gdLst/>
              <a:ahLst/>
              <a:cxnLst/>
              <a:rect l="l" t="t" r="r" b="b"/>
              <a:pathLst>
                <a:path w="455" h="582" extrusionOk="0">
                  <a:moveTo>
                    <a:pt x="455" y="1"/>
                  </a:moveTo>
                  <a:lnTo>
                    <a:pt x="455" y="1"/>
                  </a:lnTo>
                  <a:cubicBezTo>
                    <a:pt x="360" y="32"/>
                    <a:pt x="268" y="65"/>
                    <a:pt x="190" y="115"/>
                  </a:cubicBezTo>
                  <a:cubicBezTo>
                    <a:pt x="109" y="168"/>
                    <a:pt x="39" y="249"/>
                    <a:pt x="17" y="344"/>
                  </a:cubicBezTo>
                  <a:cubicBezTo>
                    <a:pt x="0" y="414"/>
                    <a:pt x="17" y="503"/>
                    <a:pt x="39" y="581"/>
                  </a:cubicBezTo>
                  <a:cubicBezTo>
                    <a:pt x="112" y="576"/>
                    <a:pt x="184" y="573"/>
                    <a:pt x="248" y="539"/>
                  </a:cubicBezTo>
                  <a:cubicBezTo>
                    <a:pt x="332" y="489"/>
                    <a:pt x="377" y="394"/>
                    <a:pt x="405" y="302"/>
                  </a:cubicBezTo>
                  <a:cubicBezTo>
                    <a:pt x="432" y="202"/>
                    <a:pt x="449" y="101"/>
                    <a:pt x="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354;p47">
              <a:extLst>
                <a:ext uri="{FF2B5EF4-FFF2-40B4-BE49-F238E27FC236}">
                  <a16:creationId xmlns:a16="http://schemas.microsoft.com/office/drawing/2014/main" id="{1CD69969-24AC-F8BB-C737-02BD232262E1}"/>
                </a:ext>
              </a:extLst>
            </p:cNvPr>
            <p:cNvSpPr/>
            <p:nvPr/>
          </p:nvSpPr>
          <p:spPr>
            <a:xfrm>
              <a:off x="5993677" y="2579028"/>
              <a:ext cx="118519" cy="65500"/>
            </a:xfrm>
            <a:custGeom>
              <a:avLst/>
              <a:gdLst/>
              <a:ahLst/>
              <a:cxnLst/>
              <a:rect l="l" t="t" r="r" b="b"/>
              <a:pathLst>
                <a:path w="1111" h="614" extrusionOk="0">
                  <a:moveTo>
                    <a:pt x="388" y="1"/>
                  </a:moveTo>
                  <a:cubicBezTo>
                    <a:pt x="385" y="1"/>
                    <a:pt x="382" y="1"/>
                    <a:pt x="380" y="1"/>
                  </a:cubicBezTo>
                  <a:cubicBezTo>
                    <a:pt x="251" y="1"/>
                    <a:pt x="109" y="71"/>
                    <a:pt x="0" y="138"/>
                  </a:cubicBezTo>
                  <a:cubicBezTo>
                    <a:pt x="36" y="252"/>
                    <a:pt x="73" y="372"/>
                    <a:pt x="156" y="459"/>
                  </a:cubicBezTo>
                  <a:cubicBezTo>
                    <a:pt x="268" y="573"/>
                    <a:pt x="444" y="604"/>
                    <a:pt x="603" y="612"/>
                  </a:cubicBezTo>
                  <a:cubicBezTo>
                    <a:pt x="630" y="613"/>
                    <a:pt x="656" y="614"/>
                    <a:pt x="683" y="614"/>
                  </a:cubicBezTo>
                  <a:cubicBezTo>
                    <a:pt x="828" y="614"/>
                    <a:pt x="969" y="595"/>
                    <a:pt x="1111" y="565"/>
                  </a:cubicBezTo>
                  <a:cubicBezTo>
                    <a:pt x="1021" y="428"/>
                    <a:pt x="932" y="294"/>
                    <a:pt x="812" y="185"/>
                  </a:cubicBezTo>
                  <a:cubicBezTo>
                    <a:pt x="697" y="81"/>
                    <a:pt x="547" y="1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355;p47">
              <a:extLst>
                <a:ext uri="{FF2B5EF4-FFF2-40B4-BE49-F238E27FC236}">
                  <a16:creationId xmlns:a16="http://schemas.microsoft.com/office/drawing/2014/main" id="{51BC4083-A3CC-9069-A002-DEB8448F7DAC}"/>
                </a:ext>
              </a:extLst>
            </p:cNvPr>
            <p:cNvSpPr/>
            <p:nvPr/>
          </p:nvSpPr>
          <p:spPr>
            <a:xfrm>
              <a:off x="6023120" y="2597483"/>
              <a:ext cx="59313" cy="32963"/>
            </a:xfrm>
            <a:custGeom>
              <a:avLst/>
              <a:gdLst/>
              <a:ahLst/>
              <a:cxnLst/>
              <a:rect l="l" t="t" r="r" b="b"/>
              <a:pathLst>
                <a:path w="556" h="309" extrusionOk="0">
                  <a:moveTo>
                    <a:pt x="193" y="1"/>
                  </a:moveTo>
                  <a:cubicBezTo>
                    <a:pt x="129" y="4"/>
                    <a:pt x="56" y="37"/>
                    <a:pt x="0" y="71"/>
                  </a:cubicBezTo>
                  <a:cubicBezTo>
                    <a:pt x="17" y="129"/>
                    <a:pt x="34" y="188"/>
                    <a:pt x="76" y="230"/>
                  </a:cubicBezTo>
                  <a:cubicBezTo>
                    <a:pt x="132" y="288"/>
                    <a:pt x="221" y="302"/>
                    <a:pt x="299" y="308"/>
                  </a:cubicBezTo>
                  <a:cubicBezTo>
                    <a:pt x="308" y="308"/>
                    <a:pt x="316" y="308"/>
                    <a:pt x="325" y="308"/>
                  </a:cubicBezTo>
                  <a:cubicBezTo>
                    <a:pt x="401" y="308"/>
                    <a:pt x="481" y="298"/>
                    <a:pt x="556" y="283"/>
                  </a:cubicBezTo>
                  <a:cubicBezTo>
                    <a:pt x="514" y="216"/>
                    <a:pt x="463" y="146"/>
                    <a:pt x="408" y="93"/>
                  </a:cubicBezTo>
                  <a:cubicBezTo>
                    <a:pt x="349" y="37"/>
                    <a:pt x="271" y="1"/>
                    <a:pt x="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356;p47">
              <a:extLst>
                <a:ext uri="{FF2B5EF4-FFF2-40B4-BE49-F238E27FC236}">
                  <a16:creationId xmlns:a16="http://schemas.microsoft.com/office/drawing/2014/main" id="{F00D6D7C-AF85-11BB-D199-E6DE3582F74F}"/>
                </a:ext>
              </a:extLst>
            </p:cNvPr>
            <p:cNvSpPr/>
            <p:nvPr/>
          </p:nvSpPr>
          <p:spPr>
            <a:xfrm>
              <a:off x="6151133" y="2579028"/>
              <a:ext cx="118199" cy="65500"/>
            </a:xfrm>
            <a:custGeom>
              <a:avLst/>
              <a:gdLst/>
              <a:ahLst/>
              <a:cxnLst/>
              <a:rect l="l" t="t" r="r" b="b"/>
              <a:pathLst>
                <a:path w="1108" h="614" extrusionOk="0">
                  <a:moveTo>
                    <a:pt x="720" y="1"/>
                  </a:moveTo>
                  <a:cubicBezTo>
                    <a:pt x="564" y="1"/>
                    <a:pt x="414" y="81"/>
                    <a:pt x="296" y="185"/>
                  </a:cubicBezTo>
                  <a:cubicBezTo>
                    <a:pt x="179" y="294"/>
                    <a:pt x="86" y="428"/>
                    <a:pt x="0" y="565"/>
                  </a:cubicBezTo>
                  <a:cubicBezTo>
                    <a:pt x="141" y="595"/>
                    <a:pt x="283" y="614"/>
                    <a:pt x="426" y="614"/>
                  </a:cubicBezTo>
                  <a:cubicBezTo>
                    <a:pt x="452" y="614"/>
                    <a:pt x="479" y="613"/>
                    <a:pt x="505" y="612"/>
                  </a:cubicBezTo>
                  <a:cubicBezTo>
                    <a:pt x="667" y="604"/>
                    <a:pt x="840" y="573"/>
                    <a:pt x="951" y="459"/>
                  </a:cubicBezTo>
                  <a:cubicBezTo>
                    <a:pt x="1035" y="372"/>
                    <a:pt x="1074" y="252"/>
                    <a:pt x="1108" y="138"/>
                  </a:cubicBezTo>
                  <a:cubicBezTo>
                    <a:pt x="996" y="71"/>
                    <a:pt x="854" y="1"/>
                    <a:pt x="728" y="1"/>
                  </a:cubicBezTo>
                  <a:cubicBezTo>
                    <a:pt x="725" y="1"/>
                    <a:pt x="723" y="1"/>
                    <a:pt x="7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357;p47">
              <a:extLst>
                <a:ext uri="{FF2B5EF4-FFF2-40B4-BE49-F238E27FC236}">
                  <a16:creationId xmlns:a16="http://schemas.microsoft.com/office/drawing/2014/main" id="{6D0F9EC4-C93F-CA8D-FFF8-52984DDD1374}"/>
                </a:ext>
              </a:extLst>
            </p:cNvPr>
            <p:cNvSpPr/>
            <p:nvPr/>
          </p:nvSpPr>
          <p:spPr>
            <a:xfrm>
              <a:off x="6180790" y="2597483"/>
              <a:ext cx="58779" cy="32963"/>
            </a:xfrm>
            <a:custGeom>
              <a:avLst/>
              <a:gdLst/>
              <a:ahLst/>
              <a:cxnLst/>
              <a:rect l="l" t="t" r="r" b="b"/>
              <a:pathLst>
                <a:path w="551" h="309" extrusionOk="0">
                  <a:moveTo>
                    <a:pt x="364" y="1"/>
                  </a:moveTo>
                  <a:cubicBezTo>
                    <a:pt x="283" y="1"/>
                    <a:pt x="207" y="37"/>
                    <a:pt x="146" y="93"/>
                  </a:cubicBezTo>
                  <a:cubicBezTo>
                    <a:pt x="90" y="146"/>
                    <a:pt x="43" y="216"/>
                    <a:pt x="1" y="283"/>
                  </a:cubicBezTo>
                  <a:cubicBezTo>
                    <a:pt x="71" y="298"/>
                    <a:pt x="150" y="308"/>
                    <a:pt x="226" y="308"/>
                  </a:cubicBezTo>
                  <a:cubicBezTo>
                    <a:pt x="235" y="308"/>
                    <a:pt x="243" y="308"/>
                    <a:pt x="252" y="308"/>
                  </a:cubicBezTo>
                  <a:cubicBezTo>
                    <a:pt x="333" y="302"/>
                    <a:pt x="419" y="288"/>
                    <a:pt x="475" y="230"/>
                  </a:cubicBezTo>
                  <a:cubicBezTo>
                    <a:pt x="517" y="185"/>
                    <a:pt x="534" y="129"/>
                    <a:pt x="551" y="71"/>
                  </a:cubicBezTo>
                  <a:cubicBezTo>
                    <a:pt x="495" y="37"/>
                    <a:pt x="425" y="4"/>
                    <a:pt x="3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358;p47">
              <a:extLst>
                <a:ext uri="{FF2B5EF4-FFF2-40B4-BE49-F238E27FC236}">
                  <a16:creationId xmlns:a16="http://schemas.microsoft.com/office/drawing/2014/main" id="{4974352F-CAA0-84B9-F042-9A31123BFBD9}"/>
                </a:ext>
              </a:extLst>
            </p:cNvPr>
            <p:cNvSpPr/>
            <p:nvPr/>
          </p:nvSpPr>
          <p:spPr>
            <a:xfrm>
              <a:off x="7430836" y="2454429"/>
              <a:ext cx="358650" cy="343822"/>
            </a:xfrm>
            <a:custGeom>
              <a:avLst/>
              <a:gdLst/>
              <a:ahLst/>
              <a:cxnLst/>
              <a:rect l="l" t="t" r="r" b="b"/>
              <a:pathLst>
                <a:path w="3362" h="3223" extrusionOk="0">
                  <a:moveTo>
                    <a:pt x="1839" y="0"/>
                  </a:moveTo>
                  <a:cubicBezTo>
                    <a:pt x="1601" y="61"/>
                    <a:pt x="1423" y="251"/>
                    <a:pt x="1297" y="460"/>
                  </a:cubicBezTo>
                  <a:cubicBezTo>
                    <a:pt x="1214" y="597"/>
                    <a:pt x="1136" y="792"/>
                    <a:pt x="1186" y="946"/>
                  </a:cubicBezTo>
                  <a:cubicBezTo>
                    <a:pt x="1066" y="886"/>
                    <a:pt x="935" y="862"/>
                    <a:pt x="803" y="862"/>
                  </a:cubicBezTo>
                  <a:cubicBezTo>
                    <a:pt x="726" y="862"/>
                    <a:pt x="648" y="870"/>
                    <a:pt x="572" y="884"/>
                  </a:cubicBezTo>
                  <a:cubicBezTo>
                    <a:pt x="366" y="918"/>
                    <a:pt x="193" y="1018"/>
                    <a:pt x="0" y="1096"/>
                  </a:cubicBezTo>
                  <a:cubicBezTo>
                    <a:pt x="59" y="1334"/>
                    <a:pt x="154" y="1562"/>
                    <a:pt x="321" y="1741"/>
                  </a:cubicBezTo>
                  <a:cubicBezTo>
                    <a:pt x="461" y="1888"/>
                    <a:pt x="660" y="1987"/>
                    <a:pt x="862" y="1987"/>
                  </a:cubicBezTo>
                  <a:cubicBezTo>
                    <a:pt x="901" y="1987"/>
                    <a:pt x="941" y="1983"/>
                    <a:pt x="979" y="1975"/>
                  </a:cubicBezTo>
                  <a:lnTo>
                    <a:pt x="979" y="1975"/>
                  </a:lnTo>
                  <a:cubicBezTo>
                    <a:pt x="639" y="2268"/>
                    <a:pt x="460" y="2790"/>
                    <a:pt x="633" y="3206"/>
                  </a:cubicBezTo>
                  <a:cubicBezTo>
                    <a:pt x="652" y="3218"/>
                    <a:pt x="673" y="3223"/>
                    <a:pt x="696" y="3223"/>
                  </a:cubicBezTo>
                  <a:cubicBezTo>
                    <a:pt x="723" y="3223"/>
                    <a:pt x="751" y="3216"/>
                    <a:pt x="778" y="3208"/>
                  </a:cubicBezTo>
                  <a:cubicBezTo>
                    <a:pt x="949" y="3161"/>
                    <a:pt x="1122" y="3108"/>
                    <a:pt x="1275" y="3021"/>
                  </a:cubicBezTo>
                  <a:cubicBezTo>
                    <a:pt x="1428" y="2929"/>
                    <a:pt x="1568" y="2801"/>
                    <a:pt x="1632" y="2634"/>
                  </a:cubicBezTo>
                  <a:cubicBezTo>
                    <a:pt x="1814" y="2956"/>
                    <a:pt x="2183" y="3146"/>
                    <a:pt x="2551" y="3146"/>
                  </a:cubicBezTo>
                  <a:cubicBezTo>
                    <a:pt x="2600" y="3146"/>
                    <a:pt x="2649" y="3143"/>
                    <a:pt x="2698" y="3136"/>
                  </a:cubicBezTo>
                  <a:cubicBezTo>
                    <a:pt x="2832" y="2770"/>
                    <a:pt x="2795" y="2338"/>
                    <a:pt x="2600" y="2003"/>
                  </a:cubicBezTo>
                  <a:lnTo>
                    <a:pt x="2600" y="2003"/>
                  </a:lnTo>
                  <a:cubicBezTo>
                    <a:pt x="2609" y="2004"/>
                    <a:pt x="2617" y="2004"/>
                    <a:pt x="2626" y="2004"/>
                  </a:cubicBezTo>
                  <a:cubicBezTo>
                    <a:pt x="2721" y="2004"/>
                    <a:pt x="2788" y="1948"/>
                    <a:pt x="2868" y="1889"/>
                  </a:cubicBezTo>
                  <a:cubicBezTo>
                    <a:pt x="3083" y="1719"/>
                    <a:pt x="3247" y="1512"/>
                    <a:pt x="3362" y="1261"/>
                  </a:cubicBezTo>
                  <a:cubicBezTo>
                    <a:pt x="3214" y="1038"/>
                    <a:pt x="2940" y="915"/>
                    <a:pt x="2669" y="915"/>
                  </a:cubicBezTo>
                  <a:cubicBezTo>
                    <a:pt x="2551" y="915"/>
                    <a:pt x="2433" y="938"/>
                    <a:pt x="2327" y="988"/>
                  </a:cubicBezTo>
                  <a:cubicBezTo>
                    <a:pt x="2335" y="603"/>
                    <a:pt x="2148" y="232"/>
                    <a:pt x="18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359;p47">
              <a:extLst>
                <a:ext uri="{FF2B5EF4-FFF2-40B4-BE49-F238E27FC236}">
                  <a16:creationId xmlns:a16="http://schemas.microsoft.com/office/drawing/2014/main" id="{531C4E7C-9C67-0135-460E-47C82FFC659B}"/>
                </a:ext>
              </a:extLst>
            </p:cNvPr>
            <p:cNvSpPr/>
            <p:nvPr/>
          </p:nvSpPr>
          <p:spPr>
            <a:xfrm>
              <a:off x="7581358" y="2503180"/>
              <a:ext cx="68274" cy="126306"/>
            </a:xfrm>
            <a:custGeom>
              <a:avLst/>
              <a:gdLst/>
              <a:ahLst/>
              <a:cxnLst/>
              <a:rect l="l" t="t" r="r" b="b"/>
              <a:pathLst>
                <a:path w="640" h="1184" extrusionOk="0">
                  <a:moveTo>
                    <a:pt x="361" y="1"/>
                  </a:moveTo>
                  <a:cubicBezTo>
                    <a:pt x="255" y="70"/>
                    <a:pt x="129" y="174"/>
                    <a:pt x="73" y="285"/>
                  </a:cubicBezTo>
                  <a:cubicBezTo>
                    <a:pt x="1" y="427"/>
                    <a:pt x="9" y="600"/>
                    <a:pt x="57" y="754"/>
                  </a:cubicBezTo>
                  <a:cubicBezTo>
                    <a:pt x="104" y="907"/>
                    <a:pt x="188" y="1047"/>
                    <a:pt x="271" y="1183"/>
                  </a:cubicBezTo>
                  <a:cubicBezTo>
                    <a:pt x="377" y="1047"/>
                    <a:pt x="464" y="902"/>
                    <a:pt x="531" y="745"/>
                  </a:cubicBezTo>
                  <a:cubicBezTo>
                    <a:pt x="595" y="598"/>
                    <a:pt x="640" y="427"/>
                    <a:pt x="584" y="277"/>
                  </a:cubicBezTo>
                  <a:cubicBezTo>
                    <a:pt x="542" y="165"/>
                    <a:pt x="450" y="8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360;p47">
              <a:extLst>
                <a:ext uri="{FF2B5EF4-FFF2-40B4-BE49-F238E27FC236}">
                  <a16:creationId xmlns:a16="http://schemas.microsoft.com/office/drawing/2014/main" id="{318407E6-8114-B2D8-50C9-041948072C9F}"/>
                </a:ext>
              </a:extLst>
            </p:cNvPr>
            <p:cNvSpPr/>
            <p:nvPr/>
          </p:nvSpPr>
          <p:spPr>
            <a:xfrm>
              <a:off x="7597787" y="2534117"/>
              <a:ext cx="35204" cy="64967"/>
            </a:xfrm>
            <a:custGeom>
              <a:avLst/>
              <a:gdLst/>
              <a:ahLst/>
              <a:cxnLst/>
              <a:rect l="l" t="t" r="r" b="b"/>
              <a:pathLst>
                <a:path w="330" h="609" extrusionOk="0">
                  <a:moveTo>
                    <a:pt x="184" y="1"/>
                  </a:moveTo>
                  <a:cubicBezTo>
                    <a:pt x="129" y="37"/>
                    <a:pt x="67" y="87"/>
                    <a:pt x="39" y="151"/>
                  </a:cubicBezTo>
                  <a:cubicBezTo>
                    <a:pt x="0" y="224"/>
                    <a:pt x="3" y="316"/>
                    <a:pt x="28" y="391"/>
                  </a:cubicBezTo>
                  <a:cubicBezTo>
                    <a:pt x="56" y="469"/>
                    <a:pt x="98" y="539"/>
                    <a:pt x="140" y="609"/>
                  </a:cubicBezTo>
                  <a:cubicBezTo>
                    <a:pt x="195" y="539"/>
                    <a:pt x="237" y="464"/>
                    <a:pt x="274" y="386"/>
                  </a:cubicBezTo>
                  <a:cubicBezTo>
                    <a:pt x="307" y="308"/>
                    <a:pt x="329" y="221"/>
                    <a:pt x="301" y="143"/>
                  </a:cubicBezTo>
                  <a:cubicBezTo>
                    <a:pt x="279" y="84"/>
                    <a:pt x="232" y="43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361;p47">
              <a:extLst>
                <a:ext uri="{FF2B5EF4-FFF2-40B4-BE49-F238E27FC236}">
                  <a16:creationId xmlns:a16="http://schemas.microsoft.com/office/drawing/2014/main" id="{106A7875-CA80-847F-1B47-AD63494BDC75}"/>
                </a:ext>
              </a:extLst>
            </p:cNvPr>
            <p:cNvSpPr/>
            <p:nvPr/>
          </p:nvSpPr>
          <p:spPr>
            <a:xfrm>
              <a:off x="7623923" y="2653169"/>
              <a:ext cx="81928" cy="102517"/>
            </a:xfrm>
            <a:custGeom>
              <a:avLst/>
              <a:gdLst/>
              <a:ahLst/>
              <a:cxnLst/>
              <a:rect l="l" t="t" r="r" b="b"/>
              <a:pathLst>
                <a:path w="768" h="961" extrusionOk="0">
                  <a:moveTo>
                    <a:pt x="1" y="1"/>
                  </a:moveTo>
                  <a:cubicBezTo>
                    <a:pt x="6" y="171"/>
                    <a:pt x="34" y="344"/>
                    <a:pt x="87" y="503"/>
                  </a:cubicBezTo>
                  <a:cubicBezTo>
                    <a:pt x="135" y="656"/>
                    <a:pt x="210" y="818"/>
                    <a:pt x="352" y="893"/>
                  </a:cubicBezTo>
                  <a:cubicBezTo>
                    <a:pt x="461" y="952"/>
                    <a:pt x="587" y="958"/>
                    <a:pt x="704" y="960"/>
                  </a:cubicBezTo>
                  <a:cubicBezTo>
                    <a:pt x="740" y="838"/>
                    <a:pt x="768" y="684"/>
                    <a:pt x="734" y="556"/>
                  </a:cubicBezTo>
                  <a:cubicBezTo>
                    <a:pt x="698" y="400"/>
                    <a:pt x="578" y="268"/>
                    <a:pt x="441" y="185"/>
                  </a:cubicBezTo>
                  <a:cubicBezTo>
                    <a:pt x="308" y="101"/>
                    <a:pt x="154" y="5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362;p47">
              <a:extLst>
                <a:ext uri="{FF2B5EF4-FFF2-40B4-BE49-F238E27FC236}">
                  <a16:creationId xmlns:a16="http://schemas.microsoft.com/office/drawing/2014/main" id="{8B077442-A216-0E0A-21C8-CFC6E4105F8A}"/>
                </a:ext>
              </a:extLst>
            </p:cNvPr>
            <p:cNvSpPr/>
            <p:nvPr/>
          </p:nvSpPr>
          <p:spPr>
            <a:xfrm>
              <a:off x="7642058" y="2678771"/>
              <a:ext cx="42138" cy="51845"/>
            </a:xfrm>
            <a:custGeom>
              <a:avLst/>
              <a:gdLst/>
              <a:ahLst/>
              <a:cxnLst/>
              <a:rect l="l" t="t" r="r" b="b"/>
              <a:pathLst>
                <a:path w="395" h="486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90"/>
                    <a:pt x="20" y="176"/>
                    <a:pt x="45" y="257"/>
                  </a:cubicBezTo>
                  <a:cubicBezTo>
                    <a:pt x="71" y="335"/>
                    <a:pt x="110" y="416"/>
                    <a:pt x="182" y="455"/>
                  </a:cubicBezTo>
                  <a:cubicBezTo>
                    <a:pt x="235" y="483"/>
                    <a:pt x="297" y="483"/>
                    <a:pt x="361" y="486"/>
                  </a:cubicBezTo>
                  <a:cubicBezTo>
                    <a:pt x="380" y="425"/>
                    <a:pt x="394" y="344"/>
                    <a:pt x="377" y="285"/>
                  </a:cubicBezTo>
                  <a:cubicBezTo>
                    <a:pt x="355" y="204"/>
                    <a:pt x="297" y="137"/>
                    <a:pt x="227" y="95"/>
                  </a:cubicBezTo>
                  <a:cubicBezTo>
                    <a:pt x="157" y="54"/>
                    <a:pt x="76" y="2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363;p47">
              <a:extLst>
                <a:ext uri="{FF2B5EF4-FFF2-40B4-BE49-F238E27FC236}">
                  <a16:creationId xmlns:a16="http://schemas.microsoft.com/office/drawing/2014/main" id="{4345E804-EAF7-F655-D490-038E2775B262}"/>
                </a:ext>
              </a:extLst>
            </p:cNvPr>
            <p:cNvSpPr/>
            <p:nvPr/>
          </p:nvSpPr>
          <p:spPr>
            <a:xfrm>
              <a:off x="7520126" y="2653169"/>
              <a:ext cx="80755" cy="103050"/>
            </a:xfrm>
            <a:custGeom>
              <a:avLst/>
              <a:gdLst/>
              <a:ahLst/>
              <a:cxnLst/>
              <a:rect l="l" t="t" r="r" b="b"/>
              <a:pathLst>
                <a:path w="757" h="966" extrusionOk="0">
                  <a:moveTo>
                    <a:pt x="756" y="1"/>
                  </a:moveTo>
                  <a:lnTo>
                    <a:pt x="756" y="1"/>
                  </a:lnTo>
                  <a:cubicBezTo>
                    <a:pt x="603" y="54"/>
                    <a:pt x="449" y="104"/>
                    <a:pt x="318" y="193"/>
                  </a:cubicBezTo>
                  <a:cubicBezTo>
                    <a:pt x="181" y="280"/>
                    <a:pt x="67" y="408"/>
                    <a:pt x="28" y="564"/>
                  </a:cubicBezTo>
                  <a:cubicBezTo>
                    <a:pt x="0" y="687"/>
                    <a:pt x="31" y="840"/>
                    <a:pt x="70" y="966"/>
                  </a:cubicBezTo>
                  <a:cubicBezTo>
                    <a:pt x="187" y="960"/>
                    <a:pt x="313" y="955"/>
                    <a:pt x="419" y="896"/>
                  </a:cubicBezTo>
                  <a:cubicBezTo>
                    <a:pt x="558" y="815"/>
                    <a:pt x="631" y="656"/>
                    <a:pt x="675" y="503"/>
                  </a:cubicBezTo>
                  <a:cubicBezTo>
                    <a:pt x="725" y="338"/>
                    <a:pt x="753" y="171"/>
                    <a:pt x="7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364;p47">
              <a:extLst>
                <a:ext uri="{FF2B5EF4-FFF2-40B4-BE49-F238E27FC236}">
                  <a16:creationId xmlns:a16="http://schemas.microsoft.com/office/drawing/2014/main" id="{44007D4A-6109-103A-1266-12CFDBA66C24}"/>
                </a:ext>
              </a:extLst>
            </p:cNvPr>
            <p:cNvSpPr/>
            <p:nvPr/>
          </p:nvSpPr>
          <p:spPr>
            <a:xfrm>
              <a:off x="7537621" y="2673971"/>
              <a:ext cx="48645" cy="62086"/>
            </a:xfrm>
            <a:custGeom>
              <a:avLst/>
              <a:gdLst/>
              <a:ahLst/>
              <a:cxnLst/>
              <a:rect l="l" t="t" r="r" b="b"/>
              <a:pathLst>
                <a:path w="456" h="582" extrusionOk="0">
                  <a:moveTo>
                    <a:pt x="455" y="1"/>
                  </a:moveTo>
                  <a:lnTo>
                    <a:pt x="455" y="1"/>
                  </a:lnTo>
                  <a:cubicBezTo>
                    <a:pt x="363" y="32"/>
                    <a:pt x="271" y="65"/>
                    <a:pt x="190" y="115"/>
                  </a:cubicBezTo>
                  <a:cubicBezTo>
                    <a:pt x="112" y="168"/>
                    <a:pt x="42" y="249"/>
                    <a:pt x="20" y="344"/>
                  </a:cubicBezTo>
                  <a:cubicBezTo>
                    <a:pt x="1" y="414"/>
                    <a:pt x="20" y="503"/>
                    <a:pt x="42" y="581"/>
                  </a:cubicBezTo>
                  <a:cubicBezTo>
                    <a:pt x="115" y="576"/>
                    <a:pt x="188" y="573"/>
                    <a:pt x="252" y="539"/>
                  </a:cubicBezTo>
                  <a:cubicBezTo>
                    <a:pt x="335" y="489"/>
                    <a:pt x="380" y="394"/>
                    <a:pt x="408" y="302"/>
                  </a:cubicBezTo>
                  <a:cubicBezTo>
                    <a:pt x="436" y="202"/>
                    <a:pt x="453" y="101"/>
                    <a:pt x="4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365;p47">
              <a:extLst>
                <a:ext uri="{FF2B5EF4-FFF2-40B4-BE49-F238E27FC236}">
                  <a16:creationId xmlns:a16="http://schemas.microsoft.com/office/drawing/2014/main" id="{3B7166AA-710A-0736-0263-9BA8543F2BB9}"/>
                </a:ext>
              </a:extLst>
            </p:cNvPr>
            <p:cNvSpPr/>
            <p:nvPr/>
          </p:nvSpPr>
          <p:spPr>
            <a:xfrm>
              <a:off x="7473614" y="2579028"/>
              <a:ext cx="118305" cy="65500"/>
            </a:xfrm>
            <a:custGeom>
              <a:avLst/>
              <a:gdLst/>
              <a:ahLst/>
              <a:cxnLst/>
              <a:rect l="l" t="t" r="r" b="b"/>
              <a:pathLst>
                <a:path w="1109" h="614" extrusionOk="0">
                  <a:moveTo>
                    <a:pt x="388" y="1"/>
                  </a:moveTo>
                  <a:cubicBezTo>
                    <a:pt x="386" y="1"/>
                    <a:pt x="383" y="1"/>
                    <a:pt x="380" y="1"/>
                  </a:cubicBezTo>
                  <a:cubicBezTo>
                    <a:pt x="255" y="1"/>
                    <a:pt x="112" y="71"/>
                    <a:pt x="1" y="138"/>
                  </a:cubicBezTo>
                  <a:cubicBezTo>
                    <a:pt x="34" y="252"/>
                    <a:pt x="73" y="372"/>
                    <a:pt x="157" y="459"/>
                  </a:cubicBezTo>
                  <a:cubicBezTo>
                    <a:pt x="269" y="573"/>
                    <a:pt x="442" y="604"/>
                    <a:pt x="603" y="612"/>
                  </a:cubicBezTo>
                  <a:cubicBezTo>
                    <a:pt x="630" y="613"/>
                    <a:pt x="656" y="614"/>
                    <a:pt x="682" y="614"/>
                  </a:cubicBezTo>
                  <a:cubicBezTo>
                    <a:pt x="825" y="614"/>
                    <a:pt x="967" y="595"/>
                    <a:pt x="1108" y="565"/>
                  </a:cubicBezTo>
                  <a:cubicBezTo>
                    <a:pt x="1022" y="428"/>
                    <a:pt x="930" y="294"/>
                    <a:pt x="813" y="185"/>
                  </a:cubicBezTo>
                  <a:cubicBezTo>
                    <a:pt x="695" y="81"/>
                    <a:pt x="544" y="1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366;p47">
              <a:extLst>
                <a:ext uri="{FF2B5EF4-FFF2-40B4-BE49-F238E27FC236}">
                  <a16:creationId xmlns:a16="http://schemas.microsoft.com/office/drawing/2014/main" id="{2FC9BCB7-591B-52F8-8A1D-7476FC561418}"/>
                </a:ext>
              </a:extLst>
            </p:cNvPr>
            <p:cNvSpPr/>
            <p:nvPr/>
          </p:nvSpPr>
          <p:spPr>
            <a:xfrm>
              <a:off x="7503377" y="2597483"/>
              <a:ext cx="59099" cy="32963"/>
            </a:xfrm>
            <a:custGeom>
              <a:avLst/>
              <a:gdLst/>
              <a:ahLst/>
              <a:cxnLst/>
              <a:rect l="l" t="t" r="r" b="b"/>
              <a:pathLst>
                <a:path w="554" h="309" extrusionOk="0">
                  <a:moveTo>
                    <a:pt x="191" y="1"/>
                  </a:moveTo>
                  <a:cubicBezTo>
                    <a:pt x="126" y="4"/>
                    <a:pt x="51" y="37"/>
                    <a:pt x="1" y="71"/>
                  </a:cubicBezTo>
                  <a:cubicBezTo>
                    <a:pt x="18" y="129"/>
                    <a:pt x="34" y="188"/>
                    <a:pt x="76" y="230"/>
                  </a:cubicBezTo>
                  <a:cubicBezTo>
                    <a:pt x="132" y="288"/>
                    <a:pt x="218" y="302"/>
                    <a:pt x="299" y="308"/>
                  </a:cubicBezTo>
                  <a:cubicBezTo>
                    <a:pt x="308" y="308"/>
                    <a:pt x="317" y="308"/>
                    <a:pt x="325" y="308"/>
                  </a:cubicBezTo>
                  <a:cubicBezTo>
                    <a:pt x="401" y="308"/>
                    <a:pt x="478" y="298"/>
                    <a:pt x="553" y="283"/>
                  </a:cubicBezTo>
                  <a:cubicBezTo>
                    <a:pt x="511" y="216"/>
                    <a:pt x="464" y="146"/>
                    <a:pt x="408" y="93"/>
                  </a:cubicBezTo>
                  <a:cubicBezTo>
                    <a:pt x="350" y="37"/>
                    <a:pt x="271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367;p47">
              <a:extLst>
                <a:ext uri="{FF2B5EF4-FFF2-40B4-BE49-F238E27FC236}">
                  <a16:creationId xmlns:a16="http://schemas.microsoft.com/office/drawing/2014/main" id="{8E3B522A-5120-3625-C602-17B491C333C5}"/>
                </a:ext>
              </a:extLst>
            </p:cNvPr>
            <p:cNvSpPr/>
            <p:nvPr/>
          </p:nvSpPr>
          <p:spPr>
            <a:xfrm>
              <a:off x="7630750" y="2579028"/>
              <a:ext cx="118625" cy="65500"/>
            </a:xfrm>
            <a:custGeom>
              <a:avLst/>
              <a:gdLst/>
              <a:ahLst/>
              <a:cxnLst/>
              <a:rect l="l" t="t" r="r" b="b"/>
              <a:pathLst>
                <a:path w="1112" h="614" extrusionOk="0">
                  <a:moveTo>
                    <a:pt x="724" y="1"/>
                  </a:moveTo>
                  <a:cubicBezTo>
                    <a:pt x="565" y="1"/>
                    <a:pt x="415" y="81"/>
                    <a:pt x="297" y="185"/>
                  </a:cubicBezTo>
                  <a:cubicBezTo>
                    <a:pt x="179" y="294"/>
                    <a:pt x="87" y="428"/>
                    <a:pt x="1" y="565"/>
                  </a:cubicBezTo>
                  <a:cubicBezTo>
                    <a:pt x="142" y="595"/>
                    <a:pt x="284" y="614"/>
                    <a:pt x="427" y="614"/>
                  </a:cubicBezTo>
                  <a:cubicBezTo>
                    <a:pt x="453" y="614"/>
                    <a:pt x="479" y="613"/>
                    <a:pt x="506" y="612"/>
                  </a:cubicBezTo>
                  <a:cubicBezTo>
                    <a:pt x="668" y="604"/>
                    <a:pt x="843" y="573"/>
                    <a:pt x="955" y="459"/>
                  </a:cubicBezTo>
                  <a:cubicBezTo>
                    <a:pt x="1039" y="372"/>
                    <a:pt x="1075" y="252"/>
                    <a:pt x="1111" y="138"/>
                  </a:cubicBezTo>
                  <a:cubicBezTo>
                    <a:pt x="1000" y="71"/>
                    <a:pt x="860" y="1"/>
                    <a:pt x="732" y="1"/>
                  </a:cubicBezTo>
                  <a:cubicBezTo>
                    <a:pt x="729" y="1"/>
                    <a:pt x="726" y="1"/>
                    <a:pt x="7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368;p47">
              <a:extLst>
                <a:ext uri="{FF2B5EF4-FFF2-40B4-BE49-F238E27FC236}">
                  <a16:creationId xmlns:a16="http://schemas.microsoft.com/office/drawing/2014/main" id="{F64FAD85-50CE-1EE4-0778-E189F6472B8D}"/>
                </a:ext>
              </a:extLst>
            </p:cNvPr>
            <p:cNvSpPr/>
            <p:nvPr/>
          </p:nvSpPr>
          <p:spPr>
            <a:xfrm>
              <a:off x="7661153" y="2597483"/>
              <a:ext cx="58673" cy="32963"/>
            </a:xfrm>
            <a:custGeom>
              <a:avLst/>
              <a:gdLst/>
              <a:ahLst/>
              <a:cxnLst/>
              <a:rect l="l" t="t" r="r" b="b"/>
              <a:pathLst>
                <a:path w="550" h="309" extrusionOk="0">
                  <a:moveTo>
                    <a:pt x="360" y="1"/>
                  </a:moveTo>
                  <a:cubicBezTo>
                    <a:pt x="282" y="1"/>
                    <a:pt x="204" y="37"/>
                    <a:pt x="145" y="93"/>
                  </a:cubicBezTo>
                  <a:cubicBezTo>
                    <a:pt x="90" y="146"/>
                    <a:pt x="42" y="216"/>
                    <a:pt x="0" y="283"/>
                  </a:cubicBezTo>
                  <a:cubicBezTo>
                    <a:pt x="70" y="298"/>
                    <a:pt x="149" y="308"/>
                    <a:pt x="225" y="308"/>
                  </a:cubicBezTo>
                  <a:cubicBezTo>
                    <a:pt x="234" y="308"/>
                    <a:pt x="243" y="308"/>
                    <a:pt x="251" y="308"/>
                  </a:cubicBezTo>
                  <a:cubicBezTo>
                    <a:pt x="330" y="302"/>
                    <a:pt x="419" y="288"/>
                    <a:pt x="475" y="230"/>
                  </a:cubicBezTo>
                  <a:cubicBezTo>
                    <a:pt x="517" y="185"/>
                    <a:pt x="533" y="129"/>
                    <a:pt x="550" y="71"/>
                  </a:cubicBezTo>
                  <a:cubicBezTo>
                    <a:pt x="494" y="37"/>
                    <a:pt x="424" y="4"/>
                    <a:pt x="3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369;p47">
              <a:extLst>
                <a:ext uri="{FF2B5EF4-FFF2-40B4-BE49-F238E27FC236}">
                  <a16:creationId xmlns:a16="http://schemas.microsoft.com/office/drawing/2014/main" id="{676D2547-70C6-CE46-2DFA-4ACC27EAA794}"/>
                </a:ext>
              </a:extLst>
            </p:cNvPr>
            <p:cNvSpPr/>
            <p:nvPr/>
          </p:nvSpPr>
          <p:spPr>
            <a:xfrm>
              <a:off x="6832589" y="2203523"/>
              <a:ext cx="69127" cy="69127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324" y="0"/>
                  </a:moveTo>
                  <a:cubicBezTo>
                    <a:pt x="146" y="0"/>
                    <a:pt x="1" y="145"/>
                    <a:pt x="1" y="324"/>
                  </a:cubicBezTo>
                  <a:cubicBezTo>
                    <a:pt x="1" y="502"/>
                    <a:pt x="146" y="648"/>
                    <a:pt x="324" y="648"/>
                  </a:cubicBezTo>
                  <a:cubicBezTo>
                    <a:pt x="503" y="648"/>
                    <a:pt x="648" y="502"/>
                    <a:pt x="648" y="324"/>
                  </a:cubicBezTo>
                  <a:cubicBezTo>
                    <a:pt x="648" y="145"/>
                    <a:pt x="503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370;p47">
              <a:extLst>
                <a:ext uri="{FF2B5EF4-FFF2-40B4-BE49-F238E27FC236}">
                  <a16:creationId xmlns:a16="http://schemas.microsoft.com/office/drawing/2014/main" id="{C2F41865-9E65-BB6C-19B9-90CA61C940AD}"/>
                </a:ext>
              </a:extLst>
            </p:cNvPr>
            <p:cNvSpPr/>
            <p:nvPr/>
          </p:nvSpPr>
          <p:spPr>
            <a:xfrm>
              <a:off x="7314771" y="2600470"/>
              <a:ext cx="69127" cy="69234"/>
            </a:xfrm>
            <a:custGeom>
              <a:avLst/>
              <a:gdLst/>
              <a:ahLst/>
              <a:cxnLst/>
              <a:rect l="l" t="t" r="r" b="b"/>
              <a:pathLst>
                <a:path w="648" h="649" extrusionOk="0">
                  <a:moveTo>
                    <a:pt x="324" y="1"/>
                  </a:moveTo>
                  <a:cubicBezTo>
                    <a:pt x="145" y="1"/>
                    <a:pt x="0" y="146"/>
                    <a:pt x="0" y="324"/>
                  </a:cubicBezTo>
                  <a:cubicBezTo>
                    <a:pt x="0" y="503"/>
                    <a:pt x="145" y="648"/>
                    <a:pt x="324" y="648"/>
                  </a:cubicBezTo>
                  <a:cubicBezTo>
                    <a:pt x="502" y="648"/>
                    <a:pt x="647" y="506"/>
                    <a:pt x="647" y="324"/>
                  </a:cubicBezTo>
                  <a:cubicBezTo>
                    <a:pt x="647" y="146"/>
                    <a:pt x="502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371;p47">
              <a:extLst>
                <a:ext uri="{FF2B5EF4-FFF2-40B4-BE49-F238E27FC236}">
                  <a16:creationId xmlns:a16="http://schemas.microsoft.com/office/drawing/2014/main" id="{FE417134-ED1A-6579-E175-1809594535E4}"/>
                </a:ext>
              </a:extLst>
            </p:cNvPr>
            <p:cNvSpPr/>
            <p:nvPr/>
          </p:nvSpPr>
          <p:spPr>
            <a:xfrm>
              <a:off x="6348060" y="2600470"/>
              <a:ext cx="69447" cy="69234"/>
            </a:xfrm>
            <a:custGeom>
              <a:avLst/>
              <a:gdLst/>
              <a:ahLst/>
              <a:cxnLst/>
              <a:rect l="l" t="t" r="r" b="b"/>
              <a:pathLst>
                <a:path w="651" h="649" extrusionOk="0">
                  <a:moveTo>
                    <a:pt x="324" y="1"/>
                  </a:moveTo>
                  <a:cubicBezTo>
                    <a:pt x="146" y="1"/>
                    <a:pt x="1" y="146"/>
                    <a:pt x="1" y="324"/>
                  </a:cubicBezTo>
                  <a:cubicBezTo>
                    <a:pt x="1" y="503"/>
                    <a:pt x="146" y="648"/>
                    <a:pt x="324" y="648"/>
                  </a:cubicBezTo>
                  <a:cubicBezTo>
                    <a:pt x="506" y="648"/>
                    <a:pt x="651" y="503"/>
                    <a:pt x="651" y="324"/>
                  </a:cubicBezTo>
                  <a:cubicBezTo>
                    <a:pt x="651" y="146"/>
                    <a:pt x="506" y="1"/>
                    <a:pt x="3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372;p47">
              <a:extLst>
                <a:ext uri="{FF2B5EF4-FFF2-40B4-BE49-F238E27FC236}">
                  <a16:creationId xmlns:a16="http://schemas.microsoft.com/office/drawing/2014/main" id="{9DD0A481-FA10-C7DF-EA14-AFC657C73729}"/>
                </a:ext>
              </a:extLst>
            </p:cNvPr>
            <p:cNvSpPr/>
            <p:nvPr/>
          </p:nvSpPr>
          <p:spPr>
            <a:xfrm>
              <a:off x="6832589" y="2991870"/>
              <a:ext cx="69127" cy="69127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324" y="0"/>
                  </a:moveTo>
                  <a:cubicBezTo>
                    <a:pt x="146" y="0"/>
                    <a:pt x="1" y="145"/>
                    <a:pt x="1" y="324"/>
                  </a:cubicBezTo>
                  <a:cubicBezTo>
                    <a:pt x="1" y="503"/>
                    <a:pt x="146" y="648"/>
                    <a:pt x="324" y="648"/>
                  </a:cubicBezTo>
                  <a:cubicBezTo>
                    <a:pt x="503" y="648"/>
                    <a:pt x="648" y="503"/>
                    <a:pt x="648" y="324"/>
                  </a:cubicBezTo>
                  <a:cubicBezTo>
                    <a:pt x="648" y="145"/>
                    <a:pt x="503" y="0"/>
                    <a:pt x="3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373;p47">
              <a:extLst>
                <a:ext uri="{FF2B5EF4-FFF2-40B4-BE49-F238E27FC236}">
                  <a16:creationId xmlns:a16="http://schemas.microsoft.com/office/drawing/2014/main" id="{83501B49-2999-E5BA-90A5-7FB0B08415C9}"/>
                </a:ext>
              </a:extLst>
            </p:cNvPr>
            <p:cNvSpPr/>
            <p:nvPr/>
          </p:nvSpPr>
          <p:spPr>
            <a:xfrm>
              <a:off x="6554374" y="2326736"/>
              <a:ext cx="626197" cy="598887"/>
            </a:xfrm>
            <a:custGeom>
              <a:avLst/>
              <a:gdLst/>
              <a:ahLst/>
              <a:cxnLst/>
              <a:rect l="l" t="t" r="r" b="b"/>
              <a:pathLst>
                <a:path w="5870" h="5614" extrusionOk="0">
                  <a:moveTo>
                    <a:pt x="3203" y="0"/>
                  </a:moveTo>
                  <a:cubicBezTo>
                    <a:pt x="2793" y="101"/>
                    <a:pt x="2483" y="441"/>
                    <a:pt x="2263" y="801"/>
                  </a:cubicBezTo>
                  <a:cubicBezTo>
                    <a:pt x="2120" y="1038"/>
                    <a:pt x="1981" y="1384"/>
                    <a:pt x="2067" y="1643"/>
                  </a:cubicBezTo>
                  <a:cubicBezTo>
                    <a:pt x="1855" y="1541"/>
                    <a:pt x="1621" y="1498"/>
                    <a:pt x="1387" y="1498"/>
                  </a:cubicBezTo>
                  <a:cubicBezTo>
                    <a:pt x="1257" y="1498"/>
                    <a:pt x="1128" y="1511"/>
                    <a:pt x="1002" y="1535"/>
                  </a:cubicBezTo>
                  <a:cubicBezTo>
                    <a:pt x="642" y="1596"/>
                    <a:pt x="338" y="1772"/>
                    <a:pt x="0" y="1906"/>
                  </a:cubicBezTo>
                  <a:cubicBezTo>
                    <a:pt x="101" y="2319"/>
                    <a:pt x="268" y="2726"/>
                    <a:pt x="561" y="3030"/>
                  </a:cubicBezTo>
                  <a:cubicBezTo>
                    <a:pt x="806" y="3282"/>
                    <a:pt x="1153" y="3458"/>
                    <a:pt x="1503" y="3458"/>
                  </a:cubicBezTo>
                  <a:cubicBezTo>
                    <a:pt x="1571" y="3458"/>
                    <a:pt x="1640" y="3451"/>
                    <a:pt x="1708" y="3437"/>
                  </a:cubicBezTo>
                  <a:lnTo>
                    <a:pt x="1708" y="3437"/>
                  </a:lnTo>
                  <a:cubicBezTo>
                    <a:pt x="1111" y="3945"/>
                    <a:pt x="801" y="4863"/>
                    <a:pt x="1108" y="5585"/>
                  </a:cubicBezTo>
                  <a:cubicBezTo>
                    <a:pt x="1140" y="5606"/>
                    <a:pt x="1177" y="5613"/>
                    <a:pt x="1215" y="5613"/>
                  </a:cubicBezTo>
                  <a:cubicBezTo>
                    <a:pt x="1262" y="5613"/>
                    <a:pt x="1310" y="5602"/>
                    <a:pt x="1356" y="5588"/>
                  </a:cubicBezTo>
                  <a:cubicBezTo>
                    <a:pt x="1655" y="5502"/>
                    <a:pt x="1956" y="5415"/>
                    <a:pt x="2232" y="5262"/>
                  </a:cubicBezTo>
                  <a:cubicBezTo>
                    <a:pt x="2503" y="5108"/>
                    <a:pt x="2743" y="4877"/>
                    <a:pt x="2851" y="4584"/>
                  </a:cubicBezTo>
                  <a:cubicBezTo>
                    <a:pt x="3167" y="5145"/>
                    <a:pt x="3805" y="5480"/>
                    <a:pt x="4447" y="5480"/>
                  </a:cubicBezTo>
                  <a:cubicBezTo>
                    <a:pt x="4537" y="5480"/>
                    <a:pt x="4626" y="5473"/>
                    <a:pt x="4715" y="5460"/>
                  </a:cubicBezTo>
                  <a:cubicBezTo>
                    <a:pt x="4941" y="4821"/>
                    <a:pt x="4885" y="4068"/>
                    <a:pt x="4545" y="3482"/>
                  </a:cubicBezTo>
                  <a:lnTo>
                    <a:pt x="4545" y="3482"/>
                  </a:lnTo>
                  <a:cubicBezTo>
                    <a:pt x="4559" y="3483"/>
                    <a:pt x="4573" y="3484"/>
                    <a:pt x="4586" y="3484"/>
                  </a:cubicBezTo>
                  <a:cubicBezTo>
                    <a:pt x="4751" y="3484"/>
                    <a:pt x="4871" y="3392"/>
                    <a:pt x="5008" y="3284"/>
                  </a:cubicBezTo>
                  <a:cubicBezTo>
                    <a:pt x="5382" y="2985"/>
                    <a:pt x="5663" y="2628"/>
                    <a:pt x="5870" y="2196"/>
                  </a:cubicBezTo>
                  <a:cubicBezTo>
                    <a:pt x="5607" y="1808"/>
                    <a:pt x="5133" y="1592"/>
                    <a:pt x="4663" y="1592"/>
                  </a:cubicBezTo>
                  <a:cubicBezTo>
                    <a:pt x="4455" y="1592"/>
                    <a:pt x="4247" y="1635"/>
                    <a:pt x="4059" y="1724"/>
                  </a:cubicBezTo>
                  <a:cubicBezTo>
                    <a:pt x="4076" y="1046"/>
                    <a:pt x="3747" y="405"/>
                    <a:pt x="32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374;p47">
              <a:extLst>
                <a:ext uri="{FF2B5EF4-FFF2-40B4-BE49-F238E27FC236}">
                  <a16:creationId xmlns:a16="http://schemas.microsoft.com/office/drawing/2014/main" id="{E2546BB2-F378-029E-F5F1-EAB07369540C}"/>
                </a:ext>
              </a:extLst>
            </p:cNvPr>
            <p:cNvSpPr/>
            <p:nvPr/>
          </p:nvSpPr>
          <p:spPr>
            <a:xfrm>
              <a:off x="6817121" y="2410904"/>
              <a:ext cx="119479" cy="220929"/>
            </a:xfrm>
            <a:custGeom>
              <a:avLst/>
              <a:gdLst/>
              <a:ahLst/>
              <a:cxnLst/>
              <a:rect l="l" t="t" r="r" b="b"/>
              <a:pathLst>
                <a:path w="1120" h="2071" extrusionOk="0">
                  <a:moveTo>
                    <a:pt x="625" y="1"/>
                  </a:moveTo>
                  <a:cubicBezTo>
                    <a:pt x="444" y="126"/>
                    <a:pt x="229" y="299"/>
                    <a:pt x="129" y="500"/>
                  </a:cubicBezTo>
                  <a:cubicBezTo>
                    <a:pt x="1" y="751"/>
                    <a:pt x="15" y="1055"/>
                    <a:pt x="98" y="1323"/>
                  </a:cubicBezTo>
                  <a:cubicBezTo>
                    <a:pt x="182" y="1588"/>
                    <a:pt x="327" y="1834"/>
                    <a:pt x="478" y="2071"/>
                  </a:cubicBezTo>
                  <a:cubicBezTo>
                    <a:pt x="659" y="1836"/>
                    <a:pt x="810" y="1577"/>
                    <a:pt x="927" y="1306"/>
                  </a:cubicBezTo>
                  <a:cubicBezTo>
                    <a:pt x="1038" y="1044"/>
                    <a:pt x="1119" y="751"/>
                    <a:pt x="1016" y="486"/>
                  </a:cubicBezTo>
                  <a:cubicBezTo>
                    <a:pt x="944" y="288"/>
                    <a:pt x="784" y="140"/>
                    <a:pt x="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375;p47">
              <a:extLst>
                <a:ext uri="{FF2B5EF4-FFF2-40B4-BE49-F238E27FC236}">
                  <a16:creationId xmlns:a16="http://schemas.microsoft.com/office/drawing/2014/main" id="{5618DF5A-F197-0EDB-0D4C-7C243B82F2EC}"/>
                </a:ext>
              </a:extLst>
            </p:cNvPr>
            <p:cNvSpPr/>
            <p:nvPr/>
          </p:nvSpPr>
          <p:spPr>
            <a:xfrm>
              <a:off x="6845710" y="2465096"/>
              <a:ext cx="61126" cy="112651"/>
            </a:xfrm>
            <a:custGeom>
              <a:avLst/>
              <a:gdLst/>
              <a:ahLst/>
              <a:cxnLst/>
              <a:rect l="l" t="t" r="r" b="b"/>
              <a:pathLst>
                <a:path w="573" h="1056" extrusionOk="0">
                  <a:moveTo>
                    <a:pt x="321" y="1"/>
                  </a:moveTo>
                  <a:cubicBezTo>
                    <a:pt x="226" y="62"/>
                    <a:pt x="118" y="148"/>
                    <a:pt x="62" y="257"/>
                  </a:cubicBezTo>
                  <a:cubicBezTo>
                    <a:pt x="0" y="383"/>
                    <a:pt x="6" y="539"/>
                    <a:pt x="48" y="676"/>
                  </a:cubicBezTo>
                  <a:cubicBezTo>
                    <a:pt x="90" y="812"/>
                    <a:pt x="162" y="935"/>
                    <a:pt x="240" y="1055"/>
                  </a:cubicBezTo>
                  <a:cubicBezTo>
                    <a:pt x="330" y="938"/>
                    <a:pt x="410" y="804"/>
                    <a:pt x="469" y="664"/>
                  </a:cubicBezTo>
                  <a:cubicBezTo>
                    <a:pt x="530" y="533"/>
                    <a:pt x="572" y="383"/>
                    <a:pt x="519" y="246"/>
                  </a:cubicBezTo>
                  <a:cubicBezTo>
                    <a:pt x="480" y="146"/>
                    <a:pt x="399" y="70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376;p47">
              <a:extLst>
                <a:ext uri="{FF2B5EF4-FFF2-40B4-BE49-F238E27FC236}">
                  <a16:creationId xmlns:a16="http://schemas.microsoft.com/office/drawing/2014/main" id="{6DB0CF64-7E91-0836-1CEC-FB8B0024D594}"/>
                </a:ext>
              </a:extLst>
            </p:cNvPr>
            <p:cNvSpPr/>
            <p:nvPr/>
          </p:nvSpPr>
          <p:spPr>
            <a:xfrm>
              <a:off x="6891262" y="2673437"/>
              <a:ext cx="142948" cy="178045"/>
            </a:xfrm>
            <a:custGeom>
              <a:avLst/>
              <a:gdLst/>
              <a:ahLst/>
              <a:cxnLst/>
              <a:rect l="l" t="t" r="r" b="b"/>
              <a:pathLst>
                <a:path w="1340" h="1669" extrusionOk="0">
                  <a:moveTo>
                    <a:pt x="0" y="0"/>
                  </a:moveTo>
                  <a:cubicBezTo>
                    <a:pt x="14" y="296"/>
                    <a:pt x="67" y="592"/>
                    <a:pt x="154" y="874"/>
                  </a:cubicBezTo>
                  <a:cubicBezTo>
                    <a:pt x="237" y="1144"/>
                    <a:pt x="371" y="1418"/>
                    <a:pt x="620" y="1554"/>
                  </a:cubicBezTo>
                  <a:cubicBezTo>
                    <a:pt x="804" y="1655"/>
                    <a:pt x="1018" y="1663"/>
                    <a:pt x="1228" y="1669"/>
                  </a:cubicBezTo>
                  <a:cubicBezTo>
                    <a:pt x="1289" y="1454"/>
                    <a:pt x="1339" y="1186"/>
                    <a:pt x="1281" y="968"/>
                  </a:cubicBezTo>
                  <a:cubicBezTo>
                    <a:pt x="1214" y="698"/>
                    <a:pt x="1007" y="475"/>
                    <a:pt x="770" y="324"/>
                  </a:cubicBezTo>
                  <a:cubicBezTo>
                    <a:pt x="533" y="173"/>
                    <a:pt x="268" y="8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377;p47">
              <a:extLst>
                <a:ext uri="{FF2B5EF4-FFF2-40B4-BE49-F238E27FC236}">
                  <a16:creationId xmlns:a16="http://schemas.microsoft.com/office/drawing/2014/main" id="{042F4CDE-13FD-1AC9-2C09-DF77CD96C3EB}"/>
                </a:ext>
              </a:extLst>
            </p:cNvPr>
            <p:cNvSpPr/>
            <p:nvPr/>
          </p:nvSpPr>
          <p:spPr>
            <a:xfrm>
              <a:off x="6924012" y="2717175"/>
              <a:ext cx="72434" cy="90569"/>
            </a:xfrm>
            <a:custGeom>
              <a:avLst/>
              <a:gdLst/>
              <a:ahLst/>
              <a:cxnLst/>
              <a:rect l="l" t="t" r="r" b="b"/>
              <a:pathLst>
                <a:path w="679" h="849" extrusionOk="0">
                  <a:moveTo>
                    <a:pt x="0" y="0"/>
                  </a:moveTo>
                  <a:lnTo>
                    <a:pt x="0" y="0"/>
                  </a:lnTo>
                  <a:cubicBezTo>
                    <a:pt x="8" y="151"/>
                    <a:pt x="34" y="302"/>
                    <a:pt x="78" y="444"/>
                  </a:cubicBezTo>
                  <a:cubicBezTo>
                    <a:pt x="120" y="581"/>
                    <a:pt x="187" y="720"/>
                    <a:pt x="313" y="790"/>
                  </a:cubicBezTo>
                  <a:cubicBezTo>
                    <a:pt x="405" y="840"/>
                    <a:pt x="516" y="846"/>
                    <a:pt x="622" y="849"/>
                  </a:cubicBezTo>
                  <a:cubicBezTo>
                    <a:pt x="650" y="740"/>
                    <a:pt x="678" y="600"/>
                    <a:pt x="650" y="491"/>
                  </a:cubicBezTo>
                  <a:cubicBezTo>
                    <a:pt x="619" y="352"/>
                    <a:pt x="513" y="240"/>
                    <a:pt x="391" y="165"/>
                  </a:cubicBezTo>
                  <a:cubicBezTo>
                    <a:pt x="273" y="93"/>
                    <a:pt x="137" y="4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378;p47">
              <a:extLst>
                <a:ext uri="{FF2B5EF4-FFF2-40B4-BE49-F238E27FC236}">
                  <a16:creationId xmlns:a16="http://schemas.microsoft.com/office/drawing/2014/main" id="{EB0E1C88-7E2F-7B65-74D4-EDFB99C2150E}"/>
                </a:ext>
              </a:extLst>
            </p:cNvPr>
            <p:cNvSpPr/>
            <p:nvPr/>
          </p:nvSpPr>
          <p:spPr>
            <a:xfrm>
              <a:off x="6710550" y="2672477"/>
              <a:ext cx="140601" cy="179858"/>
            </a:xfrm>
            <a:custGeom>
              <a:avLst/>
              <a:gdLst/>
              <a:ahLst/>
              <a:cxnLst/>
              <a:rect l="l" t="t" r="r" b="b"/>
              <a:pathLst>
                <a:path w="1318" h="1686" extrusionOk="0">
                  <a:moveTo>
                    <a:pt x="1318" y="1"/>
                  </a:moveTo>
                  <a:lnTo>
                    <a:pt x="1318" y="1"/>
                  </a:lnTo>
                  <a:cubicBezTo>
                    <a:pt x="1050" y="87"/>
                    <a:pt x="785" y="182"/>
                    <a:pt x="550" y="333"/>
                  </a:cubicBezTo>
                  <a:cubicBezTo>
                    <a:pt x="313" y="486"/>
                    <a:pt x="112" y="710"/>
                    <a:pt x="48" y="980"/>
                  </a:cubicBezTo>
                  <a:cubicBezTo>
                    <a:pt x="1" y="1203"/>
                    <a:pt x="54" y="1474"/>
                    <a:pt x="115" y="1686"/>
                  </a:cubicBezTo>
                  <a:cubicBezTo>
                    <a:pt x="324" y="1678"/>
                    <a:pt x="539" y="1669"/>
                    <a:pt x="723" y="1563"/>
                  </a:cubicBezTo>
                  <a:cubicBezTo>
                    <a:pt x="966" y="1424"/>
                    <a:pt x="1094" y="1145"/>
                    <a:pt x="1175" y="877"/>
                  </a:cubicBezTo>
                  <a:cubicBezTo>
                    <a:pt x="1259" y="590"/>
                    <a:pt x="1309" y="297"/>
                    <a:pt x="1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379;p47">
              <a:extLst>
                <a:ext uri="{FF2B5EF4-FFF2-40B4-BE49-F238E27FC236}">
                  <a16:creationId xmlns:a16="http://schemas.microsoft.com/office/drawing/2014/main" id="{35F80421-1448-0175-88B9-FFD5D9A64760}"/>
                </a:ext>
              </a:extLst>
            </p:cNvPr>
            <p:cNvSpPr/>
            <p:nvPr/>
          </p:nvSpPr>
          <p:spPr>
            <a:xfrm>
              <a:off x="6740633" y="2708214"/>
              <a:ext cx="84915" cy="108491"/>
            </a:xfrm>
            <a:custGeom>
              <a:avLst/>
              <a:gdLst/>
              <a:ahLst/>
              <a:cxnLst/>
              <a:rect l="l" t="t" r="r" b="b"/>
              <a:pathLst>
                <a:path w="796" h="1017" extrusionOk="0">
                  <a:moveTo>
                    <a:pt x="796" y="1"/>
                  </a:moveTo>
                  <a:lnTo>
                    <a:pt x="796" y="1"/>
                  </a:lnTo>
                  <a:cubicBezTo>
                    <a:pt x="637" y="54"/>
                    <a:pt x="475" y="110"/>
                    <a:pt x="333" y="204"/>
                  </a:cubicBezTo>
                  <a:cubicBezTo>
                    <a:pt x="190" y="294"/>
                    <a:pt x="68" y="430"/>
                    <a:pt x="28" y="598"/>
                  </a:cubicBezTo>
                  <a:cubicBezTo>
                    <a:pt x="1" y="726"/>
                    <a:pt x="37" y="888"/>
                    <a:pt x="73" y="1016"/>
                  </a:cubicBezTo>
                  <a:cubicBezTo>
                    <a:pt x="199" y="1008"/>
                    <a:pt x="333" y="1005"/>
                    <a:pt x="441" y="944"/>
                  </a:cubicBezTo>
                  <a:cubicBezTo>
                    <a:pt x="586" y="860"/>
                    <a:pt x="667" y="693"/>
                    <a:pt x="712" y="528"/>
                  </a:cubicBezTo>
                  <a:cubicBezTo>
                    <a:pt x="765" y="358"/>
                    <a:pt x="793" y="179"/>
                    <a:pt x="7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380;p47">
              <a:extLst>
                <a:ext uri="{FF2B5EF4-FFF2-40B4-BE49-F238E27FC236}">
                  <a16:creationId xmlns:a16="http://schemas.microsoft.com/office/drawing/2014/main" id="{BB7BA91F-1477-8070-3852-351BCCC15B61}"/>
                </a:ext>
              </a:extLst>
            </p:cNvPr>
            <p:cNvSpPr/>
            <p:nvPr/>
          </p:nvSpPr>
          <p:spPr>
            <a:xfrm>
              <a:off x="6629048" y="2543078"/>
              <a:ext cx="206314" cy="114252"/>
            </a:xfrm>
            <a:custGeom>
              <a:avLst/>
              <a:gdLst/>
              <a:ahLst/>
              <a:cxnLst/>
              <a:rect l="l" t="t" r="r" b="b"/>
              <a:pathLst>
                <a:path w="1934" h="1071" extrusionOk="0">
                  <a:moveTo>
                    <a:pt x="675" y="0"/>
                  </a:moveTo>
                  <a:cubicBezTo>
                    <a:pt x="670" y="0"/>
                    <a:pt x="664" y="0"/>
                    <a:pt x="659" y="0"/>
                  </a:cubicBezTo>
                  <a:cubicBezTo>
                    <a:pt x="441" y="9"/>
                    <a:pt x="193" y="129"/>
                    <a:pt x="0" y="246"/>
                  </a:cubicBezTo>
                  <a:cubicBezTo>
                    <a:pt x="59" y="444"/>
                    <a:pt x="126" y="653"/>
                    <a:pt x="274" y="804"/>
                  </a:cubicBezTo>
                  <a:cubicBezTo>
                    <a:pt x="469" y="1005"/>
                    <a:pt x="770" y="1058"/>
                    <a:pt x="1049" y="1069"/>
                  </a:cubicBezTo>
                  <a:cubicBezTo>
                    <a:pt x="1084" y="1070"/>
                    <a:pt x="1118" y="1070"/>
                    <a:pt x="1153" y="1070"/>
                  </a:cubicBezTo>
                  <a:cubicBezTo>
                    <a:pt x="1416" y="1070"/>
                    <a:pt x="1677" y="1042"/>
                    <a:pt x="1934" y="985"/>
                  </a:cubicBezTo>
                  <a:cubicBezTo>
                    <a:pt x="1783" y="748"/>
                    <a:pt x="1621" y="517"/>
                    <a:pt x="1418" y="324"/>
                  </a:cubicBezTo>
                  <a:cubicBezTo>
                    <a:pt x="1215" y="138"/>
                    <a:pt x="954" y="0"/>
                    <a:pt x="6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81;p47">
              <a:extLst>
                <a:ext uri="{FF2B5EF4-FFF2-40B4-BE49-F238E27FC236}">
                  <a16:creationId xmlns:a16="http://schemas.microsoft.com/office/drawing/2014/main" id="{F1A4E80F-0CFC-994F-C3D3-60DA6FAE7114}"/>
                </a:ext>
              </a:extLst>
            </p:cNvPr>
            <p:cNvSpPr/>
            <p:nvPr/>
          </p:nvSpPr>
          <p:spPr>
            <a:xfrm>
              <a:off x="6680787" y="2575508"/>
              <a:ext cx="103370" cy="57179"/>
            </a:xfrm>
            <a:custGeom>
              <a:avLst/>
              <a:gdLst/>
              <a:ahLst/>
              <a:cxnLst/>
              <a:rect l="l" t="t" r="r" b="b"/>
              <a:pathLst>
                <a:path w="969" h="536" extrusionOk="0">
                  <a:moveTo>
                    <a:pt x="344" y="0"/>
                  </a:moveTo>
                  <a:cubicBezTo>
                    <a:pt x="341" y="0"/>
                    <a:pt x="339" y="0"/>
                    <a:pt x="336" y="1"/>
                  </a:cubicBezTo>
                  <a:cubicBezTo>
                    <a:pt x="221" y="3"/>
                    <a:pt x="96" y="67"/>
                    <a:pt x="1" y="123"/>
                  </a:cubicBezTo>
                  <a:cubicBezTo>
                    <a:pt x="32" y="224"/>
                    <a:pt x="62" y="327"/>
                    <a:pt x="138" y="402"/>
                  </a:cubicBezTo>
                  <a:cubicBezTo>
                    <a:pt x="235" y="503"/>
                    <a:pt x="383" y="531"/>
                    <a:pt x="528" y="533"/>
                  </a:cubicBezTo>
                  <a:cubicBezTo>
                    <a:pt x="551" y="535"/>
                    <a:pt x="575" y="535"/>
                    <a:pt x="598" y="535"/>
                  </a:cubicBezTo>
                  <a:cubicBezTo>
                    <a:pt x="722" y="535"/>
                    <a:pt x="847" y="517"/>
                    <a:pt x="969" y="492"/>
                  </a:cubicBezTo>
                  <a:cubicBezTo>
                    <a:pt x="894" y="374"/>
                    <a:pt x="815" y="257"/>
                    <a:pt x="712" y="160"/>
                  </a:cubicBezTo>
                  <a:cubicBezTo>
                    <a:pt x="608" y="64"/>
                    <a:pt x="481" y="0"/>
                    <a:pt x="3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382;p47">
              <a:extLst>
                <a:ext uri="{FF2B5EF4-FFF2-40B4-BE49-F238E27FC236}">
                  <a16:creationId xmlns:a16="http://schemas.microsoft.com/office/drawing/2014/main" id="{1D4F763C-543D-5042-523D-644212522A65}"/>
                </a:ext>
              </a:extLst>
            </p:cNvPr>
            <p:cNvSpPr/>
            <p:nvPr/>
          </p:nvSpPr>
          <p:spPr>
            <a:xfrm>
              <a:off x="6904063" y="2543078"/>
              <a:ext cx="205994" cy="114252"/>
            </a:xfrm>
            <a:custGeom>
              <a:avLst/>
              <a:gdLst/>
              <a:ahLst/>
              <a:cxnLst/>
              <a:rect l="l" t="t" r="r" b="b"/>
              <a:pathLst>
                <a:path w="1931" h="1071" extrusionOk="0">
                  <a:moveTo>
                    <a:pt x="1256" y="0"/>
                  </a:moveTo>
                  <a:cubicBezTo>
                    <a:pt x="980" y="0"/>
                    <a:pt x="716" y="138"/>
                    <a:pt x="516" y="324"/>
                  </a:cubicBezTo>
                  <a:cubicBezTo>
                    <a:pt x="310" y="517"/>
                    <a:pt x="148" y="748"/>
                    <a:pt x="0" y="985"/>
                  </a:cubicBezTo>
                  <a:cubicBezTo>
                    <a:pt x="254" y="1042"/>
                    <a:pt x="517" y="1070"/>
                    <a:pt x="779" y="1070"/>
                  </a:cubicBezTo>
                  <a:cubicBezTo>
                    <a:pt x="813" y="1070"/>
                    <a:pt x="848" y="1070"/>
                    <a:pt x="882" y="1069"/>
                  </a:cubicBezTo>
                  <a:cubicBezTo>
                    <a:pt x="1161" y="1058"/>
                    <a:pt x="1465" y="1005"/>
                    <a:pt x="1660" y="804"/>
                  </a:cubicBezTo>
                  <a:cubicBezTo>
                    <a:pt x="1805" y="653"/>
                    <a:pt x="1872" y="444"/>
                    <a:pt x="1931" y="246"/>
                  </a:cubicBezTo>
                  <a:cubicBezTo>
                    <a:pt x="1738" y="129"/>
                    <a:pt x="1493" y="9"/>
                    <a:pt x="1272" y="0"/>
                  </a:cubicBezTo>
                  <a:cubicBezTo>
                    <a:pt x="1267" y="0"/>
                    <a:pt x="1261" y="0"/>
                    <a:pt x="1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383;p47">
              <a:extLst>
                <a:ext uri="{FF2B5EF4-FFF2-40B4-BE49-F238E27FC236}">
                  <a16:creationId xmlns:a16="http://schemas.microsoft.com/office/drawing/2014/main" id="{42228946-E987-D2F2-DDE9-14E247636069}"/>
                </a:ext>
              </a:extLst>
            </p:cNvPr>
            <p:cNvSpPr/>
            <p:nvPr/>
          </p:nvSpPr>
          <p:spPr>
            <a:xfrm>
              <a:off x="6954948" y="2575828"/>
              <a:ext cx="103691" cy="56859"/>
            </a:xfrm>
            <a:custGeom>
              <a:avLst/>
              <a:gdLst/>
              <a:ahLst/>
              <a:cxnLst/>
              <a:rect l="l" t="t" r="r" b="b"/>
              <a:pathLst>
                <a:path w="972" h="533" extrusionOk="0">
                  <a:moveTo>
                    <a:pt x="628" y="0"/>
                  </a:moveTo>
                  <a:cubicBezTo>
                    <a:pt x="492" y="0"/>
                    <a:pt x="361" y="69"/>
                    <a:pt x="260" y="162"/>
                  </a:cubicBezTo>
                  <a:cubicBezTo>
                    <a:pt x="154" y="254"/>
                    <a:pt x="78" y="371"/>
                    <a:pt x="0" y="489"/>
                  </a:cubicBezTo>
                  <a:cubicBezTo>
                    <a:pt x="125" y="514"/>
                    <a:pt x="247" y="532"/>
                    <a:pt x="373" y="532"/>
                  </a:cubicBezTo>
                  <a:cubicBezTo>
                    <a:pt x="397" y="532"/>
                    <a:pt x="420" y="532"/>
                    <a:pt x="444" y="530"/>
                  </a:cubicBezTo>
                  <a:cubicBezTo>
                    <a:pt x="586" y="528"/>
                    <a:pt x="737" y="500"/>
                    <a:pt x="834" y="399"/>
                  </a:cubicBezTo>
                  <a:cubicBezTo>
                    <a:pt x="907" y="324"/>
                    <a:pt x="938" y="221"/>
                    <a:pt x="971" y="120"/>
                  </a:cubicBezTo>
                  <a:cubicBezTo>
                    <a:pt x="873" y="64"/>
                    <a:pt x="751" y="0"/>
                    <a:pt x="636" y="0"/>
                  </a:cubicBezTo>
                  <a:cubicBezTo>
                    <a:pt x="634" y="0"/>
                    <a:pt x="631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384;p47">
              <a:extLst>
                <a:ext uri="{FF2B5EF4-FFF2-40B4-BE49-F238E27FC236}">
                  <a16:creationId xmlns:a16="http://schemas.microsoft.com/office/drawing/2014/main" id="{0DF8A9B6-9B11-84FC-7463-7E0BA48A20CF}"/>
                </a:ext>
              </a:extLst>
            </p:cNvPr>
            <p:cNvSpPr/>
            <p:nvPr/>
          </p:nvSpPr>
          <p:spPr>
            <a:xfrm>
              <a:off x="5846676" y="2062389"/>
              <a:ext cx="2041061" cy="1156064"/>
            </a:xfrm>
            <a:custGeom>
              <a:avLst/>
              <a:gdLst/>
              <a:ahLst/>
              <a:cxnLst/>
              <a:rect l="l" t="t" r="r" b="b"/>
              <a:pathLst>
                <a:path w="19133" h="10837" extrusionOk="0">
                  <a:moveTo>
                    <a:pt x="11349" y="1"/>
                  </a:moveTo>
                  <a:lnTo>
                    <a:pt x="11349" y="1"/>
                  </a:lnTo>
                  <a:cubicBezTo>
                    <a:pt x="11480" y="68"/>
                    <a:pt x="11617" y="126"/>
                    <a:pt x="11751" y="193"/>
                  </a:cubicBezTo>
                  <a:cubicBezTo>
                    <a:pt x="12716" y="673"/>
                    <a:pt x="13662" y="1237"/>
                    <a:pt x="14429" y="1996"/>
                  </a:cubicBezTo>
                  <a:cubicBezTo>
                    <a:pt x="15199" y="2757"/>
                    <a:pt x="15782" y="3736"/>
                    <a:pt x="15913" y="4811"/>
                  </a:cubicBezTo>
                  <a:cubicBezTo>
                    <a:pt x="15966" y="5221"/>
                    <a:pt x="15949" y="5647"/>
                    <a:pt x="15787" y="6027"/>
                  </a:cubicBezTo>
                  <a:cubicBezTo>
                    <a:pt x="15595" y="6484"/>
                    <a:pt x="15218" y="6839"/>
                    <a:pt x="14828" y="7146"/>
                  </a:cubicBezTo>
                  <a:cubicBezTo>
                    <a:pt x="13063" y="8542"/>
                    <a:pt x="10804" y="9292"/>
                    <a:pt x="8551" y="9292"/>
                  </a:cubicBezTo>
                  <a:cubicBezTo>
                    <a:pt x="8428" y="9292"/>
                    <a:pt x="8305" y="9290"/>
                    <a:pt x="8183" y="9285"/>
                  </a:cubicBezTo>
                  <a:cubicBezTo>
                    <a:pt x="5803" y="9196"/>
                    <a:pt x="3479" y="8287"/>
                    <a:pt x="1632" y="6788"/>
                  </a:cubicBezTo>
                  <a:cubicBezTo>
                    <a:pt x="1038" y="6295"/>
                    <a:pt x="483" y="5745"/>
                    <a:pt x="11" y="5134"/>
                  </a:cubicBezTo>
                  <a:cubicBezTo>
                    <a:pt x="8" y="5212"/>
                    <a:pt x="0" y="5290"/>
                    <a:pt x="0" y="5371"/>
                  </a:cubicBezTo>
                  <a:cubicBezTo>
                    <a:pt x="0" y="8387"/>
                    <a:pt x="4282" y="10836"/>
                    <a:pt x="9566" y="10836"/>
                  </a:cubicBezTo>
                  <a:cubicBezTo>
                    <a:pt x="14850" y="10836"/>
                    <a:pt x="19132" y="8393"/>
                    <a:pt x="19132" y="5371"/>
                  </a:cubicBezTo>
                  <a:cubicBezTo>
                    <a:pt x="19132" y="2701"/>
                    <a:pt x="15776" y="478"/>
                    <a:pt x="113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385;p47">
              <a:extLst>
                <a:ext uri="{FF2B5EF4-FFF2-40B4-BE49-F238E27FC236}">
                  <a16:creationId xmlns:a16="http://schemas.microsoft.com/office/drawing/2014/main" id="{9F085482-5DA6-1353-2209-6726A2DA003D}"/>
                </a:ext>
              </a:extLst>
            </p:cNvPr>
            <p:cNvSpPr/>
            <p:nvPr/>
          </p:nvSpPr>
          <p:spPr>
            <a:xfrm>
              <a:off x="6641210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9" y="0"/>
                    <a:pt x="1" y="73"/>
                    <a:pt x="1" y="168"/>
                  </a:cubicBezTo>
                  <a:lnTo>
                    <a:pt x="1" y="3005"/>
                  </a:lnTo>
                  <a:cubicBezTo>
                    <a:pt x="1" y="3097"/>
                    <a:pt x="76" y="3172"/>
                    <a:pt x="168" y="3172"/>
                  </a:cubicBezTo>
                  <a:cubicBezTo>
                    <a:pt x="260" y="3172"/>
                    <a:pt x="336" y="3097"/>
                    <a:pt x="336" y="3005"/>
                  </a:cubicBezTo>
                  <a:lnTo>
                    <a:pt x="336" y="168"/>
                  </a:lnTo>
                  <a:cubicBezTo>
                    <a:pt x="336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386;p47">
              <a:extLst>
                <a:ext uri="{FF2B5EF4-FFF2-40B4-BE49-F238E27FC236}">
                  <a16:creationId xmlns:a16="http://schemas.microsoft.com/office/drawing/2014/main" id="{C5B3988A-E842-7B91-61E0-81BFDEA89D28}"/>
                </a:ext>
              </a:extLst>
            </p:cNvPr>
            <p:cNvSpPr/>
            <p:nvPr/>
          </p:nvSpPr>
          <p:spPr>
            <a:xfrm>
              <a:off x="6700736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9" y="0"/>
                    <a:pt x="1" y="73"/>
                    <a:pt x="1" y="168"/>
                  </a:cubicBezTo>
                  <a:lnTo>
                    <a:pt x="1" y="3005"/>
                  </a:lnTo>
                  <a:cubicBezTo>
                    <a:pt x="1" y="3097"/>
                    <a:pt x="76" y="3172"/>
                    <a:pt x="168" y="3172"/>
                  </a:cubicBezTo>
                  <a:cubicBezTo>
                    <a:pt x="263" y="3172"/>
                    <a:pt x="336" y="3097"/>
                    <a:pt x="336" y="3005"/>
                  </a:cubicBezTo>
                  <a:lnTo>
                    <a:pt x="336" y="168"/>
                  </a:lnTo>
                  <a:cubicBezTo>
                    <a:pt x="336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387;p47">
              <a:extLst>
                <a:ext uri="{FF2B5EF4-FFF2-40B4-BE49-F238E27FC236}">
                  <a16:creationId xmlns:a16="http://schemas.microsoft.com/office/drawing/2014/main" id="{821CD269-53A5-9304-7E03-A1181612B0B8}"/>
                </a:ext>
              </a:extLst>
            </p:cNvPr>
            <p:cNvSpPr/>
            <p:nvPr/>
          </p:nvSpPr>
          <p:spPr>
            <a:xfrm>
              <a:off x="6760582" y="3249603"/>
              <a:ext cx="36164" cy="338488"/>
            </a:xfrm>
            <a:custGeom>
              <a:avLst/>
              <a:gdLst/>
              <a:ahLst/>
              <a:cxnLst/>
              <a:rect l="l" t="t" r="r" b="b"/>
              <a:pathLst>
                <a:path w="339" h="3173" extrusionOk="0">
                  <a:moveTo>
                    <a:pt x="171" y="0"/>
                  </a:moveTo>
                  <a:cubicBezTo>
                    <a:pt x="79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6" y="3172"/>
                    <a:pt x="171" y="3172"/>
                  </a:cubicBezTo>
                  <a:cubicBezTo>
                    <a:pt x="263" y="3172"/>
                    <a:pt x="338" y="3097"/>
                    <a:pt x="338" y="3005"/>
                  </a:cubicBezTo>
                  <a:lnTo>
                    <a:pt x="338" y="168"/>
                  </a:lnTo>
                  <a:cubicBezTo>
                    <a:pt x="338" y="76"/>
                    <a:pt x="263" y="0"/>
                    <a:pt x="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388;p47">
              <a:extLst>
                <a:ext uri="{FF2B5EF4-FFF2-40B4-BE49-F238E27FC236}">
                  <a16:creationId xmlns:a16="http://schemas.microsoft.com/office/drawing/2014/main" id="{51742D69-8115-6DB6-213A-1D9679BDEA44}"/>
                </a:ext>
              </a:extLst>
            </p:cNvPr>
            <p:cNvSpPr/>
            <p:nvPr/>
          </p:nvSpPr>
          <p:spPr>
            <a:xfrm>
              <a:off x="6820748" y="3249603"/>
              <a:ext cx="35737" cy="338488"/>
            </a:xfrm>
            <a:custGeom>
              <a:avLst/>
              <a:gdLst/>
              <a:ahLst/>
              <a:cxnLst/>
              <a:rect l="l" t="t" r="r" b="b"/>
              <a:pathLst>
                <a:path w="335" h="3173" extrusionOk="0">
                  <a:moveTo>
                    <a:pt x="167" y="0"/>
                  </a:moveTo>
                  <a:cubicBezTo>
                    <a:pt x="75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3" y="3172"/>
                    <a:pt x="167" y="3172"/>
                  </a:cubicBezTo>
                  <a:cubicBezTo>
                    <a:pt x="257" y="3172"/>
                    <a:pt x="335" y="3097"/>
                    <a:pt x="335" y="3005"/>
                  </a:cubicBezTo>
                  <a:lnTo>
                    <a:pt x="335" y="168"/>
                  </a:lnTo>
                  <a:cubicBezTo>
                    <a:pt x="335" y="76"/>
                    <a:pt x="257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389;p47">
              <a:extLst>
                <a:ext uri="{FF2B5EF4-FFF2-40B4-BE49-F238E27FC236}">
                  <a16:creationId xmlns:a16="http://schemas.microsoft.com/office/drawing/2014/main" id="{9319CF85-1128-7CE7-F0A9-2C305F5725BE}"/>
                </a:ext>
              </a:extLst>
            </p:cNvPr>
            <p:cNvSpPr/>
            <p:nvPr/>
          </p:nvSpPr>
          <p:spPr>
            <a:xfrm>
              <a:off x="6885608" y="3249603"/>
              <a:ext cx="36057" cy="338488"/>
            </a:xfrm>
            <a:custGeom>
              <a:avLst/>
              <a:gdLst/>
              <a:ahLst/>
              <a:cxnLst/>
              <a:rect l="l" t="t" r="r" b="b"/>
              <a:pathLst>
                <a:path w="338" h="3173" extrusionOk="0">
                  <a:moveTo>
                    <a:pt x="168" y="0"/>
                  </a:moveTo>
                  <a:cubicBezTo>
                    <a:pt x="78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6" y="3172"/>
                    <a:pt x="168" y="3172"/>
                  </a:cubicBezTo>
                  <a:cubicBezTo>
                    <a:pt x="260" y="3172"/>
                    <a:pt x="338" y="3097"/>
                    <a:pt x="338" y="3005"/>
                  </a:cubicBezTo>
                  <a:lnTo>
                    <a:pt x="338" y="168"/>
                  </a:lnTo>
                  <a:cubicBezTo>
                    <a:pt x="338" y="76"/>
                    <a:pt x="262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390;p47">
              <a:extLst>
                <a:ext uri="{FF2B5EF4-FFF2-40B4-BE49-F238E27FC236}">
                  <a16:creationId xmlns:a16="http://schemas.microsoft.com/office/drawing/2014/main" id="{B8D2A208-7C88-0B2E-CE3E-25FC981D7120}"/>
                </a:ext>
              </a:extLst>
            </p:cNvPr>
            <p:cNvSpPr/>
            <p:nvPr/>
          </p:nvSpPr>
          <p:spPr>
            <a:xfrm>
              <a:off x="6945667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6" y="0"/>
                    <a:pt x="1" y="73"/>
                    <a:pt x="1" y="168"/>
                  </a:cubicBezTo>
                  <a:lnTo>
                    <a:pt x="1" y="3005"/>
                  </a:lnTo>
                  <a:cubicBezTo>
                    <a:pt x="1" y="3097"/>
                    <a:pt x="73" y="3172"/>
                    <a:pt x="168" y="3172"/>
                  </a:cubicBezTo>
                  <a:cubicBezTo>
                    <a:pt x="257" y="3172"/>
                    <a:pt x="336" y="3097"/>
                    <a:pt x="336" y="3005"/>
                  </a:cubicBezTo>
                  <a:lnTo>
                    <a:pt x="336" y="168"/>
                  </a:lnTo>
                  <a:cubicBezTo>
                    <a:pt x="336" y="76"/>
                    <a:pt x="257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391;p47">
              <a:extLst>
                <a:ext uri="{FF2B5EF4-FFF2-40B4-BE49-F238E27FC236}">
                  <a16:creationId xmlns:a16="http://schemas.microsoft.com/office/drawing/2014/main" id="{C296F341-3B63-5C04-AE2F-C301AF179533}"/>
                </a:ext>
              </a:extLst>
            </p:cNvPr>
            <p:cNvSpPr/>
            <p:nvPr/>
          </p:nvSpPr>
          <p:spPr>
            <a:xfrm>
              <a:off x="7005513" y="3249603"/>
              <a:ext cx="35844" cy="338488"/>
            </a:xfrm>
            <a:custGeom>
              <a:avLst/>
              <a:gdLst/>
              <a:ahLst/>
              <a:cxnLst/>
              <a:rect l="l" t="t" r="r" b="b"/>
              <a:pathLst>
                <a:path w="336" h="3173" extrusionOk="0">
                  <a:moveTo>
                    <a:pt x="168" y="0"/>
                  </a:moveTo>
                  <a:cubicBezTo>
                    <a:pt x="76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3" y="3172"/>
                    <a:pt x="168" y="3172"/>
                  </a:cubicBezTo>
                  <a:cubicBezTo>
                    <a:pt x="260" y="3172"/>
                    <a:pt x="335" y="3097"/>
                    <a:pt x="335" y="3005"/>
                  </a:cubicBezTo>
                  <a:lnTo>
                    <a:pt x="335" y="168"/>
                  </a:lnTo>
                  <a:cubicBezTo>
                    <a:pt x="335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392;p47">
              <a:extLst>
                <a:ext uri="{FF2B5EF4-FFF2-40B4-BE49-F238E27FC236}">
                  <a16:creationId xmlns:a16="http://schemas.microsoft.com/office/drawing/2014/main" id="{21923E1D-E5BC-4983-9BDF-CA95A26A6215}"/>
                </a:ext>
              </a:extLst>
            </p:cNvPr>
            <p:cNvSpPr/>
            <p:nvPr/>
          </p:nvSpPr>
          <p:spPr>
            <a:xfrm>
              <a:off x="7065039" y="3249603"/>
              <a:ext cx="36164" cy="338488"/>
            </a:xfrm>
            <a:custGeom>
              <a:avLst/>
              <a:gdLst/>
              <a:ahLst/>
              <a:cxnLst/>
              <a:rect l="l" t="t" r="r" b="b"/>
              <a:pathLst>
                <a:path w="339" h="3173" extrusionOk="0">
                  <a:moveTo>
                    <a:pt x="168" y="0"/>
                  </a:moveTo>
                  <a:cubicBezTo>
                    <a:pt x="76" y="0"/>
                    <a:pt x="0" y="73"/>
                    <a:pt x="0" y="168"/>
                  </a:cubicBezTo>
                  <a:lnTo>
                    <a:pt x="0" y="3005"/>
                  </a:lnTo>
                  <a:cubicBezTo>
                    <a:pt x="0" y="3097"/>
                    <a:pt x="73" y="3172"/>
                    <a:pt x="168" y="3172"/>
                  </a:cubicBezTo>
                  <a:cubicBezTo>
                    <a:pt x="263" y="3172"/>
                    <a:pt x="338" y="3097"/>
                    <a:pt x="335" y="3005"/>
                  </a:cubicBezTo>
                  <a:lnTo>
                    <a:pt x="335" y="168"/>
                  </a:lnTo>
                  <a:cubicBezTo>
                    <a:pt x="335" y="76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393;p47">
              <a:extLst>
                <a:ext uri="{FF2B5EF4-FFF2-40B4-BE49-F238E27FC236}">
                  <a16:creationId xmlns:a16="http://schemas.microsoft.com/office/drawing/2014/main" id="{291B9E92-D07F-81C1-EA97-305DFEEA5C33}"/>
                </a:ext>
              </a:extLst>
            </p:cNvPr>
            <p:cNvSpPr/>
            <p:nvPr/>
          </p:nvSpPr>
          <p:spPr>
            <a:xfrm>
              <a:off x="6568349" y="1985368"/>
              <a:ext cx="597714" cy="118519"/>
            </a:xfrm>
            <a:custGeom>
              <a:avLst/>
              <a:gdLst/>
              <a:ahLst/>
              <a:cxnLst/>
              <a:rect l="l" t="t" r="r" b="b"/>
              <a:pathLst>
                <a:path w="5603" h="1111" extrusionOk="0">
                  <a:moveTo>
                    <a:pt x="555" y="0"/>
                  </a:moveTo>
                  <a:cubicBezTo>
                    <a:pt x="249" y="0"/>
                    <a:pt x="0" y="249"/>
                    <a:pt x="0" y="556"/>
                  </a:cubicBezTo>
                  <a:cubicBezTo>
                    <a:pt x="0" y="862"/>
                    <a:pt x="249" y="1111"/>
                    <a:pt x="555" y="1111"/>
                  </a:cubicBezTo>
                  <a:lnTo>
                    <a:pt x="5047" y="1111"/>
                  </a:lnTo>
                  <a:cubicBezTo>
                    <a:pt x="5354" y="1111"/>
                    <a:pt x="5602" y="860"/>
                    <a:pt x="5602" y="556"/>
                  </a:cubicBezTo>
                  <a:cubicBezTo>
                    <a:pt x="5602" y="249"/>
                    <a:pt x="5354" y="0"/>
                    <a:pt x="50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394;p47">
              <a:extLst>
                <a:ext uri="{FF2B5EF4-FFF2-40B4-BE49-F238E27FC236}">
                  <a16:creationId xmlns:a16="http://schemas.microsoft.com/office/drawing/2014/main" id="{943943EF-61F3-2711-19C4-3C18660D832B}"/>
                </a:ext>
              </a:extLst>
            </p:cNvPr>
            <p:cNvSpPr/>
            <p:nvPr/>
          </p:nvSpPr>
          <p:spPr>
            <a:xfrm>
              <a:off x="6569522" y="1993368"/>
              <a:ext cx="596541" cy="110198"/>
            </a:xfrm>
            <a:custGeom>
              <a:avLst/>
              <a:gdLst/>
              <a:ahLst/>
              <a:cxnLst/>
              <a:rect l="l" t="t" r="r" b="b"/>
              <a:pathLst>
                <a:path w="5592" h="1033" extrusionOk="0">
                  <a:moveTo>
                    <a:pt x="5312" y="1"/>
                  </a:moveTo>
                  <a:lnTo>
                    <a:pt x="5312" y="1"/>
                  </a:lnTo>
                  <a:cubicBezTo>
                    <a:pt x="5318" y="29"/>
                    <a:pt x="5323" y="59"/>
                    <a:pt x="5323" y="90"/>
                  </a:cubicBezTo>
                  <a:cubicBezTo>
                    <a:pt x="5323" y="397"/>
                    <a:pt x="5075" y="645"/>
                    <a:pt x="4768" y="645"/>
                  </a:cubicBezTo>
                  <a:lnTo>
                    <a:pt x="277" y="645"/>
                  </a:lnTo>
                  <a:cubicBezTo>
                    <a:pt x="176" y="645"/>
                    <a:pt x="81" y="617"/>
                    <a:pt x="0" y="567"/>
                  </a:cubicBezTo>
                  <a:lnTo>
                    <a:pt x="0" y="567"/>
                  </a:lnTo>
                  <a:cubicBezTo>
                    <a:pt x="42" y="832"/>
                    <a:pt x="271" y="1033"/>
                    <a:pt x="544" y="1033"/>
                  </a:cubicBezTo>
                  <a:lnTo>
                    <a:pt x="5036" y="1033"/>
                  </a:lnTo>
                  <a:cubicBezTo>
                    <a:pt x="5343" y="1033"/>
                    <a:pt x="5591" y="785"/>
                    <a:pt x="5591" y="478"/>
                  </a:cubicBezTo>
                  <a:cubicBezTo>
                    <a:pt x="5591" y="274"/>
                    <a:pt x="5480" y="98"/>
                    <a:pt x="53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395;p47">
              <a:extLst>
                <a:ext uri="{FF2B5EF4-FFF2-40B4-BE49-F238E27FC236}">
                  <a16:creationId xmlns:a16="http://schemas.microsoft.com/office/drawing/2014/main" id="{C56E3758-1EE0-6DE8-3BBC-02FD03C740BF}"/>
                </a:ext>
              </a:extLst>
            </p:cNvPr>
            <p:cNvSpPr/>
            <p:nvPr/>
          </p:nvSpPr>
          <p:spPr>
            <a:xfrm>
              <a:off x="6568349" y="3184103"/>
              <a:ext cx="597714" cy="118305"/>
            </a:xfrm>
            <a:custGeom>
              <a:avLst/>
              <a:gdLst/>
              <a:ahLst/>
              <a:cxnLst/>
              <a:rect l="l" t="t" r="r" b="b"/>
              <a:pathLst>
                <a:path w="5603" h="1109" extrusionOk="0">
                  <a:moveTo>
                    <a:pt x="555" y="1"/>
                  </a:moveTo>
                  <a:cubicBezTo>
                    <a:pt x="249" y="1"/>
                    <a:pt x="0" y="249"/>
                    <a:pt x="0" y="556"/>
                  </a:cubicBezTo>
                  <a:cubicBezTo>
                    <a:pt x="0" y="863"/>
                    <a:pt x="249" y="1108"/>
                    <a:pt x="555" y="1108"/>
                  </a:cubicBezTo>
                  <a:lnTo>
                    <a:pt x="5047" y="1108"/>
                  </a:lnTo>
                  <a:cubicBezTo>
                    <a:pt x="5354" y="1108"/>
                    <a:pt x="5602" y="863"/>
                    <a:pt x="5602" y="556"/>
                  </a:cubicBezTo>
                  <a:cubicBezTo>
                    <a:pt x="5602" y="249"/>
                    <a:pt x="5354" y="1"/>
                    <a:pt x="50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396;p47">
              <a:extLst>
                <a:ext uri="{FF2B5EF4-FFF2-40B4-BE49-F238E27FC236}">
                  <a16:creationId xmlns:a16="http://schemas.microsoft.com/office/drawing/2014/main" id="{79556124-077A-9A8C-EBC7-C84EF1F30536}"/>
                </a:ext>
              </a:extLst>
            </p:cNvPr>
            <p:cNvSpPr/>
            <p:nvPr/>
          </p:nvSpPr>
          <p:spPr>
            <a:xfrm>
              <a:off x="6569522" y="3192103"/>
              <a:ext cx="596541" cy="110305"/>
            </a:xfrm>
            <a:custGeom>
              <a:avLst/>
              <a:gdLst/>
              <a:ahLst/>
              <a:cxnLst/>
              <a:rect l="l" t="t" r="r" b="b"/>
              <a:pathLst>
                <a:path w="5592" h="1034" extrusionOk="0">
                  <a:moveTo>
                    <a:pt x="5312" y="1"/>
                  </a:moveTo>
                  <a:lnTo>
                    <a:pt x="5312" y="1"/>
                  </a:lnTo>
                  <a:cubicBezTo>
                    <a:pt x="5318" y="29"/>
                    <a:pt x="5323" y="62"/>
                    <a:pt x="5323" y="93"/>
                  </a:cubicBezTo>
                  <a:cubicBezTo>
                    <a:pt x="5323" y="400"/>
                    <a:pt x="5075" y="648"/>
                    <a:pt x="4768" y="648"/>
                  </a:cubicBezTo>
                  <a:lnTo>
                    <a:pt x="277" y="648"/>
                  </a:lnTo>
                  <a:cubicBezTo>
                    <a:pt x="176" y="648"/>
                    <a:pt x="81" y="620"/>
                    <a:pt x="0" y="570"/>
                  </a:cubicBezTo>
                  <a:lnTo>
                    <a:pt x="0" y="570"/>
                  </a:lnTo>
                  <a:cubicBezTo>
                    <a:pt x="42" y="835"/>
                    <a:pt x="271" y="1033"/>
                    <a:pt x="544" y="1033"/>
                  </a:cubicBezTo>
                  <a:lnTo>
                    <a:pt x="5036" y="1033"/>
                  </a:lnTo>
                  <a:cubicBezTo>
                    <a:pt x="5343" y="1033"/>
                    <a:pt x="5591" y="788"/>
                    <a:pt x="5591" y="481"/>
                  </a:cubicBezTo>
                  <a:cubicBezTo>
                    <a:pt x="5591" y="274"/>
                    <a:pt x="5480" y="96"/>
                    <a:pt x="53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BA12180F-17DC-9F2D-2FCD-B206D9BF5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68" y="487151"/>
            <a:ext cx="3548180" cy="1304657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EE46EB1E-FB34-EE72-1A80-8F25D4949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052123"/>
              </p:ext>
            </p:extLst>
          </p:nvPr>
        </p:nvGraphicFramePr>
        <p:xfrm>
          <a:off x="1164297" y="2026093"/>
          <a:ext cx="9593327" cy="3016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8331">
                  <a:extLst>
                    <a:ext uri="{9D8B030D-6E8A-4147-A177-3AD203B41FA5}">
                      <a16:colId xmlns:a16="http://schemas.microsoft.com/office/drawing/2014/main" val="3210439337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2079717941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3488579943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4143860421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429306978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755812050"/>
                    </a:ext>
                  </a:extLst>
                </a:gridCol>
                <a:gridCol w="1199166">
                  <a:extLst>
                    <a:ext uri="{9D8B030D-6E8A-4147-A177-3AD203B41FA5}">
                      <a16:colId xmlns:a16="http://schemas.microsoft.com/office/drawing/2014/main" val="2964533093"/>
                    </a:ext>
                  </a:extLst>
                </a:gridCol>
              </a:tblGrid>
              <a:tr h="100543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09274"/>
                  </a:ext>
                </a:extLst>
              </a:tr>
              <a:tr h="100543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772050"/>
                  </a:ext>
                </a:extLst>
              </a:tr>
              <a:tr h="100543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3600" b="1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462073"/>
                  </a:ext>
                </a:extLst>
              </a:tr>
            </a:tbl>
          </a:graphicData>
        </a:graphic>
      </p:graphicFrame>
      <p:grpSp>
        <p:nvGrpSpPr>
          <p:cNvPr id="440" name="Group 439">
            <a:extLst>
              <a:ext uri="{FF2B5EF4-FFF2-40B4-BE49-F238E27FC236}">
                <a16:creationId xmlns:a16="http://schemas.microsoft.com/office/drawing/2014/main" id="{74970742-5DC9-85D1-0287-F0BDC0A92AA7}"/>
              </a:ext>
            </a:extLst>
          </p:cNvPr>
          <p:cNvGrpSpPr/>
          <p:nvPr/>
        </p:nvGrpSpPr>
        <p:grpSpPr>
          <a:xfrm>
            <a:off x="3783624" y="4186456"/>
            <a:ext cx="709691" cy="646331"/>
            <a:chOff x="3896348" y="5442009"/>
            <a:chExt cx="709691" cy="646331"/>
          </a:xfrm>
        </p:grpSpPr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84DEEB09-F18A-9920-9947-E66234EE55E5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5DD84622-365A-CB59-5946-0FEC1FCBF914}"/>
                </a:ext>
              </a:extLst>
            </p:cNvPr>
            <p:cNvSpPr txBox="1"/>
            <p:nvPr/>
          </p:nvSpPr>
          <p:spPr>
            <a:xfrm>
              <a:off x="3896348" y="5442009"/>
              <a:ext cx="709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8086BD20-4AF0-F96B-CE02-B19C9FED7608}"/>
              </a:ext>
            </a:extLst>
          </p:cNvPr>
          <p:cNvGrpSpPr/>
          <p:nvPr/>
        </p:nvGrpSpPr>
        <p:grpSpPr>
          <a:xfrm>
            <a:off x="4881852" y="4186456"/>
            <a:ext cx="824455" cy="646331"/>
            <a:chOff x="3814514" y="5441681"/>
            <a:chExt cx="824455" cy="646331"/>
          </a:xfrm>
        </p:grpSpPr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354230E1-F223-95B4-4953-97A538B88F46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C018DBD8-11DC-FD77-6A25-0FFD0C59D895}"/>
                </a:ext>
              </a:extLst>
            </p:cNvPr>
            <p:cNvSpPr txBox="1"/>
            <p:nvPr/>
          </p:nvSpPr>
          <p:spPr>
            <a:xfrm>
              <a:off x="3814514" y="5441681"/>
              <a:ext cx="824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921202B6-5DB4-3B62-7B21-1C8D86F89A61}"/>
              </a:ext>
            </a:extLst>
          </p:cNvPr>
          <p:cNvGrpSpPr/>
          <p:nvPr/>
        </p:nvGrpSpPr>
        <p:grpSpPr>
          <a:xfrm>
            <a:off x="6180132" y="4186456"/>
            <a:ext cx="824455" cy="646331"/>
            <a:chOff x="3814514" y="5441681"/>
            <a:chExt cx="824455" cy="646331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642AEA56-2252-E80C-E6CC-B20B1A3A2D82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C78B73B3-B37A-C52C-0688-95C58DD47133}"/>
                </a:ext>
              </a:extLst>
            </p:cNvPr>
            <p:cNvSpPr txBox="1"/>
            <p:nvPr/>
          </p:nvSpPr>
          <p:spPr>
            <a:xfrm>
              <a:off x="3814514" y="5441681"/>
              <a:ext cx="824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</a:t>
              </a: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5A2B75E0-FB5B-EAA8-70F7-4A191D1CFA20}"/>
              </a:ext>
            </a:extLst>
          </p:cNvPr>
          <p:cNvGrpSpPr/>
          <p:nvPr/>
        </p:nvGrpSpPr>
        <p:grpSpPr>
          <a:xfrm>
            <a:off x="8598478" y="4186456"/>
            <a:ext cx="824455" cy="646331"/>
            <a:chOff x="3814514" y="5441681"/>
            <a:chExt cx="824455" cy="646331"/>
          </a:xfrm>
        </p:grpSpPr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2DC7E97B-A820-DF2A-59CA-3E42924B05CD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1" name="TextBox 450">
              <a:extLst>
                <a:ext uri="{FF2B5EF4-FFF2-40B4-BE49-F238E27FC236}">
                  <a16:creationId xmlns:a16="http://schemas.microsoft.com/office/drawing/2014/main" id="{4222CB67-01D6-A4AB-9AA5-680D262A57ED}"/>
                </a:ext>
              </a:extLst>
            </p:cNvPr>
            <p:cNvSpPr txBox="1"/>
            <p:nvPr/>
          </p:nvSpPr>
          <p:spPr>
            <a:xfrm>
              <a:off x="3814514" y="5441681"/>
              <a:ext cx="824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7D9D6BCF-1D9E-C185-1ACC-FEA753BA363E}"/>
              </a:ext>
            </a:extLst>
          </p:cNvPr>
          <p:cNvGrpSpPr/>
          <p:nvPr/>
        </p:nvGrpSpPr>
        <p:grpSpPr>
          <a:xfrm>
            <a:off x="9730191" y="4186456"/>
            <a:ext cx="824455" cy="646331"/>
            <a:chOff x="3814514" y="5441681"/>
            <a:chExt cx="824455" cy="646331"/>
          </a:xfrm>
        </p:grpSpPr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571758F0-1052-77B4-17E8-CC67F7DE2609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4" name="TextBox 453">
              <a:extLst>
                <a:ext uri="{FF2B5EF4-FFF2-40B4-BE49-F238E27FC236}">
                  <a16:creationId xmlns:a16="http://schemas.microsoft.com/office/drawing/2014/main" id="{E690D435-CA37-ED64-5091-536E3F0641E8}"/>
                </a:ext>
              </a:extLst>
            </p:cNvPr>
            <p:cNvSpPr txBox="1"/>
            <p:nvPr/>
          </p:nvSpPr>
          <p:spPr>
            <a:xfrm>
              <a:off x="3814514" y="5441681"/>
              <a:ext cx="8244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5D1B2B73-D3C9-9158-3090-E17F18A045EC}"/>
              </a:ext>
            </a:extLst>
          </p:cNvPr>
          <p:cNvGrpSpPr/>
          <p:nvPr/>
        </p:nvGrpSpPr>
        <p:grpSpPr>
          <a:xfrm>
            <a:off x="7405625" y="4186456"/>
            <a:ext cx="709691" cy="646331"/>
            <a:chOff x="3896348" y="5442009"/>
            <a:chExt cx="709691" cy="646331"/>
          </a:xfrm>
        </p:grpSpPr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1B7A98BF-F86C-93A0-24FA-793222DFCB23}"/>
                </a:ext>
              </a:extLst>
            </p:cNvPr>
            <p:cNvSpPr/>
            <p:nvPr/>
          </p:nvSpPr>
          <p:spPr>
            <a:xfrm>
              <a:off x="3899559" y="5445547"/>
              <a:ext cx="645630" cy="5731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57" name="TextBox 456">
              <a:extLst>
                <a:ext uri="{FF2B5EF4-FFF2-40B4-BE49-F238E27FC236}">
                  <a16:creationId xmlns:a16="http://schemas.microsoft.com/office/drawing/2014/main" id="{88307C7C-513F-E461-C199-D56F6E813D51}"/>
                </a:ext>
              </a:extLst>
            </p:cNvPr>
            <p:cNvSpPr txBox="1"/>
            <p:nvPr/>
          </p:nvSpPr>
          <p:spPr>
            <a:xfrm>
              <a:off x="3896348" y="5442009"/>
              <a:ext cx="7096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74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060E94-35F5-6810-3253-7720922F3F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369A7-0FB1-C0ED-339D-7EB0BE64422A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5" name="Picture 4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35DEE72E-865A-DCB7-1D6F-D54AD5624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B88B6063-F717-41DD-255F-C5805096F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DEB599A-0FEB-6F92-D41E-90E68D2EC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8" name="Picture 7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2B11811-BCBB-2552-A733-D5ACA56FC9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112CDE0-9B38-3F4B-3BA2-E630A3A3CC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875" y="786875"/>
            <a:ext cx="16353295" cy="39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124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6"/>
          <a:stretch/>
        </p:blipFill>
        <p:spPr>
          <a:xfrm>
            <a:off x="-81547" y="-19051"/>
            <a:ext cx="12273547" cy="687705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40077" y="3115414"/>
            <a:ext cx="1310705" cy="1803311"/>
            <a:chOff x="-226791" y="2329989"/>
            <a:chExt cx="1310705" cy="1803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29" name="Picture 28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4" y="4850314"/>
            <a:ext cx="918455" cy="629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4" y="5343700"/>
            <a:ext cx="1290895" cy="3867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747" y="5286476"/>
            <a:ext cx="1290895" cy="3867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627" y="6087768"/>
            <a:ext cx="1290895" cy="38670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4" y="6167294"/>
            <a:ext cx="1290895" cy="38670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4536" y="-97497"/>
            <a:ext cx="5245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thỏ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gieo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54" y="6087768"/>
            <a:ext cx="1290895" cy="3867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661" y="5323955"/>
            <a:ext cx="1290895" cy="386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559" y="5333559"/>
            <a:ext cx="1290895" cy="3867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70" y="6076579"/>
            <a:ext cx="1290895" cy="3867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185" y="6169776"/>
            <a:ext cx="1290895" cy="3867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326" y="5303319"/>
            <a:ext cx="1290895" cy="38670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694263" y="71780"/>
            <a:ext cx="586398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0821" y="876653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1 =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94307" y="823556"/>
            <a:ext cx="70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77059" y="5172944"/>
            <a:ext cx="868685" cy="561579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1019341" y="166366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 x … = 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32955" y="1702108"/>
            <a:ext cx="43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719526" y="4215358"/>
            <a:ext cx="1310705" cy="1803311"/>
            <a:chOff x="-226791" y="2329989"/>
            <a:chExt cx="1310705" cy="180331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53" name="Picture 52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58" y="5683559"/>
            <a:ext cx="918455" cy="629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136662" y="6006189"/>
            <a:ext cx="868685" cy="561579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1019341" y="2507165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… = 6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94788" y="2544309"/>
            <a:ext cx="43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427712" y="3333883"/>
            <a:ext cx="1310705" cy="1803311"/>
            <a:chOff x="-226791" y="2329989"/>
            <a:chExt cx="1310705" cy="18033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61" name="Group 60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62" name="Picture 61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09" y="4802041"/>
            <a:ext cx="918455" cy="62951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2452312" y="5124671"/>
            <a:ext cx="868685" cy="561579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3728818" y="876653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x 4= 8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97043" y="946667"/>
            <a:ext cx="681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501405" y="4081171"/>
            <a:ext cx="1310705" cy="1803311"/>
            <a:chOff x="-226791" y="2329989"/>
            <a:chExt cx="1310705" cy="1803311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0" name="Group 69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71" name="Picture 70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169" y="5537227"/>
            <a:ext cx="918455" cy="62951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3512872" y="5859857"/>
            <a:ext cx="868685" cy="561579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728818" y="165762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… = 10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662471" y="1712669"/>
            <a:ext cx="43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3743705" y="3407639"/>
            <a:ext cx="1310705" cy="1803311"/>
            <a:chOff x="-226791" y="2329989"/>
            <a:chExt cx="1310705" cy="180331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0" name="Picture 79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82" name="Picture 81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22" y="4791217"/>
            <a:ext cx="918455" cy="629516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4753726" y="5113847"/>
            <a:ext cx="868685" cy="561579"/>
          </a:xfrm>
          <a:prstGeom prst="rect">
            <a:avLst/>
          </a:prstGeom>
        </p:spPr>
      </p:pic>
      <p:sp>
        <p:nvSpPr>
          <p:cNvPr id="84" name="Rounded Rectangle 83"/>
          <p:cNvSpPr/>
          <p:nvPr/>
        </p:nvSpPr>
        <p:spPr>
          <a:xfrm>
            <a:off x="3725762" y="250112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6 = …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190010" y="2535259"/>
            <a:ext cx="747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5010564" y="4121937"/>
            <a:ext cx="1310705" cy="1803311"/>
            <a:chOff x="-226791" y="2329989"/>
            <a:chExt cx="1310705" cy="1803311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89" name="Picture 88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50" y="5540571"/>
            <a:ext cx="918455" cy="629516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5952554" y="5863201"/>
            <a:ext cx="868685" cy="561579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>
            <a:off x="6396817" y="858757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… = 14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330469" y="913799"/>
            <a:ext cx="43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6107698" y="3377885"/>
            <a:ext cx="1310705" cy="1803311"/>
            <a:chOff x="-226791" y="2329989"/>
            <a:chExt cx="1310705" cy="1803311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98" name="Picture 97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66" y="4794441"/>
            <a:ext cx="918455" cy="62951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6947870" y="5117071"/>
            <a:ext cx="868685" cy="561579"/>
          </a:xfrm>
          <a:prstGeom prst="rect">
            <a:avLst/>
          </a:prstGeom>
        </p:spPr>
      </p:pic>
      <p:sp>
        <p:nvSpPr>
          <p:cNvPr id="102" name="Rounded Rectangle 101"/>
          <p:cNvSpPr/>
          <p:nvPr/>
        </p:nvSpPr>
        <p:spPr>
          <a:xfrm>
            <a:off x="6396817" y="1654911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… x 8 = 16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6552887" y="1681897"/>
            <a:ext cx="704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7167641" y="4081171"/>
            <a:ext cx="1310705" cy="1803311"/>
            <a:chOff x="-226791" y="2329989"/>
            <a:chExt cx="1310705" cy="1803311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07" name="Picture 10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30" y="5549371"/>
            <a:ext cx="918455" cy="629516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058534" y="5872001"/>
            <a:ext cx="868685" cy="561579"/>
          </a:xfrm>
          <a:prstGeom prst="rect">
            <a:avLst/>
          </a:prstGeom>
        </p:spPr>
      </p:pic>
      <p:sp>
        <p:nvSpPr>
          <p:cNvPr id="111" name="Rounded Rectangle 110"/>
          <p:cNvSpPr/>
          <p:nvPr/>
        </p:nvSpPr>
        <p:spPr>
          <a:xfrm>
            <a:off x="6389291" y="2494221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… = 18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7322944" y="2549262"/>
            <a:ext cx="43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113" name="Group 112"/>
          <p:cNvGrpSpPr/>
          <p:nvPr/>
        </p:nvGrpSpPr>
        <p:grpSpPr>
          <a:xfrm>
            <a:off x="8068548" y="3432389"/>
            <a:ext cx="1310705" cy="1803311"/>
            <a:chOff x="-226791" y="2329989"/>
            <a:chExt cx="1310705" cy="1803311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15" name="Group 114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16" name="Picture 115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310" y="4813447"/>
            <a:ext cx="918455" cy="629516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9080015" y="5136077"/>
            <a:ext cx="868685" cy="561579"/>
          </a:xfrm>
          <a:prstGeom prst="rect">
            <a:avLst/>
          </a:prstGeom>
        </p:spPr>
      </p:pic>
      <p:sp>
        <p:nvSpPr>
          <p:cNvPr id="120" name="Rounded Rectangle 119"/>
          <p:cNvSpPr/>
          <p:nvPr/>
        </p:nvSpPr>
        <p:spPr>
          <a:xfrm>
            <a:off x="9065961" y="863504"/>
            <a:ext cx="2232919" cy="723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10 = …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10671059" y="911221"/>
            <a:ext cx="8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9161505" y="4191978"/>
            <a:ext cx="1310705" cy="1803311"/>
            <a:chOff x="-226791" y="2329989"/>
            <a:chExt cx="1310705" cy="1803311"/>
          </a:xfrm>
        </p:grpSpPr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C7593E1B-5FC0-44F6-9131-81F89692E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6791" y="2329989"/>
              <a:ext cx="1310705" cy="1803311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352173" y="3481875"/>
              <a:ext cx="519220" cy="649610"/>
              <a:chOff x="395180" y="3268876"/>
              <a:chExt cx="695014" cy="869551"/>
            </a:xfrm>
          </p:grpSpPr>
          <p:pic>
            <p:nvPicPr>
              <p:cNvPr id="125" name="Picture 124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514767">
                <a:off x="395180" y="3268876"/>
                <a:ext cx="695014" cy="86955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94301D85-EE01-4ABC-A0A4-A0ECC6332D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81" b="100000" l="0" r="2914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848"/>
              <a:stretch/>
            </p:blipFill>
            <p:spPr>
              <a:xfrm>
                <a:off x="463527" y="3531127"/>
                <a:ext cx="474385" cy="475992"/>
              </a:xfrm>
              <a:prstGeom prst="rect">
                <a:avLst/>
              </a:prstGeom>
            </p:spPr>
          </p:pic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31" y="5609599"/>
            <a:ext cx="918455" cy="629516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10170136" y="5932229"/>
            <a:ext cx="868685" cy="561579"/>
          </a:xfrm>
          <a:prstGeom prst="rect">
            <a:avLst/>
          </a:prstGeom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C5030C-9D0E-4FB3-BEF9-CFC53FEA1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96642" y="4622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00"/>
                            </p:stCondLst>
                            <p:childTnLst>
                              <p:par>
                                <p:cTn id="2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500"/>
                            </p:stCondLst>
                            <p:childTnLst>
                              <p:par>
                                <p:cTn id="3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500"/>
                            </p:stCondLst>
                            <p:childTnLst>
                              <p:par>
                                <p:cTn id="4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1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50"/>
                            </p:stCondLst>
                            <p:childTnLst>
                              <p:par>
                                <p:cTn id="4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41" grpId="0"/>
      <p:bldP spid="44" grpId="0"/>
      <p:bldP spid="58" grpId="0"/>
      <p:bldP spid="67" grpId="0"/>
      <p:bldP spid="76" grpId="0"/>
      <p:bldP spid="85" grpId="0"/>
      <p:bldP spid="94" grpId="0"/>
      <p:bldP spid="103" grpId="0"/>
      <p:bldP spid="112" grpId="0"/>
      <p:bldP spid="1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2824C-A339-6B56-9A30-8FD8390E0FD3}"/>
              </a:ext>
            </a:extLst>
          </p:cNvPr>
          <p:cNvSpPr txBox="1"/>
          <p:nvPr/>
        </p:nvSpPr>
        <p:spPr>
          <a:xfrm>
            <a:off x="1863363" y="2165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BBE2D-1C94-266C-3420-28DF22ECD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82385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3F24BA-FC4D-2AF5-FB4D-751DE28C2724}"/>
              </a:ext>
            </a:extLst>
          </p:cNvPr>
          <p:cNvSpPr txBox="1"/>
          <p:nvPr/>
        </p:nvSpPr>
        <p:spPr>
          <a:xfrm>
            <a:off x="1863363" y="314604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56280-9369-E1A1-6339-4D4A2B300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63397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AAE1C-BDE5-1708-8180-22539EA2573C}"/>
              </a:ext>
            </a:extLst>
          </p:cNvPr>
          <p:cNvSpPr txBox="1"/>
          <p:nvPr/>
        </p:nvSpPr>
        <p:spPr>
          <a:xfrm>
            <a:off x="1863363" y="412706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10EFD7-6B76-FDD5-1E3E-58FE22AA1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4440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62BB29-57F4-821A-B5B7-08C0AD56FC8D}"/>
              </a:ext>
            </a:extLst>
          </p:cNvPr>
          <p:cNvSpPr txBox="1"/>
          <p:nvPr/>
        </p:nvSpPr>
        <p:spPr>
          <a:xfrm>
            <a:off x="1863363" y="510807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DAAC2-58A3-900B-FD2A-350DE7C3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25421"/>
            <a:ext cx="919996" cy="919996"/>
          </a:xfrm>
          <a:prstGeom prst="rect">
            <a:avLst/>
          </a:prstGeom>
        </p:spPr>
      </p:pic>
      <p:pic>
        <p:nvPicPr>
          <p:cNvPr id="15" name="Picture 14" descr="A cartoon of a child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180F7C8-B738-7F4E-4BD6-C19B2CBEB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16" y="2431473"/>
            <a:ext cx="3767423" cy="4353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A03FA8-2362-9BC3-88B5-AD9B69BA0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79" y="725372"/>
            <a:ext cx="519424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10" grpId="0" uiExpand="1" build="p"/>
      <p:bldP spid="12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6C866146-D736-718A-4E1E-693F824DB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279428"/>
            <a:ext cx="4270248" cy="4270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3DE602-3641-880E-F0A8-412F839A8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340" y="1928082"/>
            <a:ext cx="834614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0.00023 C -0.01263 0.00231 -0.02527 0.003 -0.0375 0.00694 C -0.04779 0.01018 -0.05717 0.01689 -0.06719 0.02129 C -0.07097 0.02291 -0.075 0.02361 -0.07904 0.02476 C -0.08711 0.03634 -0.07709 0.02384 -0.0918 0.03541 C -0.09714 0.03981 -0.10183 0.0456 -0.10717 0.04976 C -0.11862 0.05856 -0.13073 0.06574 -0.14193 0.07453 C -0.15404 0.08425 -0.16628 0.09467 -0.17943 0.10138 C -0.18568 0.10462 -0.19232 0.10578 -0.1987 0.10856 C -0.21081 0.11342 -0.22227 0.12384 -0.23477 0.12453 L -0.27097 0.12638 C -0.2948 0.12129 -0.31329 0.1206 -0.33425 0.11018 C -0.33594 0.10925 -0.33763 0.10787 -0.3392 0.10671 C -0.34232 0.10486 -0.34532 0.103 -0.34831 0.10138 C -0.3974 0.07546 -0.3336 0.11134 -0.38581 0.08009 C -0.3892 0.078 -0.39284 0.07685 -0.39597 0.07453 C -0.40144 0.07106 -0.40625 0.06597 -0.41146 0.06226 C -0.41446 0.06018 -0.41771 0.05879 -0.42058 0.05694 C -0.42579 0.05347 -0.43073 0.0493 -0.43594 0.04606 C -0.45053 0.03773 -0.45912 0.03518 -0.47474 0.03009 C -0.47865 0.02893 -0.48256 0.028 -0.48633 0.02662 C -0.51172 0.01736 -0.4961 0.02106 -0.51342 0.01759 C -0.54037 0.01898 -0.56758 0.01898 -0.59467 0.02129 C -0.5974 0.02152 -0.59987 0.02361 -0.60235 0.02476 C -0.60586 0.02662 -0.60938 0.02777 -0.61263 0.03009 C -0.63425 0.04513 -0.61381 0.03287 -0.62943 0.04606 C -0.63282 0.04884 -0.63633 0.05115 -0.63985 0.05324 C -0.64402 0.05578 -0.64844 0.05763 -0.65274 0.06041 C -0.67279 0.07314 -0.66537 0.07129 -0.6823 0.07824 C -0.69623 0.08379 -0.71068 0.08611 -0.725 0.08888 L -0.81511 0.08541 C -0.81784 0.08518 -0.82032 0.08449 -0.82292 0.08356 C -0.82487 0.08263 -0.83347 0.07569 -0.83451 0.07453 C -0.83594 0.07314 -0.83685 0.0706 -0.83829 0.06921 C -0.83998 0.06805 -0.8418 0.06828 -0.84349 0.06759 C -0.84454 0.06712 -0.84519 0.06643 -0.84597 0.06574 L -0.84597 0.06597 " pathEditMode="relative" rAng="0" ptsTypes="AAAAAAAA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59772" y="384465"/>
            <a:ext cx="11572627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F87E6722-A9EC-7E55-AEB3-7C888D985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91C229E-E64D-E072-1CD0-04F1019762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7050BD5-78AB-3CE3-5DA1-A968B4158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BE1ED09E-5EC4-3BEA-3C7A-8E603C1A8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1B70BF77-3FD0-5A04-F2AE-DF498BFC293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6B0EA4-1608-82E2-206B-C60BEC43DA4C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EAB5E2E6-AB40-CA86-18AE-91EDD4886A9D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2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3B173673-7896-4B3F-6215-3E84F3308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1E61BE-DC28-23A5-CAD5-864ADE21A4E4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FAC374DE-B43D-216C-0523-944685A77EBC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srgbClr val="009999"/>
                  </a:solidFill>
                  <a:latin typeface="Calibri" panose="020F0502020204030204"/>
                </a:rPr>
                <a:t>3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3</a:t>
              </a: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7C88BBE1-3319-937A-49A1-BA75A9206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A52A82-06C7-9FA0-2909-1853A8BAD1A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2C3C65E9-6A75-C893-A7E9-E00714F2ADE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x 4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94123EF2-45E9-0A57-E0BF-609EFD6C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3B9116-F1E3-235E-2D98-0D7B8688F67C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7" name="d">
              <a:extLst>
                <a:ext uri="{FF2B5EF4-FFF2-40B4-BE49-F238E27FC236}">
                  <a16:creationId xmlns:a16="http://schemas.microsoft.com/office/drawing/2014/main" id="{BB68A2F2-E8B8-7366-E254-EEBF3C9150B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</a:t>
              </a:r>
            </a:p>
          </p:txBody>
        </p:sp>
        <p:pic>
          <p:nvPicPr>
            <p:cNvPr id="28" name="Picture 13">
              <a:extLst>
                <a:ext uri="{FF2B5EF4-FFF2-40B4-BE49-F238E27FC236}">
                  <a16:creationId xmlns:a16="http://schemas.microsoft.com/office/drawing/2014/main" id="{C34A1488-79C7-17C9-0DA6-BC53D8ABF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29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91446E-ECE5-07E6-997B-B7E8C81F8A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  <p:pic>
        <p:nvPicPr>
          <p:cNvPr id="30" name="Đúng">
            <a:extLst>
              <a:ext uri="{FF2B5EF4-FFF2-40B4-BE49-F238E27FC236}">
                <a16:creationId xmlns:a16="http://schemas.microsoft.com/office/drawing/2014/main" id="{94456240-B4B7-6780-DB97-6874CF25EF7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4" y="5019447"/>
            <a:ext cx="1486303" cy="11890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7526E3-8E1C-B81A-1BDA-2A48EEA46E1D}"/>
              </a:ext>
            </a:extLst>
          </p:cNvPr>
          <p:cNvSpPr/>
          <p:nvPr/>
        </p:nvSpPr>
        <p:spPr>
          <a:xfrm>
            <a:off x="1016000" y="637773"/>
            <a:ext cx="62788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44EBA5-EEF6-DADB-F432-9FF71E440E0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5645"/>
          <a:stretch/>
        </p:blipFill>
        <p:spPr>
          <a:xfrm>
            <a:off x="7823199" y="484610"/>
            <a:ext cx="2661921" cy="17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441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3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</p:childTnLst>
            </p:cTn>
          </p:par>
        </p:tnLst>
        <p:bldLst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334982" y="301337"/>
            <a:ext cx="11471613" cy="6255328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98B28B6-12E1-BE29-6644-35A571FAB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0D16BCB-1CA4-BDE9-6A19-89DE12F60F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6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8C93CC1-16F3-4321-3E2C-127F4C85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27CAD75-2DDB-7183-C8D5-60D4EC7EC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  <p:sp>
        <p:nvSpPr>
          <p:cNvPr id="10" name="Plaque 9">
            <a:extLst>
              <a:ext uri="{FF2B5EF4-FFF2-40B4-BE49-F238E27FC236}">
                <a16:creationId xmlns:a16="http://schemas.microsoft.com/office/drawing/2014/main" id="{EEB975FE-EA35-B27E-584E-9665199F4827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x 3 = 6.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là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3E2F24-7953-CDBA-4BF2-B246F646CDF0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13" name="a">
              <a:extLst>
                <a:ext uri="{FF2B5EF4-FFF2-40B4-BE49-F238E27FC236}">
                  <a16:creationId xmlns:a16="http://schemas.microsoft.com/office/drawing/2014/main" id="{32649CFE-344A-90C5-1B1B-ED4ABBC0FB51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Thừa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068D224-928C-A67E-6147-E10327658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D29CAC-1938-B773-E38C-7CDA1887BA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17" name="b">
              <a:extLst>
                <a:ext uri="{FF2B5EF4-FFF2-40B4-BE49-F238E27FC236}">
                  <a16:creationId xmlns:a16="http://schemas.microsoft.com/office/drawing/2014/main" id="{6CF6FD78-F8C4-FB6E-A4D7-7EC99BC425F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Thương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2739D132-52FC-E0F6-75FD-B84785B52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A0C6C-9E8F-21B1-1006-EB0F8B192D3D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21" name="c">
              <a:extLst>
                <a:ext uri="{FF2B5EF4-FFF2-40B4-BE49-F238E27FC236}">
                  <a16:creationId xmlns:a16="http://schemas.microsoft.com/office/drawing/2014/main" id="{B332D92F-A1C9-F961-E221-999B639F2BF7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F83B35F3-D35D-7545-8AD3-52DA7148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64ACED-3484-076F-0D33-5EAEB5D8DA0F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031C8665-C60C-0056-4CE1-EDC6F868B25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6270E93B-5C53-85F4-19F6-B0A27C6F5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Đúng">
            <a:extLst>
              <a:ext uri="{FF2B5EF4-FFF2-40B4-BE49-F238E27FC236}">
                <a16:creationId xmlns:a16="http://schemas.microsoft.com/office/drawing/2014/main" id="{ED5A3313-2AE9-B016-FBB9-AD140787AB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2" y="2986879"/>
            <a:ext cx="1486303" cy="1189041"/>
          </a:xfrm>
          <a:prstGeom prst="rect">
            <a:avLst/>
          </a:prstGeom>
        </p:spPr>
      </p:pic>
      <p:pic>
        <p:nvPicPr>
          <p:cNvPr id="31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B9E1EC6-7044-515E-8B2F-16AB31D844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8147" y="10153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448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2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441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512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5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9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270164" y="384465"/>
            <a:ext cx="11562236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E48F8B3-D1B3-DE91-9664-FE4D5B5A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AC429BD-B7AF-5259-6801-22F582D413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147D06A-81DE-C3A9-B6E6-FE364023E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pic>
        <p:nvPicPr>
          <p:cNvPr id="8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68CFB56-DBAA-7DD8-4600-5E0A1CA6A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8" y="1061000"/>
            <a:ext cx="487363" cy="487363"/>
          </a:xfrm>
          <a:prstGeom prst="rect">
            <a:avLst/>
          </a:prstGeom>
        </p:spPr>
      </p:pic>
      <p:sp>
        <p:nvSpPr>
          <p:cNvPr id="12" name="Plaque 11">
            <a:extLst>
              <a:ext uri="{FF2B5EF4-FFF2-40B4-BE49-F238E27FC236}">
                <a16:creationId xmlns:a16="http://schemas.microsoft.com/office/drawing/2014/main" id="{4A4E891E-7B5B-4326-B1E4-A1FDC0F6C7B6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plaque">
            <a:avLst/>
          </a:prstGeom>
          <a:solidFill>
            <a:srgbClr val="E1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x 5 = 15.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15 là </a:t>
            </a:r>
            <a:r>
              <a:rPr kumimoji="0" lang="fr-FR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fr-FR" sz="5867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E58233-6706-9D03-8AC2-0ED4943905F6}"/>
              </a:ext>
            </a:extLst>
          </p:cNvPr>
          <p:cNvGrpSpPr/>
          <p:nvPr/>
        </p:nvGrpSpPr>
        <p:grpSpPr>
          <a:xfrm>
            <a:off x="359600" y="2649077"/>
            <a:ext cx="5374969" cy="1559845"/>
            <a:chOff x="319547" y="4292756"/>
            <a:chExt cx="8062453" cy="2339767"/>
          </a:xfrm>
        </p:grpSpPr>
        <p:sp>
          <p:nvSpPr>
            <p:cNvPr id="15" name="a">
              <a:extLst>
                <a:ext uri="{FF2B5EF4-FFF2-40B4-BE49-F238E27FC236}">
                  <a16:creationId xmlns:a16="http://schemas.microsoft.com/office/drawing/2014/main" id="{5B3AD23B-881F-B354-64C6-927DB7BD1453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Thừa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166C4D14-15F9-A192-A1A2-BF5890C5E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372561-6E0D-5C85-1C99-1634C38191E1}"/>
              </a:ext>
            </a:extLst>
          </p:cNvPr>
          <p:cNvGrpSpPr/>
          <p:nvPr/>
        </p:nvGrpSpPr>
        <p:grpSpPr>
          <a:xfrm>
            <a:off x="6429263" y="2742332"/>
            <a:ext cx="5142976" cy="1459873"/>
            <a:chOff x="9353767" y="4457700"/>
            <a:chExt cx="7714464" cy="2189809"/>
          </a:xfrm>
        </p:grpSpPr>
        <p:sp>
          <p:nvSpPr>
            <p:cNvPr id="18" name="b">
              <a:extLst>
                <a:ext uri="{FF2B5EF4-FFF2-40B4-BE49-F238E27FC236}">
                  <a16:creationId xmlns:a16="http://schemas.microsoft.com/office/drawing/2014/main" id="{EAB78BBA-2C14-704C-50B6-AEF9EE27C614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Tích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471771B8-887A-7361-286F-2468C50DA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53767" y="4457701"/>
              <a:ext cx="1968090" cy="2189808"/>
            </a:xfrm>
            <a:prstGeom prst="rect">
              <a:avLst/>
            </a:prstGeom>
          </p:spPr>
        </p:pic>
      </p:grpSp>
      <p:pic>
        <p:nvPicPr>
          <p:cNvPr id="20" name="Đúng">
            <a:extLst>
              <a:ext uri="{FF2B5EF4-FFF2-40B4-BE49-F238E27FC236}">
                <a16:creationId xmlns:a16="http://schemas.microsoft.com/office/drawing/2014/main" id="{EBB5FF8D-CB0C-FAF0-D30F-ADEC826270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86" y="2914300"/>
            <a:ext cx="1486303" cy="118904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49103A-E474-C51C-D0FF-315B5C03348E}"/>
              </a:ext>
            </a:extLst>
          </p:cNvPr>
          <p:cNvGrpSpPr/>
          <p:nvPr/>
        </p:nvGrpSpPr>
        <p:grpSpPr>
          <a:xfrm>
            <a:off x="333795" y="4689637"/>
            <a:ext cx="5381043" cy="1548808"/>
            <a:chOff x="310435" y="7338060"/>
            <a:chExt cx="8071565" cy="2323212"/>
          </a:xfrm>
        </p:grpSpPr>
        <p:sp>
          <p:nvSpPr>
            <p:cNvPr id="25" name="c">
              <a:extLst>
                <a:ext uri="{FF2B5EF4-FFF2-40B4-BE49-F238E27FC236}">
                  <a16:creationId xmlns:a16="http://schemas.microsoft.com/office/drawing/2014/main" id="{F95D77EB-E2C1-ED3B-D1E8-B5D05D3FCC3D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Hiệu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652499D-61FA-8D71-4233-C1205A3D6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251A74-A7F0-D08D-D180-226350A8513B}"/>
              </a:ext>
            </a:extLst>
          </p:cNvPr>
          <p:cNvGrpSpPr/>
          <p:nvPr/>
        </p:nvGrpSpPr>
        <p:grpSpPr>
          <a:xfrm>
            <a:off x="6264020" y="4699797"/>
            <a:ext cx="5363154" cy="1473200"/>
            <a:chOff x="9023498" y="7402261"/>
            <a:chExt cx="8044731" cy="2209800"/>
          </a:xfrm>
        </p:grpSpPr>
        <p:sp>
          <p:nvSpPr>
            <p:cNvPr id="28" name="d">
              <a:extLst>
                <a:ext uri="{FF2B5EF4-FFF2-40B4-BE49-F238E27FC236}">
                  <a16:creationId xmlns:a16="http://schemas.microsoft.com/office/drawing/2014/main" id="{4401B0DC-9A28-1AFD-04F2-E3C613C02890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5FA52DDF-1C8E-2FAE-F14C-1D320FBF5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30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66C5C3E-E7D6-055B-6EF6-E7ABB48E4C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82059" y="1061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512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512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344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5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8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5B80889D-1463-B418-A723-C175FC49E5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FFAAE0-3396-06CD-2480-E165B0907DD6}"/>
              </a:ext>
            </a:extLst>
          </p:cNvPr>
          <p:cNvSpPr/>
          <p:nvPr/>
        </p:nvSpPr>
        <p:spPr>
          <a:xfrm>
            <a:off x="1011924" y="749321"/>
            <a:ext cx="9250499" cy="4818049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02E98-9845-964B-9CF8-5A7A61588452}"/>
              </a:ext>
            </a:extLst>
          </p:cNvPr>
          <p:cNvSpPr txBox="1"/>
          <p:nvPr/>
        </p:nvSpPr>
        <p:spPr>
          <a:xfrm>
            <a:off x="2849059" y="802461"/>
            <a:ext cx="7108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....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.... </a:t>
            </a:r>
          </a:p>
        </p:txBody>
      </p:sp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8DC2D5B2-26A2-072F-1B35-B7DCD1D7D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7051604" y="3491316"/>
            <a:ext cx="4927256" cy="331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4E03EA-BD68-AB8B-D58D-A52638694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9436" y="1593043"/>
            <a:ext cx="2481287" cy="10303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096410-2180-8325-C6AE-837D20659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225" y="2804106"/>
            <a:ext cx="9571550" cy="12497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9515AE-1854-A166-4CBB-2860273BDB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102" y="2284899"/>
            <a:ext cx="2816596" cy="1963082"/>
          </a:xfrm>
          <a:prstGeom prst="rect">
            <a:avLst/>
          </a:prstGeom>
        </p:spPr>
      </p:pic>
      <p:pic>
        <p:nvPicPr>
          <p:cNvPr id="25" name="Picture 2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551BDF-B30A-E00C-ECC6-D4454C3CB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8496" y="0"/>
            <a:ext cx="1609013" cy="1609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060E94-35F5-6810-3253-7720922F3FD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DA369A7-0FB1-C0ED-339D-7EB0BE64422A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srgbClr val="3C1A3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5" name="Picture 4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35DEE72E-865A-DCB7-1D6F-D54AD5624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B88B6063-F717-41DD-255F-C5805096F5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DEB599A-0FEB-6F92-D41E-90E68D2EC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8" name="Picture 7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2B11811-BCBB-2552-A733-D5ACA56FC9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pic>
        <p:nvPicPr>
          <p:cNvPr id="9" name="Picture 8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95BD8FEE-E54E-F2D9-7290-F4B7132F6E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242" y="105953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04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D2734A6-4F27-4D67-BBFE-76C19A89D6F7}"/>
              </a:ext>
            </a:extLst>
          </p:cNvPr>
          <p:cNvSpPr/>
          <p:nvPr/>
        </p:nvSpPr>
        <p:spPr>
          <a:xfrm>
            <a:off x="1944072" y="916874"/>
            <a:ext cx="7762834" cy="105178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DAF31D0-A676-4FAC-BB01-4E5935CEAB3E}"/>
              </a:ext>
            </a:extLst>
          </p:cNvPr>
          <p:cNvSpPr/>
          <p:nvPr/>
        </p:nvSpPr>
        <p:spPr>
          <a:xfrm>
            <a:off x="1944072" y="2135969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E21E6C-31C8-4040-BE54-10DE2D3E2976}"/>
              </a:ext>
            </a:extLst>
          </p:cNvPr>
          <p:cNvSpPr/>
          <p:nvPr/>
        </p:nvSpPr>
        <p:spPr>
          <a:xfrm>
            <a:off x="1944072" y="3606637"/>
            <a:ext cx="7762834" cy="136983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33" name="Picture 4" descr="Không có mô tả.">
            <a:extLst>
              <a:ext uri="{FF2B5EF4-FFF2-40B4-BE49-F238E27FC236}">
                <a16:creationId xmlns:a16="http://schemas.microsoft.com/office/drawing/2014/main" id="{F1EA526A-A789-48A6-85A7-EB9198C0B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9751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F49F90-4E56-447C-9C82-869CDF9BEDC0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+mj-lt"/>
              </a:rPr>
              <a:t>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EA634A-79C3-4356-A048-47505B77A115}"/>
              </a:ext>
            </a:extLst>
          </p:cNvPr>
          <p:cNvGrpSpPr/>
          <p:nvPr/>
        </p:nvGrpSpPr>
        <p:grpSpPr>
          <a:xfrm>
            <a:off x="2628518" y="970100"/>
            <a:ext cx="504889" cy="504889"/>
            <a:chOff x="1945864" y="1397481"/>
            <a:chExt cx="504889" cy="50488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C648370-C045-4ECE-B775-D931032BF38E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83CA8-F815-47BD-9E2A-DD688609CABF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BB8F8BC-6D65-4D51-807F-370D3309E3B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A8FB25-3366-4AC7-A935-4AAEE30C90BC}"/>
              </a:ext>
            </a:extLst>
          </p:cNvPr>
          <p:cNvGrpSpPr/>
          <p:nvPr/>
        </p:nvGrpSpPr>
        <p:grpSpPr>
          <a:xfrm>
            <a:off x="2572268" y="2176426"/>
            <a:ext cx="504889" cy="504889"/>
            <a:chOff x="1945864" y="1397481"/>
            <a:chExt cx="504889" cy="50488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96B03A3-64AB-4B56-90E2-742B65967EE3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5F41254-594C-4137-8051-DF06810AB1EC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A640019-B39E-4C60-8082-75DA87315D31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002B3A-ED35-4B1A-AEFF-612E2ABA8E67}"/>
              </a:ext>
            </a:extLst>
          </p:cNvPr>
          <p:cNvGrpSpPr/>
          <p:nvPr/>
        </p:nvGrpSpPr>
        <p:grpSpPr>
          <a:xfrm>
            <a:off x="3217478" y="2181190"/>
            <a:ext cx="504889" cy="504889"/>
            <a:chOff x="1945864" y="1397481"/>
            <a:chExt cx="504889" cy="50488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5848610F-EA2A-41A9-BCB1-5255CD3D9DD8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2FCF31A-4F6B-4AC3-B4E2-80458791087B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6B8D7C3-2527-438D-B031-2C5F9A4AC4AC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50C350A-79B9-4E22-B956-9FAAFE2DABF0}"/>
              </a:ext>
            </a:extLst>
          </p:cNvPr>
          <p:cNvGrpSpPr/>
          <p:nvPr/>
        </p:nvGrpSpPr>
        <p:grpSpPr>
          <a:xfrm>
            <a:off x="2572268" y="3644869"/>
            <a:ext cx="504889" cy="504889"/>
            <a:chOff x="1945864" y="1397481"/>
            <a:chExt cx="504889" cy="504889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AED9E235-7046-4970-A50F-61614C2271F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+mj-lt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8165677-3751-41EB-A1DF-3E2FE65F4F61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6DFBA13-2682-4ED5-9851-1B16BEE6DC6A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5FD1ACC-E96E-410E-ACE7-A55086D0E196}"/>
              </a:ext>
            </a:extLst>
          </p:cNvPr>
          <p:cNvGrpSpPr/>
          <p:nvPr/>
        </p:nvGrpSpPr>
        <p:grpSpPr>
          <a:xfrm>
            <a:off x="3217478" y="3649633"/>
            <a:ext cx="504889" cy="504889"/>
            <a:chOff x="1945864" y="1397481"/>
            <a:chExt cx="504889" cy="50488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096B3CE8-6447-4571-943D-ACC667E3BE05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53CE310-78E7-4FBF-9A71-EF4DD32AB242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3BF312C-1BE7-4573-A3DD-47BCC6E74623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54EC481-8594-41AF-9526-24A47FEE491F}"/>
              </a:ext>
            </a:extLst>
          </p:cNvPr>
          <p:cNvGrpSpPr/>
          <p:nvPr/>
        </p:nvGrpSpPr>
        <p:grpSpPr>
          <a:xfrm>
            <a:off x="3863112" y="3644869"/>
            <a:ext cx="504889" cy="504889"/>
            <a:chOff x="1945864" y="1397481"/>
            <a:chExt cx="504889" cy="50488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FF174D3-5661-4C16-AD45-D077B56366EF}"/>
                </a:ext>
              </a:extLst>
            </p:cNvPr>
            <p:cNvSpPr/>
            <p:nvPr/>
          </p:nvSpPr>
          <p:spPr>
            <a:xfrm>
              <a:off x="1945864" y="1397481"/>
              <a:ext cx="504889" cy="504889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01BB278-C4CA-4172-864A-6A825AA67468}"/>
                </a:ext>
              </a:extLst>
            </p:cNvPr>
            <p:cNvSpPr/>
            <p:nvPr/>
          </p:nvSpPr>
          <p:spPr>
            <a:xfrm>
              <a:off x="2266174" y="1441126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30BBC94-F31C-422A-9DE6-BDE356E93C62}"/>
                </a:ext>
              </a:extLst>
            </p:cNvPr>
            <p:cNvSpPr/>
            <p:nvPr/>
          </p:nvSpPr>
          <p:spPr>
            <a:xfrm>
              <a:off x="1992147" y="1731169"/>
              <a:ext cx="128329" cy="128329"/>
            </a:xfrm>
            <a:prstGeom prst="ellipse">
              <a:avLst/>
            </a:prstGeom>
            <a:solidFill>
              <a:srgbClr val="0070C0"/>
            </a:soli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/>
              <p:nvPr/>
            </p:nvSpPr>
            <p:spPr>
              <a:xfrm>
                <a:off x="2712901" y="1469367"/>
                <a:ext cx="23727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  1    =   2</a:t>
                </a: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8243E67-B5ED-49E0-A9EC-4A021B8C3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01" y="1469367"/>
                <a:ext cx="2372765" cy="461665"/>
              </a:xfrm>
              <a:prstGeom prst="rect">
                <a:avLst/>
              </a:prstGeom>
              <a:blipFill>
                <a:blip r:embed="rId4"/>
                <a:stretch>
                  <a:fillRect l="-3856" t="-9211" r="-334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1F5290C3-2682-4D63-B207-19E3D5D67EA2}"/>
              </a:ext>
            </a:extLst>
          </p:cNvPr>
          <p:cNvGrpSpPr/>
          <p:nvPr/>
        </p:nvGrpSpPr>
        <p:grpSpPr>
          <a:xfrm>
            <a:off x="6445028" y="0"/>
            <a:ext cx="4220195" cy="2030256"/>
            <a:chOff x="6485668" y="416733"/>
            <a:chExt cx="4220195" cy="203025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96F1A97-2754-45D4-A6EA-00BB1D00D3AE}"/>
                </a:ext>
              </a:extLst>
            </p:cNvPr>
            <p:cNvGrpSpPr/>
            <p:nvPr/>
          </p:nvGrpSpPr>
          <p:grpSpPr>
            <a:xfrm>
              <a:off x="6485668" y="416733"/>
              <a:ext cx="4220195" cy="2030256"/>
              <a:chOff x="6414052" y="527396"/>
              <a:chExt cx="4220195" cy="203025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C3C7B37-3523-43E4-AFFA-28D228C23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414052" y="527396"/>
                <a:ext cx="4220195" cy="2030256"/>
              </a:xfrm>
              <a:prstGeom prst="rect">
                <a:avLst/>
              </a:prstGeom>
            </p:spPr>
          </p:pic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6047C06-9C29-4C7D-B8F7-259DCA1136A1}"/>
                  </a:ext>
                </a:extLst>
              </p:cNvPr>
              <p:cNvSpPr/>
              <p:nvPr/>
            </p:nvSpPr>
            <p:spPr>
              <a:xfrm>
                <a:off x="6548438" y="600076"/>
                <a:ext cx="2476500" cy="179484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E635B9-7BE5-4345-AC1E-67D05C516E11}"/>
                </a:ext>
              </a:extLst>
            </p:cNvPr>
            <p:cNvSpPr txBox="1"/>
            <p:nvPr/>
          </p:nvSpPr>
          <p:spPr>
            <a:xfrm>
              <a:off x="6870742" y="659377"/>
              <a:ext cx="197512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được lấy một lần là hai, ta có hai nhân một bằng hai.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/>
              <p:nvPr/>
            </p:nvSpPr>
            <p:spPr>
              <a:xfrm>
                <a:off x="2572268" y="3041567"/>
                <a:ext cx="23374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+mj-lt"/>
                  </a:rPr>
                  <a:t>2   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>
                    <a:latin typeface="+mj-lt"/>
                  </a:rPr>
                  <a:t>  </a:t>
                </a:r>
                <a:r>
                  <a:rPr lang="vi-VN" sz="1400" dirty="0">
                    <a:latin typeface="+mj-lt"/>
                  </a:rPr>
                  <a:t> </a:t>
                </a:r>
                <a:r>
                  <a:rPr lang="vi-VN" sz="2400" dirty="0">
                    <a:latin typeface="+mj-lt"/>
                  </a:rPr>
                  <a:t> 2    =   4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3D7919-886A-436C-92E2-4C641167A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2268" y="3041567"/>
                <a:ext cx="2337499" cy="461665"/>
              </a:xfrm>
              <a:prstGeom prst="rect">
                <a:avLst/>
              </a:prstGeom>
              <a:blipFill>
                <a:blip r:embed="rId7"/>
                <a:stretch>
                  <a:fillRect l="-4178" t="-9211" r="-313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D4A5644C-92DE-4B2A-BBB4-B72B6F6F53A4}"/>
              </a:ext>
            </a:extLst>
          </p:cNvPr>
          <p:cNvSpPr txBox="1"/>
          <p:nvPr/>
        </p:nvSpPr>
        <p:spPr>
          <a:xfrm>
            <a:off x="2558450" y="2680958"/>
            <a:ext cx="233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=   4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C219B0E-12ED-44B0-9C99-647DCDE6CA1E}"/>
              </a:ext>
            </a:extLst>
          </p:cNvPr>
          <p:cNvGrpSpPr/>
          <p:nvPr/>
        </p:nvGrpSpPr>
        <p:grpSpPr>
          <a:xfrm>
            <a:off x="6264843" y="1908244"/>
            <a:ext cx="4428435" cy="1790402"/>
            <a:chOff x="6324533" y="2305927"/>
            <a:chExt cx="4428435" cy="179040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9C20F4A-DAD0-4170-8D1B-E2CDB807A20A}"/>
                </a:ext>
              </a:extLst>
            </p:cNvPr>
            <p:cNvGrpSpPr/>
            <p:nvPr/>
          </p:nvGrpSpPr>
          <p:grpSpPr>
            <a:xfrm>
              <a:off x="6324533" y="2305927"/>
              <a:ext cx="4428435" cy="1790402"/>
              <a:chOff x="6803505" y="2539683"/>
              <a:chExt cx="4428435" cy="1790402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ED9872DE-D360-49FA-BCFC-E34FAD8CD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803505" y="2539683"/>
                <a:ext cx="4428435" cy="1790402"/>
              </a:xfrm>
              <a:prstGeom prst="rect">
                <a:avLst/>
              </a:prstGeom>
            </p:spPr>
          </p:pic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2AB99E6-1618-4F97-8259-BA3248CFC5FB}"/>
                  </a:ext>
                </a:extLst>
              </p:cNvPr>
              <p:cNvSpPr/>
              <p:nvPr/>
            </p:nvSpPr>
            <p:spPr>
              <a:xfrm>
                <a:off x="6926676" y="2803399"/>
                <a:ext cx="2610886" cy="107645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45EAEEB-D910-4DF0-8E76-20A71FB4C3C6}"/>
                </a:ext>
              </a:extLst>
            </p:cNvPr>
            <p:cNvSpPr txBox="1"/>
            <p:nvPr/>
          </p:nvSpPr>
          <p:spPr>
            <a:xfrm>
              <a:off x="6792188" y="2739093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hai bằng bốn.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1BE47C48-DD11-4B30-913A-A4E9FE916651}"/>
              </a:ext>
            </a:extLst>
          </p:cNvPr>
          <p:cNvSpPr txBox="1"/>
          <p:nvPr/>
        </p:nvSpPr>
        <p:spPr>
          <a:xfrm>
            <a:off x="2618551" y="4144273"/>
            <a:ext cx="3363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  +    2    +    2    =   6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458DB21-4481-4337-839C-F5CB7AB979CF}"/>
              </a:ext>
            </a:extLst>
          </p:cNvPr>
          <p:cNvGrpSpPr/>
          <p:nvPr/>
        </p:nvGrpSpPr>
        <p:grpSpPr>
          <a:xfrm>
            <a:off x="6276213" y="3505805"/>
            <a:ext cx="4428435" cy="1964988"/>
            <a:chOff x="6316853" y="3922538"/>
            <a:chExt cx="4428435" cy="196498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25211D8-5D9A-4F2C-B79A-00EBB75F73EE}"/>
                </a:ext>
              </a:extLst>
            </p:cNvPr>
            <p:cNvGrpSpPr/>
            <p:nvPr/>
          </p:nvGrpSpPr>
          <p:grpSpPr>
            <a:xfrm>
              <a:off x="6316853" y="3922538"/>
              <a:ext cx="4428435" cy="1964988"/>
              <a:chOff x="5976731" y="4305298"/>
              <a:chExt cx="4810125" cy="223837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6402F245-5A4B-4492-8F75-821B741502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76731" y="4305298"/>
                <a:ext cx="4810125" cy="2238375"/>
              </a:xfrm>
              <a:prstGeom prst="rect">
                <a:avLst/>
              </a:prstGeom>
            </p:spPr>
          </p:pic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D9B41CF-2F55-43A0-9BAB-BF5B557B2F54}"/>
                  </a:ext>
                </a:extLst>
              </p:cNvPr>
              <p:cNvSpPr/>
              <p:nvPr/>
            </p:nvSpPr>
            <p:spPr>
              <a:xfrm>
                <a:off x="6096000" y="4409115"/>
                <a:ext cx="2895600" cy="121698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+mj-lt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B85CC25-AE97-44F3-941A-E3E796B7EF98}"/>
                </a:ext>
              </a:extLst>
            </p:cNvPr>
            <p:cNvSpPr txBox="1"/>
            <p:nvPr/>
          </p:nvSpPr>
          <p:spPr>
            <a:xfrm>
              <a:off x="6793640" y="4173448"/>
              <a:ext cx="19751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+mj-lt"/>
                </a:rPr>
                <a:t>Hai nhân ba bằng sáu.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575911F-1C3A-F03C-C855-ED909217B464}"/>
              </a:ext>
            </a:extLst>
          </p:cNvPr>
          <p:cNvSpPr txBox="1"/>
          <p:nvPr/>
        </p:nvSpPr>
        <p:spPr>
          <a:xfrm>
            <a:off x="488882" y="5438770"/>
            <a:ext cx="11296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2 = 4;   2 x 3 = 6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Thêm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x 2 ta đ</a:t>
            </a:r>
            <a:r>
              <a:rPr lang="vi-VN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ư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ợc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x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3FB292-AB3A-9371-0E6C-54FA74FCEE15}"/>
              </a:ext>
            </a:extLst>
          </p:cNvPr>
          <p:cNvSpPr/>
          <p:nvPr/>
        </p:nvSpPr>
        <p:spPr>
          <a:xfrm>
            <a:off x="548242" y="4797827"/>
            <a:ext cx="2045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7B554-845E-9F15-9B9E-3E2D7EA96E03}"/>
              </a:ext>
            </a:extLst>
          </p:cNvPr>
          <p:cNvSpPr txBox="1"/>
          <p:nvPr/>
        </p:nvSpPr>
        <p:spPr>
          <a:xfrm>
            <a:off x="2669351" y="4499873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+mj-lt"/>
              </a:rPr>
              <a:t>2  </a:t>
            </a:r>
            <a:r>
              <a:rPr lang="en-US" sz="2400">
                <a:latin typeface="+mj-lt"/>
              </a:rPr>
              <a:t>   x    3</a:t>
            </a:r>
            <a:r>
              <a:rPr lang="vi-VN" sz="2400" dirty="0">
                <a:latin typeface="+mj-lt"/>
              </a:rPr>
              <a:t>    =   6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/>
      <p:bldP spid="59" grpId="0"/>
      <p:bldP spid="65" grpId="0"/>
      <p:bldP spid="66" grpId="0"/>
      <p:bldP spid="73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954920D-BEF2-4C0B-893E-915AE9BE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FA8D2E-949B-4E7E-A467-C2D56DF23561}"/>
              </a:ext>
            </a:extLst>
          </p:cNvPr>
          <p:cNvSpPr txBox="1"/>
          <p:nvPr/>
        </p:nvSpPr>
        <p:spPr>
          <a:xfrm>
            <a:off x="873810" y="1350455"/>
            <a:ext cx="434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Hoàn thành bảng nhân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2214815"/>
                  </p:ext>
                </p:extLst>
              </p:nvPr>
            </p:nvGraphicFramePr>
            <p:xfrm>
              <a:off x="8001794" y="394365"/>
              <a:ext cx="2951124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3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lang="vi-VN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32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1A88511D-5AE8-4710-BDA6-7143F335DC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2214815"/>
                  </p:ext>
                </p:extLst>
              </p:nvPr>
            </p:nvGraphicFramePr>
            <p:xfrm>
              <a:off x="8001794" y="394365"/>
              <a:ext cx="2951124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98947" r="-1031" b="-9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198947" r="-1031" b="-8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298947" r="-1031" b="-7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398947" r="-1031" b="-6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493750" r="-1031" b="-5302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600000" r="-1031" b="-4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700000" r="-1031" b="-3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800000" r="-1031" b="-2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900000" r="-1031" b="-1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2" t="-1000000" r="-1031" b="-357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4CA1FA2-7987-43A5-BD7F-6E6DBF1026E0}"/>
              </a:ext>
            </a:extLst>
          </p:cNvPr>
          <p:cNvSpPr/>
          <p:nvPr/>
        </p:nvSpPr>
        <p:spPr>
          <a:xfrm>
            <a:off x="10069295" y="2693445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A21019-29FE-437B-B144-5C918968DFA2}"/>
              </a:ext>
            </a:extLst>
          </p:cNvPr>
          <p:cNvSpPr/>
          <p:nvPr/>
        </p:nvSpPr>
        <p:spPr>
          <a:xfrm>
            <a:off x="10088345" y="326015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28F96A9-5923-4E86-972E-69677EC4522D}"/>
              </a:ext>
            </a:extLst>
          </p:cNvPr>
          <p:cNvSpPr/>
          <p:nvPr/>
        </p:nvSpPr>
        <p:spPr>
          <a:xfrm>
            <a:off x="10097870" y="38498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D589F50-F07F-4DF1-8FC3-A59C99EAAE2C}"/>
              </a:ext>
            </a:extLst>
          </p:cNvPr>
          <p:cNvSpPr/>
          <p:nvPr/>
        </p:nvSpPr>
        <p:spPr>
          <a:xfrm>
            <a:off x="10116920" y="441881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57E528-60DC-4965-B430-DE72C47A8491}"/>
              </a:ext>
            </a:extLst>
          </p:cNvPr>
          <p:cNvSpPr/>
          <p:nvPr/>
        </p:nvSpPr>
        <p:spPr>
          <a:xfrm>
            <a:off x="10116920" y="5032429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515AB7-0EB2-4FE8-880F-3BD37827A583}"/>
              </a:ext>
            </a:extLst>
          </p:cNvPr>
          <p:cNvSpPr/>
          <p:nvPr/>
        </p:nvSpPr>
        <p:spPr>
          <a:xfrm>
            <a:off x="10097870" y="5617464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3401B7-146E-4592-8088-D3D10F084F5B}"/>
              </a:ext>
            </a:extLst>
          </p:cNvPr>
          <p:cNvGrpSpPr/>
          <p:nvPr/>
        </p:nvGrpSpPr>
        <p:grpSpPr>
          <a:xfrm>
            <a:off x="-232103" y="1745641"/>
            <a:ext cx="5159375" cy="4280056"/>
            <a:chOff x="561975" y="1873675"/>
            <a:chExt cx="5159375" cy="428005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25604B-D351-46B6-B970-666852926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61975" y="1873675"/>
              <a:ext cx="5159375" cy="428005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B652EF-D9D6-4952-9A79-C299C8D5269D}"/>
                </a:ext>
              </a:extLst>
            </p:cNvPr>
            <p:cNvSpPr txBox="1"/>
            <p:nvPr/>
          </p:nvSpPr>
          <p:spPr>
            <a:xfrm>
              <a:off x="3206030" y="2305517"/>
              <a:ext cx="23476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i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Hai nhân mười bằng hai mươi.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9271D-9BB4-4023-B4C3-32AA7F4CAF13}"/>
              </a:ext>
            </a:extLst>
          </p:cNvPr>
          <p:cNvSpPr/>
          <p:nvPr/>
        </p:nvSpPr>
        <p:spPr>
          <a:xfrm>
            <a:off x="8335627" y="1038225"/>
            <a:ext cx="409298" cy="5548293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00A289-94B4-4EC8-9EF0-17A128F147B4}"/>
              </a:ext>
            </a:extLst>
          </p:cNvPr>
          <p:cNvSpPr txBox="1"/>
          <p:nvPr/>
        </p:nvSpPr>
        <p:spPr>
          <a:xfrm>
            <a:off x="3672630" y="3352210"/>
            <a:ext cx="163711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72451-290F-4892-AEA9-BF31D6C3500A}"/>
              </a:ext>
            </a:extLst>
          </p:cNvPr>
          <p:cNvSpPr txBox="1"/>
          <p:nvPr/>
        </p:nvSpPr>
        <p:spPr>
          <a:xfrm>
            <a:off x="3038475" y="3959653"/>
            <a:ext cx="4876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Thừa số thứ nhất đều là số 2.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Thừa số thứ hai là các số tự nhiên tăng dần từ 1 đến 10.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 là các số tăng dần hơn kém nhau 2 đơn vị từ 2 đến 20.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F64123-5985-4E37-B24E-50F48F1194BD}"/>
              </a:ext>
            </a:extLst>
          </p:cNvPr>
          <p:cNvSpPr/>
          <p:nvPr/>
        </p:nvSpPr>
        <p:spPr>
          <a:xfrm>
            <a:off x="9070131" y="1041887"/>
            <a:ext cx="480353" cy="55398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822FFD-3E1A-4E37-BEAF-1731350B98D3}"/>
              </a:ext>
            </a:extLst>
          </p:cNvPr>
          <p:cNvSpPr/>
          <p:nvPr/>
        </p:nvSpPr>
        <p:spPr>
          <a:xfrm>
            <a:off x="9970527" y="937112"/>
            <a:ext cx="642368" cy="5654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60D03FB-1D38-28E3-FA9C-EA7FE8B51B1B}"/>
              </a:ext>
            </a:extLst>
          </p:cNvPr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0D2E3B3-D685-293C-5BA2-F1750D264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6" b="94082" l="6522" r="91522">
                        <a14:foregroundMark x1="49674" y1="29184" x2="67826" y2="31939"/>
                        <a14:foregroundMark x1="59457" y1="25714" x2="64891" y2="34694"/>
                        <a14:foregroundMark x1="64891" y1="34694" x2="68261" y2="37959"/>
                        <a14:foregroundMark x1="65978" y1="29388" x2="60870" y2="39898"/>
                        <a14:foregroundMark x1="46630" y1="29184" x2="52717" y2="45102"/>
                        <a14:foregroundMark x1="51957" y1="26735" x2="51196" y2="39694"/>
                        <a14:foregroundMark x1="51196" y1="39694" x2="56304" y2="56327"/>
                        <a14:foregroundMark x1="59239" y1="54796" x2="57065" y2="66020"/>
                        <a14:foregroundMark x1="54457" y1="50408" x2="54457" y2="68163"/>
                        <a14:foregroundMark x1="60978" y1="52551" x2="58696" y2="62245"/>
                        <a14:foregroundMark x1="6522" y1="44796" x2="8831" y2="50070"/>
                        <a14:foregroundMark x1="61304" y1="8265" x2="44783" y2="11429"/>
                        <a14:foregroundMark x1="55652" y1="4796" x2="56630" y2="9592"/>
                        <a14:foregroundMark x1="28804" y1="90306" x2="85217" y2="90816"/>
                        <a14:foregroundMark x1="86848" y1="89898" x2="88913" y2="92143"/>
                        <a14:foregroundMark x1="87391" y1="87857" x2="91522" y2="94082"/>
                        <a14:backgroundMark x1="8043" y1="50612" x2="10000" y2="526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454" y="3297459"/>
            <a:ext cx="3397081" cy="36186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8CF17AA-04ED-D305-CCA6-8EE6340562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03" y="1294060"/>
            <a:ext cx="2063625" cy="6593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205B5C4-2F37-2811-EC75-F4E7C3046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621" y="2184286"/>
            <a:ext cx="2077907" cy="6593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7389E5D-EE3E-F25F-532D-1DEC817211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3" y="3027984"/>
            <a:ext cx="2071314" cy="65930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D5965E7-96F5-FF7F-4196-3F8C05F260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83" y="4007434"/>
            <a:ext cx="2066921" cy="6593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D729CEB-B11F-310A-8074-905FE2262D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10" y="4946302"/>
            <a:ext cx="2361409" cy="65930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DE0E65C-A0E9-6814-CDEF-284F1A8C57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25" y="1323054"/>
            <a:ext cx="2360309" cy="65930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F2DADFF-14BF-E41C-EB1A-B150EDCC63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8" y="2224279"/>
            <a:ext cx="2374595" cy="65930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1C6896A-64D7-AFD5-A53F-F3DDE8110D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8" y="3113010"/>
            <a:ext cx="2368002" cy="65930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64BBC4A-FAEC-8249-8C65-A34923F331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54" y="4001741"/>
            <a:ext cx="2363606" cy="6593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77E2F9E-5A49-EE5C-5E39-D47BDB652E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54" y="4976413"/>
            <a:ext cx="2658097" cy="65930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1AE7A43-38EB-0CC9-C0B6-29EE04C7E78E}"/>
              </a:ext>
            </a:extLst>
          </p:cNvPr>
          <p:cNvSpPr/>
          <p:nvPr/>
        </p:nvSpPr>
        <p:spPr>
          <a:xfrm>
            <a:off x="3895458" y="384837"/>
            <a:ext cx="82965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400" b="1" noProof="0" dirty="0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noProof="0" dirty="0" err="1">
                <a:solidFill>
                  <a:srgbClr val="F74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747E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9" name="Star: 6 Points 58">
            <a:extLst>
              <a:ext uri="{FF2B5EF4-FFF2-40B4-BE49-F238E27FC236}">
                <a16:creationId xmlns:a16="http://schemas.microsoft.com/office/drawing/2014/main" id="{544B722B-5E40-836A-0DB9-4AA7B27D990B}"/>
              </a:ext>
            </a:extLst>
          </p:cNvPr>
          <p:cNvSpPr/>
          <p:nvPr/>
        </p:nvSpPr>
        <p:spPr>
          <a:xfrm>
            <a:off x="5472210" y="115454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Star: 6 Points 59">
            <a:extLst>
              <a:ext uri="{FF2B5EF4-FFF2-40B4-BE49-F238E27FC236}">
                <a16:creationId xmlns:a16="http://schemas.microsoft.com/office/drawing/2014/main" id="{D0A4EF6F-7EE6-A7CC-4437-6797B325E844}"/>
              </a:ext>
            </a:extLst>
          </p:cNvPr>
          <p:cNvSpPr/>
          <p:nvPr/>
        </p:nvSpPr>
        <p:spPr>
          <a:xfrm>
            <a:off x="5366931" y="291273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Star: 6 Points 60">
            <a:extLst>
              <a:ext uri="{FF2B5EF4-FFF2-40B4-BE49-F238E27FC236}">
                <a16:creationId xmlns:a16="http://schemas.microsoft.com/office/drawing/2014/main" id="{0C13A3D0-32CF-9005-7762-4B95CA11D1D5}"/>
              </a:ext>
            </a:extLst>
          </p:cNvPr>
          <p:cNvSpPr/>
          <p:nvPr/>
        </p:nvSpPr>
        <p:spPr>
          <a:xfrm>
            <a:off x="5366931" y="4794499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tar: 6 Points 61">
            <a:extLst>
              <a:ext uri="{FF2B5EF4-FFF2-40B4-BE49-F238E27FC236}">
                <a16:creationId xmlns:a16="http://schemas.microsoft.com/office/drawing/2014/main" id="{E1E1D21A-A0B2-EF56-5CAA-EDC701E7D1EF}"/>
              </a:ext>
            </a:extLst>
          </p:cNvPr>
          <p:cNvSpPr/>
          <p:nvPr/>
        </p:nvSpPr>
        <p:spPr>
          <a:xfrm>
            <a:off x="9745351" y="2092937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tar: 6 Points 62">
            <a:extLst>
              <a:ext uri="{FF2B5EF4-FFF2-40B4-BE49-F238E27FC236}">
                <a16:creationId xmlns:a16="http://schemas.microsoft.com/office/drawing/2014/main" id="{150E37A9-AAE1-F48C-11B1-70F74987648A}"/>
              </a:ext>
            </a:extLst>
          </p:cNvPr>
          <p:cNvSpPr/>
          <p:nvPr/>
        </p:nvSpPr>
        <p:spPr>
          <a:xfrm>
            <a:off x="9738758" y="3882941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tar: 6 Points 63">
            <a:extLst>
              <a:ext uri="{FF2B5EF4-FFF2-40B4-BE49-F238E27FC236}">
                <a16:creationId xmlns:a16="http://schemas.microsoft.com/office/drawing/2014/main" id="{E87CECCA-8A07-1A6D-07E1-B71C9B138CAB}"/>
              </a:ext>
            </a:extLst>
          </p:cNvPr>
          <p:cNvSpPr/>
          <p:nvPr/>
        </p:nvSpPr>
        <p:spPr>
          <a:xfrm>
            <a:off x="4448953" y="2150670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tar: 6 Points 64">
            <a:extLst>
              <a:ext uri="{FF2B5EF4-FFF2-40B4-BE49-F238E27FC236}">
                <a16:creationId xmlns:a16="http://schemas.microsoft.com/office/drawing/2014/main" id="{D7468AF7-62D9-3272-799B-2D7E56E24C3F}"/>
              </a:ext>
            </a:extLst>
          </p:cNvPr>
          <p:cNvSpPr/>
          <p:nvPr/>
        </p:nvSpPr>
        <p:spPr>
          <a:xfrm>
            <a:off x="4448952" y="3947300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Star: 6 Points 65">
            <a:extLst>
              <a:ext uri="{FF2B5EF4-FFF2-40B4-BE49-F238E27FC236}">
                <a16:creationId xmlns:a16="http://schemas.microsoft.com/office/drawing/2014/main" id="{C05237C4-A359-175D-B2CA-029745C7B016}"/>
              </a:ext>
            </a:extLst>
          </p:cNvPr>
          <p:cNvSpPr/>
          <p:nvPr/>
        </p:nvSpPr>
        <p:spPr>
          <a:xfrm>
            <a:off x="8715607" y="1303337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Star: 6 Points 66">
            <a:extLst>
              <a:ext uri="{FF2B5EF4-FFF2-40B4-BE49-F238E27FC236}">
                <a16:creationId xmlns:a16="http://schemas.microsoft.com/office/drawing/2014/main" id="{8B5487B7-86F2-7C5E-A9C1-24792FBCB567}"/>
              </a:ext>
            </a:extLst>
          </p:cNvPr>
          <p:cNvSpPr/>
          <p:nvPr/>
        </p:nvSpPr>
        <p:spPr>
          <a:xfrm>
            <a:off x="8758396" y="3039014"/>
            <a:ext cx="614959" cy="614959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Star: 6 Points 67">
            <a:extLst>
              <a:ext uri="{FF2B5EF4-FFF2-40B4-BE49-F238E27FC236}">
                <a16:creationId xmlns:a16="http://schemas.microsoft.com/office/drawing/2014/main" id="{D5AE78EB-91F3-A15E-D60A-1B2ACB20C947}"/>
              </a:ext>
            </a:extLst>
          </p:cNvPr>
          <p:cNvSpPr/>
          <p:nvPr/>
        </p:nvSpPr>
        <p:spPr>
          <a:xfrm>
            <a:off x="8811612" y="4890472"/>
            <a:ext cx="769441" cy="715134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tar: 6 Points 68">
            <a:extLst>
              <a:ext uri="{FF2B5EF4-FFF2-40B4-BE49-F238E27FC236}">
                <a16:creationId xmlns:a16="http://schemas.microsoft.com/office/drawing/2014/main" id="{6637E33F-301A-7866-A451-E43504DEFD93}"/>
              </a:ext>
            </a:extLst>
          </p:cNvPr>
          <p:cNvSpPr/>
          <p:nvPr/>
        </p:nvSpPr>
        <p:spPr>
          <a:xfrm>
            <a:off x="5472209" y="1134102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tar: 6 Points 69">
            <a:extLst>
              <a:ext uri="{FF2B5EF4-FFF2-40B4-BE49-F238E27FC236}">
                <a16:creationId xmlns:a16="http://schemas.microsoft.com/office/drawing/2014/main" id="{5C60C215-21F6-32F6-5164-8AB7CA7504E5}"/>
              </a:ext>
            </a:extLst>
          </p:cNvPr>
          <p:cNvSpPr/>
          <p:nvPr/>
        </p:nvSpPr>
        <p:spPr>
          <a:xfrm>
            <a:off x="5449807" y="2048331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tar: 6 Points 70">
            <a:extLst>
              <a:ext uri="{FF2B5EF4-FFF2-40B4-BE49-F238E27FC236}">
                <a16:creationId xmlns:a16="http://schemas.microsoft.com/office/drawing/2014/main" id="{9082AACF-BE1E-7659-10B3-D4476E26B763}"/>
              </a:ext>
            </a:extLst>
          </p:cNvPr>
          <p:cNvSpPr/>
          <p:nvPr/>
        </p:nvSpPr>
        <p:spPr>
          <a:xfrm>
            <a:off x="5352770" y="2886920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tar: 6 Points 71">
            <a:extLst>
              <a:ext uri="{FF2B5EF4-FFF2-40B4-BE49-F238E27FC236}">
                <a16:creationId xmlns:a16="http://schemas.microsoft.com/office/drawing/2014/main" id="{647A3849-862F-7EB9-F171-A30EA0401157}"/>
              </a:ext>
            </a:extLst>
          </p:cNvPr>
          <p:cNvSpPr/>
          <p:nvPr/>
        </p:nvSpPr>
        <p:spPr>
          <a:xfrm>
            <a:off x="5374552" y="387844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tar: 6 Points 72">
            <a:extLst>
              <a:ext uri="{FF2B5EF4-FFF2-40B4-BE49-F238E27FC236}">
                <a16:creationId xmlns:a16="http://schemas.microsoft.com/office/drawing/2014/main" id="{0D462469-EA55-409C-03F2-DF0DD017A20E}"/>
              </a:ext>
            </a:extLst>
          </p:cNvPr>
          <p:cNvSpPr/>
          <p:nvPr/>
        </p:nvSpPr>
        <p:spPr>
          <a:xfrm>
            <a:off x="5374552" y="481334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tar: 6 Points 73">
            <a:extLst>
              <a:ext uri="{FF2B5EF4-FFF2-40B4-BE49-F238E27FC236}">
                <a16:creationId xmlns:a16="http://schemas.microsoft.com/office/drawing/2014/main" id="{8F19A34A-0392-3963-D6DD-63983DF751B0}"/>
              </a:ext>
            </a:extLst>
          </p:cNvPr>
          <p:cNvSpPr/>
          <p:nvPr/>
        </p:nvSpPr>
        <p:spPr>
          <a:xfrm>
            <a:off x="9706527" y="117399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tar: 6 Points 74">
            <a:extLst>
              <a:ext uri="{FF2B5EF4-FFF2-40B4-BE49-F238E27FC236}">
                <a16:creationId xmlns:a16="http://schemas.microsoft.com/office/drawing/2014/main" id="{00345EBB-B6C1-8D0A-2EF1-B21D08CD7C54}"/>
              </a:ext>
            </a:extLst>
          </p:cNvPr>
          <p:cNvSpPr/>
          <p:nvPr/>
        </p:nvSpPr>
        <p:spPr>
          <a:xfrm>
            <a:off x="9755176" y="2068755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Star: 6 Points 75">
            <a:extLst>
              <a:ext uri="{FF2B5EF4-FFF2-40B4-BE49-F238E27FC236}">
                <a16:creationId xmlns:a16="http://schemas.microsoft.com/office/drawing/2014/main" id="{47B6FDED-15EB-5006-7430-1B6DE0E5B1F1}"/>
              </a:ext>
            </a:extLst>
          </p:cNvPr>
          <p:cNvSpPr/>
          <p:nvPr/>
        </p:nvSpPr>
        <p:spPr>
          <a:xfrm>
            <a:off x="9676558" y="2906894"/>
            <a:ext cx="794534" cy="775285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Star: 6 Points 76">
            <a:extLst>
              <a:ext uri="{FF2B5EF4-FFF2-40B4-BE49-F238E27FC236}">
                <a16:creationId xmlns:a16="http://schemas.microsoft.com/office/drawing/2014/main" id="{EA1B4958-B8C3-5CF9-CF7E-B060372D4ABE}"/>
              </a:ext>
            </a:extLst>
          </p:cNvPr>
          <p:cNvSpPr/>
          <p:nvPr/>
        </p:nvSpPr>
        <p:spPr>
          <a:xfrm>
            <a:off x="9734753" y="3899418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Star: 6 Points 77">
            <a:extLst>
              <a:ext uri="{FF2B5EF4-FFF2-40B4-BE49-F238E27FC236}">
                <a16:creationId xmlns:a16="http://schemas.microsoft.com/office/drawing/2014/main" id="{32873522-7930-CF1D-95BB-9C5A69311C9C}"/>
              </a:ext>
            </a:extLst>
          </p:cNvPr>
          <p:cNvSpPr/>
          <p:nvPr/>
        </p:nvSpPr>
        <p:spPr>
          <a:xfrm>
            <a:off x="10039538" y="4833583"/>
            <a:ext cx="769441" cy="769441"/>
          </a:xfrm>
          <a:prstGeom prst="star6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4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4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0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3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 animBg="1"/>
          <p:bldP spid="78" grpId="0" animBg="1"/>
        </p:bldLst>
      </p:timing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479</Words>
  <Application>Microsoft Office PowerPoint</Application>
  <PresentationFormat>Widescreen</PresentationFormat>
  <Paragraphs>135</Paragraphs>
  <Slides>16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Comfortaa</vt:lpstr>
      <vt:lpstr>DFPOP1-W9</vt:lpstr>
      <vt:lpstr>微软雅黑</vt:lpstr>
      <vt:lpstr>Arial</vt:lpstr>
      <vt:lpstr>Calibri</vt:lpstr>
      <vt:lpstr>Calibri Light</vt:lpstr>
      <vt:lpstr>Cambria</vt:lpstr>
      <vt:lpstr>Cambria Math</vt:lpstr>
      <vt:lpstr>自定义设计方案</vt:lpstr>
      <vt:lpstr>第一PPT，www.1ppt.com</vt:lpstr>
      <vt:lpstr>1_Math Lesson by Slidesgo</vt:lpstr>
      <vt:lpstr>4_Office 主题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40</cp:revision>
  <dcterms:created xsi:type="dcterms:W3CDTF">2021-07-09T06:30:31Z</dcterms:created>
  <dcterms:modified xsi:type="dcterms:W3CDTF">2024-12-01T05:12:14Z</dcterms:modified>
</cp:coreProperties>
</file>