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3" r:id="rId3"/>
    <p:sldMasterId id="2147483721" r:id="rId4"/>
  </p:sldMasterIdLst>
  <p:notesMasterIdLst>
    <p:notesMasterId r:id="rId24"/>
  </p:notesMasterIdLst>
  <p:sldIdLst>
    <p:sldId id="258" r:id="rId5"/>
    <p:sldId id="265" r:id="rId6"/>
    <p:sldId id="256" r:id="rId7"/>
    <p:sldId id="261" r:id="rId8"/>
    <p:sldId id="313" r:id="rId9"/>
    <p:sldId id="312" r:id="rId10"/>
    <p:sldId id="4362" r:id="rId11"/>
    <p:sldId id="3392" r:id="rId12"/>
    <p:sldId id="3391" r:id="rId13"/>
    <p:sldId id="4363" r:id="rId14"/>
    <p:sldId id="4367" r:id="rId15"/>
    <p:sldId id="4368" r:id="rId16"/>
    <p:sldId id="4365" r:id="rId17"/>
    <p:sldId id="3396" r:id="rId18"/>
    <p:sldId id="4366" r:id="rId19"/>
    <p:sldId id="3395" r:id="rId20"/>
    <p:sldId id="318" r:id="rId21"/>
    <p:sldId id="260" r:id="rId22"/>
    <p:sldId id="26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110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19726A-22F9-45C6-8C65-4585828B6B1D}" type="datetimeFigureOut">
              <a:rPr lang="en-US" smtClean="0"/>
              <a:t>1/11/2026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3E7D81-03A8-4F7D-A5CD-17A11F3D1537}" type="slidenum">
              <a:rPr lang="en-US" smtClean="0"/>
              <a:t>‹#›</a:t>
            </a:fld>
            <a:endParaRPr lang="en-US"/>
          </a:p>
        </p:txBody>
      </p:sp>
    </p:spTree>
    <p:extLst>
      <p:ext uri="{BB962C8B-B14F-4D97-AF65-F5344CB8AC3E}">
        <p14:creationId xmlns:p14="http://schemas.microsoft.com/office/powerpoint/2010/main" val="2433762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B744F8-8E11-448F-AF76-8625C4EB87A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126EB0A-E544-45ED-AAD6-AF5D696343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3F0F902-8E3B-4CAE-88C2-9BF2D4F9BDA2}"/>
              </a:ext>
            </a:extLst>
          </p:cNvPr>
          <p:cNvSpPr>
            <a:spLocks noGrp="1"/>
          </p:cNvSpPr>
          <p:nvPr>
            <p:ph type="dt" sz="half" idx="10"/>
          </p:nvPr>
        </p:nvSpPr>
        <p:spPr/>
        <p:txBody>
          <a:bodyPr/>
          <a:lstStyle/>
          <a:p>
            <a:fld id="{3710C4BD-A9BF-4AD2-A304-E1B89BCB467A}" type="datetimeFigureOut">
              <a:rPr lang="zh-CN" altLang="en-US" smtClean="0"/>
              <a:t>2026/1/11</a:t>
            </a:fld>
            <a:endParaRPr lang="zh-CN" altLang="en-US"/>
          </a:p>
        </p:txBody>
      </p:sp>
      <p:sp>
        <p:nvSpPr>
          <p:cNvPr id="5" name="页脚占位符 4">
            <a:extLst>
              <a:ext uri="{FF2B5EF4-FFF2-40B4-BE49-F238E27FC236}">
                <a16:creationId xmlns:a16="http://schemas.microsoft.com/office/drawing/2014/main" id="{68F86FE4-4314-4106-9D75-4286719E96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7FACCF-18B9-4BE3-BB8D-5A5C3C8E8ACE}"/>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26838039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790D5-006F-476A-ADD1-CE353DF16A9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056AEF7-9AE7-4E57-9461-6D408CCE31D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8D091B-C56C-415D-BC62-B6503F80B104}"/>
              </a:ext>
            </a:extLst>
          </p:cNvPr>
          <p:cNvSpPr>
            <a:spLocks noGrp="1"/>
          </p:cNvSpPr>
          <p:nvPr>
            <p:ph type="dt" sz="half" idx="10"/>
          </p:nvPr>
        </p:nvSpPr>
        <p:spPr/>
        <p:txBody>
          <a:bodyPr/>
          <a:lstStyle/>
          <a:p>
            <a:fld id="{3710C4BD-A9BF-4AD2-A304-E1B89BCB467A}" type="datetimeFigureOut">
              <a:rPr lang="zh-CN" altLang="en-US" smtClean="0"/>
              <a:t>2026/1/11</a:t>
            </a:fld>
            <a:endParaRPr lang="zh-CN" altLang="en-US"/>
          </a:p>
        </p:txBody>
      </p:sp>
      <p:sp>
        <p:nvSpPr>
          <p:cNvPr id="5" name="页脚占位符 4">
            <a:extLst>
              <a:ext uri="{FF2B5EF4-FFF2-40B4-BE49-F238E27FC236}">
                <a16:creationId xmlns:a16="http://schemas.microsoft.com/office/drawing/2014/main" id="{D8039235-5818-481D-B56A-BD324F44AA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5B97CA4-5C19-488D-BDE1-5B4FBFD3252C}"/>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50392397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8A5FB7D-C9BA-4BEA-9E67-1ABA4239664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6EE7400-728D-4E23-9E20-B2876FE999D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997F7F-1E41-439B-889B-DC4028E500A6}"/>
              </a:ext>
            </a:extLst>
          </p:cNvPr>
          <p:cNvSpPr>
            <a:spLocks noGrp="1"/>
          </p:cNvSpPr>
          <p:nvPr>
            <p:ph type="dt" sz="half" idx="10"/>
          </p:nvPr>
        </p:nvSpPr>
        <p:spPr/>
        <p:txBody>
          <a:bodyPr/>
          <a:lstStyle/>
          <a:p>
            <a:fld id="{3710C4BD-A9BF-4AD2-A304-E1B89BCB467A}" type="datetimeFigureOut">
              <a:rPr lang="zh-CN" altLang="en-US" smtClean="0"/>
              <a:t>2026/1/11</a:t>
            </a:fld>
            <a:endParaRPr lang="zh-CN" altLang="en-US"/>
          </a:p>
        </p:txBody>
      </p:sp>
      <p:sp>
        <p:nvSpPr>
          <p:cNvPr id="5" name="页脚占位符 4">
            <a:extLst>
              <a:ext uri="{FF2B5EF4-FFF2-40B4-BE49-F238E27FC236}">
                <a16:creationId xmlns:a16="http://schemas.microsoft.com/office/drawing/2014/main" id="{917BBF18-C488-4714-9577-E71EADE2BB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EE6069-54C0-4CDB-91C0-C4AA23FE0FAD}"/>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3943286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793541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156828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62406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94188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36179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480557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33585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605894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A90CC0-3950-4136-BF54-DB36468CED1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D7F8B40-48CD-4E6B-9C0F-64F70713B8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95D112-68F0-4042-90E6-5FA5CAD6458A}"/>
              </a:ext>
            </a:extLst>
          </p:cNvPr>
          <p:cNvSpPr>
            <a:spLocks noGrp="1"/>
          </p:cNvSpPr>
          <p:nvPr>
            <p:ph type="dt" sz="half" idx="10"/>
          </p:nvPr>
        </p:nvSpPr>
        <p:spPr/>
        <p:txBody>
          <a:bodyPr/>
          <a:lstStyle/>
          <a:p>
            <a:fld id="{3710C4BD-A9BF-4AD2-A304-E1B89BCB467A}" type="datetimeFigureOut">
              <a:rPr lang="zh-CN" altLang="en-US" smtClean="0"/>
              <a:t>2026/1/11</a:t>
            </a:fld>
            <a:endParaRPr lang="zh-CN" altLang="en-US"/>
          </a:p>
        </p:txBody>
      </p:sp>
      <p:sp>
        <p:nvSpPr>
          <p:cNvPr id="5" name="页脚占位符 4">
            <a:extLst>
              <a:ext uri="{FF2B5EF4-FFF2-40B4-BE49-F238E27FC236}">
                <a16:creationId xmlns:a16="http://schemas.microsoft.com/office/drawing/2014/main" id="{D7A91960-2D6A-4D85-8C65-2FDA135941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3305D40-68F5-4CA7-8B9F-A7970D045646}"/>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08027423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12882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85354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4436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75804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09749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10191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4273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3822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954702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1195878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3D27DA-99CF-42DA-8849-6027DFD97F8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601584C-0BD8-4BD5-8D07-7454C1C2D4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6FC9517-2EAD-4C28-B982-7D1B56A0A845}"/>
              </a:ext>
            </a:extLst>
          </p:cNvPr>
          <p:cNvSpPr>
            <a:spLocks noGrp="1"/>
          </p:cNvSpPr>
          <p:nvPr>
            <p:ph type="dt" sz="half" idx="10"/>
          </p:nvPr>
        </p:nvSpPr>
        <p:spPr/>
        <p:txBody>
          <a:bodyPr/>
          <a:lstStyle/>
          <a:p>
            <a:fld id="{3710C4BD-A9BF-4AD2-A304-E1B89BCB467A}" type="datetimeFigureOut">
              <a:rPr lang="zh-CN" altLang="en-US" smtClean="0"/>
              <a:t>2026/1/11</a:t>
            </a:fld>
            <a:endParaRPr lang="zh-CN" altLang="en-US"/>
          </a:p>
        </p:txBody>
      </p:sp>
      <p:sp>
        <p:nvSpPr>
          <p:cNvPr id="5" name="页脚占位符 4">
            <a:extLst>
              <a:ext uri="{FF2B5EF4-FFF2-40B4-BE49-F238E27FC236}">
                <a16:creationId xmlns:a16="http://schemas.microsoft.com/office/drawing/2014/main" id="{8A6B785F-1D0E-46DE-86F2-04BA6ABE06F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B083EA9-BA07-4DEE-9F04-71FAA0151D03}"/>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908853953"/>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614428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22207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128538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220186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233516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143116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2965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31099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125615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7184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7447E8-C519-4D8E-A450-DC0DDC3411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FD14E8F-ED02-444F-91FC-132A52BAC3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1668944-C81B-448E-AE1D-5F14FA40AAB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13DFF6A-90B6-458D-99D7-5DF0143414C0}"/>
              </a:ext>
            </a:extLst>
          </p:cNvPr>
          <p:cNvSpPr>
            <a:spLocks noGrp="1"/>
          </p:cNvSpPr>
          <p:nvPr>
            <p:ph type="dt" sz="half" idx="10"/>
          </p:nvPr>
        </p:nvSpPr>
        <p:spPr/>
        <p:txBody>
          <a:bodyPr/>
          <a:lstStyle/>
          <a:p>
            <a:fld id="{3710C4BD-A9BF-4AD2-A304-E1B89BCB467A}" type="datetimeFigureOut">
              <a:rPr lang="zh-CN" altLang="en-US" smtClean="0"/>
              <a:t>2026/1/11</a:t>
            </a:fld>
            <a:endParaRPr lang="zh-CN" altLang="en-US"/>
          </a:p>
        </p:txBody>
      </p:sp>
      <p:sp>
        <p:nvSpPr>
          <p:cNvPr id="6" name="页脚占位符 5">
            <a:extLst>
              <a:ext uri="{FF2B5EF4-FFF2-40B4-BE49-F238E27FC236}">
                <a16:creationId xmlns:a16="http://schemas.microsoft.com/office/drawing/2014/main" id="{2DC407BC-6E84-407A-9887-E0D122F9208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3FF1AEB-837B-4E7B-8B9D-704370CE9790}"/>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4238433021"/>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853778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6419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44390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737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53492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57426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87103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29504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26245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8590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900D78-EC19-4198-BECE-355D70EEAA4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DB80C36-0025-4735-84BF-A17370357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624AC6C-8E3D-4934-9791-EB8B4755D3D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36331B0-6ADE-4338-BFF1-47E3232E53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BCE1641-B278-45ED-AF13-0830D0DFCEB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DC61325-2EE9-4E1A-A0E6-CDE4498CD397}"/>
              </a:ext>
            </a:extLst>
          </p:cNvPr>
          <p:cNvSpPr>
            <a:spLocks noGrp="1"/>
          </p:cNvSpPr>
          <p:nvPr>
            <p:ph type="dt" sz="half" idx="10"/>
          </p:nvPr>
        </p:nvSpPr>
        <p:spPr/>
        <p:txBody>
          <a:bodyPr/>
          <a:lstStyle/>
          <a:p>
            <a:fld id="{3710C4BD-A9BF-4AD2-A304-E1B89BCB467A}" type="datetimeFigureOut">
              <a:rPr lang="zh-CN" altLang="en-US" smtClean="0"/>
              <a:t>2026/1/11</a:t>
            </a:fld>
            <a:endParaRPr lang="zh-CN" altLang="en-US"/>
          </a:p>
        </p:txBody>
      </p:sp>
      <p:sp>
        <p:nvSpPr>
          <p:cNvPr id="8" name="页脚占位符 7">
            <a:extLst>
              <a:ext uri="{FF2B5EF4-FFF2-40B4-BE49-F238E27FC236}">
                <a16:creationId xmlns:a16="http://schemas.microsoft.com/office/drawing/2014/main" id="{50273C7D-7447-49A6-9751-DEA474BB767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CE3EBA5-C1C0-4B2F-8940-4090C5B41D75}"/>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910913003"/>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82924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71946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091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2E17E8-159D-4076-BED7-B7FFA0419E6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8821F84-22AB-4B6E-A1FA-5A9053A09C44}"/>
              </a:ext>
            </a:extLst>
          </p:cNvPr>
          <p:cNvSpPr>
            <a:spLocks noGrp="1"/>
          </p:cNvSpPr>
          <p:nvPr>
            <p:ph type="dt" sz="half" idx="10"/>
          </p:nvPr>
        </p:nvSpPr>
        <p:spPr/>
        <p:txBody>
          <a:bodyPr/>
          <a:lstStyle/>
          <a:p>
            <a:fld id="{3710C4BD-A9BF-4AD2-A304-E1B89BCB467A}" type="datetimeFigureOut">
              <a:rPr lang="zh-CN" altLang="en-US" smtClean="0"/>
              <a:t>2026/1/11</a:t>
            </a:fld>
            <a:endParaRPr lang="zh-CN" altLang="en-US"/>
          </a:p>
        </p:txBody>
      </p:sp>
      <p:sp>
        <p:nvSpPr>
          <p:cNvPr id="4" name="页脚占位符 3">
            <a:extLst>
              <a:ext uri="{FF2B5EF4-FFF2-40B4-BE49-F238E27FC236}">
                <a16:creationId xmlns:a16="http://schemas.microsoft.com/office/drawing/2014/main" id="{ECEDF2EE-0B28-4F21-8729-E9122F93FCE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E91270F-7151-46CF-8A2A-1DE0C7BB1990}"/>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197578455"/>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9B98C1-21B6-4A63-B6C5-42F058AF4F65}"/>
              </a:ext>
            </a:extLst>
          </p:cNvPr>
          <p:cNvSpPr>
            <a:spLocks noGrp="1"/>
          </p:cNvSpPr>
          <p:nvPr>
            <p:ph type="dt" sz="half" idx="10"/>
          </p:nvPr>
        </p:nvSpPr>
        <p:spPr/>
        <p:txBody>
          <a:bodyPr/>
          <a:lstStyle/>
          <a:p>
            <a:fld id="{3710C4BD-A9BF-4AD2-A304-E1B89BCB467A}" type="datetimeFigureOut">
              <a:rPr lang="zh-CN" altLang="en-US" smtClean="0"/>
              <a:t>2026/1/11</a:t>
            </a:fld>
            <a:endParaRPr lang="zh-CN" altLang="en-US"/>
          </a:p>
        </p:txBody>
      </p:sp>
      <p:sp>
        <p:nvSpPr>
          <p:cNvPr id="3" name="页脚占位符 2">
            <a:extLst>
              <a:ext uri="{FF2B5EF4-FFF2-40B4-BE49-F238E27FC236}">
                <a16:creationId xmlns:a16="http://schemas.microsoft.com/office/drawing/2014/main" id="{CD5D9699-7534-4604-B7B3-C2939CC1FE6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A8DDDE1-F91F-4EEA-9366-0D69B83A5735}"/>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46099201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093DD1-0652-4DA4-BE03-A54F1BE34D3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2E09C8D-534E-4B0E-9F6F-92FBBDFE5E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CA37B-6A0B-44DE-8003-7B8C5636AE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9B071B-B8AB-49EF-9E3B-68F5D8F30426}"/>
              </a:ext>
            </a:extLst>
          </p:cNvPr>
          <p:cNvSpPr>
            <a:spLocks noGrp="1"/>
          </p:cNvSpPr>
          <p:nvPr>
            <p:ph type="dt" sz="half" idx="10"/>
          </p:nvPr>
        </p:nvSpPr>
        <p:spPr/>
        <p:txBody>
          <a:bodyPr/>
          <a:lstStyle/>
          <a:p>
            <a:fld id="{3710C4BD-A9BF-4AD2-A304-E1B89BCB467A}" type="datetimeFigureOut">
              <a:rPr lang="zh-CN" altLang="en-US" smtClean="0"/>
              <a:t>2026/1/11</a:t>
            </a:fld>
            <a:endParaRPr lang="zh-CN" altLang="en-US"/>
          </a:p>
        </p:txBody>
      </p:sp>
      <p:sp>
        <p:nvSpPr>
          <p:cNvPr id="6" name="页脚占位符 5">
            <a:extLst>
              <a:ext uri="{FF2B5EF4-FFF2-40B4-BE49-F238E27FC236}">
                <a16:creationId xmlns:a16="http://schemas.microsoft.com/office/drawing/2014/main" id="{746F00F8-B8AC-41AC-AF89-F4AC42777D8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198D55-3672-4875-AA37-90F8F9E7B5DD}"/>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14765390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8E3B51-B73E-4D85-8CFC-A2A6CCD282E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D2D7ADA-7143-4DF6-9252-BC0D030EC1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62D8C8E-5D45-4B02-8010-ECF6F077F5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5C86BC5-87AA-4FD2-A38B-A39ADE0ED27B}"/>
              </a:ext>
            </a:extLst>
          </p:cNvPr>
          <p:cNvSpPr>
            <a:spLocks noGrp="1"/>
          </p:cNvSpPr>
          <p:nvPr>
            <p:ph type="dt" sz="half" idx="10"/>
          </p:nvPr>
        </p:nvSpPr>
        <p:spPr/>
        <p:txBody>
          <a:bodyPr/>
          <a:lstStyle/>
          <a:p>
            <a:fld id="{3710C4BD-A9BF-4AD2-A304-E1B89BCB467A}" type="datetimeFigureOut">
              <a:rPr lang="zh-CN" altLang="en-US" smtClean="0"/>
              <a:t>2026/1/11</a:t>
            </a:fld>
            <a:endParaRPr lang="zh-CN" altLang="en-US"/>
          </a:p>
        </p:txBody>
      </p:sp>
      <p:sp>
        <p:nvSpPr>
          <p:cNvPr id="6" name="页脚占位符 5">
            <a:extLst>
              <a:ext uri="{FF2B5EF4-FFF2-40B4-BE49-F238E27FC236}">
                <a16:creationId xmlns:a16="http://schemas.microsoft.com/office/drawing/2014/main" id="{433DC1A7-9F93-4194-900F-B6108C38BF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32D2F29-F431-4F7D-AC14-73CA41FBCD09}"/>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411553986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E4C4C8E-B41D-4FC0-BCD2-0B5B028B17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1DC5CFA-0212-4992-9138-E5D9B6505D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68E9690-3A45-4CBE-9B10-C74AF58DC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0C4BD-A9BF-4AD2-A304-E1B89BCB467A}" type="datetimeFigureOut">
              <a:rPr lang="zh-CN" altLang="en-US" smtClean="0"/>
              <a:t>2026/1/11</a:t>
            </a:fld>
            <a:endParaRPr lang="zh-CN" altLang="en-US"/>
          </a:p>
        </p:txBody>
      </p:sp>
      <p:sp>
        <p:nvSpPr>
          <p:cNvPr id="5" name="页脚占位符 4">
            <a:extLst>
              <a:ext uri="{FF2B5EF4-FFF2-40B4-BE49-F238E27FC236}">
                <a16:creationId xmlns:a16="http://schemas.microsoft.com/office/drawing/2014/main" id="{A8B48466-2D79-4FC7-831B-2F3F8A38C7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C5EAF3D-9C9F-452C-8D03-027837670A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88676-D9F2-4127-88A0-0838969FF6F3}"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97C5C424-413F-12D9-3304-55EACF4265D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75945" y="0"/>
            <a:ext cx="1729311" cy="1729311"/>
          </a:xfrm>
          <a:prstGeom prst="rect">
            <a:avLst/>
          </a:prstGeom>
        </p:spPr>
      </p:pic>
    </p:spTree>
    <p:extLst>
      <p:ext uri="{BB962C8B-B14F-4D97-AF65-F5344CB8AC3E}">
        <p14:creationId xmlns:p14="http://schemas.microsoft.com/office/powerpoint/2010/main" val="1876165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BEF64951-FC69-C90B-3C2D-74DAACD14C76}"/>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975945" y="0"/>
            <a:ext cx="1729311" cy="1729311"/>
          </a:xfrm>
          <a:prstGeom prst="rect">
            <a:avLst/>
          </a:prstGeom>
        </p:spPr>
      </p:pic>
    </p:spTree>
    <p:extLst>
      <p:ext uri="{BB962C8B-B14F-4D97-AF65-F5344CB8AC3E}">
        <p14:creationId xmlns:p14="http://schemas.microsoft.com/office/powerpoint/2010/main" val="172946209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FD2EC49A-03A4-47EF-BAA0-E91C31E2A5C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834840641"/>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0D034F82-3BFF-A322-B852-5BF4830579C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75945" y="0"/>
            <a:ext cx="1729311" cy="1729311"/>
          </a:xfrm>
          <a:prstGeom prst="rect">
            <a:avLst/>
          </a:prstGeom>
        </p:spPr>
      </p:pic>
    </p:spTree>
    <p:extLst>
      <p:ext uri="{BB962C8B-B14F-4D97-AF65-F5344CB8AC3E}">
        <p14:creationId xmlns:p14="http://schemas.microsoft.com/office/powerpoint/2010/main" val="289696816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Layout" Target="../slideLayouts/slideLayout4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8.sv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27.png"/><Relationship Id="rId2" Type="http://schemas.openxmlformats.org/officeDocument/2006/relationships/image" Target="../media/image3.png"/><Relationship Id="rId16" Type="http://schemas.openxmlformats.org/officeDocument/2006/relationships/image" Target="../media/image33.png"/><Relationship Id="rId1" Type="http://schemas.openxmlformats.org/officeDocument/2006/relationships/slideLayout" Target="../slideLayouts/slideLayout48.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6.png"/><Relationship Id="rId15" Type="http://schemas.openxmlformats.org/officeDocument/2006/relationships/image" Target="../media/image30.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Layout" Target="../slideLayouts/slideLayout4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emf"/><Relationship Id="rId2" Type="http://schemas.openxmlformats.org/officeDocument/2006/relationships/notesSlide" Target="../notesSlides/notesSlide1.xml"/><Relationship Id="rId1" Type="http://schemas.openxmlformats.org/officeDocument/2006/relationships/slideLayout" Target="../slideLayouts/slideLayout3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jpg"/><Relationship Id="rId1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2.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Layout" Target="../slideLayouts/slideLayout48.xml"/><Relationship Id="rId6" Type="http://schemas.openxmlformats.org/officeDocument/2006/relationships/image" Target="../media/image51.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Layout" Target="../slideLayouts/slideLayout48.xml"/><Relationship Id="rId6" Type="http://schemas.openxmlformats.org/officeDocument/2006/relationships/image" Target="../media/image53.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Layout" Target="../slideLayouts/slideLayout48.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Layout" Target="../slideLayouts/slideLayout48.xml"/><Relationship Id="rId6" Type="http://schemas.openxmlformats.org/officeDocument/2006/relationships/image" Target="../media/image22.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8.sv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48.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6.png"/><Relationship Id="rId15" Type="http://schemas.openxmlformats.org/officeDocument/2006/relationships/image" Target="../media/image30.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479" r="-4479"/>
            </a:stretch>
          </a:blipFill>
        </p:spPr>
        <p:txBody>
          <a:bodyPr/>
          <a:lstStyle/>
          <a:p>
            <a:pPr defTabSz="609630"/>
            <a:endParaRPr lang="en-US" sz="1200">
              <a:solidFill>
                <a:prstClr val="black"/>
              </a:solidFill>
              <a:latin typeface="Calibri"/>
            </a:endParaRPr>
          </a:p>
        </p:txBody>
      </p:sp>
      <p:sp>
        <p:nvSpPr>
          <p:cNvPr id="3" name="Freeform 3"/>
          <p:cNvSpPr/>
          <p:nvPr/>
        </p:nvSpPr>
        <p:spPr>
          <a:xfrm>
            <a:off x="-1264504" y="1741030"/>
            <a:ext cx="4542739" cy="2743200"/>
          </a:xfrm>
          <a:custGeom>
            <a:avLst/>
            <a:gdLst/>
            <a:ahLst/>
            <a:cxnLst/>
            <a:rect l="l" t="t" r="r" b="b"/>
            <a:pathLst>
              <a:path w="6814109" h="4114800">
                <a:moveTo>
                  <a:pt x="0" y="0"/>
                </a:moveTo>
                <a:lnTo>
                  <a:pt x="6814109" y="0"/>
                </a:lnTo>
                <a:lnTo>
                  <a:pt x="6814109" y="4114800"/>
                </a:lnTo>
                <a:lnTo>
                  <a:pt x="0" y="41148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486266" y="2707757"/>
            <a:ext cx="4179687" cy="2021727"/>
          </a:xfrm>
          <a:custGeom>
            <a:avLst/>
            <a:gdLst/>
            <a:ahLst/>
            <a:cxnLst/>
            <a:rect l="l" t="t" r="r" b="b"/>
            <a:pathLst>
              <a:path w="6269530" h="3032590">
                <a:moveTo>
                  <a:pt x="0" y="0"/>
                </a:moveTo>
                <a:lnTo>
                  <a:pt x="6269530" y="0"/>
                </a:lnTo>
                <a:lnTo>
                  <a:pt x="6269530" y="3032590"/>
                </a:lnTo>
                <a:lnTo>
                  <a:pt x="0" y="3032590"/>
                </a:lnTo>
                <a:lnTo>
                  <a:pt x="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sp>
        <p:nvSpPr>
          <p:cNvPr id="5" name="Freeform 5"/>
          <p:cNvSpPr/>
          <p:nvPr/>
        </p:nvSpPr>
        <p:spPr>
          <a:xfrm>
            <a:off x="9039764" y="1098501"/>
            <a:ext cx="3752067" cy="3464443"/>
          </a:xfrm>
          <a:custGeom>
            <a:avLst/>
            <a:gdLst/>
            <a:ahLst/>
            <a:cxnLst/>
            <a:rect l="l" t="t" r="r" b="b"/>
            <a:pathLst>
              <a:path w="5628101" h="5196665">
                <a:moveTo>
                  <a:pt x="0" y="0"/>
                </a:moveTo>
                <a:lnTo>
                  <a:pt x="5628101" y="0"/>
                </a:lnTo>
                <a:lnTo>
                  <a:pt x="5628101" y="5196665"/>
                </a:lnTo>
                <a:lnTo>
                  <a:pt x="0" y="519666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9039763" y="2707757"/>
            <a:ext cx="4179687" cy="2021727"/>
          </a:xfrm>
          <a:custGeom>
            <a:avLst/>
            <a:gdLst/>
            <a:ahLst/>
            <a:cxnLst/>
            <a:rect l="l" t="t" r="r" b="b"/>
            <a:pathLst>
              <a:path w="6269530" h="3032590">
                <a:moveTo>
                  <a:pt x="6269530" y="0"/>
                </a:moveTo>
                <a:lnTo>
                  <a:pt x="0" y="0"/>
                </a:lnTo>
                <a:lnTo>
                  <a:pt x="0" y="3032590"/>
                </a:lnTo>
                <a:lnTo>
                  <a:pt x="6269530" y="3032590"/>
                </a:lnTo>
                <a:lnTo>
                  <a:pt x="626953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grpSp>
        <p:nvGrpSpPr>
          <p:cNvPr id="7" name="Group 7"/>
          <p:cNvGrpSpPr/>
          <p:nvPr/>
        </p:nvGrpSpPr>
        <p:grpSpPr>
          <a:xfrm>
            <a:off x="2132989" y="1035504"/>
            <a:ext cx="7926023" cy="4786992"/>
            <a:chOff x="0" y="0"/>
            <a:chExt cx="3131268" cy="1891157"/>
          </a:xfrm>
        </p:grpSpPr>
        <p:sp>
          <p:nvSpPr>
            <p:cNvPr id="8" name="Freeform 8"/>
            <p:cNvSpPr/>
            <p:nvPr/>
          </p:nvSpPr>
          <p:spPr>
            <a:xfrm>
              <a:off x="0" y="0"/>
              <a:ext cx="3131268" cy="1891157"/>
            </a:xfrm>
            <a:custGeom>
              <a:avLst/>
              <a:gdLst/>
              <a:ahLst/>
              <a:cxnLst/>
              <a:rect l="l" t="t" r="r" b="b"/>
              <a:pathLst>
                <a:path w="3131268" h="1891157">
                  <a:moveTo>
                    <a:pt x="33210" y="0"/>
                  </a:moveTo>
                  <a:lnTo>
                    <a:pt x="3098058" y="0"/>
                  </a:lnTo>
                  <a:cubicBezTo>
                    <a:pt x="3116400" y="0"/>
                    <a:pt x="3131268" y="14869"/>
                    <a:pt x="3131268" y="33210"/>
                  </a:cubicBezTo>
                  <a:lnTo>
                    <a:pt x="3131268" y="1857947"/>
                  </a:lnTo>
                  <a:cubicBezTo>
                    <a:pt x="3131268" y="1876289"/>
                    <a:pt x="3116400" y="1891157"/>
                    <a:pt x="3098058" y="1891157"/>
                  </a:cubicBezTo>
                  <a:lnTo>
                    <a:pt x="33210" y="1891157"/>
                  </a:lnTo>
                  <a:cubicBezTo>
                    <a:pt x="14869" y="1891157"/>
                    <a:pt x="0" y="1876289"/>
                    <a:pt x="0" y="1857947"/>
                  </a:cubicBezTo>
                  <a:lnTo>
                    <a:pt x="0" y="33210"/>
                  </a:lnTo>
                  <a:cubicBezTo>
                    <a:pt x="0" y="14869"/>
                    <a:pt x="14869" y="0"/>
                    <a:pt x="33210" y="0"/>
                  </a:cubicBezTo>
                  <a:close/>
                </a:path>
              </a:pathLst>
            </a:custGeom>
            <a:solidFill>
              <a:srgbClr val="FFFFFF">
                <a:alpha val="80000"/>
              </a:srgbClr>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3131268" cy="192925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0" name="Freeform 10"/>
          <p:cNvSpPr/>
          <p:nvPr/>
        </p:nvSpPr>
        <p:spPr>
          <a:xfrm>
            <a:off x="9058940" y="2381693"/>
            <a:ext cx="3732890" cy="4728119"/>
          </a:xfrm>
          <a:custGeom>
            <a:avLst/>
            <a:gdLst/>
            <a:ahLst/>
            <a:cxnLst/>
            <a:rect l="l" t="t" r="r" b="b"/>
            <a:pathLst>
              <a:path w="6460847" h="7469188">
                <a:moveTo>
                  <a:pt x="0" y="0"/>
                </a:moveTo>
                <a:lnTo>
                  <a:pt x="6460848" y="0"/>
                </a:lnTo>
                <a:lnTo>
                  <a:pt x="6460848" y="7469188"/>
                </a:lnTo>
                <a:lnTo>
                  <a:pt x="0" y="7469188"/>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685800" y="4021707"/>
            <a:ext cx="1075341" cy="1196750"/>
          </a:xfrm>
          <a:custGeom>
            <a:avLst/>
            <a:gdLst/>
            <a:ahLst/>
            <a:cxnLst/>
            <a:rect l="l" t="t" r="r" b="b"/>
            <a:pathLst>
              <a:path w="1613011" h="1795125">
                <a:moveTo>
                  <a:pt x="0" y="0"/>
                </a:moveTo>
                <a:lnTo>
                  <a:pt x="1613011" y="0"/>
                </a:lnTo>
                <a:lnTo>
                  <a:pt x="1613011" y="1795125"/>
                </a:lnTo>
                <a:lnTo>
                  <a:pt x="0" y="1795125"/>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258870" y="4545103"/>
            <a:ext cx="2531471" cy="2453580"/>
          </a:xfrm>
          <a:custGeom>
            <a:avLst/>
            <a:gdLst/>
            <a:ahLst/>
            <a:cxnLst/>
            <a:rect l="l" t="t" r="r" b="b"/>
            <a:pathLst>
              <a:path w="3797207" h="3680370">
                <a:moveTo>
                  <a:pt x="0" y="0"/>
                </a:moveTo>
                <a:lnTo>
                  <a:pt x="3797207" y="0"/>
                </a:lnTo>
                <a:lnTo>
                  <a:pt x="3797207" y="3680370"/>
                </a:lnTo>
                <a:lnTo>
                  <a:pt x="0" y="3680370"/>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752600" y="-551375"/>
            <a:ext cx="4876800" cy="1381760"/>
          </a:xfrm>
          <a:custGeom>
            <a:avLst/>
            <a:gdLst/>
            <a:ahLst/>
            <a:cxnLst/>
            <a:rect l="l" t="t" r="r" b="b"/>
            <a:pathLst>
              <a:path w="7315200" h="2072640">
                <a:moveTo>
                  <a:pt x="0" y="0"/>
                </a:moveTo>
                <a:lnTo>
                  <a:pt x="7315200" y="0"/>
                </a:lnTo>
                <a:lnTo>
                  <a:pt x="7315200" y="2072640"/>
                </a:lnTo>
                <a:lnTo>
                  <a:pt x="0" y="20726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flipH="1">
            <a:off x="8691207" y="-392879"/>
            <a:ext cx="4876800" cy="1223264"/>
          </a:xfrm>
          <a:custGeom>
            <a:avLst/>
            <a:gdLst/>
            <a:ahLst/>
            <a:cxnLst/>
            <a:rect l="l" t="t" r="r" b="b"/>
            <a:pathLst>
              <a:path w="7315200" h="1834896">
                <a:moveTo>
                  <a:pt x="7315200" y="0"/>
                </a:moveTo>
                <a:lnTo>
                  <a:pt x="0" y="0"/>
                </a:lnTo>
                <a:lnTo>
                  <a:pt x="0" y="1834896"/>
                </a:lnTo>
                <a:lnTo>
                  <a:pt x="7315200" y="1834896"/>
                </a:lnTo>
                <a:lnTo>
                  <a:pt x="731520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pic>
        <p:nvPicPr>
          <p:cNvPr id="18" name="Picture 17" descr="A green and orange letters&#10;&#10;AI-generated content may be incorrect.">
            <a:extLst>
              <a:ext uri="{FF2B5EF4-FFF2-40B4-BE49-F238E27FC236}">
                <a16:creationId xmlns:a16="http://schemas.microsoft.com/office/drawing/2014/main" id="{48BB4790-0703-79EB-8ABF-200CA5E5AD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13589" y="2436546"/>
            <a:ext cx="7165273" cy="1881568"/>
          </a:xfrm>
          <a:prstGeom prst="rect">
            <a:avLst/>
          </a:prstGeom>
        </p:spPr>
      </p:pic>
      <p:pic>
        <p:nvPicPr>
          <p:cNvPr id="11" name="Picture 10" descr="A round pink circle with white text and a black background&#10;&#10;AI-generated content may be incorrect.">
            <a:extLst>
              <a:ext uri="{FF2B5EF4-FFF2-40B4-BE49-F238E27FC236}">
                <a16:creationId xmlns:a16="http://schemas.microsoft.com/office/drawing/2014/main" id="{3ACD28D8-9559-AE20-152E-2CB18AE874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75945" y="0"/>
            <a:ext cx="1729311" cy="17293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C5439-2CE4-2655-18AD-30C302514E7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F8928F3-D77D-9D05-D53A-BFB70083087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479" r="-447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42E8885-F265-F066-3148-2B179380ECD5}"/>
              </a:ext>
            </a:extLst>
          </p:cNvPr>
          <p:cNvSpPr/>
          <p:nvPr/>
        </p:nvSpPr>
        <p:spPr>
          <a:xfrm>
            <a:off x="-1264504" y="1741030"/>
            <a:ext cx="4542739" cy="2743200"/>
          </a:xfrm>
          <a:custGeom>
            <a:avLst/>
            <a:gdLst/>
            <a:ahLst/>
            <a:cxnLst/>
            <a:rect l="l" t="t" r="r" b="b"/>
            <a:pathLst>
              <a:path w="6814109" h="4114800">
                <a:moveTo>
                  <a:pt x="0" y="0"/>
                </a:moveTo>
                <a:lnTo>
                  <a:pt x="6814109" y="0"/>
                </a:lnTo>
                <a:lnTo>
                  <a:pt x="6814109" y="4114800"/>
                </a:lnTo>
                <a:lnTo>
                  <a:pt x="0" y="4114800"/>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69CEC3F3-2DBC-463E-EE43-5D200EB19EB0}"/>
              </a:ext>
            </a:extLst>
          </p:cNvPr>
          <p:cNvSpPr/>
          <p:nvPr/>
        </p:nvSpPr>
        <p:spPr>
          <a:xfrm>
            <a:off x="-486266" y="2707757"/>
            <a:ext cx="4179687" cy="2021727"/>
          </a:xfrm>
          <a:custGeom>
            <a:avLst/>
            <a:gdLst/>
            <a:ahLst/>
            <a:cxnLst/>
            <a:rect l="l" t="t" r="r" b="b"/>
            <a:pathLst>
              <a:path w="6269530" h="3032590">
                <a:moveTo>
                  <a:pt x="0" y="0"/>
                </a:moveTo>
                <a:lnTo>
                  <a:pt x="6269530" y="0"/>
                </a:lnTo>
                <a:lnTo>
                  <a:pt x="6269530" y="3032590"/>
                </a:lnTo>
                <a:lnTo>
                  <a:pt x="0" y="3032590"/>
                </a:lnTo>
                <a:lnTo>
                  <a:pt x="0" y="0"/>
                </a:lnTo>
                <a:close/>
              </a:path>
            </a:pathLst>
          </a:custGeom>
          <a:blipFill>
            <a:blip r:embed="rId4"/>
            <a:stretch>
              <a:fillRect l="-529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3D0D60CB-DB2E-6F81-A1C2-42B649FC7F19}"/>
              </a:ext>
            </a:extLst>
          </p:cNvPr>
          <p:cNvSpPr/>
          <p:nvPr/>
        </p:nvSpPr>
        <p:spPr>
          <a:xfrm>
            <a:off x="9039764" y="1098501"/>
            <a:ext cx="3752067" cy="3464443"/>
          </a:xfrm>
          <a:custGeom>
            <a:avLst/>
            <a:gdLst/>
            <a:ahLst/>
            <a:cxnLst/>
            <a:rect l="l" t="t" r="r" b="b"/>
            <a:pathLst>
              <a:path w="5628101" h="5196665">
                <a:moveTo>
                  <a:pt x="0" y="0"/>
                </a:moveTo>
                <a:lnTo>
                  <a:pt x="5628101" y="0"/>
                </a:lnTo>
                <a:lnTo>
                  <a:pt x="5628101" y="5196665"/>
                </a:lnTo>
                <a:lnTo>
                  <a:pt x="0" y="5196665"/>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96DC25BD-C8BE-8608-DBA3-205B4980293F}"/>
              </a:ext>
            </a:extLst>
          </p:cNvPr>
          <p:cNvSpPr/>
          <p:nvPr/>
        </p:nvSpPr>
        <p:spPr>
          <a:xfrm flipH="1">
            <a:off x="9039763" y="2707757"/>
            <a:ext cx="4179687" cy="2021727"/>
          </a:xfrm>
          <a:custGeom>
            <a:avLst/>
            <a:gdLst/>
            <a:ahLst/>
            <a:cxnLst/>
            <a:rect l="l" t="t" r="r" b="b"/>
            <a:pathLst>
              <a:path w="6269530" h="3032590">
                <a:moveTo>
                  <a:pt x="6269530" y="0"/>
                </a:moveTo>
                <a:lnTo>
                  <a:pt x="0" y="0"/>
                </a:lnTo>
                <a:lnTo>
                  <a:pt x="0" y="3032590"/>
                </a:lnTo>
                <a:lnTo>
                  <a:pt x="6269530" y="3032590"/>
                </a:lnTo>
                <a:lnTo>
                  <a:pt x="6269530" y="0"/>
                </a:lnTo>
                <a:close/>
              </a:path>
            </a:pathLst>
          </a:custGeom>
          <a:blipFill>
            <a:blip r:embed="rId4"/>
            <a:stretch>
              <a:fillRect l="-529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FD702F48-50F6-6461-C3F7-CF91F73B6264}"/>
              </a:ext>
            </a:extLst>
          </p:cNvPr>
          <p:cNvGrpSpPr/>
          <p:nvPr/>
        </p:nvGrpSpPr>
        <p:grpSpPr>
          <a:xfrm>
            <a:off x="910245" y="642098"/>
            <a:ext cx="10477225" cy="5748069"/>
            <a:chOff x="0" y="0"/>
            <a:chExt cx="3131268" cy="1891157"/>
          </a:xfrm>
        </p:grpSpPr>
        <p:sp>
          <p:nvSpPr>
            <p:cNvPr id="8" name="Freeform 8">
              <a:extLst>
                <a:ext uri="{FF2B5EF4-FFF2-40B4-BE49-F238E27FC236}">
                  <a16:creationId xmlns:a16="http://schemas.microsoft.com/office/drawing/2014/main" id="{769A47B6-5149-1440-78D5-2B067816B11D}"/>
                </a:ext>
              </a:extLst>
            </p:cNvPr>
            <p:cNvSpPr/>
            <p:nvPr/>
          </p:nvSpPr>
          <p:spPr>
            <a:xfrm>
              <a:off x="0" y="0"/>
              <a:ext cx="3131268" cy="1891157"/>
            </a:xfrm>
            <a:custGeom>
              <a:avLst/>
              <a:gdLst/>
              <a:ahLst/>
              <a:cxnLst/>
              <a:rect l="l" t="t" r="r" b="b"/>
              <a:pathLst>
                <a:path w="3131268" h="1891157">
                  <a:moveTo>
                    <a:pt x="33210" y="0"/>
                  </a:moveTo>
                  <a:lnTo>
                    <a:pt x="3098058" y="0"/>
                  </a:lnTo>
                  <a:cubicBezTo>
                    <a:pt x="3116400" y="0"/>
                    <a:pt x="3131268" y="14869"/>
                    <a:pt x="3131268" y="33210"/>
                  </a:cubicBezTo>
                  <a:lnTo>
                    <a:pt x="3131268" y="1857947"/>
                  </a:lnTo>
                  <a:cubicBezTo>
                    <a:pt x="3131268" y="1876289"/>
                    <a:pt x="3116400" y="1891157"/>
                    <a:pt x="3098058" y="1891157"/>
                  </a:cubicBezTo>
                  <a:lnTo>
                    <a:pt x="33210" y="1891157"/>
                  </a:lnTo>
                  <a:cubicBezTo>
                    <a:pt x="14869" y="1891157"/>
                    <a:pt x="0" y="1876289"/>
                    <a:pt x="0" y="1857947"/>
                  </a:cubicBezTo>
                  <a:lnTo>
                    <a:pt x="0" y="33210"/>
                  </a:lnTo>
                  <a:cubicBezTo>
                    <a:pt x="0" y="14869"/>
                    <a:pt x="14869" y="0"/>
                    <a:pt x="33210" y="0"/>
                  </a:cubicBezTo>
                  <a:close/>
                </a:path>
              </a:pathLst>
            </a:custGeom>
            <a:solidFill>
              <a:srgbClr val="FFFFFF">
                <a:alpha val="8000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A489D070-8353-5E20-EE73-88F459E05B17}"/>
                </a:ext>
              </a:extLst>
            </p:cNvPr>
            <p:cNvSpPr txBox="1"/>
            <p:nvPr/>
          </p:nvSpPr>
          <p:spPr>
            <a:xfrm>
              <a:off x="0" y="-38100"/>
              <a:ext cx="3131268" cy="192925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a:extLst>
              <a:ext uri="{FF2B5EF4-FFF2-40B4-BE49-F238E27FC236}">
                <a16:creationId xmlns:a16="http://schemas.microsoft.com/office/drawing/2014/main" id="{239CF54A-DC22-F45C-0949-7ED66D59E68B}"/>
              </a:ext>
            </a:extLst>
          </p:cNvPr>
          <p:cNvSpPr/>
          <p:nvPr/>
        </p:nvSpPr>
        <p:spPr>
          <a:xfrm>
            <a:off x="10829260" y="5552795"/>
            <a:ext cx="1075341" cy="1196750"/>
          </a:xfrm>
          <a:custGeom>
            <a:avLst/>
            <a:gdLst/>
            <a:ahLst/>
            <a:cxnLst/>
            <a:rect l="l" t="t" r="r" b="b"/>
            <a:pathLst>
              <a:path w="1613011" h="1795125">
                <a:moveTo>
                  <a:pt x="0" y="0"/>
                </a:moveTo>
                <a:lnTo>
                  <a:pt x="1613011" y="0"/>
                </a:lnTo>
                <a:lnTo>
                  <a:pt x="1613011" y="1795125"/>
                </a:lnTo>
                <a:lnTo>
                  <a:pt x="0" y="1795125"/>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DA8597B3-16F0-C6F3-2C53-344802BDDC80}"/>
              </a:ext>
            </a:extLst>
          </p:cNvPr>
          <p:cNvSpPr/>
          <p:nvPr/>
        </p:nvSpPr>
        <p:spPr>
          <a:xfrm>
            <a:off x="-258870" y="4545103"/>
            <a:ext cx="2531471" cy="2453580"/>
          </a:xfrm>
          <a:custGeom>
            <a:avLst/>
            <a:gdLst/>
            <a:ahLst/>
            <a:cxnLst/>
            <a:rect l="l" t="t" r="r" b="b"/>
            <a:pathLst>
              <a:path w="3797207" h="3680370">
                <a:moveTo>
                  <a:pt x="0" y="0"/>
                </a:moveTo>
                <a:lnTo>
                  <a:pt x="3797207" y="0"/>
                </a:lnTo>
                <a:lnTo>
                  <a:pt x="3797207" y="3680370"/>
                </a:lnTo>
                <a:lnTo>
                  <a:pt x="0" y="3680370"/>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a:extLst>
              <a:ext uri="{FF2B5EF4-FFF2-40B4-BE49-F238E27FC236}">
                <a16:creationId xmlns:a16="http://schemas.microsoft.com/office/drawing/2014/main" id="{46287908-BF50-7F5F-ED48-4351D60D28AA}"/>
              </a:ext>
            </a:extLst>
          </p:cNvPr>
          <p:cNvSpPr/>
          <p:nvPr/>
        </p:nvSpPr>
        <p:spPr>
          <a:xfrm>
            <a:off x="-1752600" y="-551375"/>
            <a:ext cx="4876800" cy="1381760"/>
          </a:xfrm>
          <a:custGeom>
            <a:avLst/>
            <a:gdLst/>
            <a:ahLst/>
            <a:cxnLst/>
            <a:rect l="l" t="t" r="r" b="b"/>
            <a:pathLst>
              <a:path w="7315200" h="2072640">
                <a:moveTo>
                  <a:pt x="0" y="0"/>
                </a:moveTo>
                <a:lnTo>
                  <a:pt x="7315200" y="0"/>
                </a:lnTo>
                <a:lnTo>
                  <a:pt x="7315200" y="2072640"/>
                </a:lnTo>
                <a:lnTo>
                  <a:pt x="0" y="20726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a:extLst>
              <a:ext uri="{FF2B5EF4-FFF2-40B4-BE49-F238E27FC236}">
                <a16:creationId xmlns:a16="http://schemas.microsoft.com/office/drawing/2014/main" id="{9F29CD05-E027-FE42-F802-A3132AC53B6D}"/>
              </a:ext>
            </a:extLst>
          </p:cNvPr>
          <p:cNvSpPr/>
          <p:nvPr/>
        </p:nvSpPr>
        <p:spPr>
          <a:xfrm flipH="1">
            <a:off x="8691207" y="-392879"/>
            <a:ext cx="4876800" cy="1223264"/>
          </a:xfrm>
          <a:custGeom>
            <a:avLst/>
            <a:gdLst/>
            <a:ahLst/>
            <a:cxnLst/>
            <a:rect l="l" t="t" r="r" b="b"/>
            <a:pathLst>
              <a:path w="7315200" h="1834896">
                <a:moveTo>
                  <a:pt x="7315200" y="0"/>
                </a:moveTo>
                <a:lnTo>
                  <a:pt x="0" y="0"/>
                </a:lnTo>
                <a:lnTo>
                  <a:pt x="0" y="1834896"/>
                </a:lnTo>
                <a:lnTo>
                  <a:pt x="7315200" y="1834896"/>
                </a:lnTo>
                <a:lnTo>
                  <a:pt x="731520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5">
            <a:extLst>
              <a:ext uri="{FF2B5EF4-FFF2-40B4-BE49-F238E27FC236}">
                <a16:creationId xmlns:a16="http://schemas.microsoft.com/office/drawing/2014/main" id="{0C3F7E69-AE96-1C5A-0EE1-4461F8C8AFA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43052" y="423411"/>
            <a:ext cx="3618240" cy="2342810"/>
          </a:xfrm>
          <a:prstGeom prst="rect">
            <a:avLst/>
          </a:prstGeom>
        </p:spPr>
      </p:pic>
      <p:pic>
        <p:nvPicPr>
          <p:cNvPr id="10" name="Picture 9" descr="A picture containing toy, doll&#10;&#10;Description automatically generated">
            <a:extLst>
              <a:ext uri="{FF2B5EF4-FFF2-40B4-BE49-F238E27FC236}">
                <a16:creationId xmlns:a16="http://schemas.microsoft.com/office/drawing/2014/main" id="{BA3DD7B7-6D27-CCAF-5882-21AB9AEE384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0548" y="3015629"/>
            <a:ext cx="3792317" cy="3792317"/>
          </a:xfrm>
          <a:prstGeom prst="rect">
            <a:avLst/>
          </a:prstGeom>
        </p:spPr>
      </p:pic>
      <p:sp>
        <p:nvSpPr>
          <p:cNvPr id="19" name="TextBox 23">
            <a:extLst>
              <a:ext uri="{FF2B5EF4-FFF2-40B4-BE49-F238E27FC236}">
                <a16:creationId xmlns:a16="http://schemas.microsoft.com/office/drawing/2014/main" id="{FFB38D81-490A-3B3E-ED4A-12E06E3C59C3}"/>
              </a:ext>
            </a:extLst>
          </p:cNvPr>
          <p:cNvSpPr txBox="1"/>
          <p:nvPr/>
        </p:nvSpPr>
        <p:spPr>
          <a:xfrm>
            <a:off x="4262421" y="1229712"/>
            <a:ext cx="6263812" cy="1127488"/>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Kể về niềm vui của người thân khi mang lại thu nhập tốt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2" name="Picture 21">
            <a:extLst>
              <a:ext uri="{FF2B5EF4-FFF2-40B4-BE49-F238E27FC236}">
                <a16:creationId xmlns:a16="http://schemas.microsoft.com/office/drawing/2014/main" id="{3227CE9D-4817-0FA0-CA72-D02168B0301B}"/>
              </a:ext>
            </a:extLst>
          </p:cNvPr>
          <p:cNvPicPr>
            <a:picLocks noChangeAspect="1"/>
          </p:cNvPicPr>
          <p:nvPr/>
        </p:nvPicPr>
        <p:blipFill>
          <a:blip r:embed="rId15"/>
          <a:stretch>
            <a:fillRect/>
          </a:stretch>
        </p:blipFill>
        <p:spPr>
          <a:xfrm>
            <a:off x="727943" y="634466"/>
            <a:ext cx="2993395" cy="1767993"/>
          </a:xfrm>
          <a:prstGeom prst="rect">
            <a:avLst/>
          </a:prstGeom>
        </p:spPr>
      </p:pic>
      <p:pic>
        <p:nvPicPr>
          <p:cNvPr id="23" name="Picture 22">
            <a:extLst>
              <a:ext uri="{FF2B5EF4-FFF2-40B4-BE49-F238E27FC236}">
                <a16:creationId xmlns:a16="http://schemas.microsoft.com/office/drawing/2014/main" id="{87C3F566-214C-9751-7E2A-12EDF1E0A512}"/>
              </a:ext>
            </a:extLst>
          </p:cNvPr>
          <p:cNvPicPr>
            <a:picLocks noChangeAspect="1"/>
          </p:cNvPicPr>
          <p:nvPr/>
        </p:nvPicPr>
        <p:blipFill>
          <a:blip r:embed="rId16"/>
          <a:stretch>
            <a:fillRect/>
          </a:stretch>
        </p:blipFill>
        <p:spPr>
          <a:xfrm>
            <a:off x="3871912" y="2814637"/>
            <a:ext cx="5877299" cy="2357438"/>
          </a:xfrm>
          <a:prstGeom prst="rect">
            <a:avLst/>
          </a:prstGeom>
        </p:spPr>
      </p:pic>
    </p:spTree>
    <p:extLst>
      <p:ext uri="{BB962C8B-B14F-4D97-AF65-F5344CB8AC3E}">
        <p14:creationId xmlns:p14="http://schemas.microsoft.com/office/powerpoint/2010/main" val="269525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ôi cánh của ngựa trắng (1)">
            <a:hlinkClick r:id="" action="ppaction://media"/>
            <a:extLst>
              <a:ext uri="{FF2B5EF4-FFF2-40B4-BE49-F238E27FC236}">
                <a16:creationId xmlns:a16="http://schemas.microsoft.com/office/drawing/2014/main" id="{1D0EFC42-696B-33C1-458E-14F48E1F44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B477747B-832C-2A93-7169-61FBF66736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5945" y="0"/>
            <a:ext cx="1729311" cy="1729311"/>
          </a:xfrm>
          <a:prstGeom prst="rect">
            <a:avLst/>
          </a:prstGeom>
        </p:spPr>
      </p:pic>
    </p:spTree>
    <p:extLst>
      <p:ext uri="{BB962C8B-B14F-4D97-AF65-F5344CB8AC3E}">
        <p14:creationId xmlns:p14="http://schemas.microsoft.com/office/powerpoint/2010/main" val="73504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ạo_Video_Hoạt_Hình_D_Sáng_Tạo">
            <a:hlinkClick r:id="" action="ppaction://media"/>
            <a:extLst>
              <a:ext uri="{FF2B5EF4-FFF2-40B4-BE49-F238E27FC236}">
                <a16:creationId xmlns:a16="http://schemas.microsoft.com/office/drawing/2014/main" id="{8F5B46FA-7C66-C8EA-6A04-FD400FADE2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7840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26D9C-CDC3-7662-7806-8A23B62A10C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AF55453-A36F-C62B-B7BC-4EA3D76FF87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479" r="-447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BE74700E-8DB2-55D0-EFAA-706BD1BE61B8}"/>
              </a:ext>
            </a:extLst>
          </p:cNvPr>
          <p:cNvSpPr/>
          <p:nvPr/>
        </p:nvSpPr>
        <p:spPr>
          <a:xfrm>
            <a:off x="-1264504" y="1741030"/>
            <a:ext cx="4542739" cy="2743200"/>
          </a:xfrm>
          <a:custGeom>
            <a:avLst/>
            <a:gdLst/>
            <a:ahLst/>
            <a:cxnLst/>
            <a:rect l="l" t="t" r="r" b="b"/>
            <a:pathLst>
              <a:path w="6814109" h="4114800">
                <a:moveTo>
                  <a:pt x="0" y="0"/>
                </a:moveTo>
                <a:lnTo>
                  <a:pt x="6814109" y="0"/>
                </a:lnTo>
                <a:lnTo>
                  <a:pt x="6814109" y="4114800"/>
                </a:lnTo>
                <a:lnTo>
                  <a:pt x="0" y="4114800"/>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DABBADBA-5EDC-7F06-5289-4A74CEF56DDD}"/>
              </a:ext>
            </a:extLst>
          </p:cNvPr>
          <p:cNvSpPr/>
          <p:nvPr/>
        </p:nvSpPr>
        <p:spPr>
          <a:xfrm>
            <a:off x="-486266" y="2707757"/>
            <a:ext cx="4179687" cy="2021727"/>
          </a:xfrm>
          <a:custGeom>
            <a:avLst/>
            <a:gdLst/>
            <a:ahLst/>
            <a:cxnLst/>
            <a:rect l="l" t="t" r="r" b="b"/>
            <a:pathLst>
              <a:path w="6269530" h="3032590">
                <a:moveTo>
                  <a:pt x="0" y="0"/>
                </a:moveTo>
                <a:lnTo>
                  <a:pt x="6269530" y="0"/>
                </a:lnTo>
                <a:lnTo>
                  <a:pt x="6269530" y="3032590"/>
                </a:lnTo>
                <a:lnTo>
                  <a:pt x="0" y="3032590"/>
                </a:lnTo>
                <a:lnTo>
                  <a:pt x="0" y="0"/>
                </a:lnTo>
                <a:close/>
              </a:path>
            </a:pathLst>
          </a:custGeom>
          <a:blipFill>
            <a:blip r:embed="rId4"/>
            <a:stretch>
              <a:fillRect l="-529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E7D51696-564B-BE7A-4312-5CD54CE548CA}"/>
              </a:ext>
            </a:extLst>
          </p:cNvPr>
          <p:cNvSpPr/>
          <p:nvPr/>
        </p:nvSpPr>
        <p:spPr>
          <a:xfrm>
            <a:off x="9039764" y="1098501"/>
            <a:ext cx="3752067" cy="3464443"/>
          </a:xfrm>
          <a:custGeom>
            <a:avLst/>
            <a:gdLst/>
            <a:ahLst/>
            <a:cxnLst/>
            <a:rect l="l" t="t" r="r" b="b"/>
            <a:pathLst>
              <a:path w="5628101" h="5196665">
                <a:moveTo>
                  <a:pt x="0" y="0"/>
                </a:moveTo>
                <a:lnTo>
                  <a:pt x="5628101" y="0"/>
                </a:lnTo>
                <a:lnTo>
                  <a:pt x="5628101" y="5196665"/>
                </a:lnTo>
                <a:lnTo>
                  <a:pt x="0" y="5196665"/>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37298300-5593-6819-C6FF-04B8789E0246}"/>
              </a:ext>
            </a:extLst>
          </p:cNvPr>
          <p:cNvSpPr/>
          <p:nvPr/>
        </p:nvSpPr>
        <p:spPr>
          <a:xfrm flipH="1">
            <a:off x="9039763" y="2707757"/>
            <a:ext cx="4179687" cy="2021727"/>
          </a:xfrm>
          <a:custGeom>
            <a:avLst/>
            <a:gdLst/>
            <a:ahLst/>
            <a:cxnLst/>
            <a:rect l="l" t="t" r="r" b="b"/>
            <a:pathLst>
              <a:path w="6269530" h="3032590">
                <a:moveTo>
                  <a:pt x="6269530" y="0"/>
                </a:moveTo>
                <a:lnTo>
                  <a:pt x="0" y="0"/>
                </a:lnTo>
                <a:lnTo>
                  <a:pt x="0" y="3032590"/>
                </a:lnTo>
                <a:lnTo>
                  <a:pt x="6269530" y="3032590"/>
                </a:lnTo>
                <a:lnTo>
                  <a:pt x="6269530" y="0"/>
                </a:lnTo>
                <a:close/>
              </a:path>
            </a:pathLst>
          </a:custGeom>
          <a:blipFill>
            <a:blip r:embed="rId4"/>
            <a:stretch>
              <a:fillRect l="-529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5E6BDB8B-486F-8C69-FE21-5CC62F32A0D9}"/>
              </a:ext>
            </a:extLst>
          </p:cNvPr>
          <p:cNvGrpSpPr/>
          <p:nvPr/>
        </p:nvGrpSpPr>
        <p:grpSpPr>
          <a:xfrm>
            <a:off x="2132989" y="1035504"/>
            <a:ext cx="7926023" cy="4786992"/>
            <a:chOff x="0" y="0"/>
            <a:chExt cx="3131268" cy="1891157"/>
          </a:xfrm>
        </p:grpSpPr>
        <p:sp>
          <p:nvSpPr>
            <p:cNvPr id="8" name="Freeform 8">
              <a:extLst>
                <a:ext uri="{FF2B5EF4-FFF2-40B4-BE49-F238E27FC236}">
                  <a16:creationId xmlns:a16="http://schemas.microsoft.com/office/drawing/2014/main" id="{171354FB-D651-B2DD-D406-14F0B56B538E}"/>
                </a:ext>
              </a:extLst>
            </p:cNvPr>
            <p:cNvSpPr/>
            <p:nvPr/>
          </p:nvSpPr>
          <p:spPr>
            <a:xfrm>
              <a:off x="0" y="0"/>
              <a:ext cx="3131268" cy="1891157"/>
            </a:xfrm>
            <a:custGeom>
              <a:avLst/>
              <a:gdLst/>
              <a:ahLst/>
              <a:cxnLst/>
              <a:rect l="l" t="t" r="r" b="b"/>
              <a:pathLst>
                <a:path w="3131268" h="1891157">
                  <a:moveTo>
                    <a:pt x="33210" y="0"/>
                  </a:moveTo>
                  <a:lnTo>
                    <a:pt x="3098058" y="0"/>
                  </a:lnTo>
                  <a:cubicBezTo>
                    <a:pt x="3116400" y="0"/>
                    <a:pt x="3131268" y="14869"/>
                    <a:pt x="3131268" y="33210"/>
                  </a:cubicBezTo>
                  <a:lnTo>
                    <a:pt x="3131268" y="1857947"/>
                  </a:lnTo>
                  <a:cubicBezTo>
                    <a:pt x="3131268" y="1876289"/>
                    <a:pt x="3116400" y="1891157"/>
                    <a:pt x="3098058" y="1891157"/>
                  </a:cubicBezTo>
                  <a:lnTo>
                    <a:pt x="33210" y="1891157"/>
                  </a:lnTo>
                  <a:cubicBezTo>
                    <a:pt x="14869" y="1891157"/>
                    <a:pt x="0" y="1876289"/>
                    <a:pt x="0" y="1857947"/>
                  </a:cubicBezTo>
                  <a:lnTo>
                    <a:pt x="0" y="33210"/>
                  </a:lnTo>
                  <a:cubicBezTo>
                    <a:pt x="0" y="14869"/>
                    <a:pt x="14869" y="0"/>
                    <a:pt x="33210" y="0"/>
                  </a:cubicBezTo>
                  <a:close/>
                </a:path>
              </a:pathLst>
            </a:custGeom>
            <a:solidFill>
              <a:srgbClr val="FFFFFF">
                <a:alpha val="8000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DEE9DD41-0FC0-2289-E55C-2090FFB15C08}"/>
                </a:ext>
              </a:extLst>
            </p:cNvPr>
            <p:cNvSpPr txBox="1"/>
            <p:nvPr/>
          </p:nvSpPr>
          <p:spPr>
            <a:xfrm>
              <a:off x="0" y="-38100"/>
              <a:ext cx="3131268" cy="192925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a:extLst>
              <a:ext uri="{FF2B5EF4-FFF2-40B4-BE49-F238E27FC236}">
                <a16:creationId xmlns:a16="http://schemas.microsoft.com/office/drawing/2014/main" id="{7E14B502-4CA1-7B79-5C76-96E2A5242EB2}"/>
              </a:ext>
            </a:extLst>
          </p:cNvPr>
          <p:cNvSpPr/>
          <p:nvPr/>
        </p:nvSpPr>
        <p:spPr>
          <a:xfrm>
            <a:off x="9058940" y="2381693"/>
            <a:ext cx="3732890" cy="4728119"/>
          </a:xfrm>
          <a:custGeom>
            <a:avLst/>
            <a:gdLst/>
            <a:ahLst/>
            <a:cxnLst/>
            <a:rect l="l" t="t" r="r" b="b"/>
            <a:pathLst>
              <a:path w="6460847" h="7469188">
                <a:moveTo>
                  <a:pt x="0" y="0"/>
                </a:moveTo>
                <a:lnTo>
                  <a:pt x="6460848" y="0"/>
                </a:lnTo>
                <a:lnTo>
                  <a:pt x="6460848" y="7469188"/>
                </a:lnTo>
                <a:lnTo>
                  <a:pt x="0" y="746918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DE5699B3-69CC-0F8D-A2F1-B2098BDFB8BE}"/>
              </a:ext>
            </a:extLst>
          </p:cNvPr>
          <p:cNvSpPr/>
          <p:nvPr/>
        </p:nvSpPr>
        <p:spPr>
          <a:xfrm>
            <a:off x="685800" y="4021707"/>
            <a:ext cx="1075341" cy="1196750"/>
          </a:xfrm>
          <a:custGeom>
            <a:avLst/>
            <a:gdLst/>
            <a:ahLst/>
            <a:cxnLst/>
            <a:rect l="l" t="t" r="r" b="b"/>
            <a:pathLst>
              <a:path w="1613011" h="1795125">
                <a:moveTo>
                  <a:pt x="0" y="0"/>
                </a:moveTo>
                <a:lnTo>
                  <a:pt x="1613011" y="0"/>
                </a:lnTo>
                <a:lnTo>
                  <a:pt x="1613011" y="1795125"/>
                </a:lnTo>
                <a:lnTo>
                  <a:pt x="0" y="1795125"/>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C04C20D6-212E-899F-7E62-21986EAF5725}"/>
              </a:ext>
            </a:extLst>
          </p:cNvPr>
          <p:cNvSpPr/>
          <p:nvPr/>
        </p:nvSpPr>
        <p:spPr>
          <a:xfrm>
            <a:off x="-258870" y="4545103"/>
            <a:ext cx="2531471" cy="2453580"/>
          </a:xfrm>
          <a:custGeom>
            <a:avLst/>
            <a:gdLst/>
            <a:ahLst/>
            <a:cxnLst/>
            <a:rect l="l" t="t" r="r" b="b"/>
            <a:pathLst>
              <a:path w="3797207" h="3680370">
                <a:moveTo>
                  <a:pt x="0" y="0"/>
                </a:moveTo>
                <a:lnTo>
                  <a:pt x="3797207" y="0"/>
                </a:lnTo>
                <a:lnTo>
                  <a:pt x="3797207" y="3680370"/>
                </a:lnTo>
                <a:lnTo>
                  <a:pt x="0" y="3680370"/>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a:extLst>
              <a:ext uri="{FF2B5EF4-FFF2-40B4-BE49-F238E27FC236}">
                <a16:creationId xmlns:a16="http://schemas.microsoft.com/office/drawing/2014/main" id="{4F0AB370-710B-E900-F93F-9104448CB414}"/>
              </a:ext>
            </a:extLst>
          </p:cNvPr>
          <p:cNvSpPr/>
          <p:nvPr/>
        </p:nvSpPr>
        <p:spPr>
          <a:xfrm>
            <a:off x="-1752600" y="-551375"/>
            <a:ext cx="4876800" cy="1381760"/>
          </a:xfrm>
          <a:custGeom>
            <a:avLst/>
            <a:gdLst/>
            <a:ahLst/>
            <a:cxnLst/>
            <a:rect l="l" t="t" r="r" b="b"/>
            <a:pathLst>
              <a:path w="7315200" h="2072640">
                <a:moveTo>
                  <a:pt x="0" y="0"/>
                </a:moveTo>
                <a:lnTo>
                  <a:pt x="7315200" y="0"/>
                </a:lnTo>
                <a:lnTo>
                  <a:pt x="7315200" y="2072640"/>
                </a:lnTo>
                <a:lnTo>
                  <a:pt x="0" y="20726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a:extLst>
              <a:ext uri="{FF2B5EF4-FFF2-40B4-BE49-F238E27FC236}">
                <a16:creationId xmlns:a16="http://schemas.microsoft.com/office/drawing/2014/main" id="{9CFD45C8-3594-39F8-DABF-1F7A84CFD813}"/>
              </a:ext>
            </a:extLst>
          </p:cNvPr>
          <p:cNvSpPr/>
          <p:nvPr/>
        </p:nvSpPr>
        <p:spPr>
          <a:xfrm flipH="1">
            <a:off x="8691207" y="-392879"/>
            <a:ext cx="4876800" cy="1223264"/>
          </a:xfrm>
          <a:custGeom>
            <a:avLst/>
            <a:gdLst/>
            <a:ahLst/>
            <a:cxnLst/>
            <a:rect l="l" t="t" r="r" b="b"/>
            <a:pathLst>
              <a:path w="7315200" h="1834896">
                <a:moveTo>
                  <a:pt x="7315200" y="0"/>
                </a:moveTo>
                <a:lnTo>
                  <a:pt x="0" y="0"/>
                </a:lnTo>
                <a:lnTo>
                  <a:pt x="0" y="1834896"/>
                </a:lnTo>
                <a:lnTo>
                  <a:pt x="7315200" y="1834896"/>
                </a:lnTo>
                <a:lnTo>
                  <a:pt x="731520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descr="Purple and white text on a black background&#10;&#10;AI-generated content may be incorrect.">
            <a:extLst>
              <a:ext uri="{FF2B5EF4-FFF2-40B4-BE49-F238E27FC236}">
                <a16:creationId xmlns:a16="http://schemas.microsoft.com/office/drawing/2014/main" id="{C2B84FDA-2C0A-4CE3-A74B-EE3A8C27BCF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43470" y="1195430"/>
            <a:ext cx="9215842" cy="4668517"/>
          </a:xfrm>
          <a:prstGeom prst="rect">
            <a:avLst/>
          </a:prstGeom>
        </p:spPr>
      </p:pic>
    </p:spTree>
    <p:extLst>
      <p:ext uri="{BB962C8B-B14F-4D97-AF65-F5344CB8AC3E}">
        <p14:creationId xmlns:p14="http://schemas.microsoft.com/office/powerpoint/2010/main" val="259633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EA052FD1-21EE-4DC1-9CA8-29F1C3C83B20}"/>
              </a:ext>
            </a:extLst>
          </p:cNvPr>
          <p:cNvSpPr/>
          <p:nvPr/>
        </p:nvSpPr>
        <p:spPr>
          <a:xfrm>
            <a:off x="2257425" y="1276350"/>
            <a:ext cx="8439149" cy="1485901"/>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Thiết kế sơ đồ tư duy về thu nhập của gia đình</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421892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C5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Đôi cánh của ngựa trắng">
            <a:hlinkClick r:id="" action="ppaction://media"/>
            <a:extLst>
              <a:ext uri="{FF2B5EF4-FFF2-40B4-BE49-F238E27FC236}">
                <a16:creationId xmlns:a16="http://schemas.microsoft.com/office/drawing/2014/main" id="{F3BFDC06-18BF-B606-99C5-1C6910644DE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13321311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49" y="514349"/>
            <a:ext cx="10620375" cy="6096001"/>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Group 6">
            <a:extLst>
              <a:ext uri="{FF2B5EF4-FFF2-40B4-BE49-F238E27FC236}">
                <a16:creationId xmlns:a16="http://schemas.microsoft.com/office/drawing/2014/main" id="{B7B66B93-4BBD-43BC-94B1-BC88F03996B8}"/>
              </a:ext>
            </a:extLst>
          </p:cNvPr>
          <p:cNvGrpSpPr/>
          <p:nvPr/>
        </p:nvGrpSpPr>
        <p:grpSpPr>
          <a:xfrm>
            <a:off x="1102360" y="4399504"/>
            <a:ext cx="3785235" cy="2085288"/>
            <a:chOff x="8416216" y="4844834"/>
            <a:chExt cx="3649410" cy="1874465"/>
          </a:xfrm>
        </p:grpSpPr>
        <p:pic>
          <p:nvPicPr>
            <p:cNvPr id="8" name="Picture 7" descr="A group of kids sitting at a table&#10;&#10;Description automatically generated with low confidence">
              <a:extLst>
                <a:ext uri="{FF2B5EF4-FFF2-40B4-BE49-F238E27FC236}">
                  <a16:creationId xmlns:a16="http://schemas.microsoft.com/office/drawing/2014/main" id="{933ADFA2-7171-4A6E-B3D1-35A2B1258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9" name="Rectangle: Rounded Corners 8">
              <a:extLst>
                <a:ext uri="{FF2B5EF4-FFF2-40B4-BE49-F238E27FC236}">
                  <a16:creationId xmlns:a16="http://schemas.microsoft.com/office/drawing/2014/main" id="{7CCDC6EA-16F7-48E4-B8B4-0BFAEAEB4482}"/>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0" name="Rounded Rectangular Callout 18">
            <a:extLst>
              <a:ext uri="{FF2B5EF4-FFF2-40B4-BE49-F238E27FC236}">
                <a16:creationId xmlns:a16="http://schemas.microsoft.com/office/drawing/2014/main" id="{15EA896E-B3EF-4CC9-903D-3C4F82029136}"/>
              </a:ext>
            </a:extLst>
          </p:cNvPr>
          <p:cNvSpPr/>
          <p:nvPr/>
        </p:nvSpPr>
        <p:spPr>
          <a:xfrm>
            <a:off x="1388233" y="200591"/>
            <a:ext cx="9575042" cy="815120"/>
          </a:xfrm>
          <a:prstGeom prst="wedgeRoundRectCallout">
            <a:avLst>
              <a:gd name="adj1" fmla="val -41116"/>
              <a:gd name="adj2" fmla="val 80371"/>
              <a:gd name="adj3" fmla="val 16667"/>
            </a:avLst>
          </a:prstGeom>
          <a:solidFill>
            <a:srgbClr val="FFFF00"/>
          </a:solidFill>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b="1" dirty="0">
                <a:latin typeface="Calibri" panose="020F0502020204030204" pitchFamily="34" charset="0"/>
                <a:cs typeface="Calibri" panose="020F0502020204030204" pitchFamily="34" charset="0"/>
              </a:rPr>
              <a:t>T</a:t>
            </a:r>
            <a:r>
              <a:rPr lang="vi-VN" sz="2800" b="1" dirty="0">
                <a:latin typeface="Calibri" panose="020F0502020204030204" pitchFamily="34" charset="0"/>
                <a:cs typeface="Calibri" panose="020F0502020204030204" pitchFamily="34" charset="0"/>
              </a:rPr>
              <a:t>hảo luận nhóm về nội dung các nhánh của sơ đồ tư duy: </a:t>
            </a:r>
            <a:endParaRPr kumimoji="0" lang="vi-VN" sz="2800" b="1" i="0" u="none" strike="noStrike" kern="0" cap="none" spc="0" normalizeH="0" baseline="0" noProof="0" dirty="0">
              <a:ln>
                <a:noFill/>
              </a:ln>
              <a:solidFill>
                <a:srgbClr val="6E4F2B"/>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638FB45-13F9-4CA9-A46B-E01706BD8C67}"/>
              </a:ext>
            </a:extLst>
          </p:cNvPr>
          <p:cNvPicPr>
            <a:picLocks noChangeAspect="1"/>
          </p:cNvPicPr>
          <p:nvPr/>
        </p:nvPicPr>
        <p:blipFill>
          <a:blip r:embed="rId4"/>
          <a:stretch>
            <a:fillRect/>
          </a:stretch>
        </p:blipFill>
        <p:spPr>
          <a:xfrm>
            <a:off x="4391024" y="1143000"/>
            <a:ext cx="6276975" cy="3613314"/>
          </a:xfrm>
          <a:prstGeom prst="rect">
            <a:avLst/>
          </a:prstGeom>
        </p:spPr>
      </p:pic>
      <p:sp>
        <p:nvSpPr>
          <p:cNvPr id="13" name="Rectangle: Rounded Corners 12">
            <a:extLst>
              <a:ext uri="{FF2B5EF4-FFF2-40B4-BE49-F238E27FC236}">
                <a16:creationId xmlns:a16="http://schemas.microsoft.com/office/drawing/2014/main" id="{68944C75-5B4A-43F3-AF48-1C91FE4036B7}"/>
              </a:ext>
            </a:extLst>
          </p:cNvPr>
          <p:cNvSpPr/>
          <p:nvPr/>
        </p:nvSpPr>
        <p:spPr>
          <a:xfrm>
            <a:off x="4876801" y="4819651"/>
            <a:ext cx="6515100" cy="914400"/>
          </a:xfrm>
          <a:prstGeom prst="roundRect">
            <a:avLst>
              <a:gd name="adj"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white"/>
                </a:solidFill>
                <a:latin typeface="Calibri" panose="020F0502020204030204" pitchFamily="34" charset="0"/>
                <a:cs typeface="Calibri" panose="020F0502020204030204" pitchFamily="34" charset="0"/>
              </a:rPr>
              <a:t>Gia đình em có những thành viên nào có lao động mang lại thu nhập? </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B8C62CD9-74FC-4ADB-ADD7-3A8F60F0822D}"/>
              </a:ext>
            </a:extLst>
          </p:cNvPr>
          <p:cNvSpPr/>
          <p:nvPr/>
        </p:nvSpPr>
        <p:spPr>
          <a:xfrm>
            <a:off x="4953000" y="5857876"/>
            <a:ext cx="7067549" cy="914400"/>
          </a:xfrm>
          <a:prstGeom prst="roundRect">
            <a:avLst>
              <a:gd name="adj"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white"/>
                </a:solidFill>
                <a:latin typeface="Calibri" panose="020F0502020204030204" pitchFamily="34" charset="0"/>
                <a:cs typeface="Calibri" panose="020F0502020204030204" pitchFamily="34" charset="0"/>
              </a:rPr>
              <a:t>Có các nguồn thu nhập khác như trồng cây, chăn nuôi, bán hàng không?</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9433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479" r="-4479"/>
            </a:stretch>
          </a:blipFill>
        </p:spPr>
        <p:txBody>
          <a:bodyPr/>
          <a:lstStyle/>
          <a:p>
            <a:pPr defTabSz="609630"/>
            <a:endParaRPr lang="en-US" sz="1200">
              <a:solidFill>
                <a:prstClr val="black"/>
              </a:solidFill>
              <a:latin typeface="Calibri"/>
            </a:endParaRPr>
          </a:p>
        </p:txBody>
      </p:sp>
      <p:sp>
        <p:nvSpPr>
          <p:cNvPr id="3" name="Freeform 3"/>
          <p:cNvSpPr/>
          <p:nvPr/>
        </p:nvSpPr>
        <p:spPr>
          <a:xfrm>
            <a:off x="-1264504" y="1741030"/>
            <a:ext cx="4542739" cy="2743200"/>
          </a:xfrm>
          <a:custGeom>
            <a:avLst/>
            <a:gdLst/>
            <a:ahLst/>
            <a:cxnLst/>
            <a:rect l="l" t="t" r="r" b="b"/>
            <a:pathLst>
              <a:path w="6814109" h="4114800">
                <a:moveTo>
                  <a:pt x="0" y="0"/>
                </a:moveTo>
                <a:lnTo>
                  <a:pt x="6814109" y="0"/>
                </a:lnTo>
                <a:lnTo>
                  <a:pt x="6814109" y="4114800"/>
                </a:lnTo>
                <a:lnTo>
                  <a:pt x="0" y="41148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486266" y="2707757"/>
            <a:ext cx="4179687" cy="2021727"/>
          </a:xfrm>
          <a:custGeom>
            <a:avLst/>
            <a:gdLst/>
            <a:ahLst/>
            <a:cxnLst/>
            <a:rect l="l" t="t" r="r" b="b"/>
            <a:pathLst>
              <a:path w="6269530" h="3032590">
                <a:moveTo>
                  <a:pt x="0" y="0"/>
                </a:moveTo>
                <a:lnTo>
                  <a:pt x="6269530" y="0"/>
                </a:lnTo>
                <a:lnTo>
                  <a:pt x="6269530" y="3032590"/>
                </a:lnTo>
                <a:lnTo>
                  <a:pt x="0" y="3032590"/>
                </a:lnTo>
                <a:lnTo>
                  <a:pt x="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sp>
        <p:nvSpPr>
          <p:cNvPr id="5" name="Freeform 5"/>
          <p:cNvSpPr/>
          <p:nvPr/>
        </p:nvSpPr>
        <p:spPr>
          <a:xfrm>
            <a:off x="9039764" y="1098501"/>
            <a:ext cx="3752067" cy="3464443"/>
          </a:xfrm>
          <a:custGeom>
            <a:avLst/>
            <a:gdLst/>
            <a:ahLst/>
            <a:cxnLst/>
            <a:rect l="l" t="t" r="r" b="b"/>
            <a:pathLst>
              <a:path w="5628101" h="5196665">
                <a:moveTo>
                  <a:pt x="0" y="0"/>
                </a:moveTo>
                <a:lnTo>
                  <a:pt x="5628101" y="0"/>
                </a:lnTo>
                <a:lnTo>
                  <a:pt x="5628101" y="5196665"/>
                </a:lnTo>
                <a:lnTo>
                  <a:pt x="0" y="519666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9039763" y="2707757"/>
            <a:ext cx="4179687" cy="2021727"/>
          </a:xfrm>
          <a:custGeom>
            <a:avLst/>
            <a:gdLst/>
            <a:ahLst/>
            <a:cxnLst/>
            <a:rect l="l" t="t" r="r" b="b"/>
            <a:pathLst>
              <a:path w="6269530" h="3032590">
                <a:moveTo>
                  <a:pt x="6269530" y="0"/>
                </a:moveTo>
                <a:lnTo>
                  <a:pt x="0" y="0"/>
                </a:lnTo>
                <a:lnTo>
                  <a:pt x="0" y="3032590"/>
                </a:lnTo>
                <a:lnTo>
                  <a:pt x="6269530" y="3032590"/>
                </a:lnTo>
                <a:lnTo>
                  <a:pt x="626953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grpSp>
        <p:nvGrpSpPr>
          <p:cNvPr id="7" name="Group 7"/>
          <p:cNvGrpSpPr/>
          <p:nvPr/>
        </p:nvGrpSpPr>
        <p:grpSpPr>
          <a:xfrm>
            <a:off x="1771192" y="1035504"/>
            <a:ext cx="8649617" cy="4786992"/>
            <a:chOff x="0" y="0"/>
            <a:chExt cx="3417133" cy="1891157"/>
          </a:xfrm>
        </p:grpSpPr>
        <p:sp>
          <p:nvSpPr>
            <p:cNvPr id="8" name="Freeform 8"/>
            <p:cNvSpPr/>
            <p:nvPr/>
          </p:nvSpPr>
          <p:spPr>
            <a:xfrm>
              <a:off x="0" y="0"/>
              <a:ext cx="3417133" cy="1891157"/>
            </a:xfrm>
            <a:custGeom>
              <a:avLst/>
              <a:gdLst/>
              <a:ahLst/>
              <a:cxnLst/>
              <a:rect l="l" t="t" r="r" b="b"/>
              <a:pathLst>
                <a:path w="3417133" h="1891157">
                  <a:moveTo>
                    <a:pt x="30432" y="0"/>
                  </a:moveTo>
                  <a:lnTo>
                    <a:pt x="3386701" y="0"/>
                  </a:lnTo>
                  <a:cubicBezTo>
                    <a:pt x="3403508" y="0"/>
                    <a:pt x="3417133" y="13625"/>
                    <a:pt x="3417133" y="30432"/>
                  </a:cubicBezTo>
                  <a:lnTo>
                    <a:pt x="3417133" y="1860725"/>
                  </a:lnTo>
                  <a:cubicBezTo>
                    <a:pt x="3417133" y="1877532"/>
                    <a:pt x="3403508" y="1891157"/>
                    <a:pt x="3386701" y="1891157"/>
                  </a:cubicBezTo>
                  <a:lnTo>
                    <a:pt x="30432" y="1891157"/>
                  </a:lnTo>
                  <a:cubicBezTo>
                    <a:pt x="13625" y="1891157"/>
                    <a:pt x="0" y="1877532"/>
                    <a:pt x="0" y="1860725"/>
                  </a:cubicBezTo>
                  <a:lnTo>
                    <a:pt x="0" y="30432"/>
                  </a:lnTo>
                  <a:cubicBezTo>
                    <a:pt x="0" y="13625"/>
                    <a:pt x="13625" y="0"/>
                    <a:pt x="30432" y="0"/>
                  </a:cubicBezTo>
                  <a:close/>
                </a:path>
              </a:pathLst>
            </a:custGeom>
            <a:solidFill>
              <a:srgbClr val="FFFFFF">
                <a:alpha val="80000"/>
              </a:srgbClr>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3417133" cy="192925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0" name="Freeform 10"/>
          <p:cNvSpPr/>
          <p:nvPr/>
        </p:nvSpPr>
        <p:spPr>
          <a:xfrm>
            <a:off x="8714347" y="1809819"/>
            <a:ext cx="3932655" cy="5287603"/>
          </a:xfrm>
          <a:custGeom>
            <a:avLst/>
            <a:gdLst/>
            <a:ahLst/>
            <a:cxnLst/>
            <a:rect l="l" t="t" r="r" b="b"/>
            <a:pathLst>
              <a:path w="5898982" h="7931404">
                <a:moveTo>
                  <a:pt x="0" y="0"/>
                </a:moveTo>
                <a:lnTo>
                  <a:pt x="5898982" y="0"/>
                </a:lnTo>
                <a:lnTo>
                  <a:pt x="5898982" y="7931405"/>
                </a:lnTo>
                <a:lnTo>
                  <a:pt x="0" y="7931405"/>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685800" y="4281172"/>
            <a:ext cx="1075341" cy="1196750"/>
          </a:xfrm>
          <a:custGeom>
            <a:avLst/>
            <a:gdLst/>
            <a:ahLst/>
            <a:cxnLst/>
            <a:rect l="l" t="t" r="r" b="b"/>
            <a:pathLst>
              <a:path w="1613011" h="1795125">
                <a:moveTo>
                  <a:pt x="0" y="0"/>
                </a:moveTo>
                <a:lnTo>
                  <a:pt x="1613011" y="0"/>
                </a:lnTo>
                <a:lnTo>
                  <a:pt x="1613011" y="1795125"/>
                </a:lnTo>
                <a:lnTo>
                  <a:pt x="0" y="1795125"/>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258870" y="4545103"/>
            <a:ext cx="2531471" cy="2453580"/>
          </a:xfrm>
          <a:custGeom>
            <a:avLst/>
            <a:gdLst/>
            <a:ahLst/>
            <a:cxnLst/>
            <a:rect l="l" t="t" r="r" b="b"/>
            <a:pathLst>
              <a:path w="3797207" h="3680370">
                <a:moveTo>
                  <a:pt x="0" y="0"/>
                </a:moveTo>
                <a:lnTo>
                  <a:pt x="3797207" y="0"/>
                </a:lnTo>
                <a:lnTo>
                  <a:pt x="3797207" y="3680370"/>
                </a:lnTo>
                <a:lnTo>
                  <a:pt x="0" y="3680370"/>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1752600" y="-551375"/>
            <a:ext cx="4876800" cy="1381760"/>
          </a:xfrm>
          <a:custGeom>
            <a:avLst/>
            <a:gdLst/>
            <a:ahLst/>
            <a:cxnLst/>
            <a:rect l="l" t="t" r="r" b="b"/>
            <a:pathLst>
              <a:path w="7315200" h="2072640">
                <a:moveTo>
                  <a:pt x="0" y="0"/>
                </a:moveTo>
                <a:lnTo>
                  <a:pt x="7315200" y="0"/>
                </a:lnTo>
                <a:lnTo>
                  <a:pt x="7315200" y="2072640"/>
                </a:lnTo>
                <a:lnTo>
                  <a:pt x="0" y="20726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flipH="1">
            <a:off x="8691207" y="-392879"/>
            <a:ext cx="4876800" cy="1223264"/>
          </a:xfrm>
          <a:custGeom>
            <a:avLst/>
            <a:gdLst/>
            <a:ahLst/>
            <a:cxnLst/>
            <a:rect l="l" t="t" r="r" b="b"/>
            <a:pathLst>
              <a:path w="7315200" h="1834896">
                <a:moveTo>
                  <a:pt x="7315200" y="0"/>
                </a:moveTo>
                <a:lnTo>
                  <a:pt x="0" y="0"/>
                </a:lnTo>
                <a:lnTo>
                  <a:pt x="0" y="1834896"/>
                </a:lnTo>
                <a:lnTo>
                  <a:pt x="7315200" y="1834896"/>
                </a:lnTo>
                <a:lnTo>
                  <a:pt x="731520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20" name="TextBox 19">
            <a:extLst>
              <a:ext uri="{FF2B5EF4-FFF2-40B4-BE49-F238E27FC236}">
                <a16:creationId xmlns:a16="http://schemas.microsoft.com/office/drawing/2014/main" id="{21B97345-746A-B46C-5D2E-BCF3767388F8}"/>
              </a:ext>
            </a:extLst>
          </p:cNvPr>
          <p:cNvSpPr txBox="1"/>
          <p:nvPr/>
        </p:nvSpPr>
        <p:spPr>
          <a:xfrm>
            <a:off x="2296633" y="2169042"/>
            <a:ext cx="7570382" cy="3785652"/>
          </a:xfrm>
          <a:prstGeom prst="rect">
            <a:avLst/>
          </a:prstGeom>
          <a:noFill/>
        </p:spPr>
        <p:txBody>
          <a:bodyPr wrap="square" rtlCol="0">
            <a:spAutoFit/>
          </a:bodyPr>
          <a:lstStyle/>
          <a:p>
            <a:pPr algn="just"/>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Chúng ra cần biết về thu nhập của người thân để cổ vũ, động viên người thân trong công việc, tham gia hỗ trợ để có thêm thu nhập cho gia đình.</a:t>
            </a:r>
            <a:endPar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algn="just"/>
            <a:endParaRPr lang="en-US" sz="4000" b="1" dirty="0">
              <a:solidFill>
                <a:srgbClr val="002060"/>
              </a:solidFill>
              <a:latin typeface="Cambria" panose="02040503050406030204" pitchFamily="18" charset="0"/>
              <a:ea typeface="Cambria" panose="02040503050406030204" pitchFamily="18" charset="0"/>
            </a:endParaRPr>
          </a:p>
        </p:txBody>
      </p:sp>
      <p:pic>
        <p:nvPicPr>
          <p:cNvPr id="22" name="Picture 21" descr="A blue and orange text&#10;&#10;AI-generated content may be incorrect.">
            <a:extLst>
              <a:ext uri="{FF2B5EF4-FFF2-40B4-BE49-F238E27FC236}">
                <a16:creationId xmlns:a16="http://schemas.microsoft.com/office/drawing/2014/main" id="{238D429A-C4D3-6307-ABE9-73767D772CE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02977" y="797309"/>
            <a:ext cx="4109060" cy="14143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479" r="-4479"/>
            </a:stretch>
          </a:blipFill>
        </p:spPr>
        <p:txBody>
          <a:bodyPr/>
          <a:lstStyle/>
          <a:p>
            <a:pPr defTabSz="609630"/>
            <a:endParaRPr lang="en-US" sz="1200">
              <a:solidFill>
                <a:prstClr val="black"/>
              </a:solidFill>
              <a:latin typeface="Calibri"/>
            </a:endParaRPr>
          </a:p>
        </p:txBody>
      </p:sp>
      <p:sp>
        <p:nvSpPr>
          <p:cNvPr id="3" name="Freeform 3"/>
          <p:cNvSpPr/>
          <p:nvPr/>
        </p:nvSpPr>
        <p:spPr>
          <a:xfrm>
            <a:off x="-1264504" y="1741030"/>
            <a:ext cx="4542739" cy="2743200"/>
          </a:xfrm>
          <a:custGeom>
            <a:avLst/>
            <a:gdLst/>
            <a:ahLst/>
            <a:cxnLst/>
            <a:rect l="l" t="t" r="r" b="b"/>
            <a:pathLst>
              <a:path w="6814109" h="4114800">
                <a:moveTo>
                  <a:pt x="0" y="0"/>
                </a:moveTo>
                <a:lnTo>
                  <a:pt x="6814109" y="0"/>
                </a:lnTo>
                <a:lnTo>
                  <a:pt x="6814109" y="4114800"/>
                </a:lnTo>
                <a:lnTo>
                  <a:pt x="0" y="41148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486266" y="2707757"/>
            <a:ext cx="4179687" cy="2021727"/>
          </a:xfrm>
          <a:custGeom>
            <a:avLst/>
            <a:gdLst/>
            <a:ahLst/>
            <a:cxnLst/>
            <a:rect l="l" t="t" r="r" b="b"/>
            <a:pathLst>
              <a:path w="6269530" h="3032590">
                <a:moveTo>
                  <a:pt x="0" y="0"/>
                </a:moveTo>
                <a:lnTo>
                  <a:pt x="6269530" y="0"/>
                </a:lnTo>
                <a:lnTo>
                  <a:pt x="6269530" y="3032590"/>
                </a:lnTo>
                <a:lnTo>
                  <a:pt x="0" y="3032590"/>
                </a:lnTo>
                <a:lnTo>
                  <a:pt x="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sp>
        <p:nvSpPr>
          <p:cNvPr id="5" name="Freeform 5"/>
          <p:cNvSpPr/>
          <p:nvPr/>
        </p:nvSpPr>
        <p:spPr>
          <a:xfrm>
            <a:off x="9039764" y="1098501"/>
            <a:ext cx="3752067" cy="3464443"/>
          </a:xfrm>
          <a:custGeom>
            <a:avLst/>
            <a:gdLst/>
            <a:ahLst/>
            <a:cxnLst/>
            <a:rect l="l" t="t" r="r" b="b"/>
            <a:pathLst>
              <a:path w="5628101" h="5196665">
                <a:moveTo>
                  <a:pt x="0" y="0"/>
                </a:moveTo>
                <a:lnTo>
                  <a:pt x="5628101" y="0"/>
                </a:lnTo>
                <a:lnTo>
                  <a:pt x="5628101" y="5196665"/>
                </a:lnTo>
                <a:lnTo>
                  <a:pt x="0" y="519666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9039763" y="2707757"/>
            <a:ext cx="4179687" cy="2021727"/>
          </a:xfrm>
          <a:custGeom>
            <a:avLst/>
            <a:gdLst/>
            <a:ahLst/>
            <a:cxnLst/>
            <a:rect l="l" t="t" r="r" b="b"/>
            <a:pathLst>
              <a:path w="6269530" h="3032590">
                <a:moveTo>
                  <a:pt x="6269530" y="0"/>
                </a:moveTo>
                <a:lnTo>
                  <a:pt x="0" y="0"/>
                </a:lnTo>
                <a:lnTo>
                  <a:pt x="0" y="3032590"/>
                </a:lnTo>
                <a:lnTo>
                  <a:pt x="6269530" y="3032590"/>
                </a:lnTo>
                <a:lnTo>
                  <a:pt x="626953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grpSp>
        <p:nvGrpSpPr>
          <p:cNvPr id="7" name="Group 7"/>
          <p:cNvGrpSpPr/>
          <p:nvPr/>
        </p:nvGrpSpPr>
        <p:grpSpPr>
          <a:xfrm>
            <a:off x="1197324" y="1014239"/>
            <a:ext cx="7926023" cy="4786992"/>
            <a:chOff x="0" y="0"/>
            <a:chExt cx="3131268" cy="1891157"/>
          </a:xfrm>
        </p:grpSpPr>
        <p:sp>
          <p:nvSpPr>
            <p:cNvPr id="8" name="Freeform 8"/>
            <p:cNvSpPr/>
            <p:nvPr/>
          </p:nvSpPr>
          <p:spPr>
            <a:xfrm>
              <a:off x="0" y="0"/>
              <a:ext cx="3131268" cy="1891157"/>
            </a:xfrm>
            <a:custGeom>
              <a:avLst/>
              <a:gdLst/>
              <a:ahLst/>
              <a:cxnLst/>
              <a:rect l="l" t="t" r="r" b="b"/>
              <a:pathLst>
                <a:path w="3131268" h="1891157">
                  <a:moveTo>
                    <a:pt x="33210" y="0"/>
                  </a:moveTo>
                  <a:lnTo>
                    <a:pt x="3098058" y="0"/>
                  </a:lnTo>
                  <a:cubicBezTo>
                    <a:pt x="3116400" y="0"/>
                    <a:pt x="3131268" y="14869"/>
                    <a:pt x="3131268" y="33210"/>
                  </a:cubicBezTo>
                  <a:lnTo>
                    <a:pt x="3131268" y="1857947"/>
                  </a:lnTo>
                  <a:cubicBezTo>
                    <a:pt x="3131268" y="1876289"/>
                    <a:pt x="3116400" y="1891157"/>
                    <a:pt x="3098058" y="1891157"/>
                  </a:cubicBezTo>
                  <a:lnTo>
                    <a:pt x="33210" y="1891157"/>
                  </a:lnTo>
                  <a:cubicBezTo>
                    <a:pt x="14869" y="1891157"/>
                    <a:pt x="0" y="1876289"/>
                    <a:pt x="0" y="1857947"/>
                  </a:cubicBezTo>
                  <a:lnTo>
                    <a:pt x="0" y="33210"/>
                  </a:lnTo>
                  <a:cubicBezTo>
                    <a:pt x="0" y="14869"/>
                    <a:pt x="14869" y="0"/>
                    <a:pt x="33210" y="0"/>
                  </a:cubicBezTo>
                  <a:close/>
                </a:path>
              </a:pathLst>
            </a:custGeom>
            <a:solidFill>
              <a:srgbClr val="FFFFFF">
                <a:alpha val="80000"/>
              </a:srgbClr>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3131268" cy="192925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0" name="Freeform 10"/>
          <p:cNvSpPr/>
          <p:nvPr/>
        </p:nvSpPr>
        <p:spPr>
          <a:xfrm flipH="1">
            <a:off x="8548576" y="2583712"/>
            <a:ext cx="4508165" cy="4611255"/>
          </a:xfrm>
          <a:custGeom>
            <a:avLst/>
            <a:gdLst/>
            <a:ahLst/>
            <a:cxnLst/>
            <a:rect l="l" t="t" r="r" b="b"/>
            <a:pathLst>
              <a:path w="7442965" h="7396447">
                <a:moveTo>
                  <a:pt x="7442966" y="0"/>
                </a:moveTo>
                <a:lnTo>
                  <a:pt x="0" y="0"/>
                </a:lnTo>
                <a:lnTo>
                  <a:pt x="0" y="7396446"/>
                </a:lnTo>
                <a:lnTo>
                  <a:pt x="7442966" y="7396446"/>
                </a:lnTo>
                <a:lnTo>
                  <a:pt x="7442966"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685800" y="4342188"/>
            <a:ext cx="1075341" cy="1196750"/>
          </a:xfrm>
          <a:custGeom>
            <a:avLst/>
            <a:gdLst/>
            <a:ahLst/>
            <a:cxnLst/>
            <a:rect l="l" t="t" r="r" b="b"/>
            <a:pathLst>
              <a:path w="1613011" h="1795125">
                <a:moveTo>
                  <a:pt x="0" y="0"/>
                </a:moveTo>
                <a:lnTo>
                  <a:pt x="1613011" y="0"/>
                </a:lnTo>
                <a:lnTo>
                  <a:pt x="1613011" y="1795126"/>
                </a:lnTo>
                <a:lnTo>
                  <a:pt x="0" y="1795126"/>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258870" y="4545103"/>
            <a:ext cx="2531471" cy="2453580"/>
          </a:xfrm>
          <a:custGeom>
            <a:avLst/>
            <a:gdLst/>
            <a:ahLst/>
            <a:cxnLst/>
            <a:rect l="l" t="t" r="r" b="b"/>
            <a:pathLst>
              <a:path w="3797207" h="3680370">
                <a:moveTo>
                  <a:pt x="0" y="0"/>
                </a:moveTo>
                <a:lnTo>
                  <a:pt x="3797207" y="0"/>
                </a:lnTo>
                <a:lnTo>
                  <a:pt x="3797207" y="3680370"/>
                </a:lnTo>
                <a:lnTo>
                  <a:pt x="0" y="3680370"/>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1752600" y="-551375"/>
            <a:ext cx="4876800" cy="1381760"/>
          </a:xfrm>
          <a:custGeom>
            <a:avLst/>
            <a:gdLst/>
            <a:ahLst/>
            <a:cxnLst/>
            <a:rect l="l" t="t" r="r" b="b"/>
            <a:pathLst>
              <a:path w="7315200" h="2072640">
                <a:moveTo>
                  <a:pt x="0" y="0"/>
                </a:moveTo>
                <a:lnTo>
                  <a:pt x="7315200" y="0"/>
                </a:lnTo>
                <a:lnTo>
                  <a:pt x="7315200" y="2072640"/>
                </a:lnTo>
                <a:lnTo>
                  <a:pt x="0" y="20726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flipH="1">
            <a:off x="8691207" y="-392879"/>
            <a:ext cx="4876800" cy="1223264"/>
          </a:xfrm>
          <a:custGeom>
            <a:avLst/>
            <a:gdLst/>
            <a:ahLst/>
            <a:cxnLst/>
            <a:rect l="l" t="t" r="r" b="b"/>
            <a:pathLst>
              <a:path w="7315200" h="1834896">
                <a:moveTo>
                  <a:pt x="7315200" y="0"/>
                </a:moveTo>
                <a:lnTo>
                  <a:pt x="0" y="0"/>
                </a:lnTo>
                <a:lnTo>
                  <a:pt x="0" y="1834896"/>
                </a:lnTo>
                <a:lnTo>
                  <a:pt x="7315200" y="1834896"/>
                </a:lnTo>
                <a:lnTo>
                  <a:pt x="731520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pic>
        <p:nvPicPr>
          <p:cNvPr id="17" name="Picture 16" descr="A group of blue and pink letters&#10;&#10;AI-generated content may be incorrect.">
            <a:extLst>
              <a:ext uri="{FF2B5EF4-FFF2-40B4-BE49-F238E27FC236}">
                <a16:creationId xmlns:a16="http://schemas.microsoft.com/office/drawing/2014/main" id="{571A47D4-5BBE-3795-1B1B-E8824780D87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3768" y="2088834"/>
            <a:ext cx="8746046" cy="26574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3222DA5-2786-49B3-9B4F-44FC13BCA7CB}"/>
              </a:ext>
            </a:extLst>
          </p:cNvPr>
          <p:cNvGrpSpPr/>
          <p:nvPr/>
        </p:nvGrpSpPr>
        <p:grpSpPr>
          <a:xfrm>
            <a:off x="0" y="-150606"/>
            <a:ext cx="12191999" cy="7019030"/>
            <a:chOff x="-868219" y="4377416"/>
            <a:chExt cx="12191999" cy="6836149"/>
          </a:xfrm>
        </p:grpSpPr>
        <p:pic>
          <p:nvPicPr>
            <p:cNvPr id="16" name="Picture 15">
              <a:extLst>
                <a:ext uri="{FF2B5EF4-FFF2-40B4-BE49-F238E27FC236}">
                  <a16:creationId xmlns:a16="http://schemas.microsoft.com/office/drawing/2014/main"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a16="http://schemas.microsoft.com/office/drawing/2014/main"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id="{009ECF68-97D1-478B-9787-F3CDA362A82F}"/>
              </a:ext>
            </a:extLst>
          </p:cNvPr>
          <p:cNvSpPr/>
          <p:nvPr/>
        </p:nvSpPr>
        <p:spPr>
          <a:xfrm>
            <a:off x="2734795" y="142188"/>
            <a:ext cx="7477186" cy="976328"/>
          </a:xfrm>
          <a:prstGeom prst="rect">
            <a:avLst/>
          </a:prstGeom>
          <a:solidFill>
            <a:srgbClr val="FFFF00"/>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Arial"/>
                <a:ea typeface="+mn-ea"/>
                <a:cs typeface="Arial"/>
                <a:sym typeface="Arial"/>
              </a:rPr>
              <a:t>TRÒ CHƠI TUNG BÓNG</a:t>
            </a:r>
          </a:p>
        </p:txBody>
      </p:sp>
      <p:pic>
        <p:nvPicPr>
          <p:cNvPr id="14" name="Picture 13">
            <a:extLst>
              <a:ext uri="{FF2B5EF4-FFF2-40B4-BE49-F238E27FC236}">
                <a16:creationId xmlns:a16="http://schemas.microsoft.com/office/drawing/2014/main" id="{BBB59B59-F929-4D86-9566-29868986F8DE}"/>
              </a:ext>
            </a:extLst>
          </p:cNvPr>
          <p:cNvPicPr>
            <a:picLocks noChangeAspect="1"/>
          </p:cNvPicPr>
          <p:nvPr/>
        </p:nvPicPr>
        <p:blipFill>
          <a:blip r:embed="rId3"/>
          <a:stretch>
            <a:fillRect/>
          </a:stretch>
        </p:blipFill>
        <p:spPr>
          <a:xfrm>
            <a:off x="3590566" y="3890421"/>
            <a:ext cx="8357430" cy="2639189"/>
          </a:xfrm>
          <a:prstGeom prst="rect">
            <a:avLst/>
          </a:prstGeom>
        </p:spPr>
      </p:pic>
      <p:pic>
        <p:nvPicPr>
          <p:cNvPr id="24" name="Picture 23">
            <a:extLst>
              <a:ext uri="{FF2B5EF4-FFF2-40B4-BE49-F238E27FC236}">
                <a16:creationId xmlns:a16="http://schemas.microsoft.com/office/drawing/2014/main" id="{81D07249-DD3E-4458-B72A-9F63F6A78413}"/>
              </a:ext>
            </a:extLst>
          </p:cNvPr>
          <p:cNvPicPr>
            <a:picLocks noChangeAspect="1"/>
          </p:cNvPicPr>
          <p:nvPr/>
        </p:nvPicPr>
        <p:blipFill>
          <a:blip r:embed="rId4"/>
          <a:stretch>
            <a:fillRect/>
          </a:stretch>
        </p:blipFill>
        <p:spPr>
          <a:xfrm>
            <a:off x="384877" y="1856510"/>
            <a:ext cx="2349918" cy="4902055"/>
          </a:xfrm>
          <a:prstGeom prst="rect">
            <a:avLst/>
          </a:prstGeom>
        </p:spPr>
      </p:pic>
      <p:grpSp>
        <p:nvGrpSpPr>
          <p:cNvPr id="25" name="Group 24">
            <a:extLst>
              <a:ext uri="{FF2B5EF4-FFF2-40B4-BE49-F238E27FC236}">
                <a16:creationId xmlns:a16="http://schemas.microsoft.com/office/drawing/2014/main" id="{8AB7A21F-E116-4332-836E-35A622DE6A23}"/>
              </a:ext>
            </a:extLst>
          </p:cNvPr>
          <p:cNvGrpSpPr/>
          <p:nvPr/>
        </p:nvGrpSpPr>
        <p:grpSpPr>
          <a:xfrm>
            <a:off x="1653699" y="527517"/>
            <a:ext cx="6115582" cy="1910551"/>
            <a:chOff x="4195788" y="1480665"/>
            <a:chExt cx="6115582" cy="1910551"/>
          </a:xfrm>
        </p:grpSpPr>
        <p:sp>
          <p:nvSpPr>
            <p:cNvPr id="26" name="Thought Bubble: Cloud 25">
              <a:extLst>
                <a:ext uri="{FF2B5EF4-FFF2-40B4-BE49-F238E27FC236}">
                  <a16:creationId xmlns:a16="http://schemas.microsoft.com/office/drawing/2014/main"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A0513B81-688F-4A1E-8525-45D328E6D744}"/>
                </a:ext>
              </a:extLst>
            </p:cNvPr>
            <p:cNvSpPr txBox="1"/>
            <p:nvPr/>
          </p:nvSpPr>
          <p:spPr>
            <a:xfrm>
              <a:off x="4686816" y="1823889"/>
              <a:ext cx="513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FFFFFF"/>
                  </a:solidFill>
                  <a:effectLst/>
                  <a:uLnTx/>
                  <a:uFillTx/>
                  <a:latin typeface="Arial"/>
                  <a:ea typeface="+mn-ea"/>
                  <a:cs typeface="Arial"/>
                  <a:sym typeface="Arial"/>
                </a:rPr>
                <a:t>GV tung bóng cho ai thì người đó nói đến một thứ cần thiết cho cuộc sống của gia đình mình.</a:t>
              </a:r>
              <a:endParaRPr kumimoji="0" lang="en-US" sz="2200" b="0" i="0" u="none" strike="noStrike" kern="0" cap="none" spc="0" normalizeH="0" baseline="0" noProof="0" dirty="0">
                <a:ln>
                  <a:noFill/>
                </a:ln>
                <a:solidFill>
                  <a:srgbClr val="FFFFFF"/>
                </a:solidFill>
                <a:effectLst/>
                <a:uLnTx/>
                <a:uFillTx/>
                <a:latin typeface="Arial"/>
                <a:ea typeface="+mn-ea"/>
                <a:cs typeface="Arial"/>
                <a:sym typeface="Arial"/>
              </a:endParaRPr>
            </a:p>
          </p:txBody>
        </p:sp>
      </p:grpSp>
      <p:grpSp>
        <p:nvGrpSpPr>
          <p:cNvPr id="31" name="Group 30">
            <a:extLst>
              <a:ext uri="{FF2B5EF4-FFF2-40B4-BE49-F238E27FC236}">
                <a16:creationId xmlns:a16="http://schemas.microsoft.com/office/drawing/2014/main" id="{2AB4D053-CEEF-4D5D-9544-C36F5C2C2C49}"/>
              </a:ext>
            </a:extLst>
          </p:cNvPr>
          <p:cNvGrpSpPr/>
          <p:nvPr/>
        </p:nvGrpSpPr>
        <p:grpSpPr>
          <a:xfrm>
            <a:off x="4219263" y="2390431"/>
            <a:ext cx="3753472" cy="1159175"/>
            <a:chOff x="4337055" y="1474390"/>
            <a:chExt cx="3753472" cy="1159175"/>
          </a:xfrm>
        </p:grpSpPr>
        <p:sp>
          <p:nvSpPr>
            <p:cNvPr id="32" name="Thought Bubble: Cloud 31">
              <a:extLst>
                <a:ext uri="{FF2B5EF4-FFF2-40B4-BE49-F238E27FC236}">
                  <a16:creationId xmlns:a16="http://schemas.microsoft.com/office/drawing/2014/main"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id="{2CA9F90F-6FB4-4485-A000-8D408B8823AE}"/>
                </a:ext>
              </a:extLst>
            </p:cNvPr>
            <p:cNvSpPr txBox="1"/>
            <p:nvPr/>
          </p:nvSpPr>
          <p:spPr>
            <a:xfrm>
              <a:off x="4584868" y="1686554"/>
              <a:ext cx="3409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kern="0" dirty="0" err="1">
                  <a:solidFill>
                    <a:srgbClr val="000000"/>
                  </a:solidFill>
                  <a:latin typeface="Arial"/>
                  <a:cs typeface="Arial"/>
                  <a:sym typeface="Arial"/>
                </a:rPr>
                <a:t>Ăn</a:t>
              </a:r>
              <a:r>
                <a:rPr lang="en-US" sz="3200" kern="0" dirty="0">
                  <a:solidFill>
                    <a:srgbClr val="000000"/>
                  </a:solidFill>
                  <a:latin typeface="Arial"/>
                  <a:cs typeface="Arial"/>
                  <a:sym typeface="Arial"/>
                </a:rPr>
                <a:t> </a:t>
              </a:r>
              <a:r>
                <a:rPr lang="en-US" sz="3200" kern="0" dirty="0" err="1">
                  <a:solidFill>
                    <a:srgbClr val="000000"/>
                  </a:solidFill>
                  <a:latin typeface="Arial"/>
                  <a:cs typeface="Arial"/>
                  <a:sym typeface="Arial"/>
                </a:rPr>
                <a:t>uống</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20" name="Picture 19">
            <a:extLst>
              <a:ext uri="{FF2B5EF4-FFF2-40B4-BE49-F238E27FC236}">
                <a16:creationId xmlns:a16="http://schemas.microsoft.com/office/drawing/2014/main"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2248843" y="2710381"/>
            <a:ext cx="1147678" cy="1173638"/>
          </a:xfrm>
          <a:prstGeom prst="rect">
            <a:avLst/>
          </a:prstGeom>
        </p:spPr>
      </p:pic>
    </p:spTree>
    <p:extLst>
      <p:ext uri="{BB962C8B-B14F-4D97-AF65-F5344CB8AC3E}">
        <p14:creationId xmlns:p14="http://schemas.microsoft.com/office/powerpoint/2010/main" val="2102683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anim calcmode="lin" valueType="num">
                                      <p:cBhvr>
                                        <p:cTn id="25" dur="2000" fill="hold"/>
                                        <p:tgtEl>
                                          <p:spTgt spid="20"/>
                                        </p:tgtEl>
                                        <p:attrNameLst>
                                          <p:attrName>style.rotation</p:attrName>
                                        </p:attrNameLst>
                                      </p:cBhvr>
                                      <p:tavLst>
                                        <p:tav tm="0">
                                          <p:val>
                                            <p:fltVal val="720"/>
                                          </p:val>
                                        </p:tav>
                                        <p:tav tm="100000">
                                          <p:val>
                                            <p:fltVal val="0"/>
                                          </p:val>
                                        </p:tav>
                                      </p:tavLst>
                                    </p:anim>
                                    <p:anim calcmode="lin" valueType="num">
                                      <p:cBhvr>
                                        <p:cTn id="26" dur="2000" fill="hold"/>
                                        <p:tgtEl>
                                          <p:spTgt spid="20"/>
                                        </p:tgtEl>
                                        <p:attrNameLst>
                                          <p:attrName>ppt_h</p:attrName>
                                        </p:attrNameLst>
                                      </p:cBhvr>
                                      <p:tavLst>
                                        <p:tav tm="0">
                                          <p:val>
                                            <p:fltVal val="0"/>
                                          </p:val>
                                        </p:tav>
                                        <p:tav tm="100000">
                                          <p:val>
                                            <p:strVal val="#ppt_h"/>
                                          </p:val>
                                        </p:tav>
                                      </p:tavLst>
                                    </p:anim>
                                    <p:anim calcmode="lin" valueType="num">
                                      <p:cBhvr>
                                        <p:cTn id="27" dur="2000" fill="hold"/>
                                        <p:tgtEl>
                                          <p:spTgt spid="20"/>
                                        </p:tgtEl>
                                        <p:attrNameLst>
                                          <p:attrName>ppt_w</p:attrName>
                                        </p:attrNameLst>
                                      </p:cBhvr>
                                      <p:tavLst>
                                        <p:tav tm="0">
                                          <p:val>
                                            <p:fltVal val="0"/>
                                          </p:val>
                                        </p:tav>
                                        <p:tav tm="100000">
                                          <p:val>
                                            <p:strVal val="#ppt_w"/>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0"/>
                                        </p:tgtEl>
                                        <p:attrNameLst>
                                          <p:attrName>r</p:attrName>
                                        </p:attrNameLst>
                                      </p:cBhvr>
                                    </p:animRot>
                                    <p:animRot by="-240000">
                                      <p:cBhvr>
                                        <p:cTn id="30" dur="200" fill="hold">
                                          <p:stCondLst>
                                            <p:cond delay="200"/>
                                          </p:stCondLst>
                                        </p:cTn>
                                        <p:tgtEl>
                                          <p:spTgt spid="20"/>
                                        </p:tgtEl>
                                        <p:attrNameLst>
                                          <p:attrName>r</p:attrName>
                                        </p:attrNameLst>
                                      </p:cBhvr>
                                    </p:animRot>
                                    <p:animRot by="240000">
                                      <p:cBhvr>
                                        <p:cTn id="31" dur="200" fill="hold">
                                          <p:stCondLst>
                                            <p:cond delay="400"/>
                                          </p:stCondLst>
                                        </p:cTn>
                                        <p:tgtEl>
                                          <p:spTgt spid="20"/>
                                        </p:tgtEl>
                                        <p:attrNameLst>
                                          <p:attrName>r</p:attrName>
                                        </p:attrNameLst>
                                      </p:cBhvr>
                                    </p:animRot>
                                    <p:animRot by="-240000">
                                      <p:cBhvr>
                                        <p:cTn id="32" dur="200" fill="hold">
                                          <p:stCondLst>
                                            <p:cond delay="600"/>
                                          </p:stCondLst>
                                        </p:cTn>
                                        <p:tgtEl>
                                          <p:spTgt spid="20"/>
                                        </p:tgtEl>
                                        <p:attrNameLst>
                                          <p:attrName>r</p:attrName>
                                        </p:attrNameLst>
                                      </p:cBhvr>
                                    </p:animRot>
                                    <p:animRot by="120000">
                                      <p:cBhvr>
                                        <p:cTn id="33" dur="200" fill="hold">
                                          <p:stCondLst>
                                            <p:cond delay="800"/>
                                          </p:stCondLst>
                                        </p:cTn>
                                        <p:tgtEl>
                                          <p:spTgt spid="2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strVal val="#ppt_w+.3"/>
                                          </p:val>
                                        </p:tav>
                                        <p:tav tm="100000">
                                          <p:val>
                                            <p:strVal val="#ppt_w"/>
                                          </p:val>
                                        </p:tav>
                                      </p:tavLst>
                                    </p:anim>
                                    <p:anim calcmode="lin" valueType="num">
                                      <p:cBhvr>
                                        <p:cTn id="39" dur="1000" fill="hold"/>
                                        <p:tgtEl>
                                          <p:spTgt spid="25"/>
                                        </p:tgtEl>
                                        <p:attrNameLst>
                                          <p:attrName>ppt_h</p:attrName>
                                        </p:attrNameLst>
                                      </p:cBhvr>
                                      <p:tavLst>
                                        <p:tav tm="0">
                                          <p:val>
                                            <p:strVal val="#ppt_h"/>
                                          </p:val>
                                        </p:tav>
                                        <p:tav tm="100000">
                                          <p:val>
                                            <p:strVal val="#ppt_h"/>
                                          </p:val>
                                        </p:tav>
                                      </p:tavLst>
                                    </p:anim>
                                    <p:animEffect transition="in" filter="fade">
                                      <p:cBhvr>
                                        <p:cTn id="40" dur="1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4.16667E-7 2.96296E-6 L 0.04297 0.23588 " pathEditMode="relative" rAng="0" ptsTypes="AA">
                                      <p:cBhvr>
                                        <p:cTn id="44" dur="2000" fill="hold"/>
                                        <p:tgtEl>
                                          <p:spTgt spid="20"/>
                                        </p:tgtEl>
                                        <p:attrNameLst>
                                          <p:attrName>ppt_x</p:attrName>
                                          <p:attrName>ppt_y</p:attrName>
                                        </p:attrNameLst>
                                      </p:cBhvr>
                                      <p:rCtr x="2148" y="11782"/>
                                    </p:animMotion>
                                  </p:childTnLst>
                                </p:cTn>
                              </p:par>
                            </p:childTnLst>
                          </p:cTn>
                        </p:par>
                        <p:par>
                          <p:cTn id="45" fill="hold">
                            <p:stCondLst>
                              <p:cond delay="2000"/>
                            </p:stCondLst>
                            <p:childTnLst>
                              <p:par>
                                <p:cTn id="46" presetID="47"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479" r="-4479"/>
            </a:stretch>
          </a:blipFill>
        </p:spPr>
        <p:txBody>
          <a:bodyPr/>
          <a:lstStyle/>
          <a:p>
            <a:pPr defTabSz="609630"/>
            <a:endParaRPr lang="en-US" sz="1200">
              <a:solidFill>
                <a:prstClr val="black"/>
              </a:solidFill>
              <a:latin typeface="Calibri"/>
            </a:endParaRPr>
          </a:p>
        </p:txBody>
      </p:sp>
      <p:sp>
        <p:nvSpPr>
          <p:cNvPr id="6" name="Freeform 6"/>
          <p:cNvSpPr/>
          <p:nvPr/>
        </p:nvSpPr>
        <p:spPr>
          <a:xfrm>
            <a:off x="-1264504" y="1741030"/>
            <a:ext cx="4542739" cy="2743200"/>
          </a:xfrm>
          <a:custGeom>
            <a:avLst/>
            <a:gdLst/>
            <a:ahLst/>
            <a:cxnLst/>
            <a:rect l="l" t="t" r="r" b="b"/>
            <a:pathLst>
              <a:path w="6814109" h="4114800">
                <a:moveTo>
                  <a:pt x="0" y="0"/>
                </a:moveTo>
                <a:lnTo>
                  <a:pt x="6814109" y="0"/>
                </a:lnTo>
                <a:lnTo>
                  <a:pt x="6814109" y="4114800"/>
                </a:lnTo>
                <a:lnTo>
                  <a:pt x="0" y="41148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486266" y="2707757"/>
            <a:ext cx="4179687" cy="2021727"/>
          </a:xfrm>
          <a:custGeom>
            <a:avLst/>
            <a:gdLst/>
            <a:ahLst/>
            <a:cxnLst/>
            <a:rect l="l" t="t" r="r" b="b"/>
            <a:pathLst>
              <a:path w="6269530" h="3032590">
                <a:moveTo>
                  <a:pt x="0" y="0"/>
                </a:moveTo>
                <a:lnTo>
                  <a:pt x="6269530" y="0"/>
                </a:lnTo>
                <a:lnTo>
                  <a:pt x="6269530" y="3032590"/>
                </a:lnTo>
                <a:lnTo>
                  <a:pt x="0" y="3032590"/>
                </a:lnTo>
                <a:lnTo>
                  <a:pt x="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sp>
        <p:nvSpPr>
          <p:cNvPr id="8" name="Freeform 8"/>
          <p:cNvSpPr/>
          <p:nvPr/>
        </p:nvSpPr>
        <p:spPr>
          <a:xfrm flipH="1">
            <a:off x="9039764" y="1098501"/>
            <a:ext cx="3752067" cy="3464443"/>
          </a:xfrm>
          <a:custGeom>
            <a:avLst/>
            <a:gdLst/>
            <a:ahLst/>
            <a:cxnLst/>
            <a:rect l="l" t="t" r="r" b="b"/>
            <a:pathLst>
              <a:path w="5628101" h="5196665">
                <a:moveTo>
                  <a:pt x="5628101" y="0"/>
                </a:moveTo>
                <a:lnTo>
                  <a:pt x="0" y="0"/>
                </a:lnTo>
                <a:lnTo>
                  <a:pt x="0" y="5196665"/>
                </a:lnTo>
                <a:lnTo>
                  <a:pt x="5628101" y="5196665"/>
                </a:lnTo>
                <a:lnTo>
                  <a:pt x="5628101"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flipH="1">
            <a:off x="9039763" y="2707757"/>
            <a:ext cx="4179687" cy="2021727"/>
          </a:xfrm>
          <a:custGeom>
            <a:avLst/>
            <a:gdLst/>
            <a:ahLst/>
            <a:cxnLst/>
            <a:rect l="l" t="t" r="r" b="b"/>
            <a:pathLst>
              <a:path w="6269530" h="3032590">
                <a:moveTo>
                  <a:pt x="6269530" y="0"/>
                </a:moveTo>
                <a:lnTo>
                  <a:pt x="0" y="0"/>
                </a:lnTo>
                <a:lnTo>
                  <a:pt x="0" y="3032590"/>
                </a:lnTo>
                <a:lnTo>
                  <a:pt x="6269530" y="3032590"/>
                </a:lnTo>
                <a:lnTo>
                  <a:pt x="626953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sp>
        <p:nvSpPr>
          <p:cNvPr id="11" name="Freeform 11"/>
          <p:cNvSpPr/>
          <p:nvPr/>
        </p:nvSpPr>
        <p:spPr>
          <a:xfrm>
            <a:off x="7832250" y="1741030"/>
            <a:ext cx="4841641" cy="5379601"/>
          </a:xfrm>
          <a:custGeom>
            <a:avLst/>
            <a:gdLst/>
            <a:ahLst/>
            <a:cxnLst/>
            <a:rect l="l" t="t" r="r" b="b"/>
            <a:pathLst>
              <a:path w="7262462" h="8069402">
                <a:moveTo>
                  <a:pt x="0" y="0"/>
                </a:moveTo>
                <a:lnTo>
                  <a:pt x="7262462" y="0"/>
                </a:lnTo>
                <a:lnTo>
                  <a:pt x="7262462" y="8069402"/>
                </a:lnTo>
                <a:lnTo>
                  <a:pt x="0" y="8069402"/>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2202895" y="4321850"/>
            <a:ext cx="1075341" cy="1196750"/>
          </a:xfrm>
          <a:custGeom>
            <a:avLst/>
            <a:gdLst/>
            <a:ahLst/>
            <a:cxnLst/>
            <a:rect l="l" t="t" r="r" b="b"/>
            <a:pathLst>
              <a:path w="1613011" h="1795125">
                <a:moveTo>
                  <a:pt x="0" y="0"/>
                </a:moveTo>
                <a:lnTo>
                  <a:pt x="1613011" y="0"/>
                </a:lnTo>
                <a:lnTo>
                  <a:pt x="1613011" y="1795125"/>
                </a:lnTo>
                <a:lnTo>
                  <a:pt x="0" y="1795125"/>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258870" y="4545103"/>
            <a:ext cx="2531471" cy="2453580"/>
          </a:xfrm>
          <a:custGeom>
            <a:avLst/>
            <a:gdLst/>
            <a:ahLst/>
            <a:cxnLst/>
            <a:rect l="l" t="t" r="r" b="b"/>
            <a:pathLst>
              <a:path w="3797207" h="3680370">
                <a:moveTo>
                  <a:pt x="0" y="0"/>
                </a:moveTo>
                <a:lnTo>
                  <a:pt x="3797207" y="0"/>
                </a:lnTo>
                <a:lnTo>
                  <a:pt x="3797207" y="3680370"/>
                </a:lnTo>
                <a:lnTo>
                  <a:pt x="0" y="3680370"/>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1752600" y="-551375"/>
            <a:ext cx="4876800" cy="1381760"/>
          </a:xfrm>
          <a:custGeom>
            <a:avLst/>
            <a:gdLst/>
            <a:ahLst/>
            <a:cxnLst/>
            <a:rect l="l" t="t" r="r" b="b"/>
            <a:pathLst>
              <a:path w="7315200" h="2072640">
                <a:moveTo>
                  <a:pt x="0" y="0"/>
                </a:moveTo>
                <a:lnTo>
                  <a:pt x="7315200" y="0"/>
                </a:lnTo>
                <a:lnTo>
                  <a:pt x="7315200" y="2072640"/>
                </a:lnTo>
                <a:lnTo>
                  <a:pt x="0" y="20726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flipH="1">
            <a:off x="8691207" y="-392879"/>
            <a:ext cx="4876800" cy="1223264"/>
          </a:xfrm>
          <a:custGeom>
            <a:avLst/>
            <a:gdLst/>
            <a:ahLst/>
            <a:cxnLst/>
            <a:rect l="l" t="t" r="r" b="b"/>
            <a:pathLst>
              <a:path w="7315200" h="1834896">
                <a:moveTo>
                  <a:pt x="7315200" y="0"/>
                </a:moveTo>
                <a:lnTo>
                  <a:pt x="0" y="0"/>
                </a:lnTo>
                <a:lnTo>
                  <a:pt x="0" y="1834896"/>
                </a:lnTo>
                <a:lnTo>
                  <a:pt x="7315200" y="1834896"/>
                </a:lnTo>
                <a:lnTo>
                  <a:pt x="731520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pic>
        <p:nvPicPr>
          <p:cNvPr id="17" name="Picture 16">
            <a:extLst>
              <a:ext uri="{FF2B5EF4-FFF2-40B4-BE49-F238E27FC236}">
                <a16:creationId xmlns:a16="http://schemas.microsoft.com/office/drawing/2014/main" id="{E5F44887-3A6C-BA27-239E-EA02C1AC31E0}"/>
              </a:ext>
            </a:extLst>
          </p:cNvPr>
          <p:cNvPicPr>
            <a:picLocks noChangeAspect="1"/>
          </p:cNvPicPr>
          <p:nvPr/>
        </p:nvPicPr>
        <p:blipFill>
          <a:blip r:embed="rId13"/>
          <a:stretch>
            <a:fillRect/>
          </a:stretch>
        </p:blipFill>
        <p:spPr>
          <a:xfrm>
            <a:off x="4424242" y="893947"/>
            <a:ext cx="4109060" cy="859611"/>
          </a:xfrm>
          <a:prstGeom prst="rect">
            <a:avLst/>
          </a:prstGeom>
        </p:spPr>
      </p:pic>
      <p:pic>
        <p:nvPicPr>
          <p:cNvPr id="21" name="Picture 20">
            <a:extLst>
              <a:ext uri="{FF2B5EF4-FFF2-40B4-BE49-F238E27FC236}">
                <a16:creationId xmlns:a16="http://schemas.microsoft.com/office/drawing/2014/main" id="{F177D033-0165-6F0F-D039-04F579057B0D}"/>
              </a:ext>
            </a:extLst>
          </p:cNvPr>
          <p:cNvPicPr>
            <a:picLocks noChangeAspect="1"/>
          </p:cNvPicPr>
          <p:nvPr/>
        </p:nvPicPr>
        <p:blipFill>
          <a:blip r:embed="rId14"/>
          <a:stretch>
            <a:fillRect/>
          </a:stretch>
        </p:blipFill>
        <p:spPr>
          <a:xfrm>
            <a:off x="1562940" y="2030065"/>
            <a:ext cx="9236241" cy="26702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479" r="-4479"/>
            </a:stretch>
          </a:blipFill>
        </p:spPr>
        <p:txBody>
          <a:bodyPr/>
          <a:lstStyle/>
          <a:p>
            <a:pPr defTabSz="609630"/>
            <a:endParaRPr lang="en-US" sz="1200">
              <a:solidFill>
                <a:prstClr val="black"/>
              </a:solidFill>
              <a:latin typeface="Calibri"/>
            </a:endParaRPr>
          </a:p>
        </p:txBody>
      </p:sp>
      <p:sp>
        <p:nvSpPr>
          <p:cNvPr id="3" name="Freeform 3"/>
          <p:cNvSpPr/>
          <p:nvPr/>
        </p:nvSpPr>
        <p:spPr>
          <a:xfrm>
            <a:off x="-1264504" y="1741030"/>
            <a:ext cx="4542739" cy="2743200"/>
          </a:xfrm>
          <a:custGeom>
            <a:avLst/>
            <a:gdLst/>
            <a:ahLst/>
            <a:cxnLst/>
            <a:rect l="l" t="t" r="r" b="b"/>
            <a:pathLst>
              <a:path w="6814109" h="4114800">
                <a:moveTo>
                  <a:pt x="0" y="0"/>
                </a:moveTo>
                <a:lnTo>
                  <a:pt x="6814109" y="0"/>
                </a:lnTo>
                <a:lnTo>
                  <a:pt x="6814109" y="4114800"/>
                </a:lnTo>
                <a:lnTo>
                  <a:pt x="0" y="41148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486266" y="2707757"/>
            <a:ext cx="4179687" cy="2021727"/>
          </a:xfrm>
          <a:custGeom>
            <a:avLst/>
            <a:gdLst/>
            <a:ahLst/>
            <a:cxnLst/>
            <a:rect l="l" t="t" r="r" b="b"/>
            <a:pathLst>
              <a:path w="6269530" h="3032590">
                <a:moveTo>
                  <a:pt x="0" y="0"/>
                </a:moveTo>
                <a:lnTo>
                  <a:pt x="6269530" y="0"/>
                </a:lnTo>
                <a:lnTo>
                  <a:pt x="6269530" y="3032590"/>
                </a:lnTo>
                <a:lnTo>
                  <a:pt x="0" y="3032590"/>
                </a:lnTo>
                <a:lnTo>
                  <a:pt x="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sp>
        <p:nvSpPr>
          <p:cNvPr id="5" name="Freeform 5"/>
          <p:cNvSpPr/>
          <p:nvPr/>
        </p:nvSpPr>
        <p:spPr>
          <a:xfrm>
            <a:off x="9039764" y="1098501"/>
            <a:ext cx="3752067" cy="3464443"/>
          </a:xfrm>
          <a:custGeom>
            <a:avLst/>
            <a:gdLst/>
            <a:ahLst/>
            <a:cxnLst/>
            <a:rect l="l" t="t" r="r" b="b"/>
            <a:pathLst>
              <a:path w="5628101" h="5196665">
                <a:moveTo>
                  <a:pt x="0" y="0"/>
                </a:moveTo>
                <a:lnTo>
                  <a:pt x="5628101" y="0"/>
                </a:lnTo>
                <a:lnTo>
                  <a:pt x="5628101" y="5196665"/>
                </a:lnTo>
                <a:lnTo>
                  <a:pt x="0" y="519666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9039763" y="2707757"/>
            <a:ext cx="4179687" cy="2021727"/>
          </a:xfrm>
          <a:custGeom>
            <a:avLst/>
            <a:gdLst/>
            <a:ahLst/>
            <a:cxnLst/>
            <a:rect l="l" t="t" r="r" b="b"/>
            <a:pathLst>
              <a:path w="6269530" h="3032590">
                <a:moveTo>
                  <a:pt x="6269530" y="0"/>
                </a:moveTo>
                <a:lnTo>
                  <a:pt x="0" y="0"/>
                </a:lnTo>
                <a:lnTo>
                  <a:pt x="0" y="3032590"/>
                </a:lnTo>
                <a:lnTo>
                  <a:pt x="6269530" y="3032590"/>
                </a:lnTo>
                <a:lnTo>
                  <a:pt x="626953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grpSp>
        <p:nvGrpSpPr>
          <p:cNvPr id="7" name="Group 7"/>
          <p:cNvGrpSpPr/>
          <p:nvPr/>
        </p:nvGrpSpPr>
        <p:grpSpPr>
          <a:xfrm>
            <a:off x="2132989" y="1035504"/>
            <a:ext cx="7926023" cy="4786992"/>
            <a:chOff x="0" y="0"/>
            <a:chExt cx="3131268" cy="1891157"/>
          </a:xfrm>
        </p:grpSpPr>
        <p:sp>
          <p:nvSpPr>
            <p:cNvPr id="8" name="Freeform 8"/>
            <p:cNvSpPr/>
            <p:nvPr/>
          </p:nvSpPr>
          <p:spPr>
            <a:xfrm>
              <a:off x="0" y="0"/>
              <a:ext cx="3131268" cy="1891157"/>
            </a:xfrm>
            <a:custGeom>
              <a:avLst/>
              <a:gdLst/>
              <a:ahLst/>
              <a:cxnLst/>
              <a:rect l="l" t="t" r="r" b="b"/>
              <a:pathLst>
                <a:path w="3131268" h="1891157">
                  <a:moveTo>
                    <a:pt x="33210" y="0"/>
                  </a:moveTo>
                  <a:lnTo>
                    <a:pt x="3098058" y="0"/>
                  </a:lnTo>
                  <a:cubicBezTo>
                    <a:pt x="3116400" y="0"/>
                    <a:pt x="3131268" y="14869"/>
                    <a:pt x="3131268" y="33210"/>
                  </a:cubicBezTo>
                  <a:lnTo>
                    <a:pt x="3131268" y="1857947"/>
                  </a:lnTo>
                  <a:cubicBezTo>
                    <a:pt x="3131268" y="1876289"/>
                    <a:pt x="3116400" y="1891157"/>
                    <a:pt x="3098058" y="1891157"/>
                  </a:cubicBezTo>
                  <a:lnTo>
                    <a:pt x="33210" y="1891157"/>
                  </a:lnTo>
                  <a:cubicBezTo>
                    <a:pt x="14869" y="1891157"/>
                    <a:pt x="0" y="1876289"/>
                    <a:pt x="0" y="1857947"/>
                  </a:cubicBezTo>
                  <a:lnTo>
                    <a:pt x="0" y="33210"/>
                  </a:lnTo>
                  <a:cubicBezTo>
                    <a:pt x="0" y="14869"/>
                    <a:pt x="14869" y="0"/>
                    <a:pt x="33210" y="0"/>
                  </a:cubicBezTo>
                  <a:close/>
                </a:path>
              </a:pathLst>
            </a:custGeom>
            <a:solidFill>
              <a:srgbClr val="FFFFFF">
                <a:alpha val="80000"/>
              </a:srgbClr>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3131268" cy="192925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0" name="Freeform 10"/>
          <p:cNvSpPr/>
          <p:nvPr/>
        </p:nvSpPr>
        <p:spPr>
          <a:xfrm>
            <a:off x="8822570" y="1415429"/>
            <a:ext cx="3645698" cy="5868327"/>
          </a:xfrm>
          <a:custGeom>
            <a:avLst/>
            <a:gdLst/>
            <a:ahLst/>
            <a:cxnLst/>
            <a:rect l="l" t="t" r="r" b="b"/>
            <a:pathLst>
              <a:path w="5468547" h="8802490">
                <a:moveTo>
                  <a:pt x="0" y="0"/>
                </a:moveTo>
                <a:lnTo>
                  <a:pt x="5468547" y="0"/>
                </a:lnTo>
                <a:lnTo>
                  <a:pt x="5468547" y="8802489"/>
                </a:lnTo>
                <a:lnTo>
                  <a:pt x="0" y="880248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685800" y="4895970"/>
            <a:ext cx="1075341" cy="1196750"/>
          </a:xfrm>
          <a:custGeom>
            <a:avLst/>
            <a:gdLst/>
            <a:ahLst/>
            <a:cxnLst/>
            <a:rect l="l" t="t" r="r" b="b"/>
            <a:pathLst>
              <a:path w="1613011" h="1795125">
                <a:moveTo>
                  <a:pt x="0" y="0"/>
                </a:moveTo>
                <a:lnTo>
                  <a:pt x="1613011" y="0"/>
                </a:lnTo>
                <a:lnTo>
                  <a:pt x="1613011" y="1795126"/>
                </a:lnTo>
                <a:lnTo>
                  <a:pt x="0" y="1795126"/>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258870" y="4545103"/>
            <a:ext cx="2531471" cy="2453580"/>
          </a:xfrm>
          <a:custGeom>
            <a:avLst/>
            <a:gdLst/>
            <a:ahLst/>
            <a:cxnLst/>
            <a:rect l="l" t="t" r="r" b="b"/>
            <a:pathLst>
              <a:path w="3797207" h="3680370">
                <a:moveTo>
                  <a:pt x="0" y="0"/>
                </a:moveTo>
                <a:lnTo>
                  <a:pt x="3797207" y="0"/>
                </a:lnTo>
                <a:lnTo>
                  <a:pt x="3797207" y="3680370"/>
                </a:lnTo>
                <a:lnTo>
                  <a:pt x="0" y="3680370"/>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1752600" y="-551375"/>
            <a:ext cx="4876800" cy="1381760"/>
          </a:xfrm>
          <a:custGeom>
            <a:avLst/>
            <a:gdLst/>
            <a:ahLst/>
            <a:cxnLst/>
            <a:rect l="l" t="t" r="r" b="b"/>
            <a:pathLst>
              <a:path w="7315200" h="2072640">
                <a:moveTo>
                  <a:pt x="0" y="0"/>
                </a:moveTo>
                <a:lnTo>
                  <a:pt x="7315200" y="0"/>
                </a:lnTo>
                <a:lnTo>
                  <a:pt x="7315200" y="2072640"/>
                </a:lnTo>
                <a:lnTo>
                  <a:pt x="0" y="20726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flipH="1">
            <a:off x="8691207" y="-392879"/>
            <a:ext cx="4876800" cy="1223264"/>
          </a:xfrm>
          <a:custGeom>
            <a:avLst/>
            <a:gdLst/>
            <a:ahLst/>
            <a:cxnLst/>
            <a:rect l="l" t="t" r="r" b="b"/>
            <a:pathLst>
              <a:path w="7315200" h="1834896">
                <a:moveTo>
                  <a:pt x="7315200" y="0"/>
                </a:moveTo>
                <a:lnTo>
                  <a:pt x="0" y="0"/>
                </a:lnTo>
                <a:lnTo>
                  <a:pt x="0" y="1834896"/>
                </a:lnTo>
                <a:lnTo>
                  <a:pt x="7315200" y="1834896"/>
                </a:lnTo>
                <a:lnTo>
                  <a:pt x="731520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pic>
        <p:nvPicPr>
          <p:cNvPr id="21" name="Picture 20" descr="A green and red text&#10;&#10;AI-generated content may be incorrect.">
            <a:extLst>
              <a:ext uri="{FF2B5EF4-FFF2-40B4-BE49-F238E27FC236}">
                <a16:creationId xmlns:a16="http://schemas.microsoft.com/office/drawing/2014/main" id="{3FBF0CF0-8704-E2EE-D445-6F2504F085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32410" y="1194840"/>
            <a:ext cx="5578323" cy="43407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EA052FD1-21EE-4DC1-9CA8-29F1C3C83B20}"/>
              </a:ext>
            </a:extLst>
          </p:cNvPr>
          <p:cNvSpPr/>
          <p:nvPr/>
        </p:nvSpPr>
        <p:spPr>
          <a:xfrm>
            <a:off x="1438718" y="968006"/>
            <a:ext cx="9970017" cy="1485901"/>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Kể về công việc của người thân mang lại thu nhập cho gia đình </a:t>
            </a:r>
            <a:endPar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8745934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485775" y="323851"/>
            <a:ext cx="11258550" cy="6315074"/>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a:extLst>
              <a:ext uri="{FF2B5EF4-FFF2-40B4-BE49-F238E27FC236}">
                <a16:creationId xmlns:a16="http://schemas.microsoft.com/office/drawing/2014/main" id="{552AC9DB-1649-4EDD-A666-3E83CA63DBE0}"/>
              </a:ext>
            </a:extLst>
          </p:cNvPr>
          <p:cNvPicPr>
            <a:picLocks noChangeAspect="1"/>
          </p:cNvPicPr>
          <p:nvPr/>
        </p:nvPicPr>
        <p:blipFill>
          <a:blip r:embed="rId3"/>
          <a:stretch>
            <a:fillRect/>
          </a:stretch>
        </p:blipFill>
        <p:spPr>
          <a:xfrm>
            <a:off x="646430" y="2390775"/>
            <a:ext cx="3613331" cy="2933964"/>
          </a:xfrm>
          <a:prstGeom prst="rect">
            <a:avLst/>
          </a:prstGeom>
        </p:spPr>
      </p:pic>
      <p:sp>
        <p:nvSpPr>
          <p:cNvPr id="4" name="TextBox 3">
            <a:extLst>
              <a:ext uri="{FF2B5EF4-FFF2-40B4-BE49-F238E27FC236}">
                <a16:creationId xmlns:a16="http://schemas.microsoft.com/office/drawing/2014/main" id="{2308740A-05C1-4730-8B32-10DD15EAE1E7}"/>
              </a:ext>
            </a:extLst>
          </p:cNvPr>
          <p:cNvSpPr txBox="1"/>
          <p:nvPr/>
        </p:nvSpPr>
        <p:spPr>
          <a:xfrm>
            <a:off x="1257301" y="371475"/>
            <a:ext cx="9744074" cy="1200329"/>
          </a:xfrm>
          <a:prstGeom prst="rect">
            <a:avLst/>
          </a:prstGeom>
          <a:noFill/>
        </p:spPr>
        <p:txBody>
          <a:bodyPr wrap="square" rtlCol="0">
            <a:spAutoFit/>
          </a:bodyPr>
          <a:lstStyle/>
          <a:p>
            <a:pPr algn="ctr"/>
            <a:r>
              <a:rPr lang="nl-NL"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a:t>
            </a:r>
            <a:r>
              <a:rPr lang="nl-NL"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ùng nhắm mắt trong một phút, hình dung ra người thân của mình</a:t>
            </a:r>
            <a:endParaRPr lang="en-US" sz="3600" b="1" dirty="0">
              <a:solidFill>
                <a:srgbClr val="002060"/>
              </a:solidFill>
              <a:latin typeface="Calibri" panose="020F0502020204030204" pitchFamily="34" charset="0"/>
              <a:cs typeface="Calibri" panose="020F0502020204030204" pitchFamily="34" charset="0"/>
            </a:endParaRPr>
          </a:p>
        </p:txBody>
      </p:sp>
      <p:sp>
        <p:nvSpPr>
          <p:cNvPr id="11" name="Speech Bubble: Rectangle with Corners Rounded 4">
            <a:extLst>
              <a:ext uri="{FF2B5EF4-FFF2-40B4-BE49-F238E27FC236}">
                <a16:creationId xmlns:a16="http://schemas.microsoft.com/office/drawing/2014/main" id="{D4FFF91A-EBCD-489E-9875-B3BA47B28773}"/>
              </a:ext>
            </a:extLst>
          </p:cNvPr>
          <p:cNvSpPr/>
          <p:nvPr/>
        </p:nvSpPr>
        <p:spPr>
          <a:xfrm flipH="1">
            <a:off x="3717286" y="1663810"/>
            <a:ext cx="6703064" cy="11936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Họ làm gì mỗi sáng, ra khỏi nhà vào lúc nào, đi đâu?</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3" name="Speech Bubble: Rectangle with Corners Rounded 4">
            <a:extLst>
              <a:ext uri="{FF2B5EF4-FFF2-40B4-BE49-F238E27FC236}">
                <a16:creationId xmlns:a16="http://schemas.microsoft.com/office/drawing/2014/main" id="{47812A20-F54A-438A-8F38-84A51144C9A0}"/>
              </a:ext>
            </a:extLst>
          </p:cNvPr>
          <p:cNvSpPr/>
          <p:nvPr/>
        </p:nvSpPr>
        <p:spPr>
          <a:xfrm flipH="1">
            <a:off x="3850636" y="3206860"/>
            <a:ext cx="6664964" cy="7364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Họ mặc trang phục thế nào?</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4" name="Speech Bubble: Rectangle with Corners Rounded 4">
            <a:extLst>
              <a:ext uri="{FF2B5EF4-FFF2-40B4-BE49-F238E27FC236}">
                <a16:creationId xmlns:a16="http://schemas.microsoft.com/office/drawing/2014/main" id="{9CEBCBC7-0475-4790-B5F2-072B3F6688E2}"/>
              </a:ext>
            </a:extLst>
          </p:cNvPr>
          <p:cNvSpPr/>
          <p:nvPr/>
        </p:nvSpPr>
        <p:spPr>
          <a:xfrm flipH="1">
            <a:off x="3783961" y="4273660"/>
            <a:ext cx="6760214" cy="7364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Khi trở về, họ có mệt mỏi không?</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5" name="Speech Bubble: Rectangle with Corners Rounded 4">
            <a:extLst>
              <a:ext uri="{FF2B5EF4-FFF2-40B4-BE49-F238E27FC236}">
                <a16:creationId xmlns:a16="http://schemas.microsoft.com/office/drawing/2014/main" id="{44720B99-F448-41D5-B8AD-B8C2628B4BFA}"/>
              </a:ext>
            </a:extLst>
          </p:cNvPr>
          <p:cNvSpPr/>
          <p:nvPr/>
        </p:nvSpPr>
        <p:spPr>
          <a:xfrm flipH="1">
            <a:off x="3764911" y="5330935"/>
            <a:ext cx="6760214" cy="90794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2800" b="1" dirty="0">
                <a:solidFill>
                  <a:srgbClr val="002060"/>
                </a:solidFill>
                <a:latin typeface="Calibri" panose="020F0502020204030204" pitchFamily="34" charset="0"/>
                <a:cs typeface="Calibri" panose="020F0502020204030204" pitchFamily="34" charset="0"/>
              </a:rPr>
              <a:t>Có khi nào họ tỏ ra rất vui và chia sẻ với em về công việc của mình không</a:t>
            </a:r>
            <a:r>
              <a:rPr lang="en-US" sz="2800" b="1" dirty="0">
                <a:solidFill>
                  <a:srgbClr val="002060"/>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04609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479" r="-4479"/>
            </a:stretch>
          </a:blipFill>
        </p:spPr>
        <p:txBody>
          <a:bodyPr/>
          <a:lstStyle/>
          <a:p>
            <a:pPr defTabSz="609630"/>
            <a:endParaRPr lang="en-US" sz="1200">
              <a:solidFill>
                <a:prstClr val="black"/>
              </a:solidFill>
              <a:latin typeface="Calibri"/>
            </a:endParaRPr>
          </a:p>
        </p:txBody>
      </p:sp>
      <p:sp>
        <p:nvSpPr>
          <p:cNvPr id="3" name="Freeform 3"/>
          <p:cNvSpPr/>
          <p:nvPr/>
        </p:nvSpPr>
        <p:spPr>
          <a:xfrm>
            <a:off x="-1264504" y="1741030"/>
            <a:ext cx="4542739" cy="2743200"/>
          </a:xfrm>
          <a:custGeom>
            <a:avLst/>
            <a:gdLst/>
            <a:ahLst/>
            <a:cxnLst/>
            <a:rect l="l" t="t" r="r" b="b"/>
            <a:pathLst>
              <a:path w="6814109" h="4114800">
                <a:moveTo>
                  <a:pt x="0" y="0"/>
                </a:moveTo>
                <a:lnTo>
                  <a:pt x="6814109" y="0"/>
                </a:lnTo>
                <a:lnTo>
                  <a:pt x="6814109" y="4114800"/>
                </a:lnTo>
                <a:lnTo>
                  <a:pt x="0" y="41148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486266" y="2707757"/>
            <a:ext cx="4179687" cy="2021727"/>
          </a:xfrm>
          <a:custGeom>
            <a:avLst/>
            <a:gdLst/>
            <a:ahLst/>
            <a:cxnLst/>
            <a:rect l="l" t="t" r="r" b="b"/>
            <a:pathLst>
              <a:path w="6269530" h="3032590">
                <a:moveTo>
                  <a:pt x="0" y="0"/>
                </a:moveTo>
                <a:lnTo>
                  <a:pt x="6269530" y="0"/>
                </a:lnTo>
                <a:lnTo>
                  <a:pt x="6269530" y="3032590"/>
                </a:lnTo>
                <a:lnTo>
                  <a:pt x="0" y="3032590"/>
                </a:lnTo>
                <a:lnTo>
                  <a:pt x="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sp>
        <p:nvSpPr>
          <p:cNvPr id="5" name="Freeform 5"/>
          <p:cNvSpPr/>
          <p:nvPr/>
        </p:nvSpPr>
        <p:spPr>
          <a:xfrm>
            <a:off x="9039764" y="1098501"/>
            <a:ext cx="3752067" cy="3464443"/>
          </a:xfrm>
          <a:custGeom>
            <a:avLst/>
            <a:gdLst/>
            <a:ahLst/>
            <a:cxnLst/>
            <a:rect l="l" t="t" r="r" b="b"/>
            <a:pathLst>
              <a:path w="5628101" h="5196665">
                <a:moveTo>
                  <a:pt x="0" y="0"/>
                </a:moveTo>
                <a:lnTo>
                  <a:pt x="5628101" y="0"/>
                </a:lnTo>
                <a:lnTo>
                  <a:pt x="5628101" y="5196665"/>
                </a:lnTo>
                <a:lnTo>
                  <a:pt x="0" y="519666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9039763" y="2707757"/>
            <a:ext cx="4179687" cy="2021727"/>
          </a:xfrm>
          <a:custGeom>
            <a:avLst/>
            <a:gdLst/>
            <a:ahLst/>
            <a:cxnLst/>
            <a:rect l="l" t="t" r="r" b="b"/>
            <a:pathLst>
              <a:path w="6269530" h="3032590">
                <a:moveTo>
                  <a:pt x="6269530" y="0"/>
                </a:moveTo>
                <a:lnTo>
                  <a:pt x="0" y="0"/>
                </a:lnTo>
                <a:lnTo>
                  <a:pt x="0" y="3032590"/>
                </a:lnTo>
                <a:lnTo>
                  <a:pt x="6269530" y="3032590"/>
                </a:lnTo>
                <a:lnTo>
                  <a:pt x="626953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grpSp>
        <p:nvGrpSpPr>
          <p:cNvPr id="7" name="Group 7"/>
          <p:cNvGrpSpPr/>
          <p:nvPr/>
        </p:nvGrpSpPr>
        <p:grpSpPr>
          <a:xfrm>
            <a:off x="910245" y="642098"/>
            <a:ext cx="10477225" cy="5748069"/>
            <a:chOff x="0" y="0"/>
            <a:chExt cx="3131268" cy="1891157"/>
          </a:xfrm>
        </p:grpSpPr>
        <p:sp>
          <p:nvSpPr>
            <p:cNvPr id="8" name="Freeform 8"/>
            <p:cNvSpPr/>
            <p:nvPr/>
          </p:nvSpPr>
          <p:spPr>
            <a:xfrm>
              <a:off x="0" y="0"/>
              <a:ext cx="3131268" cy="1891157"/>
            </a:xfrm>
            <a:custGeom>
              <a:avLst/>
              <a:gdLst/>
              <a:ahLst/>
              <a:cxnLst/>
              <a:rect l="l" t="t" r="r" b="b"/>
              <a:pathLst>
                <a:path w="3131268" h="1891157">
                  <a:moveTo>
                    <a:pt x="33210" y="0"/>
                  </a:moveTo>
                  <a:lnTo>
                    <a:pt x="3098058" y="0"/>
                  </a:lnTo>
                  <a:cubicBezTo>
                    <a:pt x="3116400" y="0"/>
                    <a:pt x="3131268" y="14869"/>
                    <a:pt x="3131268" y="33210"/>
                  </a:cubicBezTo>
                  <a:lnTo>
                    <a:pt x="3131268" y="1857947"/>
                  </a:lnTo>
                  <a:cubicBezTo>
                    <a:pt x="3131268" y="1876289"/>
                    <a:pt x="3116400" y="1891157"/>
                    <a:pt x="3098058" y="1891157"/>
                  </a:cubicBezTo>
                  <a:lnTo>
                    <a:pt x="33210" y="1891157"/>
                  </a:lnTo>
                  <a:cubicBezTo>
                    <a:pt x="14869" y="1891157"/>
                    <a:pt x="0" y="1876289"/>
                    <a:pt x="0" y="1857947"/>
                  </a:cubicBezTo>
                  <a:lnTo>
                    <a:pt x="0" y="33210"/>
                  </a:lnTo>
                  <a:cubicBezTo>
                    <a:pt x="0" y="14869"/>
                    <a:pt x="14869" y="0"/>
                    <a:pt x="33210" y="0"/>
                  </a:cubicBezTo>
                  <a:close/>
                </a:path>
              </a:pathLst>
            </a:custGeom>
            <a:solidFill>
              <a:srgbClr val="FFFFFF">
                <a:alpha val="80000"/>
              </a:srgbClr>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3131268" cy="192925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3" name="Freeform 13"/>
          <p:cNvSpPr/>
          <p:nvPr/>
        </p:nvSpPr>
        <p:spPr>
          <a:xfrm>
            <a:off x="10829260" y="5552795"/>
            <a:ext cx="1075341" cy="1196750"/>
          </a:xfrm>
          <a:custGeom>
            <a:avLst/>
            <a:gdLst/>
            <a:ahLst/>
            <a:cxnLst/>
            <a:rect l="l" t="t" r="r" b="b"/>
            <a:pathLst>
              <a:path w="1613011" h="1795125">
                <a:moveTo>
                  <a:pt x="0" y="0"/>
                </a:moveTo>
                <a:lnTo>
                  <a:pt x="1613011" y="0"/>
                </a:lnTo>
                <a:lnTo>
                  <a:pt x="1613011" y="1795125"/>
                </a:lnTo>
                <a:lnTo>
                  <a:pt x="0" y="1795125"/>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258870" y="4545103"/>
            <a:ext cx="2531471" cy="2453580"/>
          </a:xfrm>
          <a:custGeom>
            <a:avLst/>
            <a:gdLst/>
            <a:ahLst/>
            <a:cxnLst/>
            <a:rect l="l" t="t" r="r" b="b"/>
            <a:pathLst>
              <a:path w="3797207" h="3680370">
                <a:moveTo>
                  <a:pt x="0" y="0"/>
                </a:moveTo>
                <a:lnTo>
                  <a:pt x="3797207" y="0"/>
                </a:lnTo>
                <a:lnTo>
                  <a:pt x="3797207" y="3680370"/>
                </a:lnTo>
                <a:lnTo>
                  <a:pt x="0" y="3680370"/>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752600" y="-551375"/>
            <a:ext cx="4876800" cy="1381760"/>
          </a:xfrm>
          <a:custGeom>
            <a:avLst/>
            <a:gdLst/>
            <a:ahLst/>
            <a:cxnLst/>
            <a:rect l="l" t="t" r="r" b="b"/>
            <a:pathLst>
              <a:path w="7315200" h="2072640">
                <a:moveTo>
                  <a:pt x="0" y="0"/>
                </a:moveTo>
                <a:lnTo>
                  <a:pt x="7315200" y="0"/>
                </a:lnTo>
                <a:lnTo>
                  <a:pt x="7315200" y="2072640"/>
                </a:lnTo>
                <a:lnTo>
                  <a:pt x="0" y="20726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flipH="1">
            <a:off x="8691207" y="-392879"/>
            <a:ext cx="4876800" cy="1223264"/>
          </a:xfrm>
          <a:custGeom>
            <a:avLst/>
            <a:gdLst/>
            <a:ahLst/>
            <a:cxnLst/>
            <a:rect l="l" t="t" r="r" b="b"/>
            <a:pathLst>
              <a:path w="7315200" h="1834896">
                <a:moveTo>
                  <a:pt x="7315200" y="0"/>
                </a:moveTo>
                <a:lnTo>
                  <a:pt x="0" y="0"/>
                </a:lnTo>
                <a:lnTo>
                  <a:pt x="0" y="1834896"/>
                </a:lnTo>
                <a:lnTo>
                  <a:pt x="7315200" y="1834896"/>
                </a:lnTo>
                <a:lnTo>
                  <a:pt x="731520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7" name="Picture 5">
            <a:extLst>
              <a:ext uri="{FF2B5EF4-FFF2-40B4-BE49-F238E27FC236}">
                <a16:creationId xmlns:a16="http://schemas.microsoft.com/office/drawing/2014/main" id="{4238E773-8F6F-DC6C-5BB3-1413DD09123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43052" y="423411"/>
            <a:ext cx="3618240" cy="2342810"/>
          </a:xfrm>
          <a:prstGeom prst="rect">
            <a:avLst/>
          </a:prstGeom>
        </p:spPr>
      </p:pic>
      <p:pic>
        <p:nvPicPr>
          <p:cNvPr id="18" name="Picture 17" descr="A picture containing toy, doll&#10;&#10;Description automatically generated">
            <a:extLst>
              <a:ext uri="{FF2B5EF4-FFF2-40B4-BE49-F238E27FC236}">
                <a16:creationId xmlns:a16="http://schemas.microsoft.com/office/drawing/2014/main" id="{5EC37F96-AE3C-A01E-B8B7-F7DCDFB4CAB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5096" y="3065683"/>
            <a:ext cx="3792317" cy="3792317"/>
          </a:xfrm>
          <a:prstGeom prst="rect">
            <a:avLst/>
          </a:prstGeom>
        </p:spPr>
      </p:pic>
      <p:sp>
        <p:nvSpPr>
          <p:cNvPr id="21" name="TextBox 15">
            <a:extLst>
              <a:ext uri="{FF2B5EF4-FFF2-40B4-BE49-F238E27FC236}">
                <a16:creationId xmlns:a16="http://schemas.microsoft.com/office/drawing/2014/main" id="{40AAD7F6-8C34-C820-4E81-911877664592}"/>
              </a:ext>
            </a:extLst>
          </p:cNvPr>
          <p:cNvSpPr txBox="1"/>
          <p:nvPr/>
        </p:nvSpPr>
        <p:spPr>
          <a:xfrm>
            <a:off x="4306628" y="2115288"/>
            <a:ext cx="6708702" cy="2033762"/>
          </a:xfrm>
          <a:prstGeom prst="rect">
            <a:avLst/>
          </a:prstGeom>
        </p:spPr>
        <p:txBody>
          <a:bodyPr wrap="square" lIns="0" tIns="0" rIns="0" bIns="0" rtlCol="0" anchor="t">
            <a:spAutoFit/>
          </a:bodyPr>
          <a:lstStyle/>
          <a:p>
            <a:pPr marL="457200" marR="0" indent="-457200" algn="just">
              <a:lnSpc>
                <a:spcPct val="120000"/>
              </a:lnSpc>
              <a:spcBef>
                <a:spcPts val="0"/>
              </a:spcBef>
              <a:spcAft>
                <a:spcPts val="0"/>
              </a:spcAft>
              <a:buFont typeface="Arial" panose="020B0604020202020204" pitchFamily="34" charset="0"/>
              <a:buChar char="•"/>
            </a:pPr>
            <a:r>
              <a:rPr lang="nl-NL" sz="2800" b="1" dirty="0">
                <a:effectLst/>
                <a:latin typeface="Cambria" panose="02040503050406030204" pitchFamily="18" charset="0"/>
                <a:ea typeface="Cambria" panose="02040503050406030204" pitchFamily="18" charset="0"/>
                <a:cs typeface="Calibri" panose="020F0502020204030204" pitchFamily="34" charset="0"/>
              </a:rPr>
              <a:t>Thu nhập gia đình em có được từ những hoạt động nào của người thân? (Đi làm, làm thêm, trồng trọt, chăn nuôi, buôn bán,…).</a:t>
            </a:r>
            <a:endParaRPr lang="en-US" sz="2800" b="1" dirty="0">
              <a:effectLst/>
              <a:latin typeface="Cambria" panose="02040503050406030204" pitchFamily="18" charset="0"/>
              <a:ea typeface="Cambria" panose="02040503050406030204" pitchFamily="18" charset="0"/>
              <a:cs typeface="Calibri" panose="020F0502020204030204" pitchFamily="34" charset="0"/>
            </a:endParaRPr>
          </a:p>
        </p:txBody>
      </p:sp>
      <p:sp>
        <p:nvSpPr>
          <p:cNvPr id="25" name="TextBox 23">
            <a:extLst>
              <a:ext uri="{FF2B5EF4-FFF2-40B4-BE49-F238E27FC236}">
                <a16:creationId xmlns:a16="http://schemas.microsoft.com/office/drawing/2014/main" id="{A23897DA-0F77-1413-39FE-5E873FF6D13F}"/>
              </a:ext>
            </a:extLst>
          </p:cNvPr>
          <p:cNvSpPr txBox="1"/>
          <p:nvPr/>
        </p:nvSpPr>
        <p:spPr>
          <a:xfrm>
            <a:off x="4338992" y="1348213"/>
            <a:ext cx="5981579" cy="986489"/>
          </a:xfrm>
          <a:prstGeom prst="rect">
            <a:avLst/>
          </a:prstGeom>
        </p:spPr>
        <p:txBody>
          <a:bodyPr wrap="square" lIns="0" tIns="0" rIns="0" bIns="0" rtlCol="0" anchor="t">
            <a:spAutoFit/>
          </a:bodyPr>
          <a:lstStyle/>
          <a:p>
            <a:pPr marL="457200" marR="0" indent="-457200" algn="just">
              <a:lnSpc>
                <a:spcPct val="120000"/>
              </a:lnSpc>
              <a:spcBef>
                <a:spcPts val="0"/>
              </a:spcBef>
              <a:spcAft>
                <a:spcPts val="0"/>
              </a:spcAft>
              <a:buFont typeface="Arial" panose="020B0604020202020204" pitchFamily="34" charset="0"/>
              <a:buChar char="•"/>
            </a:pPr>
            <a:r>
              <a:rPr lang="nl-NL" sz="2800" b="1" dirty="0">
                <a:effectLst/>
                <a:latin typeface="Cambria" panose="02040503050406030204" pitchFamily="18" charset="0"/>
                <a:ea typeface="Cambria" panose="02040503050406030204" pitchFamily="18" charset="0"/>
                <a:cs typeface="Calibri" panose="020F0502020204030204" pitchFamily="34" charset="0"/>
              </a:rPr>
              <a:t>Người thân của em làm nghề gì?</a:t>
            </a:r>
            <a:endParaRPr lang="en-US" sz="2800" b="1" dirty="0">
              <a:effectLst/>
              <a:latin typeface="Cambria" panose="02040503050406030204" pitchFamily="18" charset="0"/>
              <a:ea typeface="Cambria" panose="02040503050406030204" pitchFamily="18" charset="0"/>
              <a:cs typeface="Calibri" panose="020F0502020204030204" pitchFamily="34" charset="0"/>
            </a:endParaRPr>
          </a:p>
        </p:txBody>
      </p:sp>
      <p:sp>
        <p:nvSpPr>
          <p:cNvPr id="29" name="TextBox 15">
            <a:extLst>
              <a:ext uri="{FF2B5EF4-FFF2-40B4-BE49-F238E27FC236}">
                <a16:creationId xmlns:a16="http://schemas.microsoft.com/office/drawing/2014/main" id="{081D474F-F97F-C1B0-0ED9-3CB12B26F9ED}"/>
              </a:ext>
            </a:extLst>
          </p:cNvPr>
          <p:cNvSpPr txBox="1"/>
          <p:nvPr/>
        </p:nvSpPr>
        <p:spPr>
          <a:xfrm>
            <a:off x="4400284" y="4484410"/>
            <a:ext cx="6657575" cy="986489"/>
          </a:xfrm>
          <a:prstGeom prst="rect">
            <a:avLst/>
          </a:prstGeom>
        </p:spPr>
        <p:txBody>
          <a:bodyPr wrap="square" lIns="0" tIns="0" rIns="0" bIns="0" rtlCol="0" anchor="t">
            <a:spAutoFit/>
          </a:bodyPr>
          <a:lstStyle/>
          <a:p>
            <a:pPr marL="457200" marR="0" indent="-457200" algn="just">
              <a:lnSpc>
                <a:spcPct val="120000"/>
              </a:lnSpc>
              <a:spcBef>
                <a:spcPts val="0"/>
              </a:spcBef>
              <a:spcAft>
                <a:spcPts val="0"/>
              </a:spcAft>
              <a:buFont typeface="Arial" panose="020B0604020202020204" pitchFamily="34" charset="0"/>
              <a:buChar char="•"/>
            </a:pPr>
            <a:r>
              <a:rPr lang="nl-NL" sz="2800" b="1" dirty="0">
                <a:effectLst/>
                <a:latin typeface="Cambria" panose="02040503050406030204" pitchFamily="18" charset="0"/>
                <a:ea typeface="Cambria" panose="02040503050406030204" pitchFamily="18" charset="0"/>
                <a:cs typeface="Calibri" panose="020F0502020204030204" pitchFamily="34" charset="0"/>
              </a:rPr>
              <a:t>Theo em, công việc của người thân có vất vả không, có khó không?</a:t>
            </a:r>
            <a:endParaRPr lang="en-US" sz="2800" b="1" dirty="0">
              <a:effectLst/>
              <a:latin typeface="Cambria" panose="02040503050406030204" pitchFamily="18" charset="0"/>
              <a:ea typeface="Cambria" panose="02040503050406030204" pitchFamily="18" charset="0"/>
              <a:cs typeface="Calibri" panose="020F0502020204030204" pitchFamily="34" charset="0"/>
            </a:endParaRPr>
          </a:p>
        </p:txBody>
      </p:sp>
      <p:pic>
        <p:nvPicPr>
          <p:cNvPr id="31" name="Picture 30">
            <a:extLst>
              <a:ext uri="{FF2B5EF4-FFF2-40B4-BE49-F238E27FC236}">
                <a16:creationId xmlns:a16="http://schemas.microsoft.com/office/drawing/2014/main" id="{5715E06A-2667-6E13-098C-A374E2F014D9}"/>
              </a:ext>
            </a:extLst>
          </p:cNvPr>
          <p:cNvPicPr>
            <a:picLocks noChangeAspect="1"/>
          </p:cNvPicPr>
          <p:nvPr/>
        </p:nvPicPr>
        <p:blipFill>
          <a:blip r:embed="rId15"/>
          <a:stretch>
            <a:fillRect/>
          </a:stretch>
        </p:blipFill>
        <p:spPr>
          <a:xfrm>
            <a:off x="738575" y="737682"/>
            <a:ext cx="2993395" cy="17679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2" name="Rectangle: Rounded Corners 1">
            <a:extLst>
              <a:ext uri="{FF2B5EF4-FFF2-40B4-BE49-F238E27FC236}">
                <a16:creationId xmlns:a16="http://schemas.microsoft.com/office/drawing/2014/main"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Lao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động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là</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gì</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3" name="TextBox 2">
            <a:extLst>
              <a:ext uri="{FF2B5EF4-FFF2-40B4-BE49-F238E27FC236}">
                <a16:creationId xmlns:a16="http://schemas.microsoft.com/office/drawing/2014/main" id="{08F32669-0E35-48C1-A25D-E09F35CA0C0B}"/>
              </a:ext>
            </a:extLst>
          </p:cNvPr>
          <p:cNvSpPr txBox="1"/>
          <p:nvPr/>
        </p:nvSpPr>
        <p:spPr>
          <a:xfrm>
            <a:off x="1477926" y="1600200"/>
            <a:ext cx="9428199" cy="1200329"/>
          </a:xfrm>
          <a:prstGeom prst="rect">
            <a:avLst/>
          </a:prstGeom>
          <a:noFill/>
        </p:spPr>
        <p:txBody>
          <a:bodyPr wrap="square" rtlCol="0">
            <a:spAutoFit/>
          </a:bodyPr>
          <a:lstStyle/>
          <a:p>
            <a:pPr lvl="0" algn="just"/>
            <a:r>
              <a:rPr lang="vi-VN" sz="3600" b="1" dirty="0">
                <a:solidFill>
                  <a:srgbClr val="0070C0"/>
                </a:solidFill>
                <a:latin typeface="Cambria" panose="02040503050406030204" pitchFamily="18" charset="0"/>
                <a:ea typeface="Cambria" panose="02040503050406030204" pitchFamily="18" charset="0"/>
                <a:cs typeface="Calibri" panose="020F0502020204030204" pitchFamily="34" charset="0"/>
              </a:rPr>
              <a:t>Lao động là một hoạt động của con người </a:t>
            </a:r>
            <a:r>
              <a:rPr lang="en-US" sz="3600" b="1" dirty="0" err="1">
                <a:solidFill>
                  <a:srgbClr val="0070C0"/>
                </a:solidFill>
                <a:latin typeface="Cambria" panose="02040503050406030204" pitchFamily="18" charset="0"/>
                <a:ea typeface="Cambria" panose="02040503050406030204" pitchFamily="18" charset="0"/>
                <a:cs typeface="Calibri" panose="020F0502020204030204" pitchFamily="34" charset="0"/>
              </a:rPr>
              <a:t>để</a:t>
            </a:r>
            <a:r>
              <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70C0"/>
                </a:solidFill>
                <a:latin typeface="Cambria" panose="02040503050406030204" pitchFamily="18" charset="0"/>
                <a:ea typeface="Cambria" panose="02040503050406030204" pitchFamily="18" charset="0"/>
                <a:cs typeface="Calibri" panose="020F0502020204030204" pitchFamily="34" charset="0"/>
              </a:rPr>
              <a:t>tạo</a:t>
            </a:r>
            <a:r>
              <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70C0"/>
                </a:solidFill>
                <a:latin typeface="Cambria" panose="02040503050406030204" pitchFamily="18" charset="0"/>
                <a:ea typeface="Cambria" panose="02040503050406030204" pitchFamily="18" charset="0"/>
                <a:cs typeface="Calibri" panose="020F0502020204030204" pitchFamily="34" charset="0"/>
              </a:rPr>
              <a:t>ra</a:t>
            </a:r>
            <a:r>
              <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srgbClr val="0070C0"/>
                </a:solidFill>
                <a:latin typeface="Cambria" panose="02040503050406030204" pitchFamily="18" charset="0"/>
                <a:ea typeface="Cambria" panose="02040503050406030204" pitchFamily="18" charset="0"/>
                <a:cs typeface="Calibri" panose="020F0502020204030204" pitchFamily="34" charset="0"/>
              </a:rPr>
              <a:t>những sản phẩm có giá trị sử dụng</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Các nguyên tắc giải quyết tranh chấp lao động - FBLAW">
            <a:extLst>
              <a:ext uri="{FF2B5EF4-FFF2-40B4-BE49-F238E27FC236}">
                <a16:creationId xmlns:a16="http://schemas.microsoft.com/office/drawing/2014/main" id="{F4F59833-C476-4080-B6AA-EDA4ADCC1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0888" y="2943225"/>
            <a:ext cx="5819775"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1272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2" name="Rectangle: Rounded Corners 1">
            <a:extLst>
              <a:ext uri="{FF2B5EF4-FFF2-40B4-BE49-F238E27FC236}">
                <a16:creationId xmlns:a16="http://schemas.microsoft.com/office/drawing/2014/main" id="{875CEDB7-8BB8-4EFC-BCE8-3294C78C5595}"/>
              </a:ext>
            </a:extLst>
          </p:cNvPr>
          <p:cNvSpPr/>
          <p:nvPr/>
        </p:nvSpPr>
        <p:spPr>
          <a:xfrm>
            <a:off x="3721395" y="590550"/>
            <a:ext cx="499398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Tiền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lương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là</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gì</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TextBox 2">
            <a:extLst>
              <a:ext uri="{FF2B5EF4-FFF2-40B4-BE49-F238E27FC236}">
                <a16:creationId xmlns:a16="http://schemas.microsoft.com/office/drawing/2014/main" id="{08F32669-0E35-48C1-A25D-E09F35CA0C0B}"/>
              </a:ext>
            </a:extLst>
          </p:cNvPr>
          <p:cNvSpPr txBox="1"/>
          <p:nvPr/>
        </p:nvSpPr>
        <p:spPr>
          <a:xfrm>
            <a:off x="1952625" y="1600200"/>
            <a:ext cx="89535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Tiền</a:t>
            </a:r>
            <a:r>
              <a:rPr kumimoji="0" lang="nl-NL" sz="40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lương là sự trả công hoặc thu nhập mà được quy đổi bằng tiền.</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Khái niệm tiền lương và bản chất kinh tế của tiền lương - Tân Thành Thịnh">
            <a:extLst>
              <a:ext uri="{FF2B5EF4-FFF2-40B4-BE49-F238E27FC236}">
                <a16:creationId xmlns:a16="http://schemas.microsoft.com/office/drawing/2014/main" id="{E1C7D55B-910E-4C4B-B934-2E0465754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0" y="3036570"/>
            <a:ext cx="5670550" cy="3402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4243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325</Words>
  <Application>Microsoft Office PowerPoint</Application>
  <PresentationFormat>Widescreen</PresentationFormat>
  <Paragraphs>23</Paragraphs>
  <Slides>19</Slides>
  <Notes>1</Notes>
  <HiddenSlides>0</HiddenSlides>
  <MMClips>3</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19</vt:i4>
      </vt:variant>
    </vt:vector>
  </HeadingPairs>
  <TitlesOfParts>
    <vt:vector size="29" baseType="lpstr">
      <vt:lpstr>等线</vt:lpstr>
      <vt:lpstr>等线 Light</vt:lpstr>
      <vt:lpstr>Arial</vt:lpstr>
      <vt:lpstr>Calibri</vt:lpstr>
      <vt:lpstr>Cambria</vt:lpstr>
      <vt:lpstr>Georgia</vt:lpstr>
      <vt:lpstr>Office 主题​​</vt:lpstr>
      <vt:lpstr>1_Office Theme</vt:lpstr>
      <vt:lpstr>1_Simple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51</cp:revision>
  <dcterms:created xsi:type="dcterms:W3CDTF">2022-10-04T12:04:18Z</dcterms:created>
  <dcterms:modified xsi:type="dcterms:W3CDTF">2026-01-11T04:11:48Z</dcterms:modified>
</cp:coreProperties>
</file>