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1"/>
  </p:notesMasterIdLst>
  <p:sldIdLst>
    <p:sldId id="262" r:id="rId3"/>
    <p:sldId id="339" r:id="rId4"/>
    <p:sldId id="259" r:id="rId5"/>
    <p:sldId id="256" r:id="rId6"/>
    <p:sldId id="307" r:id="rId7"/>
    <p:sldId id="309" r:id="rId8"/>
    <p:sldId id="325" r:id="rId9"/>
    <p:sldId id="4412" r:id="rId10"/>
    <p:sldId id="310" r:id="rId11"/>
    <p:sldId id="315" r:id="rId12"/>
    <p:sldId id="311" r:id="rId13"/>
    <p:sldId id="4413" r:id="rId14"/>
    <p:sldId id="4414" r:id="rId15"/>
    <p:sldId id="4415" r:id="rId16"/>
    <p:sldId id="4417" r:id="rId17"/>
    <p:sldId id="4416" r:id="rId18"/>
    <p:sldId id="313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83" autoAdjust="0"/>
  </p:normalViewPr>
  <p:slideViewPr>
    <p:cSldViewPr snapToGrid="0">
      <p:cViewPr varScale="1">
        <p:scale>
          <a:sx n="77" d="100"/>
          <a:sy n="77" d="100"/>
        </p:scale>
        <p:origin x="91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73F7A-B09D-4783-9D58-EBB62DE62A7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225D6-FC7C-4D3C-9AFD-C9FCF00E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07A98-2999-4389-9D5D-C2D6D1C0B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2E6DB8-40CE-467E-936B-C061205F0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7DDCE0-0A5C-4F23-B247-8FC07C17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11BC8F-F3D8-45DC-8033-A08DB339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AC0557-B62E-43DD-89BC-13A06F88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181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567898-1EA0-4C80-A767-35473596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072F83-5E2A-456F-BBBC-1FA8384C3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B039E3-9AC1-434D-8F61-71D02ED0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CBCD67-44C5-49BA-ACC5-77DDC47C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CC29B-05B9-4D24-923D-30499B60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083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4EBD2F-7D26-4060-A23C-2DF6E9265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6DAD53-AF4E-440B-AA08-8CE9A19F8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DFB5A4-F3D6-4593-8C77-8BA7001E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E18204-54F1-463C-AB86-C3097D3C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DB5244-0A7C-4147-B7DD-61F94BBD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5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20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7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64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8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3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3158F-0FA8-47FF-A27B-FE069A24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FC1A43-3B5C-4375-9FB9-C49C6AF78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476B02-F33A-4B43-93DC-A856D150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28660-3700-4289-88A6-858745C3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95B335-DE2C-4E6C-A54A-FA8EBB6D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65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16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71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9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46FBB-CD63-4915-A77A-40B5A73D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B0CEF4-BEBD-49E5-9794-E33A8BDB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9D9C67-1930-4CAA-9EFF-D4D55D65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A3EEF1-EFEB-441A-BB56-FF83331E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98F758-0F4C-4A22-B72F-D22A1D04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902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1667-DBAA-4785-B829-C3E61348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A250A5-C5E2-40C0-9D44-6512821A4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F61A21-5761-4DC1-97B9-0DDCC7891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95B793-EA6C-4809-A2C8-C1990931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4F8B57-693C-4A00-9D63-A13B05BF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6FF2A0-5B5C-4B21-B0D4-A4039B27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759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52AD3-E328-451C-ABA7-0E7A91A4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20398E-8A01-444C-BFFC-09E05709B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989593-66A2-44C5-990E-46B6F02F5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8ABDAD-3F98-415F-8717-7D2C88347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7CD801E-8726-4DA0-A922-1F58801E7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3E0C6E-36E5-450C-9188-CF550AEB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2FA2A7-FD44-45BF-B8D8-AF633F72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AC7A0F-BD48-49B1-9537-6D4ABDA2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357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00651F-7E18-417D-8A17-621B354D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57C302-CD4D-46FB-80CE-1D733350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28C0DC-FDD2-4CA0-AEB4-37A5316C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29FC85-F1A7-4D7D-9AB1-B79C2F08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904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BFA894-3176-4D82-AC72-85B0D35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500127-DE07-4263-8266-B256FB79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7A5A98-E532-4642-A101-04DB4715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969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20E21-BB66-4C2E-86F7-9C9830AD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3FCC7E-4F3E-4436-84D4-2F7A074A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D36BEC-67AB-4747-BB50-66EB6B819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24E189-C79D-4E39-829D-32A2790F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15CE5-E55E-4901-B9B4-EC4A4C19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F0F19E-E2BB-4C61-9F83-EC9AA14C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546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97AD4-1D19-4D40-8C7B-A6FE2A6C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DFEC7A-AF19-48A6-823B-8E32E88A0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B416DB-7287-470C-8EE8-CDE460038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B0E2E8-B8BE-4A01-9FD8-AE33A8A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6A6DC8-69B7-4C06-87F2-79E1C035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F71D0-AFBA-4E49-83A2-DBAA3A68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16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0EF7A1-72BC-42EB-8189-8629476F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391E3F-5500-4C6B-8828-F93E6A5FF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63BB0-9A8D-465B-8FB3-997AA4941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FFC0-C13B-4310-A937-3326E0D3D9BD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D9C3DE-27C6-4776-9CD3-9BDEE019A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29AEC9-4F7E-4BEE-9DF0-FEBE9216A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2FB108-B80C-6025-B09A-E68EA00E0D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1B62A88-34E9-422D-BAF0-222E0442EBD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310" y="-72829"/>
            <a:ext cx="1535378" cy="15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9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83511B8-2EF7-A52E-C8A3-FA43713219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310" y="-72829"/>
            <a:ext cx="1535378" cy="15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1.png"/><Relationship Id="rId2" Type="http://schemas.microsoft.com/office/2007/relationships/media" Target="../media/media1.wav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FDCF2">
                <a:alpha val="100000"/>
              </a:srgbClr>
            </a:gs>
            <a:gs pos="50000">
              <a:srgbClr val="BB80C5">
                <a:alpha val="100000"/>
              </a:srgbClr>
            </a:gs>
            <a:gs pos="100000">
              <a:srgbClr val="54205E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99156" y="859526"/>
            <a:ext cx="3785271" cy="1889806"/>
          </a:xfrm>
          <a:custGeom>
            <a:avLst/>
            <a:gdLst/>
            <a:ahLst/>
            <a:cxnLst/>
            <a:rect l="l" t="t" r="r" b="b"/>
            <a:pathLst>
              <a:path w="5677906" h="2834709">
                <a:moveTo>
                  <a:pt x="0" y="0"/>
                </a:moveTo>
                <a:lnTo>
                  <a:pt x="5677906" y="0"/>
                </a:lnTo>
                <a:lnTo>
                  <a:pt x="5677906" y="2834709"/>
                </a:lnTo>
                <a:lnTo>
                  <a:pt x="0" y="2834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51982" y="1957574"/>
            <a:ext cx="7409997" cy="2787325"/>
            <a:chOff x="0" y="0"/>
            <a:chExt cx="2927406" cy="11011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7406" cy="1101166"/>
            </a:xfrm>
            <a:custGeom>
              <a:avLst/>
              <a:gdLst/>
              <a:ahLst/>
              <a:cxnLst/>
              <a:rect l="l" t="t" r="r" b="b"/>
              <a:pathLst>
                <a:path w="2927406" h="1101166">
                  <a:moveTo>
                    <a:pt x="35523" y="0"/>
                  </a:moveTo>
                  <a:lnTo>
                    <a:pt x="2891883" y="0"/>
                  </a:lnTo>
                  <a:cubicBezTo>
                    <a:pt x="2901305" y="0"/>
                    <a:pt x="2910340" y="3743"/>
                    <a:pt x="2917002" y="10404"/>
                  </a:cubicBezTo>
                  <a:cubicBezTo>
                    <a:pt x="2923664" y="17066"/>
                    <a:pt x="2927406" y="26102"/>
                    <a:pt x="2927406" y="35523"/>
                  </a:cubicBezTo>
                  <a:lnTo>
                    <a:pt x="2927406" y="1065643"/>
                  </a:lnTo>
                  <a:cubicBezTo>
                    <a:pt x="2927406" y="1075064"/>
                    <a:pt x="2923664" y="1084099"/>
                    <a:pt x="2917002" y="1090761"/>
                  </a:cubicBezTo>
                  <a:cubicBezTo>
                    <a:pt x="2910340" y="1097423"/>
                    <a:pt x="2901305" y="1101166"/>
                    <a:pt x="2891883" y="1101166"/>
                  </a:cubicBezTo>
                  <a:lnTo>
                    <a:pt x="35523" y="1101166"/>
                  </a:lnTo>
                  <a:cubicBezTo>
                    <a:pt x="26102" y="1101166"/>
                    <a:pt x="17066" y="1097423"/>
                    <a:pt x="10404" y="1090761"/>
                  </a:cubicBezTo>
                  <a:cubicBezTo>
                    <a:pt x="3743" y="1084099"/>
                    <a:pt x="0" y="1075064"/>
                    <a:pt x="0" y="1065643"/>
                  </a:cubicBezTo>
                  <a:lnTo>
                    <a:pt x="0" y="35523"/>
                  </a:lnTo>
                  <a:cubicBezTo>
                    <a:pt x="0" y="26102"/>
                    <a:pt x="3743" y="17066"/>
                    <a:pt x="10404" y="10404"/>
                  </a:cubicBezTo>
                  <a:cubicBezTo>
                    <a:pt x="17066" y="3743"/>
                    <a:pt x="26102" y="0"/>
                    <a:pt x="35523" y="0"/>
                  </a:cubicBezTo>
                  <a:close/>
                </a:path>
              </a:pathLst>
            </a:custGeom>
            <a:solidFill>
              <a:srgbClr val="7A409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27406" cy="11392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2728693" y="773922"/>
            <a:ext cx="3414493" cy="1704695"/>
          </a:xfrm>
          <a:custGeom>
            <a:avLst/>
            <a:gdLst/>
            <a:ahLst/>
            <a:cxnLst/>
            <a:rect l="l" t="t" r="r" b="b"/>
            <a:pathLst>
              <a:path w="5121740" h="2557042">
                <a:moveTo>
                  <a:pt x="0" y="0"/>
                </a:moveTo>
                <a:lnTo>
                  <a:pt x="5121740" y="0"/>
                </a:lnTo>
                <a:lnTo>
                  <a:pt x="5121740" y="2557042"/>
                </a:lnTo>
                <a:lnTo>
                  <a:pt x="0" y="2557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636146" y="1399637"/>
            <a:ext cx="4018422" cy="4999592"/>
          </a:xfrm>
          <a:custGeom>
            <a:avLst/>
            <a:gdLst/>
            <a:ahLst/>
            <a:cxnLst/>
            <a:rect l="l" t="t" r="r" b="b"/>
            <a:pathLst>
              <a:path w="6027633" h="7499388">
                <a:moveTo>
                  <a:pt x="0" y="0"/>
                </a:moveTo>
                <a:lnTo>
                  <a:pt x="6027632" y="0"/>
                </a:lnTo>
                <a:lnTo>
                  <a:pt x="6027632" y="7499388"/>
                </a:lnTo>
                <a:lnTo>
                  <a:pt x="0" y="7499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553233">
            <a:off x="8069361" y="4869527"/>
            <a:ext cx="5388484" cy="2690215"/>
          </a:xfrm>
          <a:custGeom>
            <a:avLst/>
            <a:gdLst/>
            <a:ahLst/>
            <a:cxnLst/>
            <a:rect l="l" t="t" r="r" b="b"/>
            <a:pathLst>
              <a:path w="8082726" h="4035322">
                <a:moveTo>
                  <a:pt x="0" y="0"/>
                </a:moveTo>
                <a:lnTo>
                  <a:pt x="8082727" y="0"/>
                </a:lnTo>
                <a:lnTo>
                  <a:pt x="8082727" y="4035322"/>
                </a:lnTo>
                <a:lnTo>
                  <a:pt x="0" y="403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578828" y="456791"/>
            <a:ext cx="611198" cy="634262"/>
          </a:xfrm>
          <a:custGeom>
            <a:avLst/>
            <a:gdLst/>
            <a:ahLst/>
            <a:cxnLst/>
            <a:rect l="l" t="t" r="r" b="b"/>
            <a:pathLst>
              <a:path w="916797" h="951393">
                <a:moveTo>
                  <a:pt x="0" y="0"/>
                </a:moveTo>
                <a:lnTo>
                  <a:pt x="916797" y="0"/>
                </a:lnTo>
                <a:lnTo>
                  <a:pt x="916797" y="951393"/>
                </a:lnTo>
                <a:lnTo>
                  <a:pt x="0" y="9513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1200601" y="542394"/>
            <a:ext cx="611198" cy="634262"/>
          </a:xfrm>
          <a:custGeom>
            <a:avLst/>
            <a:gdLst/>
            <a:ahLst/>
            <a:cxnLst/>
            <a:rect l="l" t="t" r="r" b="b"/>
            <a:pathLst>
              <a:path w="916797" h="951393">
                <a:moveTo>
                  <a:pt x="0" y="0"/>
                </a:moveTo>
                <a:lnTo>
                  <a:pt x="916798" y="0"/>
                </a:lnTo>
                <a:lnTo>
                  <a:pt x="916798" y="951394"/>
                </a:lnTo>
                <a:lnTo>
                  <a:pt x="0" y="9513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-300415">
            <a:off x="2748242" y="5216653"/>
            <a:ext cx="5388484" cy="2690215"/>
          </a:xfrm>
          <a:custGeom>
            <a:avLst/>
            <a:gdLst/>
            <a:ahLst/>
            <a:cxnLst/>
            <a:rect l="l" t="t" r="r" b="b"/>
            <a:pathLst>
              <a:path w="8082726" h="4035322">
                <a:moveTo>
                  <a:pt x="0" y="0"/>
                </a:moveTo>
                <a:lnTo>
                  <a:pt x="8082727" y="0"/>
                </a:lnTo>
                <a:lnTo>
                  <a:pt x="8082727" y="4035322"/>
                </a:lnTo>
                <a:lnTo>
                  <a:pt x="0" y="403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1319994" y="4509422"/>
            <a:ext cx="3785271" cy="1889806"/>
          </a:xfrm>
          <a:custGeom>
            <a:avLst/>
            <a:gdLst/>
            <a:ahLst/>
            <a:cxnLst/>
            <a:rect l="l" t="t" r="r" b="b"/>
            <a:pathLst>
              <a:path w="5677906" h="2834709">
                <a:moveTo>
                  <a:pt x="0" y="0"/>
                </a:moveTo>
                <a:lnTo>
                  <a:pt x="5677906" y="0"/>
                </a:lnTo>
                <a:lnTo>
                  <a:pt x="5677906" y="2834710"/>
                </a:lnTo>
                <a:lnTo>
                  <a:pt x="0" y="2834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6686192" y="4455195"/>
            <a:ext cx="611198" cy="634262"/>
          </a:xfrm>
          <a:custGeom>
            <a:avLst/>
            <a:gdLst/>
            <a:ahLst/>
            <a:cxnLst/>
            <a:rect l="l" t="t" r="r" b="b"/>
            <a:pathLst>
              <a:path w="916797" h="951393">
                <a:moveTo>
                  <a:pt x="0" y="0"/>
                </a:moveTo>
                <a:lnTo>
                  <a:pt x="916797" y="0"/>
                </a:lnTo>
                <a:lnTo>
                  <a:pt x="916797" y="951393"/>
                </a:lnTo>
                <a:lnTo>
                  <a:pt x="0" y="9513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16" descr="A close up of a text&#10;&#10;AI-generated content may be incorrect.">
            <a:extLst>
              <a:ext uri="{FF2B5EF4-FFF2-40B4-BE49-F238E27FC236}">
                <a16:creationId xmlns:a16="http://schemas.microsoft.com/office/drawing/2014/main" id="{85045CBF-4858-D944-FF02-F5480E6B2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8" y="2222229"/>
            <a:ext cx="7103117" cy="2473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47882306-033F-494A-A3ED-0647FF106FD3}"/>
              </a:ext>
            </a:extLst>
          </p:cNvPr>
          <p:cNvCxnSpPr/>
          <p:nvPr/>
        </p:nvCxnSpPr>
        <p:spPr>
          <a:xfrm>
            <a:off x="6723246" y="4380165"/>
            <a:ext cx="4796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1">
            <a:extLst>
              <a:ext uri="{FF2B5EF4-FFF2-40B4-BE49-F238E27FC236}">
                <a16:creationId xmlns:a16="http://schemas.microsoft.com/office/drawing/2014/main" id="{90CE4C93-0F4D-40B5-A420-E781A16FF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2299" y="4560124"/>
            <a:ext cx="2375054" cy="22978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2CFE42-5775-43A8-ABFB-2A07DAA800F1}"/>
              </a:ext>
            </a:extLst>
          </p:cNvPr>
          <p:cNvSpPr txBox="1"/>
          <p:nvPr/>
        </p:nvSpPr>
        <p:spPr>
          <a:xfrm>
            <a:off x="674738" y="1328459"/>
            <a:ext cx="10842523" cy="769441"/>
          </a:xfrm>
          <a:custGeom>
            <a:avLst/>
            <a:gdLst>
              <a:gd name="connsiteX0" fmla="*/ 0 w 10842523"/>
              <a:gd name="connsiteY0" fmla="*/ 0 h 769441"/>
              <a:gd name="connsiteX1" fmla="*/ 10842523 w 10842523"/>
              <a:gd name="connsiteY1" fmla="*/ 0 h 769441"/>
              <a:gd name="connsiteX2" fmla="*/ 10842523 w 10842523"/>
              <a:gd name="connsiteY2" fmla="*/ 769441 h 769441"/>
              <a:gd name="connsiteX3" fmla="*/ 0 w 10842523"/>
              <a:gd name="connsiteY3" fmla="*/ 769441 h 769441"/>
              <a:gd name="connsiteX4" fmla="*/ 0 w 10842523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523" h="769441" fill="none" extrusionOk="0">
                <a:moveTo>
                  <a:pt x="0" y="0"/>
                </a:moveTo>
                <a:cubicBezTo>
                  <a:pt x="4222458" y="9338"/>
                  <a:pt x="9711719" y="118926"/>
                  <a:pt x="10842523" y="0"/>
                </a:cubicBezTo>
                <a:cubicBezTo>
                  <a:pt x="10842436" y="238859"/>
                  <a:pt x="10894176" y="434638"/>
                  <a:pt x="10842523" y="769441"/>
                </a:cubicBezTo>
                <a:cubicBezTo>
                  <a:pt x="5879994" y="844416"/>
                  <a:pt x="4847340" y="899841"/>
                  <a:pt x="0" y="769441"/>
                </a:cubicBezTo>
                <a:cubicBezTo>
                  <a:pt x="-41912" y="598670"/>
                  <a:pt x="-53008" y="157443"/>
                  <a:pt x="0" y="0"/>
                </a:cubicBezTo>
                <a:close/>
              </a:path>
              <a:path w="10842523" h="769441" stroke="0" extrusionOk="0">
                <a:moveTo>
                  <a:pt x="0" y="0"/>
                </a:moveTo>
                <a:cubicBezTo>
                  <a:pt x="2995517" y="-62486"/>
                  <a:pt x="9438015" y="158418"/>
                  <a:pt x="10842523" y="0"/>
                </a:cubicBezTo>
                <a:cubicBezTo>
                  <a:pt x="10891614" y="356780"/>
                  <a:pt x="10880486" y="636898"/>
                  <a:pt x="10842523" y="769441"/>
                </a:cubicBezTo>
                <a:cubicBezTo>
                  <a:pt x="6158838" y="919914"/>
                  <a:pt x="4872556" y="919155"/>
                  <a:pt x="0" y="769441"/>
                </a:cubicBezTo>
                <a:cubicBezTo>
                  <a:pt x="4901" y="691130"/>
                  <a:pt x="-52149" y="16605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0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	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7F7CE6-77C6-4B6F-AC99-D1BEA578FC60}"/>
              </a:ext>
            </a:extLst>
          </p:cNvPr>
          <p:cNvSpPr/>
          <p:nvPr/>
        </p:nvSpPr>
        <p:spPr>
          <a:xfrm>
            <a:off x="3701611" y="356082"/>
            <a:ext cx="5363515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B720A8-7C88-4BEA-B6D7-D17AE0E8DCBE}"/>
              </a:ext>
            </a:extLst>
          </p:cNvPr>
          <p:cNvSpPr txBox="1"/>
          <p:nvPr/>
        </p:nvSpPr>
        <p:spPr>
          <a:xfrm>
            <a:off x="4102828" y="270357"/>
            <a:ext cx="435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GIẢI NGHĨA TỪ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4565A68-7EA2-4ED1-A1E8-97FD71666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3428" y="107604"/>
            <a:ext cx="737453" cy="84146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B1BBB03-A10B-427D-BCCB-7A0A98366B82}"/>
              </a:ext>
            </a:extLst>
          </p:cNvPr>
          <p:cNvGrpSpPr/>
          <p:nvPr/>
        </p:nvGrpSpPr>
        <p:grpSpPr>
          <a:xfrm>
            <a:off x="602776" y="1197549"/>
            <a:ext cx="10986448" cy="2651119"/>
            <a:chOff x="256031" y="1133735"/>
            <a:chExt cx="9242811" cy="537713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9AB87AB-8A3F-4EE7-A482-64AA309B976F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697C215-DAD1-4131-9B6F-044B14A94B09}"/>
                </a:ext>
              </a:extLst>
            </p:cNvPr>
            <p:cNvSpPr/>
            <p:nvPr/>
          </p:nvSpPr>
          <p:spPr>
            <a:xfrm>
              <a:off x="407794" y="1406138"/>
              <a:ext cx="8939283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117EE24-5975-482D-BE04-E6350FD723BB}"/>
              </a:ext>
            </a:extLst>
          </p:cNvPr>
          <p:cNvSpPr txBox="1">
            <a:spLocks/>
          </p:cNvSpPr>
          <p:nvPr/>
        </p:nvSpPr>
        <p:spPr>
          <a:xfrm>
            <a:off x="1293383" y="1451068"/>
            <a:ext cx="10115446" cy="16860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5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sz="5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lang="en-US" sz="5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lang="en-US" sz="5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“</a:t>
            </a:r>
            <a:r>
              <a:rPr lang="en-US" sz="55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Tôi</a:t>
            </a:r>
            <a:r>
              <a:rPr lang="en-US" sz="55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yêu</a:t>
            </a:r>
            <a:r>
              <a:rPr lang="en-US" sz="55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</a:t>
            </a:r>
            <a:r>
              <a:rPr lang="en-US" sz="55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tôi</a:t>
            </a:r>
            <a:r>
              <a:rPr lang="en-US" sz="5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”, </a:t>
            </a:r>
            <a:r>
              <a:rPr lang="en-US" sz="55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</a:t>
            </a:r>
            <a:r>
              <a:rPr lang="en-US" sz="5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5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lang="en-US" sz="5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</a:t>
            </a:r>
            <a:r>
              <a:rPr lang="en-US" sz="5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chưa</a:t>
            </a:r>
            <a:r>
              <a:rPr lang="en-US" sz="5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hiểu</a:t>
            </a:r>
            <a:r>
              <a:rPr lang="en-US" sz="5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nghĩa</a:t>
            </a:r>
            <a:r>
              <a:rPr lang="en-US" sz="5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8B9379-3083-45A6-A49B-F4B37C514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6" b="89796" l="9756" r="91057">
                        <a14:foregroundMark x1="21138" y1="31020" x2="25203" y2="69796"/>
                        <a14:foregroundMark x1="44715" y1="22041" x2="44715" y2="22041"/>
                        <a14:foregroundMark x1="41870" y1="29796" x2="41870" y2="29796"/>
                        <a14:foregroundMark x1="17480" y1="82449" x2="19919" y2="78776"/>
                        <a14:foregroundMark x1="29675" y1="78776" x2="33333" y2="80816"/>
                        <a14:foregroundMark x1="19106" y1="26939" x2="26423" y2="28163"/>
                        <a14:foregroundMark x1="18699" y1="23265" x2="23577" y2="24490"/>
                        <a14:foregroundMark x1="72358" y1="40408" x2="72358" y2="66531"/>
                        <a14:foregroundMark x1="69919" y1="33061" x2="78455" y2="34286"/>
                        <a14:foregroundMark x1="88618" y1="34286" x2="91057" y2="32245"/>
                        <a14:foregroundMark x1="77642" y1="81224" x2="77642" y2="81224"/>
                        <a14:foregroundMark x1="44715" y1="23265" x2="44715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28" y="2812714"/>
            <a:ext cx="4583517" cy="45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7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0.44427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9363590-59BB-4613-AAE4-2205B2E1E4EC}"/>
              </a:ext>
            </a:extLst>
          </p:cNvPr>
          <p:cNvSpPr txBox="1"/>
          <p:nvPr/>
        </p:nvSpPr>
        <p:spPr>
          <a:xfrm>
            <a:off x="621576" y="791063"/>
            <a:ext cx="10842523" cy="5201424"/>
          </a:xfrm>
          <a:custGeom>
            <a:avLst/>
            <a:gdLst>
              <a:gd name="connsiteX0" fmla="*/ 0 w 10842523"/>
              <a:gd name="connsiteY0" fmla="*/ 0 h 5201424"/>
              <a:gd name="connsiteX1" fmla="*/ 10842523 w 10842523"/>
              <a:gd name="connsiteY1" fmla="*/ 0 h 5201424"/>
              <a:gd name="connsiteX2" fmla="*/ 10842523 w 10842523"/>
              <a:gd name="connsiteY2" fmla="*/ 5201424 h 5201424"/>
              <a:gd name="connsiteX3" fmla="*/ 0 w 10842523"/>
              <a:gd name="connsiteY3" fmla="*/ 5201424 h 5201424"/>
              <a:gd name="connsiteX4" fmla="*/ 0 w 10842523"/>
              <a:gd name="connsiteY4" fmla="*/ 0 h 5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523" h="5201424" fill="none" extrusionOk="0">
                <a:moveTo>
                  <a:pt x="0" y="0"/>
                </a:moveTo>
                <a:cubicBezTo>
                  <a:pt x="4222458" y="9338"/>
                  <a:pt x="9711719" y="118926"/>
                  <a:pt x="10842523" y="0"/>
                </a:cubicBezTo>
                <a:cubicBezTo>
                  <a:pt x="10845021" y="2425949"/>
                  <a:pt x="10760573" y="3315933"/>
                  <a:pt x="10842523" y="5201424"/>
                </a:cubicBezTo>
                <a:cubicBezTo>
                  <a:pt x="5879994" y="5276399"/>
                  <a:pt x="4847340" y="5331824"/>
                  <a:pt x="0" y="5201424"/>
                </a:cubicBezTo>
                <a:cubicBezTo>
                  <a:pt x="94029" y="3054502"/>
                  <a:pt x="57206" y="879441"/>
                  <a:pt x="0" y="0"/>
                </a:cubicBezTo>
                <a:close/>
              </a:path>
              <a:path w="10842523" h="5201424" stroke="0" extrusionOk="0">
                <a:moveTo>
                  <a:pt x="0" y="0"/>
                </a:moveTo>
                <a:cubicBezTo>
                  <a:pt x="2995517" y="-62486"/>
                  <a:pt x="9438015" y="158418"/>
                  <a:pt x="10842523" y="0"/>
                </a:cubicBezTo>
                <a:cubicBezTo>
                  <a:pt x="10685369" y="2432427"/>
                  <a:pt x="10674295" y="2646112"/>
                  <a:pt x="10842523" y="5201424"/>
                </a:cubicBezTo>
                <a:cubicBezTo>
                  <a:pt x="6158838" y="5351897"/>
                  <a:pt x="4872556" y="5351138"/>
                  <a:pt x="0" y="5201424"/>
                </a:cubicBezTo>
                <a:cubicBezTo>
                  <a:pt x="26562" y="2868625"/>
                  <a:pt x="-135358" y="205538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4974059-3ED3-46DC-A51A-563BDD518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436" y="764396"/>
            <a:ext cx="7029297" cy="21398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63CA661-7E41-4E20-AD70-B60A9FB4B88B}"/>
              </a:ext>
            </a:extLst>
          </p:cNvPr>
          <p:cNvSpPr txBox="1"/>
          <p:nvPr/>
        </p:nvSpPr>
        <p:spPr>
          <a:xfrm>
            <a:off x="3700795" y="2477608"/>
            <a:ext cx="6153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Tôi yêu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em tôi</a:t>
            </a:r>
            <a:endParaRPr lang="en-US" sz="4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cười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rúc r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í</a:t>
            </a:r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</a:t>
            </a:r>
          </a:p>
          <a:p>
            <a:pPr algn="l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 khi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tôi đùa</a:t>
            </a:r>
          </a:p>
          <a:p>
            <a:pPr algn="l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vui, 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thích.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50435A-1774-086C-C0CA-4D6C2E0E3F7E}"/>
              </a:ext>
            </a:extLst>
          </p:cNvPr>
          <p:cNvSpPr txBox="1"/>
          <p:nvPr/>
        </p:nvSpPr>
        <p:spPr>
          <a:xfrm>
            <a:off x="983974" y="159026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Khổ 1</a:t>
            </a:r>
          </a:p>
        </p:txBody>
      </p:sp>
    </p:spTree>
    <p:extLst>
      <p:ext uri="{BB962C8B-B14F-4D97-AF65-F5344CB8AC3E}">
        <p14:creationId xmlns:p14="http://schemas.microsoft.com/office/powerpoint/2010/main" val="6358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59977-184F-5308-919B-FF2DEB80D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B253739-EB40-4FC5-E600-99DEAE8F952B}"/>
              </a:ext>
            </a:extLst>
          </p:cNvPr>
          <p:cNvSpPr txBox="1"/>
          <p:nvPr/>
        </p:nvSpPr>
        <p:spPr>
          <a:xfrm>
            <a:off x="578821" y="828288"/>
            <a:ext cx="10842523" cy="5201424"/>
          </a:xfrm>
          <a:custGeom>
            <a:avLst/>
            <a:gdLst>
              <a:gd name="connsiteX0" fmla="*/ 0 w 10842523"/>
              <a:gd name="connsiteY0" fmla="*/ 0 h 5201424"/>
              <a:gd name="connsiteX1" fmla="*/ 10842523 w 10842523"/>
              <a:gd name="connsiteY1" fmla="*/ 0 h 5201424"/>
              <a:gd name="connsiteX2" fmla="*/ 10842523 w 10842523"/>
              <a:gd name="connsiteY2" fmla="*/ 5201424 h 5201424"/>
              <a:gd name="connsiteX3" fmla="*/ 0 w 10842523"/>
              <a:gd name="connsiteY3" fmla="*/ 5201424 h 5201424"/>
              <a:gd name="connsiteX4" fmla="*/ 0 w 10842523"/>
              <a:gd name="connsiteY4" fmla="*/ 0 h 5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523" h="5201424" fill="none" extrusionOk="0">
                <a:moveTo>
                  <a:pt x="0" y="0"/>
                </a:moveTo>
                <a:cubicBezTo>
                  <a:pt x="4222458" y="9338"/>
                  <a:pt x="9711719" y="118926"/>
                  <a:pt x="10842523" y="0"/>
                </a:cubicBezTo>
                <a:cubicBezTo>
                  <a:pt x="10845021" y="2425949"/>
                  <a:pt x="10760573" y="3315933"/>
                  <a:pt x="10842523" y="5201424"/>
                </a:cubicBezTo>
                <a:cubicBezTo>
                  <a:pt x="5879994" y="5276399"/>
                  <a:pt x="4847340" y="5331824"/>
                  <a:pt x="0" y="5201424"/>
                </a:cubicBezTo>
                <a:cubicBezTo>
                  <a:pt x="94029" y="3054502"/>
                  <a:pt x="57206" y="879441"/>
                  <a:pt x="0" y="0"/>
                </a:cubicBezTo>
                <a:close/>
              </a:path>
              <a:path w="10842523" h="5201424" stroke="0" extrusionOk="0">
                <a:moveTo>
                  <a:pt x="0" y="0"/>
                </a:moveTo>
                <a:cubicBezTo>
                  <a:pt x="2995517" y="-62486"/>
                  <a:pt x="9438015" y="158418"/>
                  <a:pt x="10842523" y="0"/>
                </a:cubicBezTo>
                <a:cubicBezTo>
                  <a:pt x="10685369" y="2432427"/>
                  <a:pt x="10674295" y="2646112"/>
                  <a:pt x="10842523" y="5201424"/>
                </a:cubicBezTo>
                <a:cubicBezTo>
                  <a:pt x="6158838" y="5351897"/>
                  <a:pt x="4872556" y="5351138"/>
                  <a:pt x="0" y="5201424"/>
                </a:cubicBezTo>
                <a:cubicBezTo>
                  <a:pt x="26562" y="2868625"/>
                  <a:pt x="-135358" y="205538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CDED1D4-047E-806B-E96D-89D3D3F6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55" y="649053"/>
            <a:ext cx="7029297" cy="191525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19EAC4-070D-3FE2-E6AF-F35769572ED3}"/>
              </a:ext>
            </a:extLst>
          </p:cNvPr>
          <p:cNvSpPr txBox="1"/>
          <p:nvPr/>
        </p:nvSpPr>
        <p:spPr>
          <a:xfrm>
            <a:off x="3700795" y="2477608"/>
            <a:ext cx="615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BE3A6-38C5-B334-FCC9-B90A461CEF80}"/>
              </a:ext>
            </a:extLst>
          </p:cNvPr>
          <p:cNvSpPr txBox="1"/>
          <p:nvPr/>
        </p:nvSpPr>
        <p:spPr>
          <a:xfrm>
            <a:off x="3457499" y="1662000"/>
            <a:ext cx="61531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b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Mắt nó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đen ngời</a:t>
            </a:r>
          </a:p>
          <a:p>
            <a:pPr lvl="0"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Trong veo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như nước</a:t>
            </a:r>
          </a:p>
          <a:p>
            <a:pPr lvl="0"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Miệng nó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/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tươi hồng</a:t>
            </a:r>
          </a:p>
          <a:p>
            <a:pPr lvl="0"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Nói như 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khướu hót.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553167-4253-A56D-6586-1749E7F7D530}"/>
              </a:ext>
            </a:extLst>
          </p:cNvPr>
          <p:cNvSpPr txBox="1"/>
          <p:nvPr/>
        </p:nvSpPr>
        <p:spPr>
          <a:xfrm>
            <a:off x="983974" y="159026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Khổ 2</a:t>
            </a:r>
          </a:p>
        </p:txBody>
      </p:sp>
    </p:spTree>
    <p:extLst>
      <p:ext uri="{BB962C8B-B14F-4D97-AF65-F5344CB8AC3E}">
        <p14:creationId xmlns:p14="http://schemas.microsoft.com/office/powerpoint/2010/main" val="1072598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287D9-524C-C6D8-215D-1F12545F8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11AD648-D20E-1A7F-9203-78F24D7F250E}"/>
              </a:ext>
            </a:extLst>
          </p:cNvPr>
          <p:cNvSpPr txBox="1"/>
          <p:nvPr/>
        </p:nvSpPr>
        <p:spPr>
          <a:xfrm>
            <a:off x="924339" y="665005"/>
            <a:ext cx="9777913" cy="5201424"/>
          </a:xfrm>
          <a:custGeom>
            <a:avLst/>
            <a:gdLst>
              <a:gd name="connsiteX0" fmla="*/ 0 w 10842523"/>
              <a:gd name="connsiteY0" fmla="*/ 0 h 5201424"/>
              <a:gd name="connsiteX1" fmla="*/ 10842523 w 10842523"/>
              <a:gd name="connsiteY1" fmla="*/ 0 h 5201424"/>
              <a:gd name="connsiteX2" fmla="*/ 10842523 w 10842523"/>
              <a:gd name="connsiteY2" fmla="*/ 5201424 h 5201424"/>
              <a:gd name="connsiteX3" fmla="*/ 0 w 10842523"/>
              <a:gd name="connsiteY3" fmla="*/ 5201424 h 5201424"/>
              <a:gd name="connsiteX4" fmla="*/ 0 w 10842523"/>
              <a:gd name="connsiteY4" fmla="*/ 0 h 5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523" h="5201424" fill="none" extrusionOk="0">
                <a:moveTo>
                  <a:pt x="0" y="0"/>
                </a:moveTo>
                <a:cubicBezTo>
                  <a:pt x="4222458" y="9338"/>
                  <a:pt x="9711719" y="118926"/>
                  <a:pt x="10842523" y="0"/>
                </a:cubicBezTo>
                <a:cubicBezTo>
                  <a:pt x="10845021" y="2425949"/>
                  <a:pt x="10760573" y="3315933"/>
                  <a:pt x="10842523" y="5201424"/>
                </a:cubicBezTo>
                <a:cubicBezTo>
                  <a:pt x="5879994" y="5276399"/>
                  <a:pt x="4847340" y="5331824"/>
                  <a:pt x="0" y="5201424"/>
                </a:cubicBezTo>
                <a:cubicBezTo>
                  <a:pt x="94029" y="3054502"/>
                  <a:pt x="57206" y="879441"/>
                  <a:pt x="0" y="0"/>
                </a:cubicBezTo>
                <a:close/>
              </a:path>
              <a:path w="10842523" h="5201424" stroke="0" extrusionOk="0">
                <a:moveTo>
                  <a:pt x="0" y="0"/>
                </a:moveTo>
                <a:cubicBezTo>
                  <a:pt x="2995517" y="-62486"/>
                  <a:pt x="9438015" y="158418"/>
                  <a:pt x="10842523" y="0"/>
                </a:cubicBezTo>
                <a:cubicBezTo>
                  <a:pt x="10685369" y="2432427"/>
                  <a:pt x="10674295" y="2646112"/>
                  <a:pt x="10842523" y="5201424"/>
                </a:cubicBezTo>
                <a:cubicBezTo>
                  <a:pt x="6158838" y="5351897"/>
                  <a:pt x="4872556" y="5351138"/>
                  <a:pt x="0" y="5201424"/>
                </a:cubicBezTo>
                <a:cubicBezTo>
                  <a:pt x="26562" y="2868625"/>
                  <a:pt x="-135358" y="205538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custGeom>
                    <a:avLst/>
                    <a:gdLst>
                      <a:gd name="connsiteX0" fmla="*/ 0 w 9777913"/>
                      <a:gd name="connsiteY0" fmla="*/ 0 h 5201424"/>
                      <a:gd name="connsiteX1" fmla="*/ 9777913 w 9777913"/>
                      <a:gd name="connsiteY1" fmla="*/ 0 h 5201424"/>
                      <a:gd name="connsiteX2" fmla="*/ 9777913 w 9777913"/>
                      <a:gd name="connsiteY2" fmla="*/ 5201424 h 5201424"/>
                      <a:gd name="connsiteX3" fmla="*/ 0 w 9777913"/>
                      <a:gd name="connsiteY3" fmla="*/ 5201424 h 5201424"/>
                      <a:gd name="connsiteX4" fmla="*/ 0 w 9777913"/>
                      <a:gd name="connsiteY4" fmla="*/ 0 h 5201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77913" h="5201424" fill="none" extrusionOk="0">
                        <a:moveTo>
                          <a:pt x="0" y="0"/>
                        </a:moveTo>
                        <a:cubicBezTo>
                          <a:pt x="1105161" y="9338"/>
                          <a:pt x="6275382" y="118926"/>
                          <a:pt x="9777913" y="0"/>
                        </a:cubicBezTo>
                        <a:cubicBezTo>
                          <a:pt x="9780411" y="2425949"/>
                          <a:pt x="9695963" y="3315933"/>
                          <a:pt x="9777913" y="5201424"/>
                        </a:cubicBezTo>
                        <a:cubicBezTo>
                          <a:pt x="6563995" y="5276399"/>
                          <a:pt x="4882370" y="5331824"/>
                          <a:pt x="0" y="5201424"/>
                        </a:cubicBezTo>
                        <a:cubicBezTo>
                          <a:pt x="94029" y="3054502"/>
                          <a:pt x="57206" y="879441"/>
                          <a:pt x="0" y="0"/>
                        </a:cubicBezTo>
                        <a:close/>
                      </a:path>
                      <a:path w="9777913" h="5201424" stroke="0" extrusionOk="0">
                        <a:moveTo>
                          <a:pt x="0" y="0"/>
                        </a:moveTo>
                        <a:cubicBezTo>
                          <a:pt x="2800966" y="-62486"/>
                          <a:pt x="5005434" y="158418"/>
                          <a:pt x="9777913" y="0"/>
                        </a:cubicBezTo>
                        <a:cubicBezTo>
                          <a:pt x="9620759" y="2432427"/>
                          <a:pt x="9609685" y="2646112"/>
                          <a:pt x="9777913" y="5201424"/>
                        </a:cubicBezTo>
                        <a:cubicBezTo>
                          <a:pt x="6077545" y="5351897"/>
                          <a:pt x="1599813" y="5351138"/>
                          <a:pt x="0" y="5201424"/>
                        </a:cubicBezTo>
                        <a:cubicBezTo>
                          <a:pt x="26562" y="2868625"/>
                          <a:pt x="-135358" y="20553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50839EC-5993-F336-E720-F79A58532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436" y="764396"/>
            <a:ext cx="7029297" cy="2139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29F1-222A-3586-322E-ED354EA5DB69}"/>
              </a:ext>
            </a:extLst>
          </p:cNvPr>
          <p:cNvSpPr txBox="1"/>
          <p:nvPr/>
        </p:nvSpPr>
        <p:spPr>
          <a:xfrm>
            <a:off x="3538331" y="2222677"/>
            <a:ext cx="6804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Hoa lan,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hoa lí</a:t>
            </a:r>
          </a:p>
          <a:p>
            <a:pPr lvl="0">
              <a:defRPr/>
            </a:pP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nhặt cài đầu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/</a:t>
            </a:r>
            <a:endParaRPr lang="vi-VN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Hương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thơm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theo nó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endParaRPr lang="vi-VN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Sân trước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vườn sau.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>
              <a:defRPr/>
            </a:pPr>
            <a:b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557B7-2A3D-0411-D1DA-95220A6ED0C4}"/>
              </a:ext>
            </a:extLst>
          </p:cNvPr>
          <p:cNvSpPr txBox="1"/>
          <p:nvPr/>
        </p:nvSpPr>
        <p:spPr>
          <a:xfrm>
            <a:off x="1113836" y="157272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Khổ 3</a:t>
            </a:r>
          </a:p>
        </p:txBody>
      </p:sp>
    </p:spTree>
    <p:extLst>
      <p:ext uri="{BB962C8B-B14F-4D97-AF65-F5344CB8AC3E}">
        <p14:creationId xmlns:p14="http://schemas.microsoft.com/office/powerpoint/2010/main" val="342417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C4BEA-2EF2-152C-A216-509DB4DED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6A76029-F30E-9ED7-A5CB-9447619140A7}"/>
              </a:ext>
            </a:extLst>
          </p:cNvPr>
          <p:cNvSpPr txBox="1"/>
          <p:nvPr/>
        </p:nvSpPr>
        <p:spPr>
          <a:xfrm>
            <a:off x="621576" y="791063"/>
            <a:ext cx="10842523" cy="5201424"/>
          </a:xfrm>
          <a:custGeom>
            <a:avLst/>
            <a:gdLst>
              <a:gd name="connsiteX0" fmla="*/ 0 w 10842523"/>
              <a:gd name="connsiteY0" fmla="*/ 0 h 5201424"/>
              <a:gd name="connsiteX1" fmla="*/ 10842523 w 10842523"/>
              <a:gd name="connsiteY1" fmla="*/ 0 h 5201424"/>
              <a:gd name="connsiteX2" fmla="*/ 10842523 w 10842523"/>
              <a:gd name="connsiteY2" fmla="*/ 5201424 h 5201424"/>
              <a:gd name="connsiteX3" fmla="*/ 0 w 10842523"/>
              <a:gd name="connsiteY3" fmla="*/ 5201424 h 5201424"/>
              <a:gd name="connsiteX4" fmla="*/ 0 w 10842523"/>
              <a:gd name="connsiteY4" fmla="*/ 0 h 5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523" h="5201424" fill="none" extrusionOk="0">
                <a:moveTo>
                  <a:pt x="0" y="0"/>
                </a:moveTo>
                <a:cubicBezTo>
                  <a:pt x="4222458" y="9338"/>
                  <a:pt x="9711719" y="118926"/>
                  <a:pt x="10842523" y="0"/>
                </a:cubicBezTo>
                <a:cubicBezTo>
                  <a:pt x="10845021" y="2425949"/>
                  <a:pt x="10760573" y="3315933"/>
                  <a:pt x="10842523" y="5201424"/>
                </a:cubicBezTo>
                <a:cubicBezTo>
                  <a:pt x="5879994" y="5276399"/>
                  <a:pt x="4847340" y="5331824"/>
                  <a:pt x="0" y="5201424"/>
                </a:cubicBezTo>
                <a:cubicBezTo>
                  <a:pt x="94029" y="3054502"/>
                  <a:pt x="57206" y="879441"/>
                  <a:pt x="0" y="0"/>
                </a:cubicBezTo>
                <a:close/>
              </a:path>
              <a:path w="10842523" h="5201424" stroke="0" extrusionOk="0">
                <a:moveTo>
                  <a:pt x="0" y="0"/>
                </a:moveTo>
                <a:cubicBezTo>
                  <a:pt x="2995517" y="-62486"/>
                  <a:pt x="9438015" y="158418"/>
                  <a:pt x="10842523" y="0"/>
                </a:cubicBezTo>
                <a:cubicBezTo>
                  <a:pt x="10685369" y="2432427"/>
                  <a:pt x="10674295" y="2646112"/>
                  <a:pt x="10842523" y="5201424"/>
                </a:cubicBezTo>
                <a:cubicBezTo>
                  <a:pt x="6158838" y="5351897"/>
                  <a:pt x="4872556" y="5351138"/>
                  <a:pt x="0" y="5201424"/>
                </a:cubicBezTo>
                <a:cubicBezTo>
                  <a:pt x="26562" y="2868625"/>
                  <a:pt x="-135358" y="205538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1DABFE-2907-D16F-B057-D2408F7E2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436" y="764396"/>
            <a:ext cx="7029297" cy="21398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0553555-A031-2D56-9151-F4E9B4DED511}"/>
              </a:ext>
            </a:extLst>
          </p:cNvPr>
          <p:cNvSpPr txBox="1"/>
          <p:nvPr/>
        </p:nvSpPr>
        <p:spPr>
          <a:xfrm>
            <a:off x="3631221" y="1766813"/>
            <a:ext cx="6153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b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Tôi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đâu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lâu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endParaRPr lang="en-US" sz="4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mong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nhắc</a:t>
            </a:r>
            <a:endParaRPr lang="en-US" sz="4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nấp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cây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endParaRPr lang="en-US" sz="4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Òa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ôm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chặt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endParaRPr lang="en-US" sz="4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D5A15-C478-1D8B-025E-B03BB83CD795}"/>
              </a:ext>
            </a:extLst>
          </p:cNvPr>
          <p:cNvSpPr txBox="1"/>
          <p:nvPr/>
        </p:nvSpPr>
        <p:spPr>
          <a:xfrm>
            <a:off x="983974" y="159026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Khổ 4</a:t>
            </a:r>
          </a:p>
        </p:txBody>
      </p:sp>
    </p:spTree>
    <p:extLst>
      <p:ext uri="{BB962C8B-B14F-4D97-AF65-F5344CB8AC3E}">
        <p14:creationId xmlns:p14="http://schemas.microsoft.com/office/powerpoint/2010/main" val="1078308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EACD2-4047-A8CF-01FC-9A241F205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1A4A641-EDA6-A9A0-088F-15E21BF32276}"/>
              </a:ext>
            </a:extLst>
          </p:cNvPr>
          <p:cNvSpPr txBox="1"/>
          <p:nvPr/>
        </p:nvSpPr>
        <p:spPr>
          <a:xfrm>
            <a:off x="621576" y="791063"/>
            <a:ext cx="10842523" cy="5201424"/>
          </a:xfrm>
          <a:custGeom>
            <a:avLst/>
            <a:gdLst>
              <a:gd name="connsiteX0" fmla="*/ 0 w 10842523"/>
              <a:gd name="connsiteY0" fmla="*/ 0 h 5201424"/>
              <a:gd name="connsiteX1" fmla="*/ 10842523 w 10842523"/>
              <a:gd name="connsiteY1" fmla="*/ 0 h 5201424"/>
              <a:gd name="connsiteX2" fmla="*/ 10842523 w 10842523"/>
              <a:gd name="connsiteY2" fmla="*/ 5201424 h 5201424"/>
              <a:gd name="connsiteX3" fmla="*/ 0 w 10842523"/>
              <a:gd name="connsiteY3" fmla="*/ 5201424 h 5201424"/>
              <a:gd name="connsiteX4" fmla="*/ 0 w 10842523"/>
              <a:gd name="connsiteY4" fmla="*/ 0 h 5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523" h="5201424" fill="none" extrusionOk="0">
                <a:moveTo>
                  <a:pt x="0" y="0"/>
                </a:moveTo>
                <a:cubicBezTo>
                  <a:pt x="4222458" y="9338"/>
                  <a:pt x="9711719" y="118926"/>
                  <a:pt x="10842523" y="0"/>
                </a:cubicBezTo>
                <a:cubicBezTo>
                  <a:pt x="10845021" y="2425949"/>
                  <a:pt x="10760573" y="3315933"/>
                  <a:pt x="10842523" y="5201424"/>
                </a:cubicBezTo>
                <a:cubicBezTo>
                  <a:pt x="5879994" y="5276399"/>
                  <a:pt x="4847340" y="5331824"/>
                  <a:pt x="0" y="5201424"/>
                </a:cubicBezTo>
                <a:cubicBezTo>
                  <a:pt x="94029" y="3054502"/>
                  <a:pt x="57206" y="879441"/>
                  <a:pt x="0" y="0"/>
                </a:cubicBezTo>
                <a:close/>
              </a:path>
              <a:path w="10842523" h="5201424" stroke="0" extrusionOk="0">
                <a:moveTo>
                  <a:pt x="0" y="0"/>
                </a:moveTo>
                <a:cubicBezTo>
                  <a:pt x="2995517" y="-62486"/>
                  <a:pt x="9438015" y="158418"/>
                  <a:pt x="10842523" y="0"/>
                </a:cubicBezTo>
                <a:cubicBezTo>
                  <a:pt x="10685369" y="2432427"/>
                  <a:pt x="10674295" y="2646112"/>
                  <a:pt x="10842523" y="5201424"/>
                </a:cubicBezTo>
                <a:cubicBezTo>
                  <a:pt x="6158838" y="5351897"/>
                  <a:pt x="4872556" y="5351138"/>
                  <a:pt x="0" y="5201424"/>
                </a:cubicBezTo>
                <a:cubicBezTo>
                  <a:pt x="26562" y="2868625"/>
                  <a:pt x="-135358" y="205538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9489572-D9A6-2FD9-B337-99479A17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436" y="764396"/>
            <a:ext cx="7029297" cy="2139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36EEA-DC2E-67DD-448E-B94CA7CE2689}"/>
              </a:ext>
            </a:extLst>
          </p:cNvPr>
          <p:cNvSpPr txBox="1"/>
          <p:nvPr/>
        </p:nvSpPr>
        <p:spPr>
          <a:xfrm>
            <a:off x="3498575" y="2186225"/>
            <a:ext cx="66095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thích 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vẽ lắm</a:t>
            </a:r>
          </a:p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Vẽ thỏ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đôi</a:t>
            </a:r>
          </a:p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sợ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thỏ một</a:t>
            </a:r>
          </a:p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Không có bạn chơi.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b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1A246C-32CD-7DA0-D620-02C0DBF4C9EF}"/>
              </a:ext>
            </a:extLst>
          </p:cNvPr>
          <p:cNvSpPr txBox="1"/>
          <p:nvPr/>
        </p:nvSpPr>
        <p:spPr>
          <a:xfrm>
            <a:off x="983974" y="159026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Khổ 5</a:t>
            </a:r>
          </a:p>
        </p:txBody>
      </p:sp>
    </p:spTree>
    <p:extLst>
      <p:ext uri="{BB962C8B-B14F-4D97-AF65-F5344CB8AC3E}">
        <p14:creationId xmlns:p14="http://schemas.microsoft.com/office/powerpoint/2010/main" val="1280372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F3794-7DE9-89A6-E8F0-F1D9F2845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E2C3BED-2304-3A78-4D41-0691384F8B8F}"/>
              </a:ext>
            </a:extLst>
          </p:cNvPr>
          <p:cNvSpPr txBox="1"/>
          <p:nvPr/>
        </p:nvSpPr>
        <p:spPr>
          <a:xfrm>
            <a:off x="674738" y="751306"/>
            <a:ext cx="10842523" cy="5201424"/>
          </a:xfrm>
          <a:custGeom>
            <a:avLst/>
            <a:gdLst>
              <a:gd name="connsiteX0" fmla="*/ 0 w 10842523"/>
              <a:gd name="connsiteY0" fmla="*/ 0 h 5201424"/>
              <a:gd name="connsiteX1" fmla="*/ 10842523 w 10842523"/>
              <a:gd name="connsiteY1" fmla="*/ 0 h 5201424"/>
              <a:gd name="connsiteX2" fmla="*/ 10842523 w 10842523"/>
              <a:gd name="connsiteY2" fmla="*/ 5201424 h 5201424"/>
              <a:gd name="connsiteX3" fmla="*/ 0 w 10842523"/>
              <a:gd name="connsiteY3" fmla="*/ 5201424 h 5201424"/>
              <a:gd name="connsiteX4" fmla="*/ 0 w 10842523"/>
              <a:gd name="connsiteY4" fmla="*/ 0 h 5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523" h="5201424" fill="none" extrusionOk="0">
                <a:moveTo>
                  <a:pt x="0" y="0"/>
                </a:moveTo>
                <a:cubicBezTo>
                  <a:pt x="4222458" y="9338"/>
                  <a:pt x="9711719" y="118926"/>
                  <a:pt x="10842523" y="0"/>
                </a:cubicBezTo>
                <a:cubicBezTo>
                  <a:pt x="10845021" y="2425949"/>
                  <a:pt x="10760573" y="3315933"/>
                  <a:pt x="10842523" y="5201424"/>
                </a:cubicBezTo>
                <a:cubicBezTo>
                  <a:pt x="5879994" y="5276399"/>
                  <a:pt x="4847340" y="5331824"/>
                  <a:pt x="0" y="5201424"/>
                </a:cubicBezTo>
                <a:cubicBezTo>
                  <a:pt x="94029" y="3054502"/>
                  <a:pt x="57206" y="879441"/>
                  <a:pt x="0" y="0"/>
                </a:cubicBezTo>
                <a:close/>
              </a:path>
              <a:path w="10842523" h="5201424" stroke="0" extrusionOk="0">
                <a:moveTo>
                  <a:pt x="0" y="0"/>
                </a:moveTo>
                <a:cubicBezTo>
                  <a:pt x="2995517" y="-62486"/>
                  <a:pt x="9438015" y="158418"/>
                  <a:pt x="10842523" y="0"/>
                </a:cubicBezTo>
                <a:cubicBezTo>
                  <a:pt x="10685369" y="2432427"/>
                  <a:pt x="10674295" y="2646112"/>
                  <a:pt x="10842523" y="5201424"/>
                </a:cubicBezTo>
                <a:cubicBezTo>
                  <a:pt x="6158838" y="5351897"/>
                  <a:pt x="4872556" y="5351138"/>
                  <a:pt x="0" y="5201424"/>
                </a:cubicBezTo>
                <a:cubicBezTo>
                  <a:pt x="26562" y="2868625"/>
                  <a:pt x="-135358" y="205538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2531E7-ABC9-C0EB-1799-8AC7D255E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749" y="644451"/>
            <a:ext cx="7029297" cy="2139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43197-609E-1909-5CF4-9A6977D3BF1A}"/>
              </a:ext>
            </a:extLst>
          </p:cNvPr>
          <p:cNvSpPr txBox="1"/>
          <p:nvPr/>
        </p:nvSpPr>
        <p:spPr>
          <a:xfrm>
            <a:off x="3054954" y="1536174"/>
            <a:ext cx="7029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Kìa,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/</a:t>
            </a: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tiếng nó đấy!</a:t>
            </a:r>
          </a:p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Đang ở trường về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Cùng bạn bắt bướm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Cười dưới hàng tre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….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//</a:t>
            </a:r>
            <a:endParaRPr lang="vi-VN" sz="48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95462-23DF-4895-A815-3284D7296E91}"/>
              </a:ext>
            </a:extLst>
          </p:cNvPr>
          <p:cNvSpPr txBox="1"/>
          <p:nvPr/>
        </p:nvSpPr>
        <p:spPr>
          <a:xfrm>
            <a:off x="983974" y="159026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Khổ 6</a:t>
            </a:r>
          </a:p>
        </p:txBody>
      </p:sp>
    </p:spTree>
    <p:extLst>
      <p:ext uri="{BB962C8B-B14F-4D97-AF65-F5344CB8AC3E}">
        <p14:creationId xmlns:p14="http://schemas.microsoft.com/office/powerpoint/2010/main" val="3845232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46A30C-E484-46B9-B632-A945EDF1378A}"/>
              </a:ext>
            </a:extLst>
          </p:cNvPr>
          <p:cNvSpPr/>
          <p:nvPr/>
        </p:nvSpPr>
        <p:spPr>
          <a:xfrm>
            <a:off x="711200" y="534454"/>
            <a:ext cx="10769600" cy="5789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E2D9ED3E-BC39-4FF2-B44B-57F3A72096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130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224B2622-73CA-42E0-9617-724D2AC52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7102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755C1A-6D53-46CA-B3C7-F09088711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65" y="525315"/>
            <a:ext cx="753704" cy="75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F4A8CC5-688A-4FAA-B778-7BBE096A6727}"/>
              </a:ext>
            </a:extLst>
          </p:cNvPr>
          <p:cNvGrpSpPr/>
          <p:nvPr/>
        </p:nvGrpSpPr>
        <p:grpSpPr>
          <a:xfrm>
            <a:off x="2308439" y="1723302"/>
            <a:ext cx="2062480" cy="3462655"/>
            <a:chOff x="1381" y="1902"/>
            <a:chExt cx="3248" cy="545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D3DD9C-CF35-47F3-BE1C-936FE8B23A1F}"/>
                </a:ext>
              </a:extLst>
            </p:cNvPr>
            <p:cNvPicPr/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76205" t="41444" r="5433" b="16728"/>
            <a:stretch>
              <a:fillRect/>
            </a:stretch>
          </p:blipFill>
          <p:spPr>
            <a:xfrm>
              <a:off x="1531" y="2123"/>
              <a:ext cx="3098" cy="52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66FD68D-35B1-4937-BE9E-60A29F75C219}"/>
                </a:ext>
              </a:extLst>
            </p:cNvPr>
            <p:cNvSpPr/>
            <p:nvPr/>
          </p:nvSpPr>
          <p:spPr>
            <a:xfrm>
              <a:off x="1381" y="1902"/>
              <a:ext cx="537" cy="3046"/>
            </a:xfrm>
            <a:custGeom>
              <a:avLst/>
              <a:gdLst>
                <a:gd name="connisteX0" fmla="*/ 283210 w 340995"/>
                <a:gd name="connsiteY0" fmla="*/ 520065 h 1934210"/>
                <a:gd name="connisteX1" fmla="*/ 283210 w 340995"/>
                <a:gd name="connsiteY1" fmla="*/ 520065 h 1934210"/>
                <a:gd name="connisteX2" fmla="*/ 242570 w 340995"/>
                <a:gd name="connsiteY2" fmla="*/ 594995 h 1934210"/>
                <a:gd name="connisteX3" fmla="*/ 242570 w 340995"/>
                <a:gd name="connsiteY3" fmla="*/ 664210 h 1934210"/>
                <a:gd name="connisteX4" fmla="*/ 259715 w 340995"/>
                <a:gd name="connsiteY4" fmla="*/ 733425 h 1934210"/>
                <a:gd name="connisteX5" fmla="*/ 271780 w 340995"/>
                <a:gd name="connsiteY5" fmla="*/ 802640 h 1934210"/>
                <a:gd name="connisteX6" fmla="*/ 288925 w 340995"/>
                <a:gd name="connsiteY6" fmla="*/ 877570 h 1934210"/>
                <a:gd name="connisteX7" fmla="*/ 288925 w 340995"/>
                <a:gd name="connsiteY7" fmla="*/ 946785 h 1934210"/>
                <a:gd name="connisteX8" fmla="*/ 266065 w 340995"/>
                <a:gd name="connsiteY8" fmla="*/ 1016000 h 1934210"/>
                <a:gd name="connisteX9" fmla="*/ 300355 w 340995"/>
                <a:gd name="connsiteY9" fmla="*/ 1085850 h 1934210"/>
                <a:gd name="connisteX10" fmla="*/ 300355 w 340995"/>
                <a:gd name="connsiteY10" fmla="*/ 1155065 h 1934210"/>
                <a:gd name="connisteX11" fmla="*/ 231140 w 340995"/>
                <a:gd name="connsiteY11" fmla="*/ 1206500 h 1934210"/>
                <a:gd name="connisteX12" fmla="*/ 161925 w 340995"/>
                <a:gd name="connsiteY12" fmla="*/ 1241425 h 1934210"/>
                <a:gd name="connisteX13" fmla="*/ 156210 w 340995"/>
                <a:gd name="connsiteY13" fmla="*/ 1310640 h 1934210"/>
                <a:gd name="connisteX14" fmla="*/ 179070 w 340995"/>
                <a:gd name="connsiteY14" fmla="*/ 1379855 h 1934210"/>
                <a:gd name="connisteX15" fmla="*/ 225425 w 340995"/>
                <a:gd name="connsiteY15" fmla="*/ 1449070 h 1934210"/>
                <a:gd name="connisteX16" fmla="*/ 294640 w 340995"/>
                <a:gd name="connsiteY16" fmla="*/ 1501140 h 1934210"/>
                <a:gd name="connisteX17" fmla="*/ 340995 w 340995"/>
                <a:gd name="connsiteY17" fmla="*/ 1570355 h 1934210"/>
                <a:gd name="connisteX18" fmla="*/ 317500 w 340995"/>
                <a:gd name="connsiteY18" fmla="*/ 1639570 h 1934210"/>
                <a:gd name="connisteX19" fmla="*/ 271780 w 340995"/>
                <a:gd name="connsiteY19" fmla="*/ 1708785 h 1934210"/>
                <a:gd name="connisteX20" fmla="*/ 219710 w 340995"/>
                <a:gd name="connsiteY20" fmla="*/ 1778000 h 1934210"/>
                <a:gd name="connisteX21" fmla="*/ 173355 w 340995"/>
                <a:gd name="connsiteY21" fmla="*/ 1847850 h 1934210"/>
                <a:gd name="connisteX22" fmla="*/ 104140 w 340995"/>
                <a:gd name="connsiteY22" fmla="*/ 1905000 h 1934210"/>
                <a:gd name="connisteX23" fmla="*/ 34925 w 340995"/>
                <a:gd name="connsiteY23" fmla="*/ 1934210 h 1934210"/>
                <a:gd name="connisteX24" fmla="*/ 0 w 340995"/>
                <a:gd name="connsiteY24" fmla="*/ 1864995 h 1934210"/>
                <a:gd name="connisteX25" fmla="*/ 0 w 340995"/>
                <a:gd name="connsiteY25" fmla="*/ 1795780 h 1934210"/>
                <a:gd name="connisteX26" fmla="*/ 0 w 340995"/>
                <a:gd name="connsiteY26" fmla="*/ 1714500 h 1934210"/>
                <a:gd name="connisteX27" fmla="*/ 0 w 340995"/>
                <a:gd name="connsiteY27" fmla="*/ 1639570 h 1934210"/>
                <a:gd name="connisteX28" fmla="*/ 0 w 340995"/>
                <a:gd name="connsiteY28" fmla="*/ 1558925 h 1934210"/>
                <a:gd name="connisteX29" fmla="*/ 0 w 340995"/>
                <a:gd name="connsiteY29" fmla="*/ 1489710 h 1934210"/>
                <a:gd name="connisteX30" fmla="*/ 0 w 340995"/>
                <a:gd name="connsiteY30" fmla="*/ 1420495 h 1934210"/>
                <a:gd name="connisteX31" fmla="*/ 0 w 340995"/>
                <a:gd name="connsiteY31" fmla="*/ 1351280 h 1934210"/>
                <a:gd name="connisteX32" fmla="*/ 0 w 340995"/>
                <a:gd name="connsiteY32" fmla="*/ 1276350 h 1934210"/>
                <a:gd name="connisteX33" fmla="*/ 0 w 340995"/>
                <a:gd name="connsiteY33" fmla="*/ 1206500 h 1934210"/>
                <a:gd name="connisteX34" fmla="*/ 0 w 340995"/>
                <a:gd name="connsiteY34" fmla="*/ 1131570 h 1934210"/>
                <a:gd name="connisteX35" fmla="*/ 0 w 340995"/>
                <a:gd name="connsiteY35" fmla="*/ 1062355 h 1934210"/>
                <a:gd name="connisteX36" fmla="*/ 0 w 340995"/>
                <a:gd name="connsiteY36" fmla="*/ 993140 h 1934210"/>
                <a:gd name="connisteX37" fmla="*/ 0 w 340995"/>
                <a:gd name="connsiteY37" fmla="*/ 918210 h 1934210"/>
                <a:gd name="connisteX38" fmla="*/ 0 w 340995"/>
                <a:gd name="connsiteY38" fmla="*/ 843280 h 1934210"/>
                <a:gd name="connisteX39" fmla="*/ 0 w 340995"/>
                <a:gd name="connsiteY39" fmla="*/ 774065 h 1934210"/>
                <a:gd name="connisteX40" fmla="*/ 0 w 340995"/>
                <a:gd name="connsiteY40" fmla="*/ 704850 h 1934210"/>
                <a:gd name="connisteX41" fmla="*/ 17780 w 340995"/>
                <a:gd name="connsiteY41" fmla="*/ 617855 h 1934210"/>
                <a:gd name="connisteX42" fmla="*/ 29210 w 340995"/>
                <a:gd name="connsiteY42" fmla="*/ 548640 h 1934210"/>
                <a:gd name="connisteX43" fmla="*/ 29210 w 340995"/>
                <a:gd name="connsiteY43" fmla="*/ 479425 h 1934210"/>
                <a:gd name="connisteX44" fmla="*/ 29210 w 340995"/>
                <a:gd name="connsiteY44" fmla="*/ 410210 h 1934210"/>
                <a:gd name="connisteX45" fmla="*/ 34925 w 340995"/>
                <a:gd name="connsiteY45" fmla="*/ 340995 h 1934210"/>
                <a:gd name="connisteX46" fmla="*/ 46355 w 340995"/>
                <a:gd name="connsiteY46" fmla="*/ 271780 h 1934210"/>
                <a:gd name="connisteX47" fmla="*/ 69215 w 340995"/>
                <a:gd name="connsiteY47" fmla="*/ 196850 h 1934210"/>
                <a:gd name="connisteX48" fmla="*/ 86995 w 340995"/>
                <a:gd name="connsiteY48" fmla="*/ 127000 h 1934210"/>
                <a:gd name="connisteX49" fmla="*/ 104140 w 340995"/>
                <a:gd name="connsiteY49" fmla="*/ 57785 h 1934210"/>
                <a:gd name="connisteX50" fmla="*/ 179070 w 340995"/>
                <a:gd name="connsiteY50" fmla="*/ 0 h 1934210"/>
                <a:gd name="connisteX51" fmla="*/ 254000 w 340995"/>
                <a:gd name="connsiteY51" fmla="*/ 17780 h 1934210"/>
                <a:gd name="connisteX52" fmla="*/ 277495 w 340995"/>
                <a:gd name="connsiteY52" fmla="*/ 86995 h 1934210"/>
                <a:gd name="connisteX53" fmla="*/ 277495 w 340995"/>
                <a:gd name="connsiteY53" fmla="*/ 156210 h 1934210"/>
                <a:gd name="connisteX54" fmla="*/ 277495 w 340995"/>
                <a:gd name="connsiteY54" fmla="*/ 225425 h 1934210"/>
                <a:gd name="connisteX55" fmla="*/ 277495 w 340995"/>
                <a:gd name="connsiteY55" fmla="*/ 294640 h 1934210"/>
                <a:gd name="connisteX56" fmla="*/ 277495 w 340995"/>
                <a:gd name="connsiteY56" fmla="*/ 363855 h 1934210"/>
                <a:gd name="connisteX57" fmla="*/ 266065 w 340995"/>
                <a:gd name="connsiteY57" fmla="*/ 438785 h 1934210"/>
                <a:gd name="connisteX58" fmla="*/ 266065 w 340995"/>
                <a:gd name="connsiteY58" fmla="*/ 508000 h 1934210"/>
                <a:gd name="connisteX59" fmla="*/ 248285 w 340995"/>
                <a:gd name="connsiteY59" fmla="*/ 577850 h 193421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</a:cxnLst>
              <a:rect l="l" t="t" r="r" b="b"/>
              <a:pathLst>
                <a:path w="340995" h="1934210">
                  <a:moveTo>
                    <a:pt x="283210" y="520065"/>
                  </a:moveTo>
                  <a:lnTo>
                    <a:pt x="242570" y="594995"/>
                  </a:lnTo>
                  <a:lnTo>
                    <a:pt x="242570" y="664210"/>
                  </a:lnTo>
                  <a:lnTo>
                    <a:pt x="259715" y="733425"/>
                  </a:lnTo>
                  <a:lnTo>
                    <a:pt x="271780" y="802640"/>
                  </a:lnTo>
                  <a:lnTo>
                    <a:pt x="288925" y="877570"/>
                  </a:lnTo>
                  <a:lnTo>
                    <a:pt x="288925" y="946785"/>
                  </a:lnTo>
                  <a:lnTo>
                    <a:pt x="266065" y="1016000"/>
                  </a:lnTo>
                  <a:lnTo>
                    <a:pt x="300355" y="1085850"/>
                  </a:lnTo>
                  <a:lnTo>
                    <a:pt x="300355" y="1155065"/>
                  </a:lnTo>
                  <a:lnTo>
                    <a:pt x="231140" y="1206500"/>
                  </a:lnTo>
                  <a:lnTo>
                    <a:pt x="161925" y="1241425"/>
                  </a:lnTo>
                  <a:lnTo>
                    <a:pt x="156210" y="1310640"/>
                  </a:lnTo>
                  <a:lnTo>
                    <a:pt x="179070" y="1379855"/>
                  </a:lnTo>
                  <a:lnTo>
                    <a:pt x="225425" y="1449070"/>
                  </a:lnTo>
                  <a:lnTo>
                    <a:pt x="294640" y="1501140"/>
                  </a:lnTo>
                  <a:lnTo>
                    <a:pt x="340995" y="1570355"/>
                  </a:lnTo>
                  <a:lnTo>
                    <a:pt x="317500" y="1639570"/>
                  </a:lnTo>
                  <a:lnTo>
                    <a:pt x="271780" y="1708785"/>
                  </a:lnTo>
                  <a:lnTo>
                    <a:pt x="219710" y="1778000"/>
                  </a:lnTo>
                  <a:lnTo>
                    <a:pt x="173355" y="1847850"/>
                  </a:lnTo>
                  <a:lnTo>
                    <a:pt x="104140" y="1905000"/>
                  </a:lnTo>
                  <a:lnTo>
                    <a:pt x="34925" y="1934210"/>
                  </a:lnTo>
                  <a:lnTo>
                    <a:pt x="0" y="1864995"/>
                  </a:lnTo>
                  <a:lnTo>
                    <a:pt x="0" y="1795780"/>
                  </a:lnTo>
                  <a:lnTo>
                    <a:pt x="0" y="1714500"/>
                  </a:lnTo>
                  <a:lnTo>
                    <a:pt x="0" y="1639570"/>
                  </a:lnTo>
                  <a:lnTo>
                    <a:pt x="0" y="1558925"/>
                  </a:lnTo>
                  <a:lnTo>
                    <a:pt x="0" y="1489710"/>
                  </a:lnTo>
                  <a:lnTo>
                    <a:pt x="0" y="1420495"/>
                  </a:lnTo>
                  <a:lnTo>
                    <a:pt x="0" y="1351280"/>
                  </a:lnTo>
                  <a:lnTo>
                    <a:pt x="0" y="1276350"/>
                  </a:lnTo>
                  <a:lnTo>
                    <a:pt x="0" y="1206500"/>
                  </a:lnTo>
                  <a:lnTo>
                    <a:pt x="0" y="1131570"/>
                  </a:lnTo>
                  <a:lnTo>
                    <a:pt x="0" y="1062355"/>
                  </a:lnTo>
                  <a:lnTo>
                    <a:pt x="0" y="993140"/>
                  </a:lnTo>
                  <a:lnTo>
                    <a:pt x="0" y="918210"/>
                  </a:lnTo>
                  <a:lnTo>
                    <a:pt x="0" y="843280"/>
                  </a:lnTo>
                  <a:lnTo>
                    <a:pt x="0" y="774065"/>
                  </a:lnTo>
                  <a:lnTo>
                    <a:pt x="0" y="704850"/>
                  </a:lnTo>
                  <a:lnTo>
                    <a:pt x="17780" y="617855"/>
                  </a:lnTo>
                  <a:lnTo>
                    <a:pt x="29210" y="548640"/>
                  </a:lnTo>
                  <a:lnTo>
                    <a:pt x="29210" y="479425"/>
                  </a:lnTo>
                  <a:lnTo>
                    <a:pt x="29210" y="410210"/>
                  </a:lnTo>
                  <a:lnTo>
                    <a:pt x="34925" y="340995"/>
                  </a:lnTo>
                  <a:lnTo>
                    <a:pt x="46355" y="271780"/>
                  </a:lnTo>
                  <a:lnTo>
                    <a:pt x="69215" y="196850"/>
                  </a:lnTo>
                  <a:lnTo>
                    <a:pt x="86995" y="127000"/>
                  </a:lnTo>
                  <a:lnTo>
                    <a:pt x="104140" y="57785"/>
                  </a:lnTo>
                  <a:lnTo>
                    <a:pt x="179070" y="0"/>
                  </a:lnTo>
                  <a:lnTo>
                    <a:pt x="254000" y="17780"/>
                  </a:lnTo>
                  <a:lnTo>
                    <a:pt x="277495" y="86995"/>
                  </a:lnTo>
                  <a:lnTo>
                    <a:pt x="277495" y="156210"/>
                  </a:lnTo>
                  <a:lnTo>
                    <a:pt x="277495" y="225425"/>
                  </a:lnTo>
                  <a:lnTo>
                    <a:pt x="277495" y="294640"/>
                  </a:lnTo>
                  <a:lnTo>
                    <a:pt x="277495" y="363855"/>
                  </a:lnTo>
                  <a:lnTo>
                    <a:pt x="266065" y="438785"/>
                  </a:lnTo>
                  <a:lnTo>
                    <a:pt x="266065" y="508000"/>
                  </a:lnTo>
                  <a:lnTo>
                    <a:pt x="248285" y="5778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175E794-16C4-44DD-B649-17F88B9744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591" t="17056" r="8973" b="5172"/>
          <a:stretch>
            <a:fillRect/>
          </a:stretch>
        </p:blipFill>
        <p:spPr>
          <a:xfrm>
            <a:off x="4904050" y="1329720"/>
            <a:ext cx="5095240" cy="2699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72C32C-FDD7-47BD-8468-17D678BE1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9253" y="338265"/>
            <a:ext cx="896799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6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0BDEA54F-F54D-497F-A4E6-22B02EDE9712}"/>
              </a:ext>
            </a:extLst>
          </p:cNvPr>
          <p:cNvSpPr/>
          <p:nvPr/>
        </p:nvSpPr>
        <p:spPr>
          <a:xfrm>
            <a:off x="711200" y="534454"/>
            <a:ext cx="10769600" cy="5789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822A52-AF8A-4896-BE45-02CF05C72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390" y="2126512"/>
            <a:ext cx="4649409" cy="4197034"/>
          </a:xfrm>
          <a:prstGeom prst="rect">
            <a:avLst/>
          </a:prstGeom>
        </p:spPr>
      </p:pic>
      <p:pic>
        <p:nvPicPr>
          <p:cNvPr id="3" name="Picture 2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1EDF8B98-737D-5869-8B2F-F7ABB47CF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" y="1912333"/>
            <a:ext cx="7633550" cy="23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53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F72A10-DDBD-99CF-5D1C-7AB09F38A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15D55015-5C7A-E415-AF90-43A0D563E9B5}"/>
              </a:ext>
            </a:extLst>
          </p:cNvPr>
          <p:cNvSpPr/>
          <p:nvPr/>
        </p:nvSpPr>
        <p:spPr>
          <a:xfrm>
            <a:off x="446567" y="255181"/>
            <a:ext cx="11430000" cy="63370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68BED4-E54D-66B6-D38E-ED14F03AD960}"/>
              </a:ext>
            </a:extLst>
          </p:cNvPr>
          <p:cNvSpPr/>
          <p:nvPr/>
        </p:nvSpPr>
        <p:spPr>
          <a:xfrm>
            <a:off x="839972" y="1360947"/>
            <a:ext cx="4610986" cy="4976057"/>
          </a:xfrm>
          <a:custGeom>
            <a:avLst/>
            <a:gdLst/>
            <a:ahLst/>
            <a:cxnLst/>
            <a:rect l="l" t="t" r="r" b="b"/>
            <a:pathLst>
              <a:path w="7464349" h="8157758">
                <a:moveTo>
                  <a:pt x="0" y="0"/>
                </a:moveTo>
                <a:lnTo>
                  <a:pt x="7464349" y="0"/>
                </a:lnTo>
                <a:lnTo>
                  <a:pt x="7464349" y="8157758"/>
                </a:lnTo>
                <a:lnTo>
                  <a:pt x="0" y="81577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7DD8001-1FA0-EE5A-7B9F-A30F71A1688E}"/>
              </a:ext>
            </a:extLst>
          </p:cNvPr>
          <p:cNvSpPr/>
          <p:nvPr/>
        </p:nvSpPr>
        <p:spPr>
          <a:xfrm>
            <a:off x="5837274" y="1467293"/>
            <a:ext cx="5826642" cy="2115879"/>
          </a:xfrm>
          <a:prstGeom prst="wedgeRoundRectCallout">
            <a:avLst>
              <a:gd name="adj1" fmla="val -60067"/>
              <a:gd name="adj2" fmla="val 621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khéo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A7672576-4131-D02B-7074-0548525BC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669">
            <a:off x="2317897" y="3058757"/>
            <a:ext cx="704407" cy="269788"/>
          </a:xfrm>
          <a:prstGeom prst="rect">
            <a:avLst/>
          </a:prstGeom>
        </p:spPr>
      </p:pic>
      <p:pic>
        <p:nvPicPr>
          <p:cNvPr id="8" name="tải xuống (6)">
            <a:hlinkClick r:id="" action="ppaction://media"/>
            <a:extLst>
              <a:ext uri="{FF2B5EF4-FFF2-40B4-BE49-F238E27FC236}">
                <a16:creationId xmlns:a16="http://schemas.microsoft.com/office/drawing/2014/main" id="{7E993606-48B1-9D6C-3359-6EAD6B8F50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07730" y="7590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4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684B581-1E76-46D3-9B81-7CA2E4B2C565}"/>
              </a:ext>
            </a:extLst>
          </p:cNvPr>
          <p:cNvSpPr/>
          <p:nvPr/>
        </p:nvSpPr>
        <p:spPr>
          <a:xfrm>
            <a:off x="446567" y="255181"/>
            <a:ext cx="11430000" cy="63370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77E96438-A431-48A3-B6F0-86DB5D0D88B2}"/>
              </a:ext>
            </a:extLst>
          </p:cNvPr>
          <p:cNvSpPr txBox="1"/>
          <p:nvPr/>
        </p:nvSpPr>
        <p:spPr>
          <a:xfrm>
            <a:off x="1963180" y="535477"/>
            <a:ext cx="932806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32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8DD7FD-EA0F-4742-8F10-D6D0BEF37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21" y="453987"/>
            <a:ext cx="1368465" cy="72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FAFA747B-09D5-423A-8FB3-2DD46312C3FB}"/>
              </a:ext>
            </a:extLst>
          </p:cNvPr>
          <p:cNvSpPr/>
          <p:nvPr/>
        </p:nvSpPr>
        <p:spPr>
          <a:xfrm>
            <a:off x="3657600" y="1329070"/>
            <a:ext cx="3807366" cy="4678328"/>
          </a:xfrm>
          <a:custGeom>
            <a:avLst/>
            <a:gdLst/>
            <a:ahLst/>
            <a:cxnLst/>
            <a:rect l="l" t="t" r="r" b="b"/>
            <a:pathLst>
              <a:path w="7691703" h="8570143">
                <a:moveTo>
                  <a:pt x="0" y="0"/>
                </a:moveTo>
                <a:lnTo>
                  <a:pt x="7691703" y="0"/>
                </a:lnTo>
                <a:lnTo>
                  <a:pt x="7691703" y="8570143"/>
                </a:lnTo>
                <a:lnTo>
                  <a:pt x="0" y="85701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81B7">
                <a:alpha val="100000"/>
              </a:srgbClr>
            </a:gs>
            <a:gs pos="50000">
              <a:srgbClr val="BA73C5">
                <a:alpha val="100000"/>
              </a:srgbClr>
            </a:gs>
            <a:gs pos="100000">
              <a:srgbClr val="54205E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3233">
            <a:off x="-30995" y="720182"/>
            <a:ext cx="2457631" cy="1291766"/>
          </a:xfrm>
          <a:custGeom>
            <a:avLst/>
            <a:gdLst/>
            <a:ahLst/>
            <a:cxnLst/>
            <a:rect l="l" t="t" r="r" b="b"/>
            <a:pathLst>
              <a:path w="5054464" h="2523454">
                <a:moveTo>
                  <a:pt x="0" y="0"/>
                </a:moveTo>
                <a:lnTo>
                  <a:pt x="5054464" y="0"/>
                </a:lnTo>
                <a:lnTo>
                  <a:pt x="5054464" y="2523454"/>
                </a:lnTo>
                <a:lnTo>
                  <a:pt x="0" y="2523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454044">
            <a:off x="9705844" y="2062616"/>
            <a:ext cx="3600713" cy="1797665"/>
          </a:xfrm>
          <a:custGeom>
            <a:avLst/>
            <a:gdLst/>
            <a:ahLst/>
            <a:cxnLst/>
            <a:rect l="l" t="t" r="r" b="b"/>
            <a:pathLst>
              <a:path w="5401070" h="2696498">
                <a:moveTo>
                  <a:pt x="0" y="0"/>
                </a:moveTo>
                <a:lnTo>
                  <a:pt x="5401070" y="0"/>
                </a:lnTo>
                <a:lnTo>
                  <a:pt x="5401070" y="2696498"/>
                </a:lnTo>
                <a:lnTo>
                  <a:pt x="0" y="2696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21407715">
            <a:off x="4280239" y="440053"/>
            <a:ext cx="3205143" cy="1507963"/>
          </a:xfrm>
          <a:custGeom>
            <a:avLst/>
            <a:gdLst/>
            <a:ahLst/>
            <a:cxnLst/>
            <a:rect l="l" t="t" r="r" b="b"/>
            <a:pathLst>
              <a:path w="3898050" h="1946112">
                <a:moveTo>
                  <a:pt x="0" y="0"/>
                </a:moveTo>
                <a:lnTo>
                  <a:pt x="3898050" y="0"/>
                </a:lnTo>
                <a:lnTo>
                  <a:pt x="3898050" y="1946112"/>
                </a:lnTo>
                <a:lnTo>
                  <a:pt x="0" y="1946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2392680"/>
            <a:ext cx="12192000" cy="4465320"/>
          </a:xfrm>
          <a:custGeom>
            <a:avLst/>
            <a:gdLst/>
            <a:ahLst/>
            <a:cxnLst/>
            <a:rect l="l" t="t" r="r" b="b"/>
            <a:pathLst>
              <a:path w="18288000" h="6697980">
                <a:moveTo>
                  <a:pt x="0" y="0"/>
                </a:moveTo>
                <a:lnTo>
                  <a:pt x="18288000" y="0"/>
                </a:lnTo>
                <a:lnTo>
                  <a:pt x="18288000" y="6697980"/>
                </a:lnTo>
                <a:lnTo>
                  <a:pt x="0" y="6697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537278" y="697642"/>
            <a:ext cx="611198" cy="634262"/>
          </a:xfrm>
          <a:custGeom>
            <a:avLst/>
            <a:gdLst/>
            <a:ahLst/>
            <a:cxnLst/>
            <a:rect l="l" t="t" r="r" b="b"/>
            <a:pathLst>
              <a:path w="916797" h="951393">
                <a:moveTo>
                  <a:pt x="0" y="0"/>
                </a:moveTo>
                <a:lnTo>
                  <a:pt x="916797" y="0"/>
                </a:lnTo>
                <a:lnTo>
                  <a:pt x="916797" y="951393"/>
                </a:lnTo>
                <a:lnTo>
                  <a:pt x="0" y="9513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441662" y="835552"/>
            <a:ext cx="611198" cy="634262"/>
          </a:xfrm>
          <a:custGeom>
            <a:avLst/>
            <a:gdLst/>
            <a:ahLst/>
            <a:cxnLst/>
            <a:rect l="l" t="t" r="r" b="b"/>
            <a:pathLst>
              <a:path w="916797" h="951393">
                <a:moveTo>
                  <a:pt x="0" y="0"/>
                </a:moveTo>
                <a:lnTo>
                  <a:pt x="916798" y="0"/>
                </a:lnTo>
                <a:lnTo>
                  <a:pt x="916798" y="951393"/>
                </a:lnTo>
                <a:lnTo>
                  <a:pt x="0" y="9513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832857">
            <a:off x="320817" y="539077"/>
            <a:ext cx="305599" cy="317131"/>
          </a:xfrm>
          <a:custGeom>
            <a:avLst/>
            <a:gdLst/>
            <a:ahLst/>
            <a:cxnLst/>
            <a:rect l="l" t="t" r="r" b="b"/>
            <a:pathLst>
              <a:path w="458399" h="475697">
                <a:moveTo>
                  <a:pt x="0" y="0"/>
                </a:moveTo>
                <a:lnTo>
                  <a:pt x="458399" y="0"/>
                </a:lnTo>
                <a:lnTo>
                  <a:pt x="458399" y="475696"/>
                </a:lnTo>
                <a:lnTo>
                  <a:pt x="0" y="475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1069094">
            <a:off x="11845210" y="341361"/>
            <a:ext cx="305599" cy="317131"/>
          </a:xfrm>
          <a:custGeom>
            <a:avLst/>
            <a:gdLst/>
            <a:ahLst/>
            <a:cxnLst/>
            <a:rect l="l" t="t" r="r" b="b"/>
            <a:pathLst>
              <a:path w="458399" h="475697">
                <a:moveTo>
                  <a:pt x="0" y="0"/>
                </a:moveTo>
                <a:lnTo>
                  <a:pt x="458399" y="0"/>
                </a:lnTo>
                <a:lnTo>
                  <a:pt x="458399" y="475696"/>
                </a:lnTo>
                <a:lnTo>
                  <a:pt x="0" y="475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A24D70-D966-4CBE-F529-14824ACA1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762" y="885095"/>
            <a:ext cx="1798476" cy="7071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28E77E-3602-397D-436F-F07FAA6340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8874" y="2606187"/>
            <a:ext cx="7669433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46A30C-E484-46B9-B632-A945EDF1378A}"/>
              </a:ext>
            </a:extLst>
          </p:cNvPr>
          <p:cNvSpPr/>
          <p:nvPr/>
        </p:nvSpPr>
        <p:spPr>
          <a:xfrm>
            <a:off x="711200" y="534454"/>
            <a:ext cx="10769600" cy="5789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1F0F06-62C6-4199-A56D-36BCF588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938" y="837975"/>
            <a:ext cx="7334124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E01725-E80E-4B6A-8213-A54D7C6AA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14"/>
            <a:ext cx="12192000" cy="6803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E6A62A-1512-4888-BD39-4A30DF1E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461" y="-240079"/>
            <a:ext cx="3816427" cy="11278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FA6237-15A7-4D84-8902-EF95C55E7045}"/>
              </a:ext>
            </a:extLst>
          </p:cNvPr>
          <p:cNvSpPr txBox="1"/>
          <p:nvPr/>
        </p:nvSpPr>
        <p:spPr>
          <a:xfrm>
            <a:off x="6400800" y="609600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564678-71F1-4020-9BD1-C3F5B1070B18}"/>
              </a:ext>
            </a:extLst>
          </p:cNvPr>
          <p:cNvSpPr txBox="1"/>
          <p:nvPr/>
        </p:nvSpPr>
        <p:spPr>
          <a:xfrm>
            <a:off x="2352675" y="228600"/>
            <a:ext cx="3171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Tôi yêu em tôi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cười rúc rích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 khi tôi đùa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vui, nó thích.</a:t>
            </a:r>
          </a:p>
          <a:p>
            <a:pPr algn="l"/>
            <a:b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Mắt nó đen ngời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 veo như nước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Miệng nó tươi hồng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Nói như khướu hót.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D16F0E-92D9-421E-98AE-9D59D68A2322}"/>
              </a:ext>
            </a:extLst>
          </p:cNvPr>
          <p:cNvSpPr txBox="1"/>
          <p:nvPr/>
        </p:nvSpPr>
        <p:spPr>
          <a:xfrm>
            <a:off x="6231787" y="1584030"/>
            <a:ext cx="3438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Hoa lan, hoa lí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nhặt cài đầu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Hương thơm theo nó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Sân trước vườn sau.</a:t>
            </a:r>
          </a:p>
          <a:p>
            <a:pPr algn="l"/>
            <a:b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đâu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lâu</a:t>
            </a:r>
          </a:p>
          <a:p>
            <a:pPr algn="l"/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mong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nhắc</a:t>
            </a:r>
            <a:endParaRPr lang="en-US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nấp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sau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cây</a:t>
            </a:r>
          </a:p>
          <a:p>
            <a:pPr algn="l"/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Òa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ra ôm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chặt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CB3629-09AC-41C6-81AC-8CBB00D97292}"/>
              </a:ext>
            </a:extLst>
          </p:cNvPr>
          <p:cNvSpPr/>
          <p:nvPr/>
        </p:nvSpPr>
        <p:spPr>
          <a:xfrm>
            <a:off x="9496425" y="2752725"/>
            <a:ext cx="2581275" cy="41052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BA927C-DF42-42E4-ABFE-14B7B0ED8A97}"/>
              </a:ext>
            </a:extLst>
          </p:cNvPr>
          <p:cNvSpPr txBox="1"/>
          <p:nvPr/>
        </p:nvSpPr>
        <p:spPr>
          <a:xfrm>
            <a:off x="9207796" y="2899410"/>
            <a:ext cx="32890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thích vẽ lắm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Vẽ thỏ có đôi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sợ thỏ một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Không có bạn chơi.</a:t>
            </a:r>
          </a:p>
          <a:p>
            <a:b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Kìa, tiếng nó đấy!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Đang ở trường về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Cùng bạn bắt bướm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Cười dưới hàng tre….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             (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Hổ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E01725-E80E-4B6A-8213-A54D7C6AA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14"/>
            <a:ext cx="12192000" cy="6803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E6A62A-1512-4888-BD39-4A30DF1E2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870" y="-176284"/>
            <a:ext cx="3816427" cy="11278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FA6237-15A7-4D84-8902-EF95C55E7045}"/>
              </a:ext>
            </a:extLst>
          </p:cNvPr>
          <p:cNvSpPr txBox="1"/>
          <p:nvPr/>
        </p:nvSpPr>
        <p:spPr>
          <a:xfrm>
            <a:off x="6400800" y="609600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564678-71F1-4020-9BD1-C3F5B1070B18}"/>
              </a:ext>
            </a:extLst>
          </p:cNvPr>
          <p:cNvSpPr txBox="1"/>
          <p:nvPr/>
        </p:nvSpPr>
        <p:spPr>
          <a:xfrm>
            <a:off x="2352675" y="228600"/>
            <a:ext cx="3171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Tôi yêu em tôi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cười rúc rích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 khi tôi đùa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vui, nó thích.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Mắt nó đen ngời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 veo như nước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Miệng nó tươi hồng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Nói như khướu hót.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D16F0E-92D9-421E-98AE-9D59D68A2322}"/>
              </a:ext>
            </a:extLst>
          </p:cNvPr>
          <p:cNvSpPr txBox="1"/>
          <p:nvPr/>
        </p:nvSpPr>
        <p:spPr>
          <a:xfrm>
            <a:off x="6086474" y="1631783"/>
            <a:ext cx="3438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Hoa lan, hoa lí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nhặt cài đầu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Hương thơm theo nó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Sân trước vườn sau.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lâu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nhắc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nấp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Òa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ra ôm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CB3629-09AC-41C6-81AC-8CBB00D97292}"/>
              </a:ext>
            </a:extLst>
          </p:cNvPr>
          <p:cNvSpPr/>
          <p:nvPr/>
        </p:nvSpPr>
        <p:spPr>
          <a:xfrm>
            <a:off x="9191624" y="2736683"/>
            <a:ext cx="2780636" cy="41052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BA927C-DF42-42E4-ABFE-14B7B0ED8A97}"/>
              </a:ext>
            </a:extLst>
          </p:cNvPr>
          <p:cNvSpPr txBox="1"/>
          <p:nvPr/>
        </p:nvSpPr>
        <p:spPr>
          <a:xfrm>
            <a:off x="9156847" y="2872735"/>
            <a:ext cx="3219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thích vẽ lắm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Vẽ thỏ có đôi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 sợ thỏ một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Không có bạn chơi.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Kìa, tiếng nó đấy!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Đang ở trường về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Cùng bạn bắt bướm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Cười dưới hàng tre….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            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Phạm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33393F-30EE-4EA3-A5E8-6185904EBF6A}"/>
              </a:ext>
            </a:extLst>
          </p:cNvPr>
          <p:cNvSpPr/>
          <p:nvPr/>
        </p:nvSpPr>
        <p:spPr>
          <a:xfrm>
            <a:off x="9011863" y="111355"/>
            <a:ext cx="2470732" cy="52322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E8F401-D444-4A60-B91F-EC83EC93FB26}"/>
              </a:ext>
            </a:extLst>
          </p:cNvPr>
          <p:cNvSpPr txBox="1"/>
          <p:nvPr/>
        </p:nvSpPr>
        <p:spPr>
          <a:xfrm>
            <a:off x="8041414" y="103699"/>
            <a:ext cx="435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KHỔ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D32740-B5E7-4A5E-849D-5F0F2FB65F28}"/>
              </a:ext>
            </a:extLst>
          </p:cNvPr>
          <p:cNvSpPr/>
          <p:nvPr/>
        </p:nvSpPr>
        <p:spPr>
          <a:xfrm>
            <a:off x="1842089" y="246589"/>
            <a:ext cx="527051" cy="52705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6FFD01-A80F-4EE4-82EE-28E8E8B37032}"/>
              </a:ext>
            </a:extLst>
          </p:cNvPr>
          <p:cNvSpPr/>
          <p:nvPr/>
        </p:nvSpPr>
        <p:spPr>
          <a:xfrm>
            <a:off x="1842089" y="2142064"/>
            <a:ext cx="527051" cy="52705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5947C5-307E-43EB-B49D-244F92B90A9F}"/>
              </a:ext>
            </a:extLst>
          </p:cNvPr>
          <p:cNvSpPr/>
          <p:nvPr/>
        </p:nvSpPr>
        <p:spPr>
          <a:xfrm>
            <a:off x="5594938" y="1697397"/>
            <a:ext cx="527051" cy="52705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7E2903-F6B4-40AE-A781-41A0049E574F}"/>
              </a:ext>
            </a:extLst>
          </p:cNvPr>
          <p:cNvSpPr/>
          <p:nvPr/>
        </p:nvSpPr>
        <p:spPr>
          <a:xfrm>
            <a:off x="5633038" y="3478572"/>
            <a:ext cx="527051" cy="52705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588A1B-6484-42A6-8D4F-E93C409D19B3}"/>
              </a:ext>
            </a:extLst>
          </p:cNvPr>
          <p:cNvSpPr/>
          <p:nvPr/>
        </p:nvSpPr>
        <p:spPr>
          <a:xfrm>
            <a:off x="8681038" y="3122934"/>
            <a:ext cx="527051" cy="52705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B7D0CC-E305-4814-8E2B-393035DEEEDC}"/>
              </a:ext>
            </a:extLst>
          </p:cNvPr>
          <p:cNvSpPr/>
          <p:nvPr/>
        </p:nvSpPr>
        <p:spPr>
          <a:xfrm>
            <a:off x="8661988" y="4783497"/>
            <a:ext cx="527051" cy="52705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95754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7C84B-9224-677C-6983-ADC95B196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BD802C4-13C5-1F43-1E55-5410B7B531B3}"/>
              </a:ext>
            </a:extLst>
          </p:cNvPr>
          <p:cNvSpPr txBox="1"/>
          <p:nvPr/>
        </p:nvSpPr>
        <p:spPr>
          <a:xfrm>
            <a:off x="0" y="655983"/>
            <a:ext cx="12115800" cy="5336504"/>
          </a:xfrm>
          <a:custGeom>
            <a:avLst/>
            <a:gdLst>
              <a:gd name="connsiteX0" fmla="*/ 0 w 10842523"/>
              <a:gd name="connsiteY0" fmla="*/ 0 h 5201424"/>
              <a:gd name="connsiteX1" fmla="*/ 10842523 w 10842523"/>
              <a:gd name="connsiteY1" fmla="*/ 0 h 5201424"/>
              <a:gd name="connsiteX2" fmla="*/ 10842523 w 10842523"/>
              <a:gd name="connsiteY2" fmla="*/ 5201424 h 5201424"/>
              <a:gd name="connsiteX3" fmla="*/ 0 w 10842523"/>
              <a:gd name="connsiteY3" fmla="*/ 5201424 h 5201424"/>
              <a:gd name="connsiteX4" fmla="*/ 0 w 10842523"/>
              <a:gd name="connsiteY4" fmla="*/ 0 h 52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523" h="5201424" fill="none" extrusionOk="0">
                <a:moveTo>
                  <a:pt x="0" y="0"/>
                </a:moveTo>
                <a:cubicBezTo>
                  <a:pt x="4222458" y="9338"/>
                  <a:pt x="9711719" y="118926"/>
                  <a:pt x="10842523" y="0"/>
                </a:cubicBezTo>
                <a:cubicBezTo>
                  <a:pt x="10845021" y="2425949"/>
                  <a:pt x="10760573" y="3315933"/>
                  <a:pt x="10842523" y="5201424"/>
                </a:cubicBezTo>
                <a:cubicBezTo>
                  <a:pt x="5879994" y="5276399"/>
                  <a:pt x="4847340" y="5331824"/>
                  <a:pt x="0" y="5201424"/>
                </a:cubicBezTo>
                <a:cubicBezTo>
                  <a:pt x="94029" y="3054502"/>
                  <a:pt x="57206" y="879441"/>
                  <a:pt x="0" y="0"/>
                </a:cubicBezTo>
                <a:close/>
              </a:path>
              <a:path w="10842523" h="5201424" stroke="0" extrusionOk="0">
                <a:moveTo>
                  <a:pt x="0" y="0"/>
                </a:moveTo>
                <a:cubicBezTo>
                  <a:pt x="2995517" y="-62486"/>
                  <a:pt x="9438015" y="158418"/>
                  <a:pt x="10842523" y="0"/>
                </a:cubicBezTo>
                <a:cubicBezTo>
                  <a:pt x="10685369" y="2432427"/>
                  <a:pt x="10674295" y="2646112"/>
                  <a:pt x="10842523" y="5201424"/>
                </a:cubicBezTo>
                <a:cubicBezTo>
                  <a:pt x="6158838" y="5351897"/>
                  <a:pt x="4872556" y="5351138"/>
                  <a:pt x="0" y="5201424"/>
                </a:cubicBezTo>
                <a:cubicBezTo>
                  <a:pt x="26562" y="2868625"/>
                  <a:pt x="-135358" y="205538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custGeom>
                    <a:avLst/>
                    <a:gdLst>
                      <a:gd name="connsiteX0" fmla="*/ 0 w 12115800"/>
                      <a:gd name="connsiteY0" fmla="*/ 0 h 5336504"/>
                      <a:gd name="connsiteX1" fmla="*/ 12115800 w 12115800"/>
                      <a:gd name="connsiteY1" fmla="*/ 0 h 5336504"/>
                      <a:gd name="connsiteX2" fmla="*/ 12115800 w 12115800"/>
                      <a:gd name="connsiteY2" fmla="*/ 5336504 h 5336504"/>
                      <a:gd name="connsiteX3" fmla="*/ 0 w 12115800"/>
                      <a:gd name="connsiteY3" fmla="*/ 5336504 h 5336504"/>
                      <a:gd name="connsiteX4" fmla="*/ 0 w 12115800"/>
                      <a:gd name="connsiteY4" fmla="*/ 0 h 5336504"/>
                      <a:gd name="connsiteX0" fmla="*/ 0 w 12115800"/>
                      <a:gd name="connsiteY0" fmla="*/ 0 h 5336504"/>
                      <a:gd name="connsiteX1" fmla="*/ 12115800 w 12115800"/>
                      <a:gd name="connsiteY1" fmla="*/ 0 h 5336504"/>
                      <a:gd name="connsiteX2" fmla="*/ 12115800 w 12115800"/>
                      <a:gd name="connsiteY2" fmla="*/ 5336504 h 5336504"/>
                      <a:gd name="connsiteX3" fmla="*/ 0 w 12115800"/>
                      <a:gd name="connsiteY3" fmla="*/ 5336504 h 5336504"/>
                      <a:gd name="connsiteX4" fmla="*/ 0 w 12115800"/>
                      <a:gd name="connsiteY4" fmla="*/ 0 h 5336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15800" h="5336504" fill="none" extrusionOk="0">
                        <a:moveTo>
                          <a:pt x="0" y="0"/>
                        </a:moveTo>
                        <a:cubicBezTo>
                          <a:pt x="4883514" y="-113295"/>
                          <a:pt x="10876367" y="98739"/>
                          <a:pt x="12115800" y="0"/>
                        </a:cubicBezTo>
                        <a:cubicBezTo>
                          <a:pt x="12132033" y="2496700"/>
                          <a:pt x="11977036" y="3422289"/>
                          <a:pt x="12115800" y="5336504"/>
                        </a:cubicBezTo>
                        <a:cubicBezTo>
                          <a:pt x="6524696" y="5248630"/>
                          <a:pt x="5393515" y="5459910"/>
                          <a:pt x="0" y="5336504"/>
                        </a:cubicBezTo>
                        <a:cubicBezTo>
                          <a:pt x="156189" y="3117981"/>
                          <a:pt x="226252" y="823452"/>
                          <a:pt x="0" y="0"/>
                        </a:cubicBezTo>
                        <a:close/>
                      </a:path>
                      <a:path w="12115800" h="5336504" stroke="0" extrusionOk="0">
                        <a:moveTo>
                          <a:pt x="0" y="0"/>
                        </a:moveTo>
                        <a:cubicBezTo>
                          <a:pt x="3241173" y="-110524"/>
                          <a:pt x="10405673" y="170324"/>
                          <a:pt x="12115800" y="0"/>
                        </a:cubicBezTo>
                        <a:cubicBezTo>
                          <a:pt x="11949041" y="2521031"/>
                          <a:pt x="11916078" y="2723695"/>
                          <a:pt x="12115800" y="5336504"/>
                        </a:cubicBezTo>
                        <a:cubicBezTo>
                          <a:pt x="6951326" y="5314653"/>
                          <a:pt x="5465290" y="5486467"/>
                          <a:pt x="0" y="5336504"/>
                        </a:cubicBezTo>
                        <a:cubicBezTo>
                          <a:pt x="-16805" y="2960567"/>
                          <a:pt x="-139773" y="2129045"/>
                          <a:pt x="0" y="0"/>
                        </a:cubicBezTo>
                        <a:close/>
                      </a:path>
                      <a:path w="12115800" h="5336504" fill="none" stroke="0" extrusionOk="0">
                        <a:moveTo>
                          <a:pt x="0" y="0"/>
                        </a:moveTo>
                        <a:cubicBezTo>
                          <a:pt x="4752441" y="-173964"/>
                          <a:pt x="10866336" y="207002"/>
                          <a:pt x="12115800" y="0"/>
                        </a:cubicBezTo>
                        <a:cubicBezTo>
                          <a:pt x="12179071" y="2504680"/>
                          <a:pt x="11999855" y="3290433"/>
                          <a:pt x="12115800" y="5336504"/>
                        </a:cubicBezTo>
                        <a:cubicBezTo>
                          <a:pt x="6579539" y="5448767"/>
                          <a:pt x="5447787" y="5501861"/>
                          <a:pt x="0" y="5336504"/>
                        </a:cubicBezTo>
                        <a:cubicBezTo>
                          <a:pt x="244544" y="3118432"/>
                          <a:pt x="110661" y="10325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D87AE3-0243-E5EE-9814-49C37068581C}"/>
              </a:ext>
            </a:extLst>
          </p:cNvPr>
          <p:cNvSpPr txBox="1"/>
          <p:nvPr/>
        </p:nvSpPr>
        <p:spPr>
          <a:xfrm>
            <a:off x="218661" y="1314730"/>
            <a:ext cx="118971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 cầu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 luận N4 ( 5’)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và luyện đọc các tiếng, từ khó đọc và từ khó hiểu nghĩa.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cách ngắt  nhịp thơ.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cách đọc đoạn và luyện đọc đoạn trong nhóm.</a:t>
            </a:r>
            <a:endParaRPr lang="vi-VN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4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5C8A1FC4-DB65-4567-B53E-B6B46062C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4" b="28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6721985-97C7-4B00-A263-9FFE0CFEE4FF}"/>
              </a:ext>
            </a:extLst>
          </p:cNvPr>
          <p:cNvGrpSpPr/>
          <p:nvPr/>
        </p:nvGrpSpPr>
        <p:grpSpPr>
          <a:xfrm>
            <a:off x="4184082" y="1557451"/>
            <a:ext cx="3792573" cy="1672516"/>
            <a:chOff x="2157098" y="2221349"/>
            <a:chExt cx="3866191" cy="186088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63C8866-7D75-4228-BAE2-E116CA9C15C3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id-ID" sz="40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6ADE0A-2419-4E61-A7E0-4AE8B5B834F3}"/>
                </a:ext>
              </a:extLst>
            </p:cNvPr>
            <p:cNvSpPr txBox="1"/>
            <p:nvPr/>
          </p:nvSpPr>
          <p:spPr>
            <a:xfrm>
              <a:off x="2157098" y="2726568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khướu</a:t>
              </a:r>
              <a:r>
                <a:rPr lang="en-US" sz="4000" b="1" kern="0" dirty="0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hót</a:t>
              </a:r>
              <a:endParaRPr lang="vi-VN" sz="40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F62EB9-2CA3-4840-A592-8A1D422C9801}"/>
              </a:ext>
            </a:extLst>
          </p:cNvPr>
          <p:cNvGrpSpPr/>
          <p:nvPr/>
        </p:nvGrpSpPr>
        <p:grpSpPr>
          <a:xfrm>
            <a:off x="7439259" y="1542755"/>
            <a:ext cx="4667016" cy="1672516"/>
            <a:chOff x="1968578" y="2221349"/>
            <a:chExt cx="3866191" cy="186088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20C396-A804-41EF-BEA4-FE09539C4AB0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id-ID" sz="40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C25077-BB7D-42B6-A217-A581AA5B2967}"/>
                </a:ext>
              </a:extLst>
            </p:cNvPr>
            <p:cNvSpPr txBox="1"/>
            <p:nvPr/>
          </p:nvSpPr>
          <p:spPr>
            <a:xfrm>
              <a:off x="1968578" y="2754012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hoa</a:t>
              </a:r>
              <a:r>
                <a:rPr lang="en-US" sz="4000" b="1" kern="0" dirty="0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lan</a:t>
              </a:r>
              <a:endParaRPr lang="vi-VN" sz="40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CE7DEC-2B84-49C3-AA8F-EB19A1909908}"/>
              </a:ext>
            </a:extLst>
          </p:cNvPr>
          <p:cNvGrpSpPr/>
          <p:nvPr/>
        </p:nvGrpSpPr>
        <p:grpSpPr>
          <a:xfrm>
            <a:off x="693468" y="1611613"/>
            <a:ext cx="3792573" cy="1672516"/>
            <a:chOff x="2035835" y="2221349"/>
            <a:chExt cx="3866191" cy="186088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F9F46E6-41FC-4575-8061-736E091721CF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id-ID" sz="40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580742-018F-4C0C-974A-332EC3562857}"/>
                </a:ext>
              </a:extLst>
            </p:cNvPr>
            <p:cNvSpPr txBox="1"/>
            <p:nvPr/>
          </p:nvSpPr>
          <p:spPr>
            <a:xfrm>
              <a:off x="2035835" y="2781425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rúc</a:t>
              </a:r>
              <a:r>
                <a:rPr lang="en-US" sz="4000" b="1" kern="0" dirty="0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rích</a:t>
              </a:r>
              <a:endParaRPr lang="vi-VN" sz="40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B5CA743-9EC6-4F03-9282-B36CE1E02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61" y="178665"/>
            <a:ext cx="9102117" cy="1548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DF6903-3488-64B3-6222-5920F9BBDF41}"/>
              </a:ext>
            </a:extLst>
          </p:cNvPr>
          <p:cNvGrpSpPr/>
          <p:nvPr/>
        </p:nvGrpSpPr>
        <p:grpSpPr>
          <a:xfrm>
            <a:off x="4258510" y="4279386"/>
            <a:ext cx="3792573" cy="1672516"/>
            <a:chOff x="2157098" y="2221349"/>
            <a:chExt cx="3866191" cy="186088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655C8A1-F089-29BD-6C26-225DD8173D98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id-ID" sz="40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4BC4DA-7843-0649-D160-51677D637A39}"/>
                </a:ext>
              </a:extLst>
            </p:cNvPr>
            <p:cNvSpPr txBox="1"/>
            <p:nvPr/>
          </p:nvSpPr>
          <p:spPr>
            <a:xfrm>
              <a:off x="2157098" y="2726568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hoa</a:t>
              </a:r>
              <a:r>
                <a:rPr lang="en-US" sz="4000" b="1" kern="0" dirty="0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lí</a:t>
              </a:r>
              <a:endParaRPr lang="vi-VN" sz="40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63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514</Words>
  <Application>Microsoft Office PowerPoint</Application>
  <PresentationFormat>Widescreen</PresentationFormat>
  <Paragraphs>161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Arial</vt:lpstr>
      <vt:lpstr>Calibri</vt:lpstr>
      <vt:lpstr>Cambria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115</cp:revision>
  <dcterms:created xsi:type="dcterms:W3CDTF">2022-08-31T23:44:49Z</dcterms:created>
  <dcterms:modified xsi:type="dcterms:W3CDTF">2026-01-11T04:32:35Z</dcterms:modified>
</cp:coreProperties>
</file>