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56" r:id="rId2"/>
    <p:sldMasterId id="2147483783" r:id="rId3"/>
  </p:sldMasterIdLst>
  <p:notesMasterIdLst>
    <p:notesMasterId r:id="rId21"/>
  </p:notesMasterIdLst>
  <p:sldIdLst>
    <p:sldId id="635" r:id="rId4"/>
    <p:sldId id="7716" r:id="rId5"/>
    <p:sldId id="639" r:id="rId6"/>
    <p:sldId id="7714" r:id="rId7"/>
    <p:sldId id="7715" r:id="rId8"/>
    <p:sldId id="7718" r:id="rId9"/>
    <p:sldId id="7719" r:id="rId10"/>
    <p:sldId id="340" r:id="rId11"/>
    <p:sldId id="636" r:id="rId12"/>
    <p:sldId id="342" r:id="rId13"/>
    <p:sldId id="343" r:id="rId14"/>
    <p:sldId id="627" r:id="rId15"/>
    <p:sldId id="7710" r:id="rId16"/>
    <p:sldId id="7711" r:id="rId17"/>
    <p:sldId id="7712" r:id="rId18"/>
    <p:sldId id="7717" r:id="rId19"/>
    <p:sldId id="63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E9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4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E340BB-BC22-4049-A7C9-1B602326C40B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8D335A-DEC2-4E04-9425-BA589F493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895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33FDE9-EA93-A9C0-6A83-8295DA642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35E8722-9494-0015-246B-40FBD32BD2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38EDAD1-F348-3D5F-66E6-D54798C22F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D69B8BA-FCAD-5522-F282-7A6C85C3C3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9150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933BC-B53D-0E24-BB99-D5B780E49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9519640-D185-17FF-5EF5-0BCE58DD81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EE5B0D8-41F9-A6AC-87F2-A5647DF086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EEC0AB4-BC8A-B27A-4FAB-40F2FAD4F6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68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766CB-7CBF-73A0-B1A8-886D53996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C8F2937-7BD6-3527-D213-C2F2C207D6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AC849F9-8062-65DE-1FF4-68E96ED8E7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8467F7F-ECEF-D8E9-1C39-AE109B11E7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3545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209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460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205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7415517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5068004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672916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F6D0DA44-1C82-47B1-93C5-F2AB228D8B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C2E5439E-517E-4862-9FB2-D63852443468}"/>
              </a:ext>
            </a:extLst>
          </p:cNvPr>
          <p:cNvGrpSpPr/>
          <p:nvPr userDrawn="1"/>
        </p:nvGrpSpPr>
        <p:grpSpPr>
          <a:xfrm>
            <a:off x="919756" y="707809"/>
            <a:ext cx="10352488" cy="5320037"/>
            <a:chOff x="919756" y="707809"/>
            <a:chExt cx="10352488" cy="532003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F549A39-6133-4816-8BB9-6E86E3133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756" y="707809"/>
              <a:ext cx="10352488" cy="3521292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453CE4A-64FC-4EA0-BA14-5220C3E1227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277"/>
            <a:stretch/>
          </p:blipFill>
          <p:spPr>
            <a:xfrm>
              <a:off x="919756" y="3960019"/>
              <a:ext cx="10352488" cy="2067827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069DFF87-8C10-45C5-BD24-EB0B541DC296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5E57743-C525-45F4-9EAF-6B3D01D52E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96" r="66231"/>
            <a:stretch/>
          </p:blipFill>
          <p:spPr>
            <a:xfrm>
              <a:off x="0" y="0"/>
              <a:ext cx="5105400" cy="685800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FD3A96F7-32F0-4F6C-9331-7EFD526202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12195"/>
            <a:stretch/>
          </p:blipFill>
          <p:spPr>
            <a:xfrm>
              <a:off x="7296150" y="0"/>
              <a:ext cx="489585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3274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88692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02978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317A44-04E1-4085-84BF-81100BEBF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726B6AD-E5F5-48FA-AC0E-118A9A5293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839B048-7977-4E79-92E4-87BB2D12A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F49C0DB-4EAA-49E2-A5BA-EEF260B603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9E1335D-FDBA-4DED-BFAC-D6B0E8E81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6B17F47-4DB7-488B-B897-C6B26CDCB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59791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C314F8-93E0-4B39-BCFA-DCA4C2E48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95C450-4251-49B8-B441-7EC0C3D05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ED7B19-7E6B-4EBB-808D-898304AE1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AB14F7B-73A5-4084-8CEF-DA3DC28F1F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F4C07B6-0DFA-4412-850E-902AE3F0FF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39DE71C-2A9A-487B-8A0A-86EDFFA112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22D04BC-7FB5-4BE4-B989-4BBC967FC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20FEE57-D1A6-49F4-8D4E-7C0147D8E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5934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138562-B498-4E8B-92DA-BAF781060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F1F4988-DF9B-470D-9DEA-D5C3E8FDCA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13A7181-D18F-4035-AEA2-E23E32CA8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9C9577C-7BD0-4E3F-AE5D-1188FCC45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18543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20221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B6BC2D12-EEDD-40D6-8AB0-409E861F6C33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开学行为规范</a:t>
            </a:r>
          </a:p>
        </p:txBody>
      </p:sp>
    </p:spTree>
    <p:extLst>
      <p:ext uri="{BB962C8B-B14F-4D97-AF65-F5344CB8AC3E}">
        <p14:creationId xmlns:p14="http://schemas.microsoft.com/office/powerpoint/2010/main" val="2125465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938807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B2637D73-6C2C-40F0-BA81-9E2900AA5982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开学注意事项</a:t>
            </a:r>
          </a:p>
        </p:txBody>
      </p:sp>
    </p:spTree>
    <p:extLst>
      <p:ext uri="{BB962C8B-B14F-4D97-AF65-F5344CB8AC3E}">
        <p14:creationId xmlns:p14="http://schemas.microsoft.com/office/powerpoint/2010/main" val="3753681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434B67C3-C77A-42FD-8E29-31365341568C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开学学习目标</a:t>
            </a:r>
          </a:p>
        </p:txBody>
      </p:sp>
    </p:spTree>
    <p:extLst>
      <p:ext uri="{BB962C8B-B14F-4D97-AF65-F5344CB8AC3E}">
        <p14:creationId xmlns:p14="http://schemas.microsoft.com/office/powerpoint/2010/main" val="42858368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D4EB656-6146-4B7E-892D-377D354ACC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A4BB9BA-3777-4419-8920-84F1FA3890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F65649-5CC9-4D9D-A2A2-3A0DC405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8CF3E1-8015-4CE6-825E-2BE370F31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AAB29D-75C6-4F82-A50D-8E9F0904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26909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435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prism isInverted="1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278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fade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5BEF24-7971-4037-BAD8-82CA6AC7A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BE6C92-9679-4297-81EE-BF628D75C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DE356A-A584-4068-8D7E-E498C4414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C78B-DFAA-46A6-8F04-A61BC481A71B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2F4A74-0C9B-4E2E-92C2-AF77E051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8F39AD7-72D4-4225-AE75-0478A7110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1BE9C-2193-4742-B43D-446A936EC7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4990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curtains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63"/>
          <a:stretch/>
        </p:blipFill>
        <p:spPr>
          <a:xfrm flipV="1">
            <a:off x="-50800" y="5005388"/>
            <a:ext cx="12242800" cy="18542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63"/>
          <a:stretch/>
        </p:blipFill>
        <p:spPr>
          <a:xfrm>
            <a:off x="-23884" y="-1588"/>
            <a:ext cx="12242800" cy="18542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D7AF3793-9B36-712C-BF40-32A4A3809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70AADDE-2116-DF94-3E7A-D096648553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3D19CA-56B8-C076-36C2-87018A8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EF8B41-CAC5-49DA-9156-65DCBE836829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D77D8C-66D6-DCA2-DBB1-8FAE246D6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836911-B9BB-D33E-1723-E5149F9B9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31AD8-4DC2-4F0A-8757-37262589E78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圆角矩形 7"/>
          <p:cNvSpPr/>
          <p:nvPr userDrawn="1"/>
        </p:nvSpPr>
        <p:spPr>
          <a:xfrm>
            <a:off x="254000" y="279400"/>
            <a:ext cx="11582400" cy="6442075"/>
          </a:xfrm>
          <a:prstGeom prst="roundRect">
            <a:avLst>
              <a:gd name="adj" fmla="val 87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296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4BA777-9C25-40B9-BA03-5EE188C275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A29CF1-3ED2-45D9-A4EE-57CD3DC968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2F3D90-E967-482C-B37A-2753364E6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921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024732"/>
      </p:ext>
    </p:extLst>
  </p:cSld>
  <p:clrMapOvr>
    <a:masterClrMapping/>
  </p:clrMapOvr>
  <p:transition spd="slow" advClick="0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957355"/>
      </p:ext>
    </p:extLst>
  </p:cSld>
  <p:clrMapOvr>
    <a:masterClrMapping/>
  </p:clrMapOvr>
  <p:transition spd="slow" advClick="0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3375071"/>
      </p:ext>
    </p:extLst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5909316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55723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919306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2210525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0279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726" r:id="rId8"/>
    <p:sldLayoutId id="2147483727" r:id="rId9"/>
    <p:sldLayoutId id="2147483728" r:id="rId10"/>
    <p:sldLayoutId id="2147483729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AC9CE272-C411-425E-9375-7BDFFC21480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7134128-0F5E-4D68-B32F-2F0566F271C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1200EA6-E0D0-4355-B323-0E45C60EC1C5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" y="184458"/>
            <a:ext cx="11791950" cy="401091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70564B8-3D3B-4891-BE37-17765C5B95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2" b="1"/>
          <a:stretch/>
        </p:blipFill>
        <p:spPr>
          <a:xfrm>
            <a:off x="200025" y="3671888"/>
            <a:ext cx="11791950" cy="300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765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89D7EEF-62BC-DFC1-75B2-72D20795728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8081" y="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821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3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8.png"/><Relationship Id="rId12" Type="http://schemas.openxmlformats.org/officeDocument/2006/relationships/audio" Target="../media/audio1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audio" Target="../media/audio1.wav"/><Relationship Id="rId9" Type="http://schemas.openxmlformats.org/officeDocument/2006/relationships/image" Target="../media/image40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8.png"/><Relationship Id="rId12" Type="http://schemas.openxmlformats.org/officeDocument/2006/relationships/audio" Target="../media/audio1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audio" Target="../media/audio1.wav"/><Relationship Id="rId9" Type="http://schemas.openxmlformats.org/officeDocument/2006/relationships/image" Target="../media/image40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8.png"/><Relationship Id="rId12" Type="http://schemas.openxmlformats.org/officeDocument/2006/relationships/audio" Target="../media/audio1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audio" Target="../media/audio1.wav"/><Relationship Id="rId9" Type="http://schemas.openxmlformats.org/officeDocument/2006/relationships/image" Target="../media/image40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29715-383D-4C46-1413-7747BECF4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CF867C7D-6D2B-DB36-99DB-91DEDE66D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5889C82-81EA-1FBB-F708-A2515A201D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74"/>
          <a:stretch/>
        </p:blipFill>
        <p:spPr>
          <a:xfrm>
            <a:off x="-23885" y="0"/>
            <a:ext cx="12258406" cy="28067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6CA9E07-F5EC-31DB-2040-042EA65415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9446" b="55341"/>
          <a:stretch/>
        </p:blipFill>
        <p:spPr>
          <a:xfrm>
            <a:off x="-282305" y="1"/>
            <a:ext cx="5298805" cy="263305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7D4D1D9-D7E1-2088-F42D-F6241CABFE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3"/>
          <a:stretch/>
        </p:blipFill>
        <p:spPr>
          <a:xfrm>
            <a:off x="139783" y="5426899"/>
            <a:ext cx="12258405" cy="14859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FC6847EE-D1AF-CFA6-49BD-99E181B98D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8284" y="1328749"/>
            <a:ext cx="5469108" cy="5450601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372C0E2B-92C6-76B2-9958-096DEE5BDDA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59561" y="-242455"/>
            <a:ext cx="4069174" cy="2985108"/>
          </a:xfrm>
          <a:prstGeom prst="rect">
            <a:avLst/>
          </a:prstGeom>
        </p:spPr>
      </p:pic>
      <p:grpSp>
        <p:nvGrpSpPr>
          <p:cNvPr id="16" name="组合 30">
            <a:extLst>
              <a:ext uri="{FF2B5EF4-FFF2-40B4-BE49-F238E27FC236}">
                <a16:creationId xmlns:a16="http://schemas.microsoft.com/office/drawing/2014/main" id="{611C84B7-590D-1188-1EA1-54FA27BFA90C}"/>
              </a:ext>
            </a:extLst>
          </p:cNvPr>
          <p:cNvGrpSpPr/>
          <p:nvPr/>
        </p:nvGrpSpPr>
        <p:grpSpPr>
          <a:xfrm>
            <a:off x="3778331" y="857268"/>
            <a:ext cx="6399817" cy="4806326"/>
            <a:chOff x="1346200" y="3302000"/>
            <a:chExt cx="2413000" cy="99060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17" name="圆角矩形 27">
              <a:extLst>
                <a:ext uri="{FF2B5EF4-FFF2-40B4-BE49-F238E27FC236}">
                  <a16:creationId xmlns:a16="http://schemas.microsoft.com/office/drawing/2014/main" id="{C87F2369-2221-92E9-BDF6-2EDBA9EAFAD0}"/>
                </a:ext>
              </a:extLst>
            </p:cNvPr>
            <p:cNvSpPr/>
            <p:nvPr/>
          </p:nvSpPr>
          <p:spPr>
            <a:xfrm>
              <a:off x="1346200" y="3302000"/>
              <a:ext cx="2413000" cy="990600"/>
            </a:xfrm>
            <a:prstGeom prst="roundRect">
              <a:avLst>
                <a:gd name="adj" fmla="val 313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  <p:sp>
          <p:nvSpPr>
            <p:cNvPr id="18" name="圆角矩形 28">
              <a:extLst>
                <a:ext uri="{FF2B5EF4-FFF2-40B4-BE49-F238E27FC236}">
                  <a16:creationId xmlns:a16="http://schemas.microsoft.com/office/drawing/2014/main" id="{54145DA4-C47B-8C03-26EF-5C1555095466}"/>
                </a:ext>
              </a:extLst>
            </p:cNvPr>
            <p:cNvSpPr/>
            <p:nvPr/>
          </p:nvSpPr>
          <p:spPr>
            <a:xfrm>
              <a:off x="1415668" y="3339776"/>
              <a:ext cx="2265869" cy="910464"/>
            </a:xfrm>
            <a:prstGeom prst="roundRect">
              <a:avLst>
                <a:gd name="adj" fmla="val 30295"/>
              </a:avLst>
            </a:prstGeom>
            <a:solidFill>
              <a:schemeClr val="bg1"/>
            </a:solidFill>
            <a:ln w="19050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83A9DFF-F871-221E-F7C4-A2C644FFB6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6336" y="2413591"/>
            <a:ext cx="6989662" cy="214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532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4" y="274320"/>
            <a:ext cx="11858171" cy="6183630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D89BBD-82C4-4A96-87D0-F13F37694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25" y="452437"/>
            <a:ext cx="1657350" cy="71437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FC0245C-A53B-450B-9D1B-CA423D841764}"/>
              </a:ext>
            </a:extLst>
          </p:cNvPr>
          <p:cNvGrpSpPr/>
          <p:nvPr/>
        </p:nvGrpSpPr>
        <p:grpSpPr>
          <a:xfrm>
            <a:off x="2821843" y="546570"/>
            <a:ext cx="619044" cy="584775"/>
            <a:chOff x="621568" y="794220"/>
            <a:chExt cx="619044" cy="58477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2B1DEAA-72EE-4C2D-990A-16476C72A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4C6A793-8A08-4949-B3A2-7D30C2EF8B0A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D69E9FF-E741-4B94-951F-91AF124C3BC0}"/>
              </a:ext>
            </a:extLst>
          </p:cNvPr>
          <p:cNvSpPr txBox="1"/>
          <p:nvPr/>
        </p:nvSpPr>
        <p:spPr>
          <a:xfrm>
            <a:off x="3381374" y="533400"/>
            <a:ext cx="8277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trị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biểu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(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mẫu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):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C8E8C0-9936-4A1A-B6F3-957F0B091F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762" y="1852612"/>
            <a:ext cx="4319035" cy="2224088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7F61A01-D9BB-4C5A-8C0F-D90544B89B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4401083"/>
              </p:ext>
            </p:extLst>
          </p:nvPr>
        </p:nvGraphicFramePr>
        <p:xfrm>
          <a:off x="5886450" y="1777492"/>
          <a:ext cx="3343275" cy="21271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3275">
                  <a:extLst>
                    <a:ext uri="{9D8B030D-6E8A-4147-A177-3AD203B41FA5}">
                      <a16:colId xmlns:a16="http://schemas.microsoft.com/office/drawing/2014/main" val="22023004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en-US" sz="4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30 : 5 x 2</a:t>
                      </a:r>
                    </a:p>
                    <a:p>
                      <a:pPr marL="342900" marR="0" lvl="0" indent="-34290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en-US" sz="4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24 + 5 x 6 </a:t>
                      </a:r>
                    </a:p>
                    <a:p>
                      <a:pPr marL="342900" marR="0" lvl="0" indent="-34290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en-US" sz="4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30 – 18 : 3</a:t>
                      </a: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3391691318"/>
                  </a:ext>
                </a:extLst>
              </a:tr>
            </a:tbl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87F81BBA-F8A4-4195-8B44-59FA0A1751E8}"/>
              </a:ext>
            </a:extLst>
          </p:cNvPr>
          <p:cNvSpPr txBox="1"/>
          <p:nvPr/>
        </p:nvSpPr>
        <p:spPr>
          <a:xfrm>
            <a:off x="127590" y="4024222"/>
            <a:ext cx="428148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30 : 5 x 2 = 6 x 2 </a:t>
            </a:r>
          </a:p>
          <a:p>
            <a:pPr algn="just"/>
            <a:r>
              <a:rPr lang="pt-BR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                         = 12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ED903C5-1D62-440B-811F-B911D1DEAE57}"/>
              </a:ext>
            </a:extLst>
          </p:cNvPr>
          <p:cNvSpPr txBox="1"/>
          <p:nvPr/>
        </p:nvSpPr>
        <p:spPr>
          <a:xfrm>
            <a:off x="3315475" y="5046056"/>
            <a:ext cx="428148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24 + 5 x 6 = 24 + 30 </a:t>
            </a:r>
          </a:p>
          <a:p>
            <a:pPr algn="just"/>
            <a:r>
              <a:rPr lang="pl-PL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                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pl-PL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</a:t>
            </a:r>
            <a:r>
              <a:rPr lang="pl-PL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 54 </a:t>
            </a:r>
            <a:endParaRPr lang="pt-BR" sz="32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42BF782-00BB-496A-9CB6-FB62DCA07F8C}"/>
              </a:ext>
            </a:extLst>
          </p:cNvPr>
          <p:cNvSpPr txBox="1"/>
          <p:nvPr/>
        </p:nvSpPr>
        <p:spPr>
          <a:xfrm>
            <a:off x="7910513" y="5018588"/>
            <a:ext cx="428148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c) 30 – 18 : 3 = 30 – 6</a:t>
            </a:r>
          </a:p>
          <a:p>
            <a:pPr algn="just"/>
            <a:r>
              <a:rPr lang="pl-PL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                 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</a:t>
            </a:r>
            <a:r>
              <a:rPr lang="pl-PL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 24</a:t>
            </a:r>
            <a:endParaRPr lang="pt-BR" sz="32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2532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4" y="85725"/>
            <a:ext cx="11858171" cy="6372225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D89BBD-82C4-4A96-87D0-F13F37694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" y="229749"/>
            <a:ext cx="1466850" cy="63226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FC0245C-A53B-450B-9D1B-CA423D841764}"/>
              </a:ext>
            </a:extLst>
          </p:cNvPr>
          <p:cNvGrpSpPr/>
          <p:nvPr/>
        </p:nvGrpSpPr>
        <p:grpSpPr>
          <a:xfrm>
            <a:off x="2717068" y="127470"/>
            <a:ext cx="619044" cy="584775"/>
            <a:chOff x="621568" y="794220"/>
            <a:chExt cx="619044" cy="58477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2B1DEAA-72EE-4C2D-990A-16476C72A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4C6A793-8A08-4949-B3A2-7D30C2EF8B0A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D69E9FF-E741-4B94-951F-91AF124C3BC0}"/>
              </a:ext>
            </a:extLst>
          </p:cNvPr>
          <p:cNvSpPr txBox="1"/>
          <p:nvPr/>
        </p:nvSpPr>
        <p:spPr>
          <a:xfrm>
            <a:off x="3276599" y="114300"/>
            <a:ext cx="8277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B19BACD-18BA-42EF-A96A-C57DDE391E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114424"/>
            <a:ext cx="6858000" cy="521017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7AE0091-164A-493C-BD5B-40753BE50D44}"/>
              </a:ext>
            </a:extLst>
          </p:cNvPr>
          <p:cNvGrpSpPr/>
          <p:nvPr/>
        </p:nvGrpSpPr>
        <p:grpSpPr>
          <a:xfrm>
            <a:off x="4571692" y="2959436"/>
            <a:ext cx="1275158" cy="773171"/>
            <a:chOff x="4571692" y="2959436"/>
            <a:chExt cx="1275158" cy="77317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5EE4427-57A7-47BB-BCA3-5DFAF64CD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71692" y="2959436"/>
              <a:ext cx="1275158" cy="77317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5BF0118-60BB-48A7-87B7-72B94F0C0AAD}"/>
                </a:ext>
              </a:extLst>
            </p:cNvPr>
            <p:cNvSpPr txBox="1"/>
            <p:nvPr/>
          </p:nvSpPr>
          <p:spPr>
            <a:xfrm flipH="1">
              <a:off x="4935563" y="3133403"/>
              <a:ext cx="6014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48</a:t>
              </a:r>
              <a:endParaRPr lang="vi-VN" sz="3200" b="1" dirty="0">
                <a:solidFill>
                  <a:srgbClr val="0070C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C8C2A47-868F-4BDA-B46D-EFA26915A29D}"/>
              </a:ext>
            </a:extLst>
          </p:cNvPr>
          <p:cNvGrpSpPr/>
          <p:nvPr/>
        </p:nvGrpSpPr>
        <p:grpSpPr>
          <a:xfrm>
            <a:off x="6838642" y="2511761"/>
            <a:ext cx="1275158" cy="773171"/>
            <a:chOff x="4571692" y="2959436"/>
            <a:chExt cx="1275158" cy="77317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CDAD075-2096-492E-ADE0-E0C443669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71692" y="2959436"/>
              <a:ext cx="1275158" cy="77317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D77CC03-FF98-4C32-BCB3-4B2DC94F06FF}"/>
                </a:ext>
              </a:extLst>
            </p:cNvPr>
            <p:cNvSpPr txBox="1"/>
            <p:nvPr/>
          </p:nvSpPr>
          <p:spPr>
            <a:xfrm flipH="1">
              <a:off x="4935563" y="3133403"/>
              <a:ext cx="6014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46</a:t>
              </a:r>
              <a:endParaRPr lang="vi-VN" sz="3200" b="1" dirty="0">
                <a:solidFill>
                  <a:srgbClr val="0070C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5624713-E7C7-48F2-86F4-57A7B1AAE8F8}"/>
              </a:ext>
            </a:extLst>
          </p:cNvPr>
          <p:cNvGrpSpPr/>
          <p:nvPr/>
        </p:nvGrpSpPr>
        <p:grpSpPr>
          <a:xfrm>
            <a:off x="4485967" y="4169111"/>
            <a:ext cx="1275158" cy="773171"/>
            <a:chOff x="4571692" y="2959436"/>
            <a:chExt cx="1275158" cy="77317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FB08385-C541-45C5-BCFB-D65D94E84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71692" y="2959436"/>
              <a:ext cx="1275158" cy="77317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436F9CC-9196-4D31-AF0E-06F1A57ABD15}"/>
                </a:ext>
              </a:extLst>
            </p:cNvPr>
            <p:cNvSpPr txBox="1"/>
            <p:nvPr/>
          </p:nvSpPr>
          <p:spPr>
            <a:xfrm flipH="1">
              <a:off x="4935563" y="3133403"/>
              <a:ext cx="6014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47</a:t>
              </a:r>
              <a:endParaRPr lang="vi-VN" sz="3200" b="1" dirty="0">
                <a:solidFill>
                  <a:srgbClr val="0070C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01FEB48-A9F6-466D-ABBB-48B20B86F068}"/>
              </a:ext>
            </a:extLst>
          </p:cNvPr>
          <p:cNvGrpSpPr/>
          <p:nvPr/>
        </p:nvGrpSpPr>
        <p:grpSpPr>
          <a:xfrm>
            <a:off x="6686242" y="3873836"/>
            <a:ext cx="1275158" cy="773171"/>
            <a:chOff x="4571692" y="2959436"/>
            <a:chExt cx="1275158" cy="77317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966C4AE-A0D8-4E8A-82CD-421E7B7BA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71692" y="2959436"/>
              <a:ext cx="1275158" cy="77317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76669A5-E4F6-4478-A576-BEBD31E74AB3}"/>
                </a:ext>
              </a:extLst>
            </p:cNvPr>
            <p:cNvSpPr txBox="1"/>
            <p:nvPr/>
          </p:nvSpPr>
          <p:spPr>
            <a:xfrm flipH="1">
              <a:off x="4935563" y="3133403"/>
              <a:ext cx="6014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45</a:t>
              </a:r>
              <a:endParaRPr lang="vi-VN" sz="3200" b="1" dirty="0">
                <a:solidFill>
                  <a:srgbClr val="0070C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22B64D29-ED16-4191-A4CF-298CCA8B84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403" y="709612"/>
            <a:ext cx="2492759" cy="1681163"/>
          </a:xfrm>
          <a:prstGeom prst="rect">
            <a:avLst/>
          </a:prstGeom>
        </p:spPr>
      </p:pic>
      <p:pic>
        <p:nvPicPr>
          <p:cNvPr id="25" name="Picture 2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7BD7830-2D04-4015-8CBD-9A27FB5859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50" y="4438650"/>
            <a:ext cx="3145154" cy="1919287"/>
          </a:xfrm>
          <a:prstGeom prst="rect">
            <a:avLst/>
          </a:prstGeom>
        </p:spPr>
      </p:pic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98A66E05-50B1-4D54-8EF7-B43828935C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162" y="607915"/>
            <a:ext cx="2224088" cy="2254348"/>
          </a:xfrm>
          <a:prstGeom prst="rect">
            <a:avLst/>
          </a:prstGeom>
        </p:spPr>
      </p:pic>
      <p:pic>
        <p:nvPicPr>
          <p:cNvPr id="32" name="Picture 31" descr="A picture containing text&#10;&#10;Description automatically generated">
            <a:extLst>
              <a:ext uri="{FF2B5EF4-FFF2-40B4-BE49-F238E27FC236}">
                <a16:creationId xmlns:a16="http://schemas.microsoft.com/office/drawing/2014/main" id="{ACAC3384-7B81-4E0C-AF67-5F755E47D1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863" y="4076700"/>
            <a:ext cx="2418291" cy="1939949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D4BCCAE-F04E-4719-95C9-6681609C8F3C}"/>
              </a:ext>
            </a:extLst>
          </p:cNvPr>
          <p:cNvSpPr txBox="1"/>
          <p:nvPr/>
        </p:nvSpPr>
        <p:spPr>
          <a:xfrm>
            <a:off x="3657600" y="762000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96AFB11-F1FD-4DB2-9404-8ECD2C6DC298}"/>
              </a:ext>
            </a:extLst>
          </p:cNvPr>
          <p:cNvSpPr txBox="1"/>
          <p:nvPr/>
        </p:nvSpPr>
        <p:spPr>
          <a:xfrm>
            <a:off x="10734675" y="704850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9D79612-6FE2-430A-86C2-1717AC2C8C8D}"/>
              </a:ext>
            </a:extLst>
          </p:cNvPr>
          <p:cNvSpPr txBox="1"/>
          <p:nvPr/>
        </p:nvSpPr>
        <p:spPr>
          <a:xfrm>
            <a:off x="1304925" y="5372100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F72578C-556C-483E-8FC3-8BE3B122CCA7}"/>
              </a:ext>
            </a:extLst>
          </p:cNvPr>
          <p:cNvSpPr txBox="1"/>
          <p:nvPr/>
        </p:nvSpPr>
        <p:spPr>
          <a:xfrm>
            <a:off x="10887075" y="4905375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47</a:t>
            </a:r>
          </a:p>
        </p:txBody>
      </p:sp>
    </p:spTree>
    <p:extLst>
      <p:ext uri="{BB962C8B-B14F-4D97-AF65-F5344CB8AC3E}">
        <p14:creationId xmlns:p14="http://schemas.microsoft.com/office/powerpoint/2010/main" val="40713233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0.23581 -0.2377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97" y="-1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10091 -0.0571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9" y="-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-0.08658 0.25949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6" y="1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7 L 0.28841 0.00255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1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74"/>
          <a:stretch/>
        </p:blipFill>
        <p:spPr>
          <a:xfrm>
            <a:off x="-23885" y="0"/>
            <a:ext cx="12258406" cy="28067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9446" b="55341"/>
          <a:stretch/>
        </p:blipFill>
        <p:spPr>
          <a:xfrm>
            <a:off x="-282305" y="1"/>
            <a:ext cx="5298805" cy="263305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3"/>
          <a:stretch/>
        </p:blipFill>
        <p:spPr>
          <a:xfrm>
            <a:off x="-66405" y="5372100"/>
            <a:ext cx="12258405" cy="14859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DE161616-71A1-B6B1-9E7C-DB20159CFB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8284" y="1328749"/>
            <a:ext cx="5469108" cy="5450601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8" name="组合 30">
            <a:extLst>
              <a:ext uri="{FF2B5EF4-FFF2-40B4-BE49-F238E27FC236}">
                <a16:creationId xmlns:a16="http://schemas.microsoft.com/office/drawing/2014/main" id="{2D21BBCA-3511-D6D5-C49E-1E62184896A2}"/>
              </a:ext>
            </a:extLst>
          </p:cNvPr>
          <p:cNvGrpSpPr/>
          <p:nvPr/>
        </p:nvGrpSpPr>
        <p:grpSpPr>
          <a:xfrm>
            <a:off x="3778331" y="857268"/>
            <a:ext cx="6399817" cy="4806326"/>
            <a:chOff x="1346200" y="3302000"/>
            <a:chExt cx="2413000" cy="99060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11" name="圆角矩形 27">
              <a:extLst>
                <a:ext uri="{FF2B5EF4-FFF2-40B4-BE49-F238E27FC236}">
                  <a16:creationId xmlns:a16="http://schemas.microsoft.com/office/drawing/2014/main" id="{6CB0DC85-D64B-41D7-F377-B92E1A2C355A}"/>
                </a:ext>
              </a:extLst>
            </p:cNvPr>
            <p:cNvSpPr/>
            <p:nvPr/>
          </p:nvSpPr>
          <p:spPr>
            <a:xfrm>
              <a:off x="1346200" y="3302000"/>
              <a:ext cx="2413000" cy="990600"/>
            </a:xfrm>
            <a:prstGeom prst="roundRect">
              <a:avLst>
                <a:gd name="adj" fmla="val 313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  <p:sp>
          <p:nvSpPr>
            <p:cNvPr id="14" name="圆角矩形 28">
              <a:extLst>
                <a:ext uri="{FF2B5EF4-FFF2-40B4-BE49-F238E27FC236}">
                  <a16:creationId xmlns:a16="http://schemas.microsoft.com/office/drawing/2014/main" id="{5ABDC10A-7357-BD9A-AA72-7384F2C9BEED}"/>
                </a:ext>
              </a:extLst>
            </p:cNvPr>
            <p:cNvSpPr/>
            <p:nvPr/>
          </p:nvSpPr>
          <p:spPr>
            <a:xfrm>
              <a:off x="1415668" y="3339776"/>
              <a:ext cx="2265869" cy="910464"/>
            </a:xfrm>
            <a:prstGeom prst="roundRect">
              <a:avLst>
                <a:gd name="adj" fmla="val 30295"/>
              </a:avLst>
            </a:prstGeom>
            <a:solidFill>
              <a:schemeClr val="bg1"/>
            </a:solidFill>
            <a:ln w="19050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39F5355-F048-8FE9-A93A-28EAB52B59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7704" y="592660"/>
            <a:ext cx="6389162" cy="5371042"/>
          </a:xfrm>
          <a:prstGeom prst="rect">
            <a:avLst/>
          </a:prstGeom>
        </p:spPr>
      </p:pic>
      <p:pic>
        <p:nvPicPr>
          <p:cNvPr id="16" name="图片 20">
            <a:extLst>
              <a:ext uri="{FF2B5EF4-FFF2-40B4-BE49-F238E27FC236}">
                <a16:creationId xmlns:a16="http://schemas.microsoft.com/office/drawing/2014/main" id="{65DA8093-9B45-3BCA-38A7-4263C35533B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59561" y="-242455"/>
            <a:ext cx="4069174" cy="298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310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3B54CCAC-3B26-4EC7-952E-A155BC0D68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1"/>
            <a:ext cx="12191999" cy="6858000"/>
          </a:xfrm>
          <a:prstGeom prst="rect">
            <a:avLst/>
          </a:prstGeom>
        </p:spPr>
      </p:pic>
      <p:sp>
        <p:nvSpPr>
          <p:cNvPr id="3" name="Rectangle: Rounded Corners 95">
            <a:extLst>
              <a:ext uri="{FF2B5EF4-FFF2-40B4-BE49-F238E27FC236}">
                <a16:creationId xmlns:a16="http://schemas.microsoft.com/office/drawing/2014/main" id="{89F77B59-AE28-4ACE-81B9-F318B50494FD}"/>
              </a:ext>
            </a:extLst>
          </p:cNvPr>
          <p:cNvSpPr/>
          <p:nvPr/>
        </p:nvSpPr>
        <p:spPr>
          <a:xfrm>
            <a:off x="2002773" y="4838700"/>
            <a:ext cx="2456961" cy="838200"/>
          </a:xfrm>
          <a:prstGeom prst="roundRect">
            <a:avLst/>
          </a:prstGeom>
          <a:solidFill>
            <a:srgbClr val="FF6699"/>
          </a:solidFill>
          <a:ln w="571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91412" tIns="45712" rIns="91412" bIns="45712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SimSun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720298-52FB-4076-9B3B-BC28BE8757E0}"/>
              </a:ext>
            </a:extLst>
          </p:cNvPr>
          <p:cNvSpPr txBox="1"/>
          <p:nvPr/>
        </p:nvSpPr>
        <p:spPr>
          <a:xfrm>
            <a:off x="2117034" y="4970413"/>
            <a:ext cx="2123979" cy="57477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Calibri" panose="020F0502020204030204" charset="0"/>
              </a:rPr>
              <a:t>BẮT ĐẦU</a:t>
            </a:r>
          </a:p>
        </p:txBody>
      </p:sp>
      <p:pic>
        <p:nvPicPr>
          <p:cNvPr id="5" name="ChuongCam - 9Slide.vn">
            <a:extLst>
              <a:ext uri="{FF2B5EF4-FFF2-40B4-BE49-F238E27FC236}">
                <a16:creationId xmlns:a16="http://schemas.microsoft.com/office/drawing/2014/main" id="{8FB7D0D0-4D9F-439E-809A-604EC20D0D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75" y="4761215"/>
            <a:ext cx="957532" cy="9558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3EC320-2343-4112-A6DC-1E22A0BB6E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832" y="0"/>
            <a:ext cx="6858000" cy="6858000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9E207D44-9845-4254-8C44-E4A43318E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9" y="279400"/>
            <a:ext cx="65532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181265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6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6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650"/>
                                </p:stCondLst>
                                <p:childTnLst>
                                  <p:par>
                                    <p:cTn id="23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1.11111E-6 L 0.26523 0.00278 " pathEditMode="relative" rAng="0" ptsTypes="AA" p14:bounceEnd="48000">
                                          <p:cBhvr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255" y="13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bldLvl="0" animBg="1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6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6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650"/>
                                </p:stCondLst>
                                <p:childTnLst>
                                  <p:par>
                                    <p:cTn id="23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1.11111E-6 L 0.26523 0.00278 " pathEditMode="relative" rAng="0" ptsTypes="AA">
                                          <p:cBhvr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255" y="13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bldLvl="0" animBg="1"/>
          <p:bldP spid="4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9386B93-64C3-4EB9-886A-DBD4FBDB04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DB9001E-AF38-451D-A433-BC9003386926}"/>
              </a:ext>
            </a:extLst>
          </p:cNvPr>
          <p:cNvSpPr/>
          <p:nvPr/>
        </p:nvSpPr>
        <p:spPr>
          <a:xfrm>
            <a:off x="7610290" y="16800"/>
            <a:ext cx="4316056" cy="6529392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5CE87CB-B219-4F92-968D-0E7F88FA2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" y="176208"/>
            <a:ext cx="2613440" cy="27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545BCBA-A1AB-4055-9D98-A392EA7C69E2}"/>
              </a:ext>
            </a:extLst>
          </p:cNvPr>
          <p:cNvGrpSpPr/>
          <p:nvPr/>
        </p:nvGrpSpPr>
        <p:grpSpPr>
          <a:xfrm>
            <a:off x="2305584" y="1498600"/>
            <a:ext cx="4685413" cy="1524000"/>
            <a:chOff x="1729187" y="117634"/>
            <a:chExt cx="3514060" cy="1143000"/>
          </a:xfrm>
        </p:grpSpPr>
        <p:sp>
          <p:nvSpPr>
            <p:cNvPr id="6" name="Rounded Rectangle 7">
              <a:extLst>
                <a:ext uri="{FF2B5EF4-FFF2-40B4-BE49-F238E27FC236}">
                  <a16:creationId xmlns:a16="http://schemas.microsoft.com/office/drawing/2014/main" id="{B008212D-D431-42BA-8482-C102FE32A2F1}"/>
                </a:ext>
              </a:extLst>
            </p:cNvPr>
            <p:cNvSpPr/>
            <p:nvPr/>
          </p:nvSpPr>
          <p:spPr>
            <a:xfrm>
              <a:off x="2286000" y="117634"/>
              <a:ext cx="2957247" cy="1143000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pic>
          <p:nvPicPr>
            <p:cNvPr id="7" name="ChuongCam - 9Slide.vn">
              <a:extLst>
                <a:ext uri="{FF2B5EF4-FFF2-40B4-BE49-F238E27FC236}">
                  <a16:creationId xmlns:a16="http://schemas.microsoft.com/office/drawing/2014/main" id="{72CA5504-C0BE-45F6-8B50-D6DB28170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187" y="170377"/>
              <a:ext cx="1017082" cy="101532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292B35-F47B-4458-AE76-DB443A504DCB}"/>
                </a:ext>
              </a:extLst>
            </p:cNvPr>
            <p:cNvSpPr txBox="1"/>
            <p:nvPr/>
          </p:nvSpPr>
          <p:spPr>
            <a:xfrm>
              <a:off x="2687375" y="302961"/>
              <a:ext cx="2525042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A. 64</a:t>
              </a:r>
              <a:endPara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143FE6C-4CFA-454F-B6E5-D19095B2DC34}"/>
              </a:ext>
            </a:extLst>
          </p:cNvPr>
          <p:cNvGrpSpPr/>
          <p:nvPr/>
        </p:nvGrpSpPr>
        <p:grpSpPr>
          <a:xfrm>
            <a:off x="2369944" y="3264929"/>
            <a:ext cx="4632532" cy="1524000"/>
            <a:chOff x="1777458" y="1442381"/>
            <a:chExt cx="3474399" cy="1143000"/>
          </a:xfrm>
        </p:grpSpPr>
        <p:sp>
          <p:nvSpPr>
            <p:cNvPr id="10" name="Rounded Rectangle 10">
              <a:extLst>
                <a:ext uri="{FF2B5EF4-FFF2-40B4-BE49-F238E27FC236}">
                  <a16:creationId xmlns:a16="http://schemas.microsoft.com/office/drawing/2014/main" id="{13433EB6-3D48-4E11-8032-A9A90231E73F}"/>
                </a:ext>
              </a:extLst>
            </p:cNvPr>
            <p:cNvSpPr/>
            <p:nvPr/>
          </p:nvSpPr>
          <p:spPr>
            <a:xfrm>
              <a:off x="2285999" y="1442381"/>
              <a:ext cx="2957247" cy="1143000"/>
            </a:xfrm>
            <a:prstGeom prst="roundRect">
              <a:avLst/>
            </a:prstGeom>
            <a:solidFill>
              <a:srgbClr val="FF5D3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pic>
          <p:nvPicPr>
            <p:cNvPr id="11" name="ChuongCam - 9Slide.vn">
              <a:extLst>
                <a:ext uri="{FF2B5EF4-FFF2-40B4-BE49-F238E27FC236}">
                  <a16:creationId xmlns:a16="http://schemas.microsoft.com/office/drawing/2014/main" id="{AB2B5BDF-A836-4F23-A38A-C186D1DAC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458" y="1556425"/>
              <a:ext cx="1017082" cy="101532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8DD8B67-E741-45BB-9C48-2C2F0B44C67C}"/>
                </a:ext>
              </a:extLst>
            </p:cNvPr>
            <p:cNvSpPr txBox="1"/>
            <p:nvPr/>
          </p:nvSpPr>
          <p:spPr>
            <a:xfrm>
              <a:off x="2718204" y="1662478"/>
              <a:ext cx="2533653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B. 65</a:t>
              </a:r>
              <a:endPara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CB22E5C-FDC6-4396-B671-2E50BC6D3124}"/>
              </a:ext>
            </a:extLst>
          </p:cNvPr>
          <p:cNvGrpSpPr/>
          <p:nvPr/>
        </p:nvGrpSpPr>
        <p:grpSpPr>
          <a:xfrm>
            <a:off x="2403097" y="5075555"/>
            <a:ext cx="4658313" cy="1524000"/>
            <a:chOff x="1802318" y="2800350"/>
            <a:chExt cx="3493735" cy="1143000"/>
          </a:xfrm>
        </p:grpSpPr>
        <p:sp>
          <p:nvSpPr>
            <p:cNvPr id="14" name="Rounded Rectangle 11">
              <a:extLst>
                <a:ext uri="{FF2B5EF4-FFF2-40B4-BE49-F238E27FC236}">
                  <a16:creationId xmlns:a16="http://schemas.microsoft.com/office/drawing/2014/main" id="{2B76F47B-C1B8-4321-A707-5FF886EB3F51}"/>
                </a:ext>
              </a:extLst>
            </p:cNvPr>
            <p:cNvSpPr/>
            <p:nvPr/>
          </p:nvSpPr>
          <p:spPr>
            <a:xfrm>
              <a:off x="2286000" y="2800350"/>
              <a:ext cx="2957247" cy="1143000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pic>
          <p:nvPicPr>
            <p:cNvPr id="15" name="ChuongCam - 9Slide.vn">
              <a:extLst>
                <a:ext uri="{FF2B5EF4-FFF2-40B4-BE49-F238E27FC236}">
                  <a16:creationId xmlns:a16="http://schemas.microsoft.com/office/drawing/2014/main" id="{48F4D73D-E830-4BD8-97E0-090333A77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18" y="2873288"/>
              <a:ext cx="1017082" cy="101532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55CB1A7-3E58-4056-8443-8E6BCBB2F82B}"/>
                </a:ext>
              </a:extLst>
            </p:cNvPr>
            <p:cNvSpPr txBox="1"/>
            <p:nvPr/>
          </p:nvSpPr>
          <p:spPr>
            <a:xfrm>
              <a:off x="2687371" y="3008433"/>
              <a:ext cx="2608682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C. 70</a:t>
              </a:r>
              <a:endPara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64241086-8B32-4212-A254-186899DC6D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999" y="2311408"/>
            <a:ext cx="2133599" cy="21335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2806175-E2CC-4DE6-9CDD-7D73CEEA93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489643" y="4417508"/>
            <a:ext cx="3184847" cy="2547877"/>
          </a:xfrm>
          <a:prstGeom prst="rect">
            <a:avLst/>
          </a:prstGeom>
        </p:spPr>
      </p:pic>
      <p:pic>
        <p:nvPicPr>
          <p:cNvPr id="19" name="sadtrombone.swf.mp3">
            <a:hlinkClick r:id="" action="ppaction://media"/>
            <a:extLst>
              <a:ext uri="{FF2B5EF4-FFF2-40B4-BE49-F238E27FC236}">
                <a16:creationId xmlns:a16="http://schemas.microsoft.com/office/drawing/2014/main" id="{B2E94BCA-6E0E-466E-A5A1-3B4367E8F1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004800" y="-1487084"/>
            <a:ext cx="812800" cy="812800"/>
          </a:xfrm>
          <a:prstGeom prst="rect">
            <a:avLst/>
          </a:prstGeom>
        </p:spPr>
      </p:pic>
      <p:sp>
        <p:nvSpPr>
          <p:cNvPr id="20" name="Text Box 4">
            <a:extLst>
              <a:ext uri="{FF2B5EF4-FFF2-40B4-BE49-F238E27FC236}">
                <a16:creationId xmlns:a16="http://schemas.microsoft.com/office/drawing/2014/main" id="{3FF8604C-0090-4A1D-8632-1365E5B787CE}"/>
              </a:ext>
            </a:extLst>
          </p:cNvPr>
          <p:cNvSpPr txBox="1"/>
          <p:nvPr/>
        </p:nvSpPr>
        <p:spPr>
          <a:xfrm>
            <a:off x="7838831" y="2221567"/>
            <a:ext cx="3641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80 - 2 x 5 = ?</a:t>
            </a:r>
            <a:endParaRPr kumimoji="0" lang="vi-V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68658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4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19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 0.06658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3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9.37115E-7 L 0.2776 0.00709 " pathEditMode="relative" rAng="0" ptsTypes="AA">
                                          <p:cBhvr>
                                            <p:cTn id="50" dur="6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89" y="3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1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 0.06658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3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9.37115E-7 L 0.2776 0.00709 " pathEditMode="relative" rAng="0" ptsTypes="AA">
                                          <p:cBhvr>
                                            <p:cTn id="50" dur="6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89" y="3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2C3E0F1-C075-4C1F-9529-B4675E2CAB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FFC4145-0C22-4667-ACD4-F5712515215F}"/>
              </a:ext>
            </a:extLst>
          </p:cNvPr>
          <p:cNvSpPr/>
          <p:nvPr/>
        </p:nvSpPr>
        <p:spPr>
          <a:xfrm>
            <a:off x="7543800" y="176208"/>
            <a:ext cx="4316056" cy="6529392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FA70D49-A600-4355-9151-1796F8F88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" y="176208"/>
            <a:ext cx="2613440" cy="27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1D6BF14-FD8C-4C5C-8000-E024A2338A91}"/>
              </a:ext>
            </a:extLst>
          </p:cNvPr>
          <p:cNvGrpSpPr/>
          <p:nvPr/>
        </p:nvGrpSpPr>
        <p:grpSpPr>
          <a:xfrm>
            <a:off x="2305584" y="1498600"/>
            <a:ext cx="4685413" cy="1524000"/>
            <a:chOff x="1729187" y="117634"/>
            <a:chExt cx="3514060" cy="1143000"/>
          </a:xfrm>
        </p:grpSpPr>
        <p:sp>
          <p:nvSpPr>
            <p:cNvPr id="6" name="Rounded Rectangle 7">
              <a:extLst>
                <a:ext uri="{FF2B5EF4-FFF2-40B4-BE49-F238E27FC236}">
                  <a16:creationId xmlns:a16="http://schemas.microsoft.com/office/drawing/2014/main" id="{13DF6B2E-60F0-4E80-A1F7-A8E8CB75E6F0}"/>
                </a:ext>
              </a:extLst>
            </p:cNvPr>
            <p:cNvSpPr/>
            <p:nvPr/>
          </p:nvSpPr>
          <p:spPr>
            <a:xfrm>
              <a:off x="2286000" y="117634"/>
              <a:ext cx="2957247" cy="1143000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pic>
          <p:nvPicPr>
            <p:cNvPr id="7" name="ChuongCam - 9Slide.vn">
              <a:extLst>
                <a:ext uri="{FF2B5EF4-FFF2-40B4-BE49-F238E27FC236}">
                  <a16:creationId xmlns:a16="http://schemas.microsoft.com/office/drawing/2014/main" id="{CD6FB423-F85C-46D8-9903-8F41C8DED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187" y="170377"/>
              <a:ext cx="1017082" cy="101532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BE63F47-8BAE-4D89-8395-03624CB983CB}"/>
                </a:ext>
              </a:extLst>
            </p:cNvPr>
            <p:cNvSpPr txBox="1"/>
            <p:nvPr/>
          </p:nvSpPr>
          <p:spPr>
            <a:xfrm>
              <a:off x="2625704" y="346317"/>
              <a:ext cx="2362200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A. 43</a:t>
              </a:r>
              <a:endPara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AA196BE-83CD-413A-8BFB-DA5E030BE0A6}"/>
              </a:ext>
            </a:extLst>
          </p:cNvPr>
          <p:cNvGrpSpPr/>
          <p:nvPr/>
        </p:nvGrpSpPr>
        <p:grpSpPr>
          <a:xfrm>
            <a:off x="2369944" y="5054600"/>
            <a:ext cx="4621051" cy="1524000"/>
            <a:chOff x="1777458" y="1442381"/>
            <a:chExt cx="3465788" cy="1143000"/>
          </a:xfrm>
        </p:grpSpPr>
        <p:sp>
          <p:nvSpPr>
            <p:cNvPr id="10" name="Rounded Rectangle 10">
              <a:extLst>
                <a:ext uri="{FF2B5EF4-FFF2-40B4-BE49-F238E27FC236}">
                  <a16:creationId xmlns:a16="http://schemas.microsoft.com/office/drawing/2014/main" id="{B00FA075-D14F-49BA-8721-F7EAA2CEE7AE}"/>
                </a:ext>
              </a:extLst>
            </p:cNvPr>
            <p:cNvSpPr/>
            <p:nvPr/>
          </p:nvSpPr>
          <p:spPr>
            <a:xfrm>
              <a:off x="2285999" y="1442381"/>
              <a:ext cx="2957247" cy="1143000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pic>
          <p:nvPicPr>
            <p:cNvPr id="11" name="ChuongCam - 9Slide.vn">
              <a:extLst>
                <a:ext uri="{FF2B5EF4-FFF2-40B4-BE49-F238E27FC236}">
                  <a16:creationId xmlns:a16="http://schemas.microsoft.com/office/drawing/2014/main" id="{1B9C9D14-8E98-4247-8FA4-FBFE231EA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458" y="1556425"/>
              <a:ext cx="1017082" cy="101532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46B0155-6ED8-4929-85AD-01931E609D68}"/>
                </a:ext>
              </a:extLst>
            </p:cNvPr>
            <p:cNvSpPr txBox="1"/>
            <p:nvPr/>
          </p:nvSpPr>
          <p:spPr>
            <a:xfrm>
              <a:off x="2707236" y="1702828"/>
              <a:ext cx="2362200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C. 42</a:t>
              </a:r>
              <a:endPara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759480E-D3A2-40FF-951A-B1F1B8FEA5EE}"/>
              </a:ext>
            </a:extLst>
          </p:cNvPr>
          <p:cNvGrpSpPr/>
          <p:nvPr/>
        </p:nvGrpSpPr>
        <p:grpSpPr>
          <a:xfrm>
            <a:off x="2369952" y="3327400"/>
            <a:ext cx="4587905" cy="1524000"/>
            <a:chOff x="1802318" y="2800350"/>
            <a:chExt cx="3440929" cy="1143000"/>
          </a:xfrm>
        </p:grpSpPr>
        <p:sp>
          <p:nvSpPr>
            <p:cNvPr id="14" name="Rounded Rectangle 11">
              <a:extLst>
                <a:ext uri="{FF2B5EF4-FFF2-40B4-BE49-F238E27FC236}">
                  <a16:creationId xmlns:a16="http://schemas.microsoft.com/office/drawing/2014/main" id="{26B69064-CAA9-48DD-B6F9-656B07A73DAF}"/>
                </a:ext>
              </a:extLst>
            </p:cNvPr>
            <p:cNvSpPr/>
            <p:nvPr/>
          </p:nvSpPr>
          <p:spPr>
            <a:xfrm>
              <a:off x="2286000" y="2800350"/>
              <a:ext cx="2957247" cy="1143000"/>
            </a:xfrm>
            <a:prstGeom prst="roundRect">
              <a:avLst/>
            </a:prstGeom>
            <a:solidFill>
              <a:srgbClr val="FF5D3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pic>
          <p:nvPicPr>
            <p:cNvPr id="15" name="ChuongCam - 9Slide.vn">
              <a:extLst>
                <a:ext uri="{FF2B5EF4-FFF2-40B4-BE49-F238E27FC236}">
                  <a16:creationId xmlns:a16="http://schemas.microsoft.com/office/drawing/2014/main" id="{B8F2EE49-3A68-4301-BB47-E6FB0F295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18" y="2873288"/>
              <a:ext cx="1017082" cy="101532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87AA28C-A2ED-4EC2-AFE4-D10A05E1551D}"/>
                </a:ext>
              </a:extLst>
            </p:cNvPr>
            <p:cNvSpPr txBox="1"/>
            <p:nvPr/>
          </p:nvSpPr>
          <p:spPr>
            <a:xfrm>
              <a:off x="2838301" y="3042810"/>
              <a:ext cx="2012156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B. 36</a:t>
              </a:r>
              <a:endPara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E714D38-CFAA-4F22-9457-9E02A1018E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999" y="2311408"/>
            <a:ext cx="2133599" cy="21335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9BB2449-38BA-499B-BEBD-FAE3491810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489643" y="4417508"/>
            <a:ext cx="3184847" cy="2547877"/>
          </a:xfrm>
          <a:prstGeom prst="rect">
            <a:avLst/>
          </a:prstGeom>
        </p:spPr>
      </p:pic>
      <p:pic>
        <p:nvPicPr>
          <p:cNvPr id="19" name="sadtrombone.swf.mp3">
            <a:hlinkClick r:id="" action="ppaction://media"/>
            <a:extLst>
              <a:ext uri="{FF2B5EF4-FFF2-40B4-BE49-F238E27FC236}">
                <a16:creationId xmlns:a16="http://schemas.microsoft.com/office/drawing/2014/main" id="{961CC519-DC4D-4F9D-93C8-EE61A108F5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004800" y="-1487084"/>
            <a:ext cx="812800" cy="812800"/>
          </a:xfrm>
          <a:prstGeom prst="rect">
            <a:avLst/>
          </a:prstGeom>
        </p:spPr>
      </p:pic>
      <p:sp>
        <p:nvSpPr>
          <p:cNvPr id="20" name="Text Box 4">
            <a:extLst>
              <a:ext uri="{FF2B5EF4-FFF2-40B4-BE49-F238E27FC236}">
                <a16:creationId xmlns:a16="http://schemas.microsoft.com/office/drawing/2014/main" id="{FD1A3D40-B38C-4D45-882B-6421A788DE72}"/>
              </a:ext>
            </a:extLst>
          </p:cNvPr>
          <p:cNvSpPr txBox="1"/>
          <p:nvPr/>
        </p:nvSpPr>
        <p:spPr>
          <a:xfrm>
            <a:off x="7890904" y="2446924"/>
            <a:ext cx="41453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3</a:t>
            </a:r>
            <a:r>
              <a:rPr lang="en-US" altLang="en-US" sz="4400" b="1" dirty="0">
                <a:solidFill>
                  <a:srgbClr val="0070C0"/>
                </a:solidFill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0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 + 12 : 2 = ?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89666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28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3 0.36251 " pathEditMode="relative" rAng="0" ptsTypes="AA">
                                          <p:cBhvr>
                                            <p:cTn id="38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00" y="181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30556 -0.22595 " pathEditMode="relative" rAng="0" ptsTypes="AA">
                                          <p:cBhvr>
                                            <p:cTn id="48" dur="6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278" y="-113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28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3 0.36251 " pathEditMode="relative" rAng="0" ptsTypes="AA">
                                          <p:cBhvr>
                                            <p:cTn id="38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00" y="181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30556 -0.22595 " pathEditMode="relative" rAng="0" ptsTypes="AA">
                                          <p:cBhvr>
                                            <p:cTn id="48" dur="6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278" y="-113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A1E73-783F-0E46-7AED-9E0788630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29E2BC1-69B8-D943-BF4A-A109B1DA0C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4EEFBF0-168A-A08F-6444-89A382569447}"/>
              </a:ext>
            </a:extLst>
          </p:cNvPr>
          <p:cNvSpPr/>
          <p:nvPr/>
        </p:nvSpPr>
        <p:spPr>
          <a:xfrm>
            <a:off x="7610290" y="16800"/>
            <a:ext cx="4316056" cy="6529392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76DD26C-D2FE-E87D-01E0-5107B7EA9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" y="176208"/>
            <a:ext cx="2613440" cy="27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3B78FD8-F774-A194-ADAF-53B46376CDF2}"/>
              </a:ext>
            </a:extLst>
          </p:cNvPr>
          <p:cNvGrpSpPr/>
          <p:nvPr/>
        </p:nvGrpSpPr>
        <p:grpSpPr>
          <a:xfrm>
            <a:off x="2305584" y="1498600"/>
            <a:ext cx="4685413" cy="1524000"/>
            <a:chOff x="1729187" y="117634"/>
            <a:chExt cx="3514060" cy="1143000"/>
          </a:xfrm>
        </p:grpSpPr>
        <p:sp>
          <p:nvSpPr>
            <p:cNvPr id="6" name="Rounded Rectangle 7">
              <a:extLst>
                <a:ext uri="{FF2B5EF4-FFF2-40B4-BE49-F238E27FC236}">
                  <a16:creationId xmlns:a16="http://schemas.microsoft.com/office/drawing/2014/main" id="{12643B12-15EC-0264-23CF-338A9B0B9B31}"/>
                </a:ext>
              </a:extLst>
            </p:cNvPr>
            <p:cNvSpPr/>
            <p:nvPr/>
          </p:nvSpPr>
          <p:spPr>
            <a:xfrm>
              <a:off x="2286000" y="117634"/>
              <a:ext cx="2957247" cy="1143000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pic>
          <p:nvPicPr>
            <p:cNvPr id="7" name="ChuongCam - 9Slide.vn">
              <a:extLst>
                <a:ext uri="{FF2B5EF4-FFF2-40B4-BE49-F238E27FC236}">
                  <a16:creationId xmlns:a16="http://schemas.microsoft.com/office/drawing/2014/main" id="{3851D859-9CF1-F0D4-258A-50FF3FC17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187" y="170377"/>
              <a:ext cx="1017082" cy="101532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5A90BA-25CE-EA38-4686-CB97867D22B0}"/>
                </a:ext>
              </a:extLst>
            </p:cNvPr>
            <p:cNvSpPr txBox="1"/>
            <p:nvPr/>
          </p:nvSpPr>
          <p:spPr>
            <a:xfrm>
              <a:off x="2687375" y="302961"/>
              <a:ext cx="2525042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A. 14</a:t>
              </a:r>
              <a:endPara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EFF580D-FCF0-8BF7-F917-54F34A72C5A0}"/>
              </a:ext>
            </a:extLst>
          </p:cNvPr>
          <p:cNvGrpSpPr/>
          <p:nvPr/>
        </p:nvGrpSpPr>
        <p:grpSpPr>
          <a:xfrm>
            <a:off x="2369944" y="3264929"/>
            <a:ext cx="4632532" cy="1524000"/>
            <a:chOff x="1777458" y="1442381"/>
            <a:chExt cx="3474399" cy="1143000"/>
          </a:xfrm>
        </p:grpSpPr>
        <p:sp>
          <p:nvSpPr>
            <p:cNvPr id="10" name="Rounded Rectangle 10">
              <a:extLst>
                <a:ext uri="{FF2B5EF4-FFF2-40B4-BE49-F238E27FC236}">
                  <a16:creationId xmlns:a16="http://schemas.microsoft.com/office/drawing/2014/main" id="{CAEC75D5-7A20-6D1A-8795-40DC0C4B2B63}"/>
                </a:ext>
              </a:extLst>
            </p:cNvPr>
            <p:cNvSpPr/>
            <p:nvPr/>
          </p:nvSpPr>
          <p:spPr>
            <a:xfrm>
              <a:off x="2285999" y="1442381"/>
              <a:ext cx="2957247" cy="1143000"/>
            </a:xfrm>
            <a:prstGeom prst="roundRect">
              <a:avLst/>
            </a:prstGeom>
            <a:solidFill>
              <a:srgbClr val="FF5D3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pic>
          <p:nvPicPr>
            <p:cNvPr id="11" name="ChuongCam - 9Slide.vn">
              <a:extLst>
                <a:ext uri="{FF2B5EF4-FFF2-40B4-BE49-F238E27FC236}">
                  <a16:creationId xmlns:a16="http://schemas.microsoft.com/office/drawing/2014/main" id="{7269F357-4FC8-5251-71D8-B305ABA92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458" y="1556425"/>
              <a:ext cx="1017082" cy="101532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9B87DE3-D83A-39D7-35E0-C0BB23FDF2EE}"/>
                </a:ext>
              </a:extLst>
            </p:cNvPr>
            <p:cNvSpPr txBox="1"/>
            <p:nvPr/>
          </p:nvSpPr>
          <p:spPr>
            <a:xfrm>
              <a:off x="2718204" y="1662478"/>
              <a:ext cx="2533653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B. 17</a:t>
              </a:r>
              <a:endPara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17601F3-B4DB-A7C1-7ABA-B377BFBCC2CA}"/>
              </a:ext>
            </a:extLst>
          </p:cNvPr>
          <p:cNvGrpSpPr/>
          <p:nvPr/>
        </p:nvGrpSpPr>
        <p:grpSpPr>
          <a:xfrm>
            <a:off x="2403097" y="5075555"/>
            <a:ext cx="4639841" cy="1524000"/>
            <a:chOff x="1802318" y="2800350"/>
            <a:chExt cx="3479881" cy="1143000"/>
          </a:xfrm>
        </p:grpSpPr>
        <p:sp>
          <p:nvSpPr>
            <p:cNvPr id="14" name="Rounded Rectangle 11">
              <a:extLst>
                <a:ext uri="{FF2B5EF4-FFF2-40B4-BE49-F238E27FC236}">
                  <a16:creationId xmlns:a16="http://schemas.microsoft.com/office/drawing/2014/main" id="{5E7A1CAF-84F7-4196-7C2C-5878AFCBC2C3}"/>
                </a:ext>
              </a:extLst>
            </p:cNvPr>
            <p:cNvSpPr/>
            <p:nvPr/>
          </p:nvSpPr>
          <p:spPr>
            <a:xfrm>
              <a:off x="2286000" y="2800350"/>
              <a:ext cx="2957247" cy="1143000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pic>
          <p:nvPicPr>
            <p:cNvPr id="15" name="ChuongCam - 9Slide.vn">
              <a:extLst>
                <a:ext uri="{FF2B5EF4-FFF2-40B4-BE49-F238E27FC236}">
                  <a16:creationId xmlns:a16="http://schemas.microsoft.com/office/drawing/2014/main" id="{6626BFCC-F82C-3A30-6AE5-DFEE582F2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18" y="2873288"/>
              <a:ext cx="1017082" cy="101532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D40835C-4B94-D45E-DC59-8FC7CB212045}"/>
                </a:ext>
              </a:extLst>
            </p:cNvPr>
            <p:cNvSpPr txBox="1"/>
            <p:nvPr/>
          </p:nvSpPr>
          <p:spPr>
            <a:xfrm>
              <a:off x="2673517" y="3013234"/>
              <a:ext cx="2608682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C. 15</a:t>
              </a:r>
              <a:endPara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26C1194-5BF0-D822-0DF7-589FBEEEDC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999" y="2311408"/>
            <a:ext cx="2133599" cy="21335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88041C1-F1A8-E850-FE6B-F0169A84F9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489643" y="4417508"/>
            <a:ext cx="3184847" cy="2547877"/>
          </a:xfrm>
          <a:prstGeom prst="rect">
            <a:avLst/>
          </a:prstGeom>
        </p:spPr>
      </p:pic>
      <p:pic>
        <p:nvPicPr>
          <p:cNvPr id="19" name="sadtrombone.swf.mp3">
            <a:hlinkClick r:id="" action="ppaction://media"/>
            <a:extLst>
              <a:ext uri="{FF2B5EF4-FFF2-40B4-BE49-F238E27FC236}">
                <a16:creationId xmlns:a16="http://schemas.microsoft.com/office/drawing/2014/main" id="{E4CD2348-2AA2-F890-3A43-0011686104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004800" y="-1487084"/>
            <a:ext cx="812800" cy="812800"/>
          </a:xfrm>
          <a:prstGeom prst="rect">
            <a:avLst/>
          </a:prstGeom>
        </p:spPr>
      </p:pic>
      <p:sp>
        <p:nvSpPr>
          <p:cNvPr id="20" name="Text Box 4">
            <a:extLst>
              <a:ext uri="{FF2B5EF4-FFF2-40B4-BE49-F238E27FC236}">
                <a16:creationId xmlns:a16="http://schemas.microsoft.com/office/drawing/2014/main" id="{460B8A3D-B7A4-1C95-FBC1-DB658840E4A2}"/>
              </a:ext>
            </a:extLst>
          </p:cNvPr>
          <p:cNvSpPr txBox="1"/>
          <p:nvPr/>
        </p:nvSpPr>
        <p:spPr>
          <a:xfrm>
            <a:off x="7838831" y="2221567"/>
            <a:ext cx="3641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22 - 12 + 5 = ?</a:t>
            </a:r>
            <a:endParaRPr kumimoji="0" lang="vi-V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18304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4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19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 0.06658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3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9.37115E-7 L 0.2776 0.00709 " pathEditMode="relative" rAng="0" ptsTypes="AA">
                                          <p:cBhvr>
                                            <p:cTn id="50" dur="6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89" y="3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1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 0.06658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3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62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9.37115E-7 L 0.2776 0.00709 " pathEditMode="relative" rAng="0" ptsTypes="AA">
                                          <p:cBhvr>
                                            <p:cTn id="50" dur="6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89" y="3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6F0FE-F0F0-0E52-73DC-C03D0DE79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6DDF6BB4-117E-2357-F044-EC6F94746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1CCB88D-DAD4-1C14-5A83-89049459E5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74"/>
          <a:stretch/>
        </p:blipFill>
        <p:spPr>
          <a:xfrm>
            <a:off x="-23885" y="0"/>
            <a:ext cx="12258406" cy="28067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E1EE6DE-90B5-CA76-F1B2-553C42142F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9446" b="55341"/>
          <a:stretch/>
        </p:blipFill>
        <p:spPr>
          <a:xfrm>
            <a:off x="-282305" y="1"/>
            <a:ext cx="5298805" cy="263305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710404E-4053-259A-3157-1DCD7DB354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3"/>
          <a:stretch/>
        </p:blipFill>
        <p:spPr>
          <a:xfrm>
            <a:off x="-66405" y="5372100"/>
            <a:ext cx="12258405" cy="14859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36108099-2318-35A3-1A28-D245D0521B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8284" y="1328749"/>
            <a:ext cx="5469108" cy="5450601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50B97F82-60A7-10B0-6859-AB83CD6E49F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59561" y="-242455"/>
            <a:ext cx="4069174" cy="29851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27B7617-967B-8C3E-6303-09094D5474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7266" y="1560979"/>
            <a:ext cx="8954734" cy="421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624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867058-9AC5-AFD3-8110-0000D2EC1512}"/>
              </a:ext>
            </a:extLst>
          </p:cNvPr>
          <p:cNvSpPr txBox="1"/>
          <p:nvPr/>
        </p:nvSpPr>
        <p:spPr>
          <a:xfrm>
            <a:off x="1320799" y="646545"/>
            <a:ext cx="77954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/>
              <a:t>Tính</a:t>
            </a:r>
            <a:r>
              <a:rPr lang="en-US" sz="4800" b="1" dirty="0"/>
              <a:t> </a:t>
            </a:r>
            <a:r>
              <a:rPr lang="en-US" sz="4800" b="1" dirty="0" err="1"/>
              <a:t>giá</a:t>
            </a:r>
            <a:r>
              <a:rPr lang="en-US" sz="4800" b="1" dirty="0"/>
              <a:t> </a:t>
            </a:r>
            <a:r>
              <a:rPr lang="en-US" sz="4800" b="1" dirty="0" err="1"/>
              <a:t>trị</a:t>
            </a:r>
            <a:r>
              <a:rPr lang="en-US" sz="4800" b="1" dirty="0"/>
              <a:t> </a:t>
            </a:r>
            <a:r>
              <a:rPr lang="en-US" sz="4800" b="1" dirty="0" err="1"/>
              <a:t>của</a:t>
            </a:r>
            <a:r>
              <a:rPr lang="en-US" sz="4800" b="1" dirty="0"/>
              <a:t> </a:t>
            </a:r>
            <a:r>
              <a:rPr lang="en-US" sz="4800" b="1" dirty="0" err="1"/>
              <a:t>biểu</a:t>
            </a:r>
            <a:r>
              <a:rPr lang="en-US" sz="4800" b="1" dirty="0"/>
              <a:t> </a:t>
            </a:r>
            <a:r>
              <a:rPr lang="en-US" sz="4800" b="1" dirty="0" err="1"/>
              <a:t>thức</a:t>
            </a:r>
            <a:endParaRPr lang="en-US" sz="4800" b="1" dirty="0"/>
          </a:p>
          <a:p>
            <a:r>
              <a:rPr lang="en-US" sz="4800" b="1" dirty="0"/>
              <a:t>              </a:t>
            </a:r>
            <a:endParaRPr lang="vi-VN" sz="4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2BD627-5AE9-95D5-C7CF-702F7F2D896F}"/>
              </a:ext>
            </a:extLst>
          </p:cNvPr>
          <p:cNvSpPr txBox="1"/>
          <p:nvPr/>
        </p:nvSpPr>
        <p:spPr>
          <a:xfrm>
            <a:off x="937491" y="1431375"/>
            <a:ext cx="70658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 </a:t>
            </a:r>
          </a:p>
          <a:p>
            <a:r>
              <a:rPr lang="en-US" sz="4800" b="1" dirty="0"/>
              <a:t>              38 – 4 + 40 = 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384085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90985-08D2-E83F-FEA8-66937AAC0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3FCFB06-E29E-59E0-B517-28AE78ADD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4F69AFE-21AA-97A3-097C-FCA10FD90A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74"/>
          <a:stretch/>
        </p:blipFill>
        <p:spPr>
          <a:xfrm>
            <a:off x="-23885" y="0"/>
            <a:ext cx="12258406" cy="28067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EDF7CEA-F0CF-F1B5-E853-7C6BA089C9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9446" b="55341"/>
          <a:stretch/>
        </p:blipFill>
        <p:spPr>
          <a:xfrm>
            <a:off x="-282305" y="1"/>
            <a:ext cx="5298805" cy="263305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B83B5AF7-1567-5F8A-380F-BC9054B7E2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3"/>
          <a:stretch/>
        </p:blipFill>
        <p:spPr>
          <a:xfrm>
            <a:off x="-66405" y="5372100"/>
            <a:ext cx="12258405" cy="14859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9D9549DC-D406-85FB-A3A4-C027B60026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8284" y="1328749"/>
            <a:ext cx="5469108" cy="5450601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F44F7B04-3482-1467-0FD8-D413E2B5FAE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59561" y="-242455"/>
            <a:ext cx="4069174" cy="2985108"/>
          </a:xfrm>
          <a:prstGeom prst="rect">
            <a:avLst/>
          </a:prstGeom>
        </p:spPr>
      </p:pic>
      <p:grpSp>
        <p:nvGrpSpPr>
          <p:cNvPr id="16" name="组合 30">
            <a:extLst>
              <a:ext uri="{FF2B5EF4-FFF2-40B4-BE49-F238E27FC236}">
                <a16:creationId xmlns:a16="http://schemas.microsoft.com/office/drawing/2014/main" id="{E7C24B33-DAD9-26F4-5284-351ABCAFDEED}"/>
              </a:ext>
            </a:extLst>
          </p:cNvPr>
          <p:cNvGrpSpPr/>
          <p:nvPr/>
        </p:nvGrpSpPr>
        <p:grpSpPr>
          <a:xfrm>
            <a:off x="3778331" y="857268"/>
            <a:ext cx="8108869" cy="4806326"/>
            <a:chOff x="1346200" y="3302000"/>
            <a:chExt cx="2413000" cy="99060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17" name="圆角矩形 27">
              <a:extLst>
                <a:ext uri="{FF2B5EF4-FFF2-40B4-BE49-F238E27FC236}">
                  <a16:creationId xmlns:a16="http://schemas.microsoft.com/office/drawing/2014/main" id="{17686AD5-EA2D-8C82-7EC7-F5D783DB174C}"/>
                </a:ext>
              </a:extLst>
            </p:cNvPr>
            <p:cNvSpPr/>
            <p:nvPr/>
          </p:nvSpPr>
          <p:spPr>
            <a:xfrm>
              <a:off x="1346200" y="3302000"/>
              <a:ext cx="2413000" cy="990600"/>
            </a:xfrm>
            <a:prstGeom prst="roundRect">
              <a:avLst>
                <a:gd name="adj" fmla="val 313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  <p:sp>
          <p:nvSpPr>
            <p:cNvPr id="18" name="圆角矩形 28">
              <a:extLst>
                <a:ext uri="{FF2B5EF4-FFF2-40B4-BE49-F238E27FC236}">
                  <a16:creationId xmlns:a16="http://schemas.microsoft.com/office/drawing/2014/main" id="{1B0D3054-61FA-4761-C725-D5B8A8947326}"/>
                </a:ext>
              </a:extLst>
            </p:cNvPr>
            <p:cNvSpPr/>
            <p:nvPr/>
          </p:nvSpPr>
          <p:spPr>
            <a:xfrm>
              <a:off x="1415668" y="3339776"/>
              <a:ext cx="2265869" cy="910464"/>
            </a:xfrm>
            <a:prstGeom prst="roundRect">
              <a:avLst>
                <a:gd name="adj" fmla="val 30295"/>
              </a:avLst>
            </a:prstGeom>
            <a:solidFill>
              <a:schemeClr val="bg1"/>
            </a:solidFill>
            <a:ln w="19050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6700719-CAD4-C9C8-9785-CD158B4785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0614" y="1836413"/>
            <a:ext cx="7394890" cy="27781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960365-8F43-06C7-F689-2CE0E5F259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4625" y="94244"/>
            <a:ext cx="2682472" cy="12558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489CD4-5EBA-541B-7F03-AC4E4CAC2F55}"/>
              </a:ext>
            </a:extLst>
          </p:cNvPr>
          <p:cNvSpPr txBox="1"/>
          <p:nvPr/>
        </p:nvSpPr>
        <p:spPr>
          <a:xfrm>
            <a:off x="7187609" y="4380614"/>
            <a:ext cx="2488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613962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922D6-71E3-52EA-6432-138A15AC93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8BEE23-229D-EEF0-31E7-D5FA0AF583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iết kế chưa có tên (2)">
            <a:hlinkClick r:id="" action="ppaction://media"/>
            <a:extLst>
              <a:ext uri="{FF2B5EF4-FFF2-40B4-BE49-F238E27FC236}">
                <a16:creationId xmlns:a16="http://schemas.microsoft.com/office/drawing/2014/main" id="{6186F545-8A4F-52DE-0BCD-62C43418C7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61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54163-8096-786D-9A3D-B86EBB625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69368AEE-D632-1DAA-2701-E861D9FF0830}"/>
              </a:ext>
            </a:extLst>
          </p:cNvPr>
          <p:cNvSpPr/>
          <p:nvPr/>
        </p:nvSpPr>
        <p:spPr>
          <a:xfrm>
            <a:off x="166914" y="274320"/>
            <a:ext cx="11858171" cy="6183630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9C92D4-E93E-192E-888B-96F799B58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491" y="513315"/>
            <a:ext cx="1666875" cy="6762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06BB9E-6530-2D32-94A3-E9DE5C9C80EE}"/>
              </a:ext>
            </a:extLst>
          </p:cNvPr>
          <p:cNvSpPr txBox="1"/>
          <p:nvPr/>
        </p:nvSpPr>
        <p:spPr>
          <a:xfrm>
            <a:off x="4295775" y="428625"/>
            <a:ext cx="6038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B2854D-EA4C-223D-ECFD-83BD40BAB984}"/>
              </a:ext>
            </a:extLst>
          </p:cNvPr>
          <p:cNvSpPr txBox="1"/>
          <p:nvPr/>
        </p:nvSpPr>
        <p:spPr>
          <a:xfrm>
            <a:off x="523875" y="1143000"/>
            <a:ext cx="112204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can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10 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Rót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can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sang 3 ca,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ca 2 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can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BEC29CD4-06F8-8CB3-62C8-E1C8ED095A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959" y="3990976"/>
            <a:ext cx="2526366" cy="238601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8A910E6-1486-D846-5F9E-1B275E6622C2}"/>
              </a:ext>
            </a:extLst>
          </p:cNvPr>
          <p:cNvGrpSpPr/>
          <p:nvPr/>
        </p:nvGrpSpPr>
        <p:grpSpPr>
          <a:xfrm>
            <a:off x="6591300" y="5257800"/>
            <a:ext cx="1419224" cy="1419224"/>
            <a:chOff x="6638925" y="5010150"/>
            <a:chExt cx="1419224" cy="1419224"/>
          </a:xfrm>
        </p:grpSpPr>
        <p:pic>
          <p:nvPicPr>
            <p:cNvPr id="12" name="Picture 11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id="{C9AE9072-FC24-69B1-C090-69784354DB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8925" y="5010150"/>
              <a:ext cx="1419224" cy="141922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4FC3EAB-F354-4B2A-2280-2D5E062BE41F}"/>
                </a:ext>
              </a:extLst>
            </p:cNvPr>
            <p:cNvSpPr txBox="1"/>
            <p:nvPr/>
          </p:nvSpPr>
          <p:spPr>
            <a:xfrm>
              <a:off x="7200900" y="5505450"/>
              <a:ext cx="6000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2 </a:t>
              </a:r>
              <a:r>
                <a:rPr lang="en-US" sz="20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55EBAD7-2FF5-9DF9-B275-C0D9E3E6AF6C}"/>
              </a:ext>
            </a:extLst>
          </p:cNvPr>
          <p:cNvGrpSpPr/>
          <p:nvPr/>
        </p:nvGrpSpPr>
        <p:grpSpPr>
          <a:xfrm>
            <a:off x="5419725" y="5229225"/>
            <a:ext cx="1419224" cy="1419224"/>
            <a:chOff x="6638925" y="5010150"/>
            <a:chExt cx="1419224" cy="1419224"/>
          </a:xfrm>
        </p:grpSpPr>
        <p:pic>
          <p:nvPicPr>
            <p:cNvPr id="17" name="Picture 16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id="{8E032F70-F947-44A4-23D6-4FD944537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8925" y="5010150"/>
              <a:ext cx="1419224" cy="141922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E2710BB-61B8-5E1D-D51F-E3EB2ABED05E}"/>
                </a:ext>
              </a:extLst>
            </p:cNvPr>
            <p:cNvSpPr txBox="1"/>
            <p:nvPr/>
          </p:nvSpPr>
          <p:spPr>
            <a:xfrm>
              <a:off x="7200900" y="5505450"/>
              <a:ext cx="6000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2 </a:t>
              </a:r>
              <a:r>
                <a:rPr lang="en-US" sz="20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EE24430-33C1-A2E4-CE52-BE1100615F1D}"/>
              </a:ext>
            </a:extLst>
          </p:cNvPr>
          <p:cNvGrpSpPr/>
          <p:nvPr/>
        </p:nvGrpSpPr>
        <p:grpSpPr>
          <a:xfrm>
            <a:off x="4181475" y="5238750"/>
            <a:ext cx="1419224" cy="1419224"/>
            <a:chOff x="6638925" y="5010150"/>
            <a:chExt cx="1419224" cy="1419224"/>
          </a:xfrm>
        </p:grpSpPr>
        <p:pic>
          <p:nvPicPr>
            <p:cNvPr id="21" name="Picture 20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id="{3F52EF62-B94D-14E6-7A3D-882BB6BD3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8925" y="5010150"/>
              <a:ext cx="1419224" cy="1419224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1F77DA2-2A50-0132-A1AF-C36505FF0149}"/>
                </a:ext>
              </a:extLst>
            </p:cNvPr>
            <p:cNvSpPr txBox="1"/>
            <p:nvPr/>
          </p:nvSpPr>
          <p:spPr>
            <a:xfrm>
              <a:off x="7200900" y="5505450"/>
              <a:ext cx="6000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2 </a:t>
              </a:r>
              <a:r>
                <a:rPr lang="en-US" sz="20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06F6F1FC-2556-DEDB-B115-7191232F89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0625" y="4033504"/>
            <a:ext cx="1247776" cy="2205371"/>
          </a:xfrm>
          <a:prstGeom prst="rect">
            <a:avLst/>
          </a:prstGeom>
        </p:spPr>
      </p:pic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3185DCA1-18DA-A6A9-2876-E3B141521804}"/>
              </a:ext>
            </a:extLst>
          </p:cNvPr>
          <p:cNvSpPr/>
          <p:nvPr/>
        </p:nvSpPr>
        <p:spPr>
          <a:xfrm>
            <a:off x="1447800" y="2581275"/>
            <a:ext cx="4105275" cy="1276350"/>
          </a:xfrm>
          <a:prstGeom prst="wedgeRoundRectCallout">
            <a:avLst>
              <a:gd name="adj1" fmla="val -34058"/>
              <a:gd name="adj2" fmla="val 69216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ở 3 ca,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1F03B2F5-5BA7-345C-867B-8FB746A1A3E3}"/>
              </a:ext>
            </a:extLst>
          </p:cNvPr>
          <p:cNvSpPr/>
          <p:nvPr/>
        </p:nvSpPr>
        <p:spPr>
          <a:xfrm>
            <a:off x="7315200" y="1828800"/>
            <a:ext cx="4762501" cy="1619249"/>
          </a:xfrm>
          <a:prstGeom prst="wedgeRoundRectCallout">
            <a:avLst>
              <a:gd name="adj1" fmla="val -12241"/>
              <a:gd name="adj2" fmla="val 75933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. Ta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gộp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10 – 2 x 3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can.</a:t>
            </a:r>
          </a:p>
        </p:txBody>
      </p:sp>
    </p:spTree>
    <p:extLst>
      <p:ext uri="{BB962C8B-B14F-4D97-AF65-F5344CB8AC3E}">
        <p14:creationId xmlns:p14="http://schemas.microsoft.com/office/powerpoint/2010/main" val="112917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3153E8-889E-59F1-EEE7-EE4CBCE97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9CEE2FD-D1AE-FD9E-A1D8-75EF21D8804A}"/>
              </a:ext>
            </a:extLst>
          </p:cNvPr>
          <p:cNvSpPr/>
          <p:nvPr/>
        </p:nvSpPr>
        <p:spPr>
          <a:xfrm>
            <a:off x="166914" y="409575"/>
            <a:ext cx="11858171" cy="5838825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F2D9BD-C93E-62C7-FCF6-908D7124EA32}"/>
              </a:ext>
            </a:extLst>
          </p:cNvPr>
          <p:cNvSpPr txBox="1"/>
          <p:nvPr/>
        </p:nvSpPr>
        <p:spPr>
          <a:xfrm>
            <a:off x="419100" y="809625"/>
            <a:ext cx="11220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trị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biểu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10 – 2 x 3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như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1E0532-C672-B9A0-8608-D6356C485B22}"/>
              </a:ext>
            </a:extLst>
          </p:cNvPr>
          <p:cNvSpPr txBox="1"/>
          <p:nvPr/>
        </p:nvSpPr>
        <p:spPr>
          <a:xfrm>
            <a:off x="3810000" y="1447800"/>
            <a:ext cx="7629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10 – 2 x 3 = 10 - 6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F006BA3-2925-B895-9FC4-77B745AB2EB7}"/>
              </a:ext>
            </a:extLst>
          </p:cNvPr>
          <p:cNvSpPr txBox="1"/>
          <p:nvPr/>
        </p:nvSpPr>
        <p:spPr>
          <a:xfrm>
            <a:off x="5863856" y="2046768"/>
            <a:ext cx="2943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 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B6EBB23-5543-9F22-8275-5B351FFEB84C}"/>
              </a:ext>
            </a:extLst>
          </p:cNvPr>
          <p:cNvSpPr/>
          <p:nvPr/>
        </p:nvSpPr>
        <p:spPr>
          <a:xfrm>
            <a:off x="123824" y="3105029"/>
            <a:ext cx="11582400" cy="1520759"/>
          </a:xfrm>
          <a:prstGeom prst="rect">
            <a:avLst/>
          </a:prstGeom>
          <a:solidFill>
            <a:srgbClr val="BAE9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08EEAC-B674-4465-B6B4-AA2FD03018B1}"/>
              </a:ext>
            </a:extLst>
          </p:cNvPr>
          <p:cNvSpPr txBox="1"/>
          <p:nvPr/>
        </p:nvSpPr>
        <p:spPr>
          <a:xfrm>
            <a:off x="238125" y="3152775"/>
            <a:ext cx="114680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Nếu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biểu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phép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cộng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trừ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nhân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chia ta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thực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phép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nhân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chia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trước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;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rồi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thực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phép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cộng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trừ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485159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99132C-CEBA-1BB3-8CDA-B15C7E29A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D4978F6-3302-6BEE-BF63-3774B4CBBD1F}"/>
              </a:ext>
            </a:extLst>
          </p:cNvPr>
          <p:cNvSpPr/>
          <p:nvPr/>
        </p:nvSpPr>
        <p:spPr>
          <a:xfrm>
            <a:off x="0" y="795057"/>
            <a:ext cx="11858171" cy="5838825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58D9A3-8E9B-D209-90C6-7BC004088577}"/>
              </a:ext>
            </a:extLst>
          </p:cNvPr>
          <p:cNvSpPr txBox="1"/>
          <p:nvPr/>
        </p:nvSpPr>
        <p:spPr>
          <a:xfrm>
            <a:off x="655598" y="1530741"/>
            <a:ext cx="114680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trị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biểu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10 : 5 x 2 =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2ADF3A-3CC7-32D6-264D-96B44754C671}"/>
              </a:ext>
            </a:extLst>
          </p:cNvPr>
          <p:cNvSpPr txBox="1"/>
          <p:nvPr/>
        </p:nvSpPr>
        <p:spPr>
          <a:xfrm>
            <a:off x="195035" y="3651424"/>
            <a:ext cx="11468099" cy="138499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Nếu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biểu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phép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cộng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trừ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hoặc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chỉ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phép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nhân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chia, ta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thực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phép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tự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sang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phải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91822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4" y="409575"/>
            <a:ext cx="11858171" cy="5838825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4D0A9EB-33D7-4EF3-83E2-D4F9F0E09EBA}"/>
              </a:ext>
            </a:extLst>
          </p:cNvPr>
          <p:cNvSpPr/>
          <p:nvPr/>
        </p:nvSpPr>
        <p:spPr>
          <a:xfrm>
            <a:off x="419100" y="1589346"/>
            <a:ext cx="11582400" cy="3126858"/>
          </a:xfrm>
          <a:prstGeom prst="rect">
            <a:avLst/>
          </a:prstGeom>
          <a:solidFill>
            <a:srgbClr val="BAE9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1A0887-83BD-4080-A024-A51493C1E6F1}"/>
              </a:ext>
            </a:extLst>
          </p:cNvPr>
          <p:cNvSpPr txBox="1"/>
          <p:nvPr/>
        </p:nvSpPr>
        <p:spPr>
          <a:xfrm>
            <a:off x="304801" y="1756014"/>
            <a:ext cx="114680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Nếu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biểu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phép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cộng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trừ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nhân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chia ta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thực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phép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nhân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chia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trước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;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rồi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thực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phép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cộng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trừ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B51C083-5D7B-4521-8256-E58BD746DB19}"/>
              </a:ext>
            </a:extLst>
          </p:cNvPr>
          <p:cNvSpPr txBox="1"/>
          <p:nvPr/>
        </p:nvSpPr>
        <p:spPr>
          <a:xfrm>
            <a:off x="304800" y="3331209"/>
            <a:ext cx="114680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Nếu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biểu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phép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cộng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trừ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hoặc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chỉ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phép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nhân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chia, ta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thực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phép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tự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sang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phải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14417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A5B14-B609-750C-22D6-AD640DEFB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EF94F7A-52A6-5F75-64AD-9BFEE1E07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CE20DE2-858A-33AE-E0D9-BAF6A92808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74"/>
          <a:stretch/>
        </p:blipFill>
        <p:spPr>
          <a:xfrm>
            <a:off x="-23885" y="0"/>
            <a:ext cx="12258406" cy="28067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776FDF2-13FA-FF7B-A9E6-97D2CD0771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9446" b="55341"/>
          <a:stretch/>
        </p:blipFill>
        <p:spPr>
          <a:xfrm>
            <a:off x="-282305" y="1"/>
            <a:ext cx="5298805" cy="263305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59F32D0A-85A1-3431-04D9-26E03817EF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3"/>
          <a:stretch/>
        </p:blipFill>
        <p:spPr>
          <a:xfrm>
            <a:off x="-66405" y="5372100"/>
            <a:ext cx="12258405" cy="14859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47333FFC-F46B-D164-FE76-DAC46D4B4E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8284" y="1328749"/>
            <a:ext cx="5469108" cy="5450601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6F762B5A-D99D-1A29-AC44-F25E3D7CA9C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59561" y="-242455"/>
            <a:ext cx="4069174" cy="2985108"/>
          </a:xfrm>
          <a:prstGeom prst="rect">
            <a:avLst/>
          </a:prstGeom>
        </p:spPr>
      </p:pic>
      <p:grpSp>
        <p:nvGrpSpPr>
          <p:cNvPr id="16" name="组合 30">
            <a:extLst>
              <a:ext uri="{FF2B5EF4-FFF2-40B4-BE49-F238E27FC236}">
                <a16:creationId xmlns:a16="http://schemas.microsoft.com/office/drawing/2014/main" id="{A49504B9-2E87-235D-EEF5-AB2461A910AF}"/>
              </a:ext>
            </a:extLst>
          </p:cNvPr>
          <p:cNvGrpSpPr/>
          <p:nvPr/>
        </p:nvGrpSpPr>
        <p:grpSpPr>
          <a:xfrm>
            <a:off x="3778331" y="857268"/>
            <a:ext cx="6399817" cy="4806326"/>
            <a:chOff x="1346200" y="3302000"/>
            <a:chExt cx="2413000" cy="99060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17" name="圆角矩形 27">
              <a:extLst>
                <a:ext uri="{FF2B5EF4-FFF2-40B4-BE49-F238E27FC236}">
                  <a16:creationId xmlns:a16="http://schemas.microsoft.com/office/drawing/2014/main" id="{2E41AEB0-EB8C-5C3F-4AE7-0AE5CA808C47}"/>
                </a:ext>
              </a:extLst>
            </p:cNvPr>
            <p:cNvSpPr/>
            <p:nvPr/>
          </p:nvSpPr>
          <p:spPr>
            <a:xfrm>
              <a:off x="1346200" y="3302000"/>
              <a:ext cx="2413000" cy="990600"/>
            </a:xfrm>
            <a:prstGeom prst="roundRect">
              <a:avLst>
                <a:gd name="adj" fmla="val 313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  <p:sp>
          <p:nvSpPr>
            <p:cNvPr id="18" name="圆角矩形 28">
              <a:extLst>
                <a:ext uri="{FF2B5EF4-FFF2-40B4-BE49-F238E27FC236}">
                  <a16:creationId xmlns:a16="http://schemas.microsoft.com/office/drawing/2014/main" id="{9E698D65-A25D-1BA9-376E-E991A847DD90}"/>
                </a:ext>
              </a:extLst>
            </p:cNvPr>
            <p:cNvSpPr/>
            <p:nvPr/>
          </p:nvSpPr>
          <p:spPr>
            <a:xfrm>
              <a:off x="1415668" y="3339776"/>
              <a:ext cx="2265869" cy="910464"/>
            </a:xfrm>
            <a:prstGeom prst="roundRect">
              <a:avLst>
                <a:gd name="adj" fmla="val 30295"/>
              </a:avLst>
            </a:prstGeom>
            <a:solidFill>
              <a:schemeClr val="bg1"/>
            </a:solidFill>
            <a:ln w="19050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</p:grpSp>
      <p:pic>
        <p:nvPicPr>
          <p:cNvPr id="4" name="Picture 3" descr="A yellow and blue letters&#10;&#10;AI-generated content may be incorrect.">
            <a:extLst>
              <a:ext uri="{FF2B5EF4-FFF2-40B4-BE49-F238E27FC236}">
                <a16:creationId xmlns:a16="http://schemas.microsoft.com/office/drawing/2014/main" id="{BD8DE52C-CC87-9D36-7817-57CF19C28B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823" y="2207346"/>
            <a:ext cx="6581553" cy="229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410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自定义 229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CC7FF"/>
      </a:accent1>
      <a:accent2>
        <a:srgbClr val="4CC7FF"/>
      </a:accent2>
      <a:accent3>
        <a:srgbClr val="4CC7FF"/>
      </a:accent3>
      <a:accent4>
        <a:srgbClr val="4CC7FF"/>
      </a:accent4>
      <a:accent5>
        <a:srgbClr val="4CC7FF"/>
      </a:accent5>
      <a:accent6>
        <a:srgbClr val="4CC7FF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447</Words>
  <Application>Microsoft Office PowerPoint</Application>
  <PresentationFormat>Widescreen</PresentationFormat>
  <Paragraphs>61</Paragraphs>
  <Slides>17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等线</vt:lpstr>
      <vt:lpstr>微软雅黑</vt:lpstr>
      <vt:lpstr>#9Slide02 Noi dung dai</vt:lpstr>
      <vt:lpstr>Arial</vt:lpstr>
      <vt:lpstr>Calibri</vt:lpstr>
      <vt:lpstr>Cambria</vt:lpstr>
      <vt:lpstr>UTM Avo</vt:lpstr>
      <vt:lpstr>字魂141号-活力悦动体</vt:lpstr>
      <vt:lpstr>千图网拥有20W+精美PPT模板 更多PPT模板下载至：www.58pic.com/office/ppt​​</vt:lpstr>
      <vt:lpstr>2_Office 主题​​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66</cp:revision>
  <dcterms:created xsi:type="dcterms:W3CDTF">2022-09-23T03:25:59Z</dcterms:created>
  <dcterms:modified xsi:type="dcterms:W3CDTF">2025-12-18T12:57:21Z</dcterms:modified>
</cp:coreProperties>
</file>