
<file path=[Content_Types].xml><?xml version="1.0" encoding="utf-8"?>
<Types xmlns="http://schemas.openxmlformats.org/package/2006/content-types">
  <Default Extension="png" ContentType="image/png"/>
  <Default Extension="mp3" ContentType="audio/mpe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28" r:id="rId3"/>
  </p:sldMasterIdLst>
  <p:notesMasterIdLst>
    <p:notesMasterId r:id="rId26"/>
  </p:notesMasterIdLst>
  <p:sldIdLst>
    <p:sldId id="256" r:id="rId4"/>
    <p:sldId id="280" r:id="rId5"/>
    <p:sldId id="281" r:id="rId6"/>
    <p:sldId id="282" r:id="rId7"/>
    <p:sldId id="257" r:id="rId8"/>
    <p:sldId id="870" r:id="rId9"/>
    <p:sldId id="283" r:id="rId10"/>
    <p:sldId id="284" r:id="rId11"/>
    <p:sldId id="285" r:id="rId12"/>
    <p:sldId id="286" r:id="rId13"/>
    <p:sldId id="287" r:id="rId14"/>
    <p:sldId id="871" r:id="rId15"/>
    <p:sldId id="288" r:id="rId16"/>
    <p:sldId id="289" r:id="rId17"/>
    <p:sldId id="826" r:id="rId18"/>
    <p:sldId id="828" r:id="rId19"/>
    <p:sldId id="829" r:id="rId20"/>
    <p:sldId id="830" r:id="rId21"/>
    <p:sldId id="831" r:id="rId22"/>
    <p:sldId id="864" r:id="rId23"/>
    <p:sldId id="865" r:id="rId24"/>
    <p:sldId id="8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11" autoAdjust="0"/>
  </p:normalViewPr>
  <p:slideViewPr>
    <p:cSldViewPr snapToGrid="0">
      <p:cViewPr varScale="1">
        <p:scale>
          <a:sx n="58" d="100"/>
          <a:sy n="58" d="100"/>
        </p:scale>
        <p:origin x="9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2F812-0108-4FC1-AD78-A32783319FA6}"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FFDA7-B1BD-4355-863C-92B7E8771915}" type="slidenum">
              <a:rPr lang="en-US" smtClean="0"/>
              <a:t>‹#›</a:t>
            </a:fld>
            <a:endParaRPr lang="en-US"/>
          </a:p>
        </p:txBody>
      </p:sp>
    </p:spTree>
    <p:extLst>
      <p:ext uri="{BB962C8B-B14F-4D97-AF65-F5344CB8AC3E}">
        <p14:creationId xmlns:p14="http://schemas.microsoft.com/office/powerpoint/2010/main" val="115798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i="1" dirty="0">
                <a:effectLst/>
                <a:latin typeface="Times New Roman" panose="02020603050405020304" pitchFamily="18" charset="0"/>
                <a:cs typeface="Times New Roman" panose="02020603050405020304" pitchFamily="18" charset="0"/>
              </a:rPr>
              <a:t>Như vậy qua bài tập 1 này các em đã quan sát rất tốt những hình đã cho và tìm được đâu là hình khối trụ, đâu là hình khối cầu. Tuy nhiên, trong cuộc sống có rất nhiều đồ vật có dạng khối trụ,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01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93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7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38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23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01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dirty="0">
                <a:effectLst/>
                <a:latin typeface="Times New Roman" panose="02020603050405020304" pitchFamily="18" charset="0"/>
                <a:cs typeface="Times New Roman" panose="02020603050405020304" pitchFamily="18" charset="0"/>
              </a:rPr>
              <a:t>HS thi Ai nhanh hơn và nói đúng </a:t>
            </a:r>
            <a:r>
              <a:rPr lang="en-US" sz="1800" dirty="0" err="1">
                <a:effectLst/>
                <a:latin typeface="Times New Roman" panose="02020603050405020304" pitchFamily="18" charset="0"/>
                <a:cs typeface="Times New Roman" panose="02020603050405020304" pitchFamily="18" charset="0"/>
              </a:rPr>
              <a:t>kể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cầu</a:t>
            </a:r>
            <a:r>
              <a:rPr lang="en-US" sz="1800" dirty="0">
                <a:effectLst/>
                <a:latin typeface="Times New Roman" panose="02020603050405020304" pitchFamily="18" charset="0"/>
                <a:cs typeface="Times New Roman" panose="02020603050405020304" pitchFamily="18" charset="0"/>
              </a:rPr>
              <a:t> , ai </a:t>
            </a:r>
            <a:r>
              <a:rPr lang="en-US" sz="1800" dirty="0" err="1">
                <a:effectLst/>
                <a:latin typeface="Times New Roman" panose="02020603050405020304" pitchFamily="18" charset="0"/>
                <a:cs typeface="Times New Roman" panose="02020603050405020304" pitchFamily="18" charset="0"/>
              </a:rPr>
              <a:t>trả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đúng</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thì được 1 tràng vỗ tay.</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20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11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sẽ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hôm</a:t>
            </a:r>
            <a:r>
              <a:rPr lang="en-US" sz="1800" dirty="0">
                <a:effectLst/>
                <a:latin typeface="Times New Roman" panose="02020603050405020304" pitchFamily="18" charset="0"/>
                <a:cs typeface="Times New Roman" panose="02020603050405020304" pitchFamily="18" charset="0"/>
              </a:rPr>
              <a:t> nay. </a:t>
            </a: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t>4</a:t>
            </a:fld>
            <a:endParaRPr lang="en-US"/>
          </a:p>
        </p:txBody>
      </p:sp>
    </p:spTree>
    <p:extLst>
      <p:ext uri="{BB962C8B-B14F-4D97-AF65-F5344CB8AC3E}">
        <p14:creationId xmlns:p14="http://schemas.microsoft.com/office/powerpoint/2010/main" val="173454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extLst>
      <p:ext uri="{BB962C8B-B14F-4D97-AF65-F5344CB8AC3E}">
        <p14:creationId xmlns:p14="http://schemas.microsoft.com/office/powerpoint/2010/main" val="292685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T</a:t>
            </a:r>
            <a:r>
              <a:rPr lang="vi-VN" sz="1800" dirty="0">
                <a:effectLst/>
                <a:latin typeface="Times New Roman" panose="02020603050405020304" pitchFamily="18" charset="0"/>
                <a:cs typeface="Times New Roman" panose="02020603050405020304" pitchFamily="18" charset="0"/>
              </a:rPr>
              <a:t>rên tay cô có một hộp sữa có dạng hình khối. Các em hãy quan sát xung quanh hộp sữa. Nắp của hộp sữa hình tròn, đáy của hộp sữa cũng hình tròn. Người ta nói, hộp sữa có dạng khối trụ.</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t>7</a:t>
            </a:fld>
            <a:endParaRPr lang="en-US"/>
          </a:p>
        </p:txBody>
      </p:sp>
    </p:spTree>
    <p:extLst>
      <p:ext uri="{BB962C8B-B14F-4D97-AF65-F5344CB8AC3E}">
        <p14:creationId xmlns:p14="http://schemas.microsoft.com/office/powerpoint/2010/main" val="6465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9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cs typeface="Times New Roman" panose="02020603050405020304" pitchFamily="18" charset="0"/>
              </a:rPr>
              <a:t>Vậy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chuyển</a:t>
            </a:r>
            <a:r>
              <a:rPr lang="en-US" sz="1800" dirty="0">
                <a:effectLst/>
                <a:latin typeface="Times New Roman" panose="02020603050405020304" pitchFamily="18" charset="0"/>
                <a:cs typeface="Times New Roman" panose="02020603050405020304" pitchFamily="18" charset="0"/>
              </a:rPr>
              <a:t> sang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1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nhé</a:t>
            </a:r>
            <a:r>
              <a:rPr lang="en-US" sz="1800" dirty="0">
                <a:effectLst/>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72FFDA7-B1BD-4355-863C-92B7E8771915}" type="slidenum">
              <a:rPr lang="en-US" smtClean="0"/>
              <a:t>9</a:t>
            </a:fld>
            <a:endParaRPr lang="en-US"/>
          </a:p>
        </p:txBody>
      </p:sp>
    </p:spTree>
    <p:extLst>
      <p:ext uri="{BB962C8B-B14F-4D97-AF65-F5344CB8AC3E}">
        <p14:creationId xmlns:p14="http://schemas.microsoft.com/office/powerpoint/2010/main" val="303276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0"/>
              </a:spcAft>
            </a:pPr>
            <a:r>
              <a:rPr lang="vi-VN" sz="1800" dirty="0">
                <a:effectLst/>
                <a:latin typeface="Times New Roman" panose="02020603050405020304" pitchFamily="18" charset="0"/>
                <a:cs typeface="Times New Roman" panose="02020603050405020304" pitchFamily="18" charset="0"/>
              </a:rPr>
              <a:t>Trên tay cô có 1 quả bóng, các em quan sát quả bóng có dạng hình khối. Trên sân cỏ các cầu thủ đá bóng thì quả bóng lăn qua lăn lại như lời bài hát. Cô nói quả bóng có dạng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70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dirty="0">
                <a:effectLst/>
                <a:latin typeface="Times New Roman" panose="02020603050405020304" pitchFamily="18" charset="0"/>
                <a:cs typeface="Times New Roman" panose="02020603050405020304" pitchFamily="18" charset="0"/>
              </a:rPr>
              <a:t>Như vậy là chúng ta đã cùng nhau khám phá khối trụ và khối cầu. Bây giờ cô trò mình cùng chuyển sang phần hoạt động.</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3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extLst>
      <p:ext uri="{BB962C8B-B14F-4D97-AF65-F5344CB8AC3E}">
        <p14:creationId xmlns:p14="http://schemas.microsoft.com/office/powerpoint/2010/main" val="228518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48679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91100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75993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chemeClr val="accent3"/>
        </a:solidFill>
        <a:effectLst/>
      </p:bgPr>
    </p:bg>
    <p:spTree>
      <p:nvGrpSpPr>
        <p:cNvPr id="1" name="Shape 12"/>
        <p:cNvGrpSpPr/>
        <p:nvPr/>
      </p:nvGrpSpPr>
      <p:grpSpPr>
        <a:xfrm>
          <a:off x="0" y="0"/>
          <a:ext cx="0" cy="0"/>
          <a:chOff x="0" y="0"/>
          <a:chExt cx="0" cy="0"/>
        </a:xfrm>
      </p:grpSpPr>
      <p:sp>
        <p:nvSpPr>
          <p:cNvPr id="13" name="Google Shape;13;p24"/>
          <p:cNvSpPr/>
          <p:nvPr/>
        </p:nvSpPr>
        <p:spPr>
          <a:xfrm>
            <a:off x="969463" y="698251"/>
            <a:ext cx="10253075" cy="5461499"/>
          </a:xfrm>
          <a:custGeom>
            <a:avLst/>
            <a:gdLst/>
            <a:ahLst/>
            <a:cxnLst/>
            <a:rect l="l" t="t" r="r" b="b"/>
            <a:pathLst>
              <a:path w="236974" h="158703" extrusionOk="0">
                <a:moveTo>
                  <a:pt x="17056" y="1"/>
                </a:moveTo>
                <a:cubicBezTo>
                  <a:pt x="7596" y="1"/>
                  <a:pt x="1" y="7573"/>
                  <a:pt x="1" y="17056"/>
                </a:cubicBezTo>
                <a:lnTo>
                  <a:pt x="1" y="158703"/>
                </a:lnTo>
                <a:lnTo>
                  <a:pt x="236974" y="158703"/>
                </a:lnTo>
                <a:lnTo>
                  <a:pt x="236974" y="17056"/>
                </a:lnTo>
                <a:cubicBezTo>
                  <a:pt x="236974" y="7573"/>
                  <a:pt x="229310" y="1"/>
                  <a:pt x="2199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14" name="Google Shape;14;p24"/>
          <p:cNvGrpSpPr/>
          <p:nvPr/>
        </p:nvGrpSpPr>
        <p:grpSpPr>
          <a:xfrm>
            <a:off x="460885" y="3927934"/>
            <a:ext cx="2631565" cy="2242525"/>
            <a:chOff x="345663" y="3179313"/>
            <a:chExt cx="1973674" cy="1681894"/>
          </a:xfrm>
        </p:grpSpPr>
        <p:sp>
          <p:nvSpPr>
            <p:cNvPr id="15" name="Google Shape;15;p24"/>
            <p:cNvSpPr/>
            <p:nvPr/>
          </p:nvSpPr>
          <p:spPr>
            <a:xfrm>
              <a:off x="736676" y="3491575"/>
              <a:ext cx="183500" cy="190019"/>
            </a:xfrm>
            <a:custGeom>
              <a:avLst/>
              <a:gdLst/>
              <a:ahLst/>
              <a:cxnLst/>
              <a:rect l="l" t="t" r="r" b="b"/>
              <a:pathLst>
                <a:path w="6755" h="6995" extrusionOk="0">
                  <a:moveTo>
                    <a:pt x="6732" y="5409"/>
                  </a:moveTo>
                  <a:lnTo>
                    <a:pt x="6546" y="6001"/>
                  </a:lnTo>
                  <a:lnTo>
                    <a:pt x="6546" y="6001"/>
                  </a:lnTo>
                  <a:cubicBezTo>
                    <a:pt x="6650" y="5823"/>
                    <a:pt x="6716" y="5624"/>
                    <a:pt x="6732" y="5409"/>
                  </a:cubicBezTo>
                  <a:close/>
                  <a:moveTo>
                    <a:pt x="6264" y="6901"/>
                  </a:moveTo>
                  <a:lnTo>
                    <a:pt x="6254" y="6932"/>
                  </a:lnTo>
                  <a:cubicBezTo>
                    <a:pt x="6258" y="6922"/>
                    <a:pt x="6261" y="6911"/>
                    <a:pt x="6264" y="6901"/>
                  </a:cubicBezTo>
                  <a:close/>
                  <a:moveTo>
                    <a:pt x="2041" y="1"/>
                  </a:moveTo>
                  <a:cubicBezTo>
                    <a:pt x="1645" y="1"/>
                    <a:pt x="1267" y="110"/>
                    <a:pt x="956" y="383"/>
                  </a:cubicBezTo>
                  <a:cubicBezTo>
                    <a:pt x="1" y="1247"/>
                    <a:pt x="569" y="2862"/>
                    <a:pt x="1229" y="3999"/>
                  </a:cubicBezTo>
                  <a:cubicBezTo>
                    <a:pt x="1797" y="5136"/>
                    <a:pt x="2548" y="6273"/>
                    <a:pt x="3685" y="6841"/>
                  </a:cubicBezTo>
                  <a:cubicBezTo>
                    <a:pt x="3958" y="6946"/>
                    <a:pt x="4253" y="6995"/>
                    <a:pt x="4548" y="6995"/>
                  </a:cubicBezTo>
                  <a:cubicBezTo>
                    <a:pt x="5288" y="6995"/>
                    <a:pt x="6028" y="6687"/>
                    <a:pt x="6429" y="6173"/>
                  </a:cubicBezTo>
                  <a:lnTo>
                    <a:pt x="6429" y="6173"/>
                  </a:lnTo>
                  <a:cubicBezTo>
                    <a:pt x="6393" y="6419"/>
                    <a:pt x="6338" y="6662"/>
                    <a:pt x="6264" y="6901"/>
                  </a:cubicBezTo>
                  <a:lnTo>
                    <a:pt x="6264" y="6901"/>
                  </a:lnTo>
                  <a:lnTo>
                    <a:pt x="6546" y="6001"/>
                  </a:lnTo>
                  <a:lnTo>
                    <a:pt x="6546" y="6001"/>
                  </a:lnTo>
                  <a:cubicBezTo>
                    <a:pt x="6512" y="6061"/>
                    <a:pt x="6472" y="6118"/>
                    <a:pt x="6429" y="6173"/>
                  </a:cubicBezTo>
                  <a:lnTo>
                    <a:pt x="6429" y="6173"/>
                  </a:lnTo>
                  <a:cubicBezTo>
                    <a:pt x="6754" y="3988"/>
                    <a:pt x="5638" y="1596"/>
                    <a:pt x="3685" y="497"/>
                  </a:cubicBezTo>
                  <a:cubicBezTo>
                    <a:pt x="3193" y="218"/>
                    <a:pt x="2599" y="1"/>
                    <a:pt x="20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6" name="Google Shape;16;p24"/>
            <p:cNvSpPr/>
            <p:nvPr/>
          </p:nvSpPr>
          <p:spPr>
            <a:xfrm>
              <a:off x="721246" y="3476878"/>
              <a:ext cx="214685" cy="218868"/>
            </a:xfrm>
            <a:custGeom>
              <a:avLst/>
              <a:gdLst/>
              <a:ahLst/>
              <a:cxnLst/>
              <a:rect l="l" t="t" r="r" b="b"/>
              <a:pathLst>
                <a:path w="7903" h="8057" extrusionOk="0">
                  <a:moveTo>
                    <a:pt x="2867" y="1109"/>
                  </a:moveTo>
                  <a:cubicBezTo>
                    <a:pt x="3964" y="1109"/>
                    <a:pt x="5257" y="2456"/>
                    <a:pt x="5685" y="3312"/>
                  </a:cubicBezTo>
                  <a:cubicBezTo>
                    <a:pt x="6285" y="4293"/>
                    <a:pt x="6536" y="5391"/>
                    <a:pt x="6416" y="6477"/>
                  </a:cubicBezTo>
                  <a:lnTo>
                    <a:pt x="6416" y="6477"/>
                  </a:lnTo>
                  <a:cubicBezTo>
                    <a:pt x="6128" y="6806"/>
                    <a:pt x="5682" y="6996"/>
                    <a:pt x="5208" y="6996"/>
                  </a:cubicBezTo>
                  <a:cubicBezTo>
                    <a:pt x="4253" y="6905"/>
                    <a:pt x="3593" y="6245"/>
                    <a:pt x="3116" y="5586"/>
                  </a:cubicBezTo>
                  <a:cubicBezTo>
                    <a:pt x="2365" y="4540"/>
                    <a:pt x="1137" y="2744"/>
                    <a:pt x="1888" y="1607"/>
                  </a:cubicBezTo>
                  <a:cubicBezTo>
                    <a:pt x="2168" y="1253"/>
                    <a:pt x="2507" y="1109"/>
                    <a:pt x="2867" y="1109"/>
                  </a:cubicBezTo>
                  <a:close/>
                  <a:moveTo>
                    <a:pt x="2547" y="0"/>
                  </a:moveTo>
                  <a:cubicBezTo>
                    <a:pt x="1657" y="0"/>
                    <a:pt x="872" y="405"/>
                    <a:pt x="569" y="1493"/>
                  </a:cubicBezTo>
                  <a:cubicBezTo>
                    <a:pt x="0" y="3403"/>
                    <a:pt x="1797" y="6336"/>
                    <a:pt x="3320" y="7473"/>
                  </a:cubicBezTo>
                  <a:cubicBezTo>
                    <a:pt x="3865" y="7853"/>
                    <a:pt x="4563" y="8056"/>
                    <a:pt x="5249" y="8056"/>
                  </a:cubicBezTo>
                  <a:cubicBezTo>
                    <a:pt x="5660" y="8056"/>
                    <a:pt x="6067" y="7983"/>
                    <a:pt x="6434" y="7832"/>
                  </a:cubicBezTo>
                  <a:lnTo>
                    <a:pt x="6434" y="7832"/>
                  </a:lnTo>
                  <a:cubicBezTo>
                    <a:pt x="6552" y="7946"/>
                    <a:pt x="6711" y="8009"/>
                    <a:pt x="6866" y="8009"/>
                  </a:cubicBezTo>
                  <a:cubicBezTo>
                    <a:pt x="7094" y="8009"/>
                    <a:pt x="7316" y="7873"/>
                    <a:pt x="7391" y="7564"/>
                  </a:cubicBezTo>
                  <a:cubicBezTo>
                    <a:pt x="7441" y="7364"/>
                    <a:pt x="7481" y="7163"/>
                    <a:pt x="7512" y="6961"/>
                  </a:cubicBezTo>
                  <a:lnTo>
                    <a:pt x="7512" y="6961"/>
                  </a:lnTo>
                  <a:cubicBezTo>
                    <a:pt x="7682" y="6703"/>
                    <a:pt x="7805" y="6397"/>
                    <a:pt x="7868" y="6041"/>
                  </a:cubicBezTo>
                  <a:cubicBezTo>
                    <a:pt x="7903" y="5794"/>
                    <a:pt x="7764" y="5601"/>
                    <a:pt x="7573" y="5491"/>
                  </a:cubicBezTo>
                  <a:lnTo>
                    <a:pt x="7573" y="5491"/>
                  </a:lnTo>
                  <a:cubicBezTo>
                    <a:pt x="7460" y="3889"/>
                    <a:pt x="6760" y="2349"/>
                    <a:pt x="5504" y="1220"/>
                  </a:cubicBezTo>
                  <a:cubicBezTo>
                    <a:pt x="4779" y="557"/>
                    <a:pt x="3591" y="0"/>
                    <a:pt x="2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7" name="Google Shape;17;p24"/>
            <p:cNvSpPr/>
            <p:nvPr/>
          </p:nvSpPr>
          <p:spPr>
            <a:xfrm>
              <a:off x="1017128" y="3571847"/>
              <a:ext cx="224274" cy="231147"/>
            </a:xfrm>
            <a:custGeom>
              <a:avLst/>
              <a:gdLst/>
              <a:ahLst/>
              <a:cxnLst/>
              <a:rect l="l" t="t" r="r" b="b"/>
              <a:pathLst>
                <a:path w="8256" h="8509" extrusionOk="0">
                  <a:moveTo>
                    <a:pt x="4755" y="1138"/>
                  </a:moveTo>
                  <a:cubicBezTo>
                    <a:pt x="5516" y="1138"/>
                    <a:pt x="6199" y="1560"/>
                    <a:pt x="6436" y="2545"/>
                  </a:cubicBezTo>
                  <a:cubicBezTo>
                    <a:pt x="6823" y="3977"/>
                    <a:pt x="6436" y="5683"/>
                    <a:pt x="5413" y="6638"/>
                  </a:cubicBezTo>
                  <a:cubicBezTo>
                    <a:pt x="4890" y="7109"/>
                    <a:pt x="4184" y="7363"/>
                    <a:pt x="3492" y="7363"/>
                  </a:cubicBezTo>
                  <a:cubicBezTo>
                    <a:pt x="2680" y="7363"/>
                    <a:pt x="1888" y="7013"/>
                    <a:pt x="1434" y="6251"/>
                  </a:cubicBezTo>
                  <a:cubicBezTo>
                    <a:pt x="1413" y="6216"/>
                    <a:pt x="1390" y="6184"/>
                    <a:pt x="1366" y="6156"/>
                  </a:cubicBezTo>
                  <a:lnTo>
                    <a:pt x="1366" y="6156"/>
                  </a:lnTo>
                  <a:cubicBezTo>
                    <a:pt x="1222" y="4676"/>
                    <a:pt x="1646" y="3115"/>
                    <a:pt x="2752" y="2090"/>
                  </a:cubicBezTo>
                  <a:cubicBezTo>
                    <a:pt x="3296" y="1492"/>
                    <a:pt x="4058" y="1138"/>
                    <a:pt x="4755" y="1138"/>
                  </a:cubicBezTo>
                  <a:close/>
                  <a:moveTo>
                    <a:pt x="4826" y="1"/>
                  </a:moveTo>
                  <a:cubicBezTo>
                    <a:pt x="4129" y="1"/>
                    <a:pt x="3400" y="226"/>
                    <a:pt x="2752" y="657"/>
                  </a:cubicBezTo>
                  <a:cubicBezTo>
                    <a:pt x="660" y="1976"/>
                    <a:pt x="1" y="4637"/>
                    <a:pt x="387" y="6911"/>
                  </a:cubicBezTo>
                  <a:cubicBezTo>
                    <a:pt x="425" y="7220"/>
                    <a:pt x="624" y="7355"/>
                    <a:pt x="840" y="7355"/>
                  </a:cubicBezTo>
                  <a:cubicBezTo>
                    <a:pt x="853" y="7355"/>
                    <a:pt x="867" y="7355"/>
                    <a:pt x="880" y="7354"/>
                  </a:cubicBezTo>
                  <a:lnTo>
                    <a:pt x="880" y="7354"/>
                  </a:lnTo>
                  <a:cubicBezTo>
                    <a:pt x="1572" y="8109"/>
                    <a:pt x="2551" y="8508"/>
                    <a:pt x="3550" y="8508"/>
                  </a:cubicBezTo>
                  <a:cubicBezTo>
                    <a:pt x="4219" y="8508"/>
                    <a:pt x="4898" y="8329"/>
                    <a:pt x="5504" y="7957"/>
                  </a:cubicBezTo>
                  <a:cubicBezTo>
                    <a:pt x="7391" y="6820"/>
                    <a:pt x="8255" y="3977"/>
                    <a:pt x="7482" y="1885"/>
                  </a:cubicBezTo>
                  <a:cubicBezTo>
                    <a:pt x="7017" y="602"/>
                    <a:pt x="5965" y="1"/>
                    <a:pt x="4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8" name="Google Shape;18;p24"/>
            <p:cNvSpPr/>
            <p:nvPr/>
          </p:nvSpPr>
          <p:spPr>
            <a:xfrm>
              <a:off x="867639" y="3179313"/>
              <a:ext cx="237232" cy="303895"/>
            </a:xfrm>
            <a:custGeom>
              <a:avLst/>
              <a:gdLst/>
              <a:ahLst/>
              <a:cxnLst/>
              <a:rect l="l" t="t" r="r" b="b"/>
              <a:pathLst>
                <a:path w="8733" h="11187" extrusionOk="0">
                  <a:moveTo>
                    <a:pt x="4526" y="1"/>
                  </a:moveTo>
                  <a:cubicBezTo>
                    <a:pt x="2616" y="1"/>
                    <a:pt x="1003" y="1648"/>
                    <a:pt x="569" y="3465"/>
                  </a:cubicBezTo>
                  <a:cubicBezTo>
                    <a:pt x="1" y="6102"/>
                    <a:pt x="865" y="9150"/>
                    <a:pt x="2843" y="11037"/>
                  </a:cubicBezTo>
                  <a:cubicBezTo>
                    <a:pt x="2948" y="11141"/>
                    <a:pt x="3071" y="11186"/>
                    <a:pt x="3193" y="11186"/>
                  </a:cubicBezTo>
                  <a:cubicBezTo>
                    <a:pt x="3630" y="11186"/>
                    <a:pt x="4061" y="10617"/>
                    <a:pt x="3616" y="10173"/>
                  </a:cubicBezTo>
                  <a:cubicBezTo>
                    <a:pt x="2275" y="8854"/>
                    <a:pt x="1524" y="7057"/>
                    <a:pt x="1524" y="5170"/>
                  </a:cubicBezTo>
                  <a:cubicBezTo>
                    <a:pt x="1605" y="3389"/>
                    <a:pt x="2515" y="1175"/>
                    <a:pt x="4382" y="1175"/>
                  </a:cubicBezTo>
                  <a:cubicBezTo>
                    <a:pt x="4612" y="1175"/>
                    <a:pt x="4857" y="1209"/>
                    <a:pt x="5117" y="1282"/>
                  </a:cubicBezTo>
                  <a:cubicBezTo>
                    <a:pt x="7118" y="1850"/>
                    <a:pt x="7869" y="4602"/>
                    <a:pt x="7505" y="6398"/>
                  </a:cubicBezTo>
                  <a:cubicBezTo>
                    <a:pt x="7118" y="8013"/>
                    <a:pt x="5890" y="9241"/>
                    <a:pt x="4458" y="9900"/>
                  </a:cubicBezTo>
                  <a:cubicBezTo>
                    <a:pt x="3894" y="10133"/>
                    <a:pt x="4228" y="10931"/>
                    <a:pt x="4748" y="10931"/>
                  </a:cubicBezTo>
                  <a:cubicBezTo>
                    <a:pt x="4837" y="10931"/>
                    <a:pt x="4930" y="10908"/>
                    <a:pt x="5026" y="10855"/>
                  </a:cubicBezTo>
                  <a:cubicBezTo>
                    <a:pt x="7209" y="9900"/>
                    <a:pt x="8733" y="7808"/>
                    <a:pt x="8733" y="5443"/>
                  </a:cubicBezTo>
                  <a:cubicBezTo>
                    <a:pt x="8733" y="3260"/>
                    <a:pt x="7505" y="417"/>
                    <a:pt x="5117" y="54"/>
                  </a:cubicBezTo>
                  <a:cubicBezTo>
                    <a:pt x="4918" y="18"/>
                    <a:pt x="4720" y="1"/>
                    <a:pt x="4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9" name="Google Shape;19;p24"/>
            <p:cNvSpPr/>
            <p:nvPr/>
          </p:nvSpPr>
          <p:spPr>
            <a:xfrm>
              <a:off x="870735" y="3356186"/>
              <a:ext cx="513772" cy="1501844"/>
            </a:xfrm>
            <a:custGeom>
              <a:avLst/>
              <a:gdLst/>
              <a:ahLst/>
              <a:cxnLst/>
              <a:rect l="l" t="t" r="r" b="b"/>
              <a:pathLst>
                <a:path w="18913" h="55286" extrusionOk="0">
                  <a:moveTo>
                    <a:pt x="4276" y="0"/>
                  </a:moveTo>
                  <a:cubicBezTo>
                    <a:pt x="4061" y="0"/>
                    <a:pt x="3855" y="123"/>
                    <a:pt x="3775" y="417"/>
                  </a:cubicBezTo>
                  <a:cubicBezTo>
                    <a:pt x="1" y="19837"/>
                    <a:pt x="7846" y="38688"/>
                    <a:pt x="17715" y="54993"/>
                  </a:cubicBezTo>
                  <a:cubicBezTo>
                    <a:pt x="17829" y="55200"/>
                    <a:pt x="18002" y="55286"/>
                    <a:pt x="18173" y="55286"/>
                  </a:cubicBezTo>
                  <a:cubicBezTo>
                    <a:pt x="18547" y="55286"/>
                    <a:pt x="18912" y="54876"/>
                    <a:pt x="18647" y="54424"/>
                  </a:cubicBezTo>
                  <a:cubicBezTo>
                    <a:pt x="8983" y="38415"/>
                    <a:pt x="1138" y="19837"/>
                    <a:pt x="4912" y="713"/>
                  </a:cubicBezTo>
                  <a:cubicBezTo>
                    <a:pt x="4968" y="297"/>
                    <a:pt x="4610" y="0"/>
                    <a:pt x="42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0" name="Google Shape;20;p24"/>
            <p:cNvSpPr/>
            <p:nvPr/>
          </p:nvSpPr>
          <p:spPr>
            <a:xfrm>
              <a:off x="845390" y="3610476"/>
              <a:ext cx="122650" cy="114609"/>
            </a:xfrm>
            <a:custGeom>
              <a:avLst/>
              <a:gdLst/>
              <a:ahLst/>
              <a:cxnLst/>
              <a:rect l="l" t="t" r="r" b="b"/>
              <a:pathLst>
                <a:path w="4515" h="4219" extrusionOk="0">
                  <a:moveTo>
                    <a:pt x="790" y="0"/>
                  </a:moveTo>
                  <a:cubicBezTo>
                    <a:pt x="351" y="0"/>
                    <a:pt x="1" y="576"/>
                    <a:pt x="365" y="941"/>
                  </a:cubicBezTo>
                  <a:cubicBezTo>
                    <a:pt x="1388" y="1987"/>
                    <a:pt x="2343" y="3033"/>
                    <a:pt x="3298" y="4079"/>
                  </a:cubicBezTo>
                  <a:cubicBezTo>
                    <a:pt x="3421" y="4177"/>
                    <a:pt x="3552" y="4219"/>
                    <a:pt x="3677" y="4219"/>
                  </a:cubicBezTo>
                  <a:cubicBezTo>
                    <a:pt x="4133" y="4219"/>
                    <a:pt x="4515" y="3661"/>
                    <a:pt x="4140" y="3215"/>
                  </a:cubicBezTo>
                  <a:cubicBezTo>
                    <a:pt x="3094" y="2169"/>
                    <a:pt x="2161" y="1123"/>
                    <a:pt x="1206" y="190"/>
                  </a:cubicBezTo>
                  <a:cubicBezTo>
                    <a:pt x="1072" y="56"/>
                    <a:pt x="927"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1" name="Google Shape;21;p24"/>
            <p:cNvSpPr/>
            <p:nvPr/>
          </p:nvSpPr>
          <p:spPr>
            <a:xfrm>
              <a:off x="953073" y="3699197"/>
              <a:ext cx="169075" cy="138922"/>
            </a:xfrm>
            <a:custGeom>
              <a:avLst/>
              <a:gdLst/>
              <a:ahLst/>
              <a:cxnLst/>
              <a:rect l="l" t="t" r="r" b="b"/>
              <a:pathLst>
                <a:path w="6224" h="5114" extrusionOk="0">
                  <a:moveTo>
                    <a:pt x="5338" y="0"/>
                  </a:moveTo>
                  <a:cubicBezTo>
                    <a:pt x="5227" y="0"/>
                    <a:pt x="5116" y="39"/>
                    <a:pt x="5019" y="131"/>
                  </a:cubicBezTo>
                  <a:cubicBezTo>
                    <a:pt x="3496" y="1472"/>
                    <a:pt x="1972" y="2791"/>
                    <a:pt x="381" y="4110"/>
                  </a:cubicBezTo>
                  <a:cubicBezTo>
                    <a:pt x="1" y="4490"/>
                    <a:pt x="397" y="5114"/>
                    <a:pt x="861" y="5114"/>
                  </a:cubicBezTo>
                  <a:cubicBezTo>
                    <a:pt x="981" y="5114"/>
                    <a:pt x="1105" y="5072"/>
                    <a:pt x="1222" y="4974"/>
                  </a:cubicBezTo>
                  <a:cubicBezTo>
                    <a:pt x="2745" y="3655"/>
                    <a:pt x="4246" y="2314"/>
                    <a:pt x="5770" y="995"/>
                  </a:cubicBezTo>
                  <a:cubicBezTo>
                    <a:pt x="6224" y="614"/>
                    <a:pt x="5779" y="0"/>
                    <a:pt x="5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2" name="Google Shape;22;p24"/>
            <p:cNvSpPr/>
            <p:nvPr/>
          </p:nvSpPr>
          <p:spPr>
            <a:xfrm>
              <a:off x="1778807" y="4170102"/>
              <a:ext cx="239704" cy="400575"/>
            </a:xfrm>
            <a:custGeom>
              <a:avLst/>
              <a:gdLst/>
              <a:ahLst/>
              <a:cxnLst/>
              <a:rect l="l" t="t" r="r" b="b"/>
              <a:pathLst>
                <a:path w="8824" h="14746" extrusionOk="0">
                  <a:moveTo>
                    <a:pt x="2974" y="1"/>
                  </a:moveTo>
                  <a:cubicBezTo>
                    <a:pt x="2810" y="1"/>
                    <a:pt x="2644" y="18"/>
                    <a:pt x="2479" y="55"/>
                  </a:cubicBezTo>
                  <a:cubicBezTo>
                    <a:pt x="1433" y="237"/>
                    <a:pt x="569" y="1192"/>
                    <a:pt x="296" y="2238"/>
                  </a:cubicBezTo>
                  <a:cubicBezTo>
                    <a:pt x="0" y="3262"/>
                    <a:pt x="114" y="4308"/>
                    <a:pt x="296" y="5354"/>
                  </a:cubicBezTo>
                  <a:cubicBezTo>
                    <a:pt x="864" y="8765"/>
                    <a:pt x="2274" y="11994"/>
                    <a:pt x="4457" y="14632"/>
                  </a:cubicBezTo>
                  <a:lnTo>
                    <a:pt x="5890" y="14745"/>
                  </a:lnTo>
                  <a:cubicBezTo>
                    <a:pt x="7777" y="13222"/>
                    <a:pt x="8823" y="10766"/>
                    <a:pt x="8732" y="8287"/>
                  </a:cubicBezTo>
                  <a:cubicBezTo>
                    <a:pt x="8732" y="5922"/>
                    <a:pt x="7595" y="3557"/>
                    <a:pt x="5981" y="1761"/>
                  </a:cubicBezTo>
                  <a:cubicBezTo>
                    <a:pt x="5225" y="846"/>
                    <a:pt x="4122" y="1"/>
                    <a:pt x="29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3" name="Google Shape;23;p24"/>
            <p:cNvSpPr/>
            <p:nvPr/>
          </p:nvSpPr>
          <p:spPr>
            <a:xfrm>
              <a:off x="1761394" y="4154917"/>
              <a:ext cx="283059" cy="429805"/>
            </a:xfrm>
            <a:custGeom>
              <a:avLst/>
              <a:gdLst/>
              <a:ahLst/>
              <a:cxnLst/>
              <a:rect l="l" t="t" r="r" b="b"/>
              <a:pathLst>
                <a:path w="10420" h="15822" extrusionOk="0">
                  <a:moveTo>
                    <a:pt x="3589" y="1"/>
                  </a:moveTo>
                  <a:cubicBezTo>
                    <a:pt x="899" y="1"/>
                    <a:pt x="1" y="3131"/>
                    <a:pt x="277" y="5344"/>
                  </a:cubicBezTo>
                  <a:cubicBezTo>
                    <a:pt x="641" y="9142"/>
                    <a:pt x="2347" y="12644"/>
                    <a:pt x="4734" y="15577"/>
                  </a:cubicBezTo>
                  <a:cubicBezTo>
                    <a:pt x="4820" y="15710"/>
                    <a:pt x="4932" y="15766"/>
                    <a:pt x="5049" y="15766"/>
                  </a:cubicBezTo>
                  <a:cubicBezTo>
                    <a:pt x="5430" y="15766"/>
                    <a:pt x="5850" y="15171"/>
                    <a:pt x="5485" y="14736"/>
                  </a:cubicBezTo>
                  <a:cubicBezTo>
                    <a:pt x="3961" y="12826"/>
                    <a:pt x="2824" y="10643"/>
                    <a:pt x="2074" y="8278"/>
                  </a:cubicBezTo>
                  <a:cubicBezTo>
                    <a:pt x="1687" y="7141"/>
                    <a:pt x="1414" y="5913"/>
                    <a:pt x="1323" y="4685"/>
                  </a:cubicBezTo>
                  <a:cubicBezTo>
                    <a:pt x="1323" y="3821"/>
                    <a:pt x="1414" y="2320"/>
                    <a:pt x="2165" y="1751"/>
                  </a:cubicBezTo>
                  <a:cubicBezTo>
                    <a:pt x="2623" y="1413"/>
                    <a:pt x="3115" y="1262"/>
                    <a:pt x="3605" y="1262"/>
                  </a:cubicBezTo>
                  <a:cubicBezTo>
                    <a:pt x="4233" y="1262"/>
                    <a:pt x="4857" y="1511"/>
                    <a:pt x="5394" y="1933"/>
                  </a:cubicBezTo>
                  <a:cubicBezTo>
                    <a:pt x="9464" y="5071"/>
                    <a:pt x="10124" y="11507"/>
                    <a:pt x="6144" y="14918"/>
                  </a:cubicBezTo>
                  <a:cubicBezTo>
                    <a:pt x="5704" y="15288"/>
                    <a:pt x="6055" y="15821"/>
                    <a:pt x="6500" y="15821"/>
                  </a:cubicBezTo>
                  <a:cubicBezTo>
                    <a:pt x="6629" y="15821"/>
                    <a:pt x="6767" y="15776"/>
                    <a:pt x="6895" y="15668"/>
                  </a:cubicBezTo>
                  <a:cubicBezTo>
                    <a:pt x="9282" y="13690"/>
                    <a:pt x="10419" y="10552"/>
                    <a:pt x="9851" y="7527"/>
                  </a:cubicBezTo>
                  <a:cubicBezTo>
                    <a:pt x="9373" y="4685"/>
                    <a:pt x="7281" y="523"/>
                    <a:pt x="4166" y="46"/>
                  </a:cubicBezTo>
                  <a:cubicBezTo>
                    <a:pt x="3965" y="15"/>
                    <a:pt x="3773" y="1"/>
                    <a:pt x="3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4" name="Google Shape;24;p24"/>
            <p:cNvSpPr/>
            <p:nvPr/>
          </p:nvSpPr>
          <p:spPr>
            <a:xfrm>
              <a:off x="1506369" y="4465060"/>
              <a:ext cx="411495" cy="396147"/>
            </a:xfrm>
            <a:custGeom>
              <a:avLst/>
              <a:gdLst/>
              <a:ahLst/>
              <a:cxnLst/>
              <a:rect l="l" t="t" r="r" b="b"/>
              <a:pathLst>
                <a:path w="15148" h="14583" extrusionOk="0">
                  <a:moveTo>
                    <a:pt x="4490" y="1224"/>
                  </a:moveTo>
                  <a:cubicBezTo>
                    <a:pt x="6715" y="1224"/>
                    <a:pt x="8919" y="3244"/>
                    <a:pt x="10143" y="5024"/>
                  </a:cubicBezTo>
                  <a:cubicBezTo>
                    <a:pt x="11166" y="6616"/>
                    <a:pt x="11735" y="8322"/>
                    <a:pt x="11848" y="10232"/>
                  </a:cubicBezTo>
                  <a:cubicBezTo>
                    <a:pt x="10984" y="9277"/>
                    <a:pt x="10143" y="8322"/>
                    <a:pt x="9279" y="7389"/>
                  </a:cubicBezTo>
                  <a:cubicBezTo>
                    <a:pt x="9172" y="7283"/>
                    <a:pt x="9052" y="7237"/>
                    <a:pt x="8935" y="7237"/>
                  </a:cubicBezTo>
                  <a:cubicBezTo>
                    <a:pt x="8528" y="7237"/>
                    <a:pt x="8157" y="7789"/>
                    <a:pt x="8528" y="8231"/>
                  </a:cubicBezTo>
                  <a:cubicBezTo>
                    <a:pt x="9279" y="9095"/>
                    <a:pt x="10143" y="9936"/>
                    <a:pt x="10893" y="10800"/>
                  </a:cubicBezTo>
                  <a:cubicBezTo>
                    <a:pt x="10770" y="10805"/>
                    <a:pt x="10648" y="10808"/>
                    <a:pt x="10525" y="10808"/>
                  </a:cubicBezTo>
                  <a:cubicBezTo>
                    <a:pt x="8394" y="10808"/>
                    <a:pt x="6440" y="10058"/>
                    <a:pt x="4913" y="8617"/>
                  </a:cubicBezTo>
                  <a:cubicBezTo>
                    <a:pt x="3412" y="7185"/>
                    <a:pt x="274" y="1500"/>
                    <a:pt x="4344" y="1227"/>
                  </a:cubicBezTo>
                  <a:cubicBezTo>
                    <a:pt x="4393" y="1225"/>
                    <a:pt x="4441" y="1224"/>
                    <a:pt x="4490" y="1224"/>
                  </a:cubicBezTo>
                  <a:close/>
                  <a:moveTo>
                    <a:pt x="4289" y="1"/>
                  </a:moveTo>
                  <a:cubicBezTo>
                    <a:pt x="3575" y="1"/>
                    <a:pt x="2887" y="193"/>
                    <a:pt x="2275" y="658"/>
                  </a:cubicBezTo>
                  <a:cubicBezTo>
                    <a:pt x="1" y="2455"/>
                    <a:pt x="1706" y="6434"/>
                    <a:pt x="3025" y="8231"/>
                  </a:cubicBezTo>
                  <a:cubicBezTo>
                    <a:pt x="4897" y="10720"/>
                    <a:pt x="7745" y="11955"/>
                    <a:pt x="10748" y="11955"/>
                  </a:cubicBezTo>
                  <a:cubicBezTo>
                    <a:pt x="10955" y="11955"/>
                    <a:pt x="11163" y="11949"/>
                    <a:pt x="11371" y="11937"/>
                  </a:cubicBezTo>
                  <a:cubicBezTo>
                    <a:pt x="11553" y="11937"/>
                    <a:pt x="11644" y="11846"/>
                    <a:pt x="11735" y="11846"/>
                  </a:cubicBezTo>
                  <a:cubicBezTo>
                    <a:pt x="12508" y="12688"/>
                    <a:pt x="13167" y="13552"/>
                    <a:pt x="13918" y="14393"/>
                  </a:cubicBezTo>
                  <a:cubicBezTo>
                    <a:pt x="14030" y="14526"/>
                    <a:pt x="14163" y="14582"/>
                    <a:pt x="14295" y="14582"/>
                  </a:cubicBezTo>
                  <a:cubicBezTo>
                    <a:pt x="14727" y="14582"/>
                    <a:pt x="15147" y="13987"/>
                    <a:pt x="14782" y="13552"/>
                  </a:cubicBezTo>
                  <a:cubicBezTo>
                    <a:pt x="14122" y="12870"/>
                    <a:pt x="13554" y="12119"/>
                    <a:pt x="12872" y="11460"/>
                  </a:cubicBezTo>
                  <a:cubicBezTo>
                    <a:pt x="12985" y="11369"/>
                    <a:pt x="12985" y="11278"/>
                    <a:pt x="12985" y="11164"/>
                  </a:cubicBezTo>
                  <a:cubicBezTo>
                    <a:pt x="13167" y="8140"/>
                    <a:pt x="12030" y="5115"/>
                    <a:pt x="9847" y="2841"/>
                  </a:cubicBezTo>
                  <a:cubicBezTo>
                    <a:pt x="8583" y="1577"/>
                    <a:pt x="6332" y="1"/>
                    <a:pt x="42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5" name="Google Shape;25;p24"/>
            <p:cNvSpPr/>
            <p:nvPr/>
          </p:nvSpPr>
          <p:spPr>
            <a:xfrm>
              <a:off x="1881953" y="4343469"/>
              <a:ext cx="111105" cy="509914"/>
            </a:xfrm>
            <a:custGeom>
              <a:avLst/>
              <a:gdLst/>
              <a:ahLst/>
              <a:cxnLst/>
              <a:rect l="l" t="t" r="r" b="b"/>
              <a:pathLst>
                <a:path w="4090" h="18771" extrusionOk="0">
                  <a:moveTo>
                    <a:pt x="569" y="1"/>
                  </a:moveTo>
                  <a:cubicBezTo>
                    <a:pt x="285" y="1"/>
                    <a:pt x="1" y="166"/>
                    <a:pt x="1" y="495"/>
                  </a:cubicBezTo>
                  <a:cubicBezTo>
                    <a:pt x="92" y="6658"/>
                    <a:pt x="1047" y="12616"/>
                    <a:pt x="2843" y="18392"/>
                  </a:cubicBezTo>
                  <a:cubicBezTo>
                    <a:pt x="2962" y="18656"/>
                    <a:pt x="3197" y="18770"/>
                    <a:pt x="3425" y="18770"/>
                  </a:cubicBezTo>
                  <a:cubicBezTo>
                    <a:pt x="3765" y="18770"/>
                    <a:pt x="4089" y="18514"/>
                    <a:pt x="3980" y="18119"/>
                  </a:cubicBezTo>
                  <a:cubicBezTo>
                    <a:pt x="2184" y="12343"/>
                    <a:pt x="1229" y="6544"/>
                    <a:pt x="1138" y="495"/>
                  </a:cubicBezTo>
                  <a:cubicBezTo>
                    <a:pt x="1138" y="166"/>
                    <a:pt x="854"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6" name="Google Shape;26;p24"/>
            <p:cNvSpPr/>
            <p:nvPr/>
          </p:nvSpPr>
          <p:spPr>
            <a:xfrm>
              <a:off x="2028970" y="4416787"/>
              <a:ext cx="290367" cy="439340"/>
            </a:xfrm>
            <a:custGeom>
              <a:avLst/>
              <a:gdLst/>
              <a:ahLst/>
              <a:cxnLst/>
              <a:rect l="l" t="t" r="r" b="b"/>
              <a:pathLst>
                <a:path w="10689" h="16173" extrusionOk="0">
                  <a:moveTo>
                    <a:pt x="5705" y="1145"/>
                  </a:moveTo>
                  <a:cubicBezTo>
                    <a:pt x="5913" y="1145"/>
                    <a:pt x="6127" y="1165"/>
                    <a:pt x="6345" y="1207"/>
                  </a:cubicBezTo>
                  <a:cubicBezTo>
                    <a:pt x="8619" y="1685"/>
                    <a:pt x="9370" y="5096"/>
                    <a:pt x="8892" y="7074"/>
                  </a:cubicBezTo>
                  <a:cubicBezTo>
                    <a:pt x="8458" y="9225"/>
                    <a:pt x="6708" y="10830"/>
                    <a:pt x="4530" y="10830"/>
                  </a:cubicBezTo>
                  <a:cubicBezTo>
                    <a:pt x="4313" y="10830"/>
                    <a:pt x="4092" y="10814"/>
                    <a:pt x="3867" y="10781"/>
                  </a:cubicBezTo>
                  <a:cubicBezTo>
                    <a:pt x="4162" y="10303"/>
                    <a:pt x="4435" y="9826"/>
                    <a:pt x="4731" y="9439"/>
                  </a:cubicBezTo>
                  <a:cubicBezTo>
                    <a:pt x="4996" y="8987"/>
                    <a:pt x="4587" y="8577"/>
                    <a:pt x="4180" y="8577"/>
                  </a:cubicBezTo>
                  <a:cubicBezTo>
                    <a:pt x="3993" y="8577"/>
                    <a:pt x="3806" y="8663"/>
                    <a:pt x="3685" y="8871"/>
                  </a:cubicBezTo>
                  <a:cubicBezTo>
                    <a:pt x="3298" y="9439"/>
                    <a:pt x="2934" y="10099"/>
                    <a:pt x="2639" y="10667"/>
                  </a:cubicBezTo>
                  <a:cubicBezTo>
                    <a:pt x="1320" y="9530"/>
                    <a:pt x="1502" y="6597"/>
                    <a:pt x="1706" y="5187"/>
                  </a:cubicBezTo>
                  <a:cubicBezTo>
                    <a:pt x="2038" y="3279"/>
                    <a:pt x="3561" y="1145"/>
                    <a:pt x="5705" y="1145"/>
                  </a:cubicBezTo>
                  <a:close/>
                  <a:moveTo>
                    <a:pt x="5717" y="1"/>
                  </a:moveTo>
                  <a:cubicBezTo>
                    <a:pt x="3645" y="1"/>
                    <a:pt x="1716" y="1634"/>
                    <a:pt x="933" y="3572"/>
                  </a:cubicBezTo>
                  <a:cubicBezTo>
                    <a:pt x="183" y="5755"/>
                    <a:pt x="1" y="10099"/>
                    <a:pt x="2070" y="11713"/>
                  </a:cubicBezTo>
                  <a:cubicBezTo>
                    <a:pt x="1411" y="12941"/>
                    <a:pt x="842" y="14192"/>
                    <a:pt x="274" y="15511"/>
                  </a:cubicBezTo>
                  <a:cubicBezTo>
                    <a:pt x="110" y="15907"/>
                    <a:pt x="455" y="16172"/>
                    <a:pt x="797" y="16172"/>
                  </a:cubicBezTo>
                  <a:cubicBezTo>
                    <a:pt x="1023" y="16172"/>
                    <a:pt x="1247" y="16056"/>
                    <a:pt x="1320" y="15784"/>
                  </a:cubicBezTo>
                  <a:cubicBezTo>
                    <a:pt x="1979" y="14465"/>
                    <a:pt x="2548" y="13055"/>
                    <a:pt x="3298" y="11713"/>
                  </a:cubicBezTo>
                  <a:cubicBezTo>
                    <a:pt x="3762" y="11839"/>
                    <a:pt x="4226" y="11899"/>
                    <a:pt x="4681" y="11899"/>
                  </a:cubicBezTo>
                  <a:cubicBezTo>
                    <a:pt x="7016" y="11899"/>
                    <a:pt x="9124" y="10317"/>
                    <a:pt x="9847" y="7938"/>
                  </a:cubicBezTo>
                  <a:cubicBezTo>
                    <a:pt x="10689" y="5369"/>
                    <a:pt x="9938" y="1298"/>
                    <a:pt x="7096" y="252"/>
                  </a:cubicBezTo>
                  <a:cubicBezTo>
                    <a:pt x="6636" y="80"/>
                    <a:pt x="6173" y="1"/>
                    <a:pt x="5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7" name="Google Shape;27;p24"/>
            <p:cNvSpPr/>
            <p:nvPr/>
          </p:nvSpPr>
          <p:spPr>
            <a:xfrm>
              <a:off x="732085" y="3773411"/>
              <a:ext cx="808919" cy="1078179"/>
            </a:xfrm>
            <a:custGeom>
              <a:avLst/>
              <a:gdLst/>
              <a:ahLst/>
              <a:cxnLst/>
              <a:rect l="l" t="t" r="r" b="b"/>
              <a:pathLst>
                <a:path w="29778" h="39690" extrusionOk="0">
                  <a:moveTo>
                    <a:pt x="862" y="0"/>
                  </a:moveTo>
                  <a:cubicBezTo>
                    <a:pt x="426" y="0"/>
                    <a:pt x="0" y="552"/>
                    <a:pt x="443" y="923"/>
                  </a:cubicBezTo>
                  <a:cubicBezTo>
                    <a:pt x="4149" y="4039"/>
                    <a:pt x="6810" y="8018"/>
                    <a:pt x="8311" y="12566"/>
                  </a:cubicBezTo>
                  <a:cubicBezTo>
                    <a:pt x="8402" y="12862"/>
                    <a:pt x="8606" y="13044"/>
                    <a:pt x="8879" y="13044"/>
                  </a:cubicBezTo>
                  <a:cubicBezTo>
                    <a:pt x="8946" y="13050"/>
                    <a:pt x="9012" y="13053"/>
                    <a:pt x="9076" y="13053"/>
                  </a:cubicBezTo>
                  <a:cubicBezTo>
                    <a:pt x="9926" y="13053"/>
                    <a:pt x="10527" y="12499"/>
                    <a:pt x="10971" y="11611"/>
                  </a:cubicBezTo>
                  <a:cubicBezTo>
                    <a:pt x="11153" y="11156"/>
                    <a:pt x="11153" y="10588"/>
                    <a:pt x="11449" y="10019"/>
                  </a:cubicBezTo>
                  <a:cubicBezTo>
                    <a:pt x="11449" y="9633"/>
                    <a:pt x="11722" y="9337"/>
                    <a:pt x="12290" y="9337"/>
                  </a:cubicBezTo>
                  <a:cubicBezTo>
                    <a:pt x="12597" y="9030"/>
                    <a:pt x="12851" y="8863"/>
                    <a:pt x="13080" y="8863"/>
                  </a:cubicBezTo>
                  <a:cubicBezTo>
                    <a:pt x="13276" y="8863"/>
                    <a:pt x="13454" y="8985"/>
                    <a:pt x="13632" y="9246"/>
                  </a:cubicBezTo>
                  <a:cubicBezTo>
                    <a:pt x="13996" y="9451"/>
                    <a:pt x="14382" y="9906"/>
                    <a:pt x="14655" y="10201"/>
                  </a:cubicBezTo>
                  <a:cubicBezTo>
                    <a:pt x="17225" y="12862"/>
                    <a:pt x="19499" y="15795"/>
                    <a:pt x="21386" y="18911"/>
                  </a:cubicBezTo>
                  <a:cubicBezTo>
                    <a:pt x="25184" y="25073"/>
                    <a:pt x="27640" y="31986"/>
                    <a:pt x="28595" y="39195"/>
                  </a:cubicBezTo>
                  <a:cubicBezTo>
                    <a:pt x="28640" y="39524"/>
                    <a:pt x="28947" y="39689"/>
                    <a:pt x="29232" y="39689"/>
                  </a:cubicBezTo>
                  <a:cubicBezTo>
                    <a:pt x="29516" y="39689"/>
                    <a:pt x="29777" y="39524"/>
                    <a:pt x="29732" y="39195"/>
                  </a:cubicBezTo>
                  <a:cubicBezTo>
                    <a:pt x="28686" y="31327"/>
                    <a:pt x="26025" y="23845"/>
                    <a:pt x="21773" y="17205"/>
                  </a:cubicBezTo>
                  <a:cubicBezTo>
                    <a:pt x="19681" y="14181"/>
                    <a:pt x="17316" y="10679"/>
                    <a:pt x="14382" y="8314"/>
                  </a:cubicBezTo>
                  <a:cubicBezTo>
                    <a:pt x="13831" y="7879"/>
                    <a:pt x="13131" y="7490"/>
                    <a:pt x="12425" y="7490"/>
                  </a:cubicBezTo>
                  <a:cubicBezTo>
                    <a:pt x="12025" y="7490"/>
                    <a:pt x="11623" y="7615"/>
                    <a:pt x="11244" y="7927"/>
                  </a:cubicBezTo>
                  <a:cubicBezTo>
                    <a:pt x="10324" y="8603"/>
                    <a:pt x="10379" y="11358"/>
                    <a:pt x="9289" y="11837"/>
                  </a:cubicBezTo>
                  <a:lnTo>
                    <a:pt x="9289" y="11837"/>
                  </a:lnTo>
                  <a:cubicBezTo>
                    <a:pt x="7657" y="7275"/>
                    <a:pt x="4980" y="3276"/>
                    <a:pt x="1216" y="150"/>
                  </a:cubicBezTo>
                  <a:cubicBezTo>
                    <a:pt x="1110" y="45"/>
                    <a:pt x="986"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28" name="Google Shape;28;p24"/>
            <p:cNvGrpSpPr/>
            <p:nvPr/>
          </p:nvGrpSpPr>
          <p:grpSpPr>
            <a:xfrm>
              <a:off x="345663" y="3728698"/>
              <a:ext cx="410979" cy="1114390"/>
              <a:chOff x="345663" y="3728698"/>
              <a:chExt cx="410979" cy="1114390"/>
            </a:xfrm>
          </p:grpSpPr>
          <p:sp>
            <p:nvSpPr>
              <p:cNvPr id="29" name="Google Shape;29;p24"/>
              <p:cNvSpPr/>
              <p:nvPr/>
            </p:nvSpPr>
            <p:spPr>
              <a:xfrm>
                <a:off x="345663" y="3728698"/>
                <a:ext cx="410979" cy="1114390"/>
              </a:xfrm>
              <a:custGeom>
                <a:avLst/>
                <a:gdLst/>
                <a:ahLst/>
                <a:cxnLst/>
                <a:rect l="l" t="t" r="r" b="b"/>
                <a:pathLst>
                  <a:path w="15129" h="41023" extrusionOk="0">
                    <a:moveTo>
                      <a:pt x="8068" y="1"/>
                    </a:moveTo>
                    <a:cubicBezTo>
                      <a:pt x="7183" y="1"/>
                      <a:pt x="6288" y="97"/>
                      <a:pt x="5390" y="295"/>
                    </a:cubicBezTo>
                    <a:cubicBezTo>
                      <a:pt x="3775" y="568"/>
                      <a:pt x="1592" y="1228"/>
                      <a:pt x="842" y="2933"/>
                    </a:cubicBezTo>
                    <a:cubicBezTo>
                      <a:pt x="1" y="4730"/>
                      <a:pt x="1024" y="7208"/>
                      <a:pt x="1592" y="9005"/>
                    </a:cubicBezTo>
                    <a:cubicBezTo>
                      <a:pt x="2275" y="11097"/>
                      <a:pt x="3116" y="13166"/>
                      <a:pt x="4549" y="14963"/>
                    </a:cubicBezTo>
                    <a:cubicBezTo>
                      <a:pt x="5117" y="15736"/>
                      <a:pt x="5777" y="16304"/>
                      <a:pt x="6527" y="16964"/>
                    </a:cubicBezTo>
                    <a:cubicBezTo>
                      <a:pt x="7960" y="18101"/>
                      <a:pt x="8232" y="19147"/>
                      <a:pt x="8051" y="20852"/>
                    </a:cubicBezTo>
                    <a:cubicBezTo>
                      <a:pt x="7755" y="23968"/>
                      <a:pt x="7391" y="27106"/>
                      <a:pt x="7755" y="30221"/>
                    </a:cubicBezTo>
                    <a:cubicBezTo>
                      <a:pt x="8323" y="34496"/>
                      <a:pt x="10325" y="38567"/>
                      <a:pt x="14008" y="40932"/>
                    </a:cubicBezTo>
                    <a:cubicBezTo>
                      <a:pt x="14116" y="40995"/>
                      <a:pt x="14221" y="41022"/>
                      <a:pt x="14319" y="41022"/>
                    </a:cubicBezTo>
                    <a:cubicBezTo>
                      <a:pt x="14821" y="41022"/>
                      <a:pt x="15129" y="40300"/>
                      <a:pt x="14577" y="39977"/>
                    </a:cubicBezTo>
                    <a:cubicBezTo>
                      <a:pt x="10688" y="37430"/>
                      <a:pt x="8983" y="32882"/>
                      <a:pt x="8801" y="28425"/>
                    </a:cubicBezTo>
                    <a:cubicBezTo>
                      <a:pt x="8619" y="26151"/>
                      <a:pt x="8801" y="23877"/>
                      <a:pt x="9097" y="21603"/>
                    </a:cubicBezTo>
                    <a:cubicBezTo>
                      <a:pt x="9278" y="20079"/>
                      <a:pt x="9551" y="18487"/>
                      <a:pt x="8528" y="17146"/>
                    </a:cubicBezTo>
                    <a:cubicBezTo>
                      <a:pt x="7277" y="15736"/>
                      <a:pt x="5686" y="14872"/>
                      <a:pt x="4730" y="13257"/>
                    </a:cubicBezTo>
                    <a:cubicBezTo>
                      <a:pt x="3684" y="11552"/>
                      <a:pt x="3025" y="9755"/>
                      <a:pt x="2456" y="7868"/>
                    </a:cubicBezTo>
                    <a:cubicBezTo>
                      <a:pt x="2161" y="6913"/>
                      <a:pt x="1501" y="5503"/>
                      <a:pt x="1706" y="4457"/>
                    </a:cubicBezTo>
                    <a:cubicBezTo>
                      <a:pt x="1888" y="2569"/>
                      <a:pt x="3503" y="1887"/>
                      <a:pt x="5117" y="1523"/>
                    </a:cubicBezTo>
                    <a:cubicBezTo>
                      <a:pt x="6051" y="1273"/>
                      <a:pt x="7014" y="1157"/>
                      <a:pt x="7979" y="1157"/>
                    </a:cubicBezTo>
                    <a:cubicBezTo>
                      <a:pt x="9553" y="1157"/>
                      <a:pt x="11132" y="1465"/>
                      <a:pt x="12599" y="2001"/>
                    </a:cubicBezTo>
                    <a:cubicBezTo>
                      <a:pt x="12669" y="2030"/>
                      <a:pt x="12734" y="2043"/>
                      <a:pt x="12795" y="2043"/>
                    </a:cubicBezTo>
                    <a:cubicBezTo>
                      <a:pt x="13305" y="2043"/>
                      <a:pt x="13461" y="1118"/>
                      <a:pt x="12871" y="955"/>
                    </a:cubicBezTo>
                    <a:cubicBezTo>
                      <a:pt x="11333" y="334"/>
                      <a:pt x="9717" y="1"/>
                      <a:pt x="8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0" name="Google Shape;30;p24"/>
              <p:cNvSpPr/>
              <p:nvPr/>
            </p:nvSpPr>
            <p:spPr>
              <a:xfrm>
                <a:off x="422812" y="3741520"/>
                <a:ext cx="302428" cy="357736"/>
              </a:xfrm>
              <a:custGeom>
                <a:avLst/>
                <a:gdLst/>
                <a:ahLst/>
                <a:cxnLst/>
                <a:rect l="l" t="t" r="r" b="b"/>
                <a:pathLst>
                  <a:path w="11133" h="13169" extrusionOk="0">
                    <a:moveTo>
                      <a:pt x="819" y="0"/>
                    </a:moveTo>
                    <a:cubicBezTo>
                      <a:pt x="370" y="0"/>
                      <a:pt x="1" y="594"/>
                      <a:pt x="367" y="960"/>
                    </a:cubicBezTo>
                    <a:cubicBezTo>
                      <a:pt x="2163" y="2757"/>
                      <a:pt x="3983" y="4644"/>
                      <a:pt x="5574" y="6532"/>
                    </a:cubicBezTo>
                    <a:cubicBezTo>
                      <a:pt x="7098" y="8237"/>
                      <a:pt x="9668" y="10420"/>
                      <a:pt x="10031" y="12785"/>
                    </a:cubicBezTo>
                    <a:cubicBezTo>
                      <a:pt x="10067" y="13051"/>
                      <a:pt x="10247" y="13168"/>
                      <a:pt x="10449" y="13168"/>
                    </a:cubicBezTo>
                    <a:cubicBezTo>
                      <a:pt x="10765" y="13168"/>
                      <a:pt x="11133" y="12880"/>
                      <a:pt x="11077" y="12421"/>
                    </a:cubicBezTo>
                    <a:cubicBezTo>
                      <a:pt x="10805" y="10238"/>
                      <a:pt x="8712" y="8442"/>
                      <a:pt x="7280" y="6736"/>
                    </a:cubicBezTo>
                    <a:cubicBezTo>
                      <a:pt x="5392" y="4462"/>
                      <a:pt x="3300" y="2279"/>
                      <a:pt x="1231" y="187"/>
                    </a:cubicBezTo>
                    <a:cubicBezTo>
                      <a:pt x="1099" y="55"/>
                      <a:pt x="955" y="0"/>
                      <a:pt x="8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1" name="Google Shape;31;p24"/>
              <p:cNvSpPr/>
              <p:nvPr/>
            </p:nvSpPr>
            <p:spPr>
              <a:xfrm>
                <a:off x="407464" y="4006514"/>
                <a:ext cx="335162" cy="88422"/>
              </a:xfrm>
              <a:custGeom>
                <a:avLst/>
                <a:gdLst/>
                <a:ahLst/>
                <a:cxnLst/>
                <a:rect l="l" t="t" r="r" b="b"/>
                <a:pathLst>
                  <a:path w="12338" h="3255" extrusionOk="0">
                    <a:moveTo>
                      <a:pt x="586" y="1"/>
                    </a:moveTo>
                    <a:cubicBezTo>
                      <a:pt x="1" y="1"/>
                      <a:pt x="25" y="1055"/>
                      <a:pt x="659" y="1143"/>
                    </a:cubicBezTo>
                    <a:cubicBezTo>
                      <a:pt x="4343" y="1529"/>
                      <a:pt x="7845" y="2189"/>
                      <a:pt x="11370" y="3235"/>
                    </a:cubicBezTo>
                    <a:cubicBezTo>
                      <a:pt x="11425" y="3248"/>
                      <a:pt x="11477" y="3255"/>
                      <a:pt x="11527" y="3255"/>
                    </a:cubicBezTo>
                    <a:cubicBezTo>
                      <a:pt x="12155" y="3255"/>
                      <a:pt x="12338" y="2266"/>
                      <a:pt x="11642" y="2098"/>
                    </a:cubicBezTo>
                    <a:cubicBezTo>
                      <a:pt x="8050" y="1052"/>
                      <a:pt x="4434" y="392"/>
                      <a:pt x="659" y="6"/>
                    </a:cubicBezTo>
                    <a:cubicBezTo>
                      <a:pt x="634" y="2"/>
                      <a:pt x="609" y="1"/>
                      <a:pt x="5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32" name="Google Shape;32;p24"/>
            <p:cNvSpPr/>
            <p:nvPr/>
          </p:nvSpPr>
          <p:spPr>
            <a:xfrm>
              <a:off x="706523" y="4067962"/>
              <a:ext cx="493642" cy="783085"/>
            </a:xfrm>
            <a:custGeom>
              <a:avLst/>
              <a:gdLst/>
              <a:ahLst/>
              <a:cxnLst/>
              <a:rect l="l" t="t" r="r" b="b"/>
              <a:pathLst>
                <a:path w="18172" h="28827" extrusionOk="0">
                  <a:moveTo>
                    <a:pt x="807" y="1"/>
                  </a:moveTo>
                  <a:cubicBezTo>
                    <a:pt x="389" y="1"/>
                    <a:pt x="1" y="545"/>
                    <a:pt x="361" y="973"/>
                  </a:cubicBezTo>
                  <a:cubicBezTo>
                    <a:pt x="6978" y="9500"/>
                    <a:pt x="12572" y="18778"/>
                    <a:pt x="17029" y="28534"/>
                  </a:cubicBezTo>
                  <a:cubicBezTo>
                    <a:pt x="17115" y="28741"/>
                    <a:pt x="17268" y="28827"/>
                    <a:pt x="17429" y="28827"/>
                  </a:cubicBezTo>
                  <a:cubicBezTo>
                    <a:pt x="17781" y="28827"/>
                    <a:pt x="18171" y="28417"/>
                    <a:pt x="17984" y="27965"/>
                  </a:cubicBezTo>
                  <a:cubicBezTo>
                    <a:pt x="13527" y="18119"/>
                    <a:pt x="7842" y="8727"/>
                    <a:pt x="1202" y="200"/>
                  </a:cubicBezTo>
                  <a:cubicBezTo>
                    <a:pt x="1084" y="59"/>
                    <a:pt x="944" y="1"/>
                    <a:pt x="8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grpSp>
        <p:nvGrpSpPr>
          <p:cNvPr id="33" name="Google Shape;33;p24"/>
          <p:cNvGrpSpPr/>
          <p:nvPr/>
        </p:nvGrpSpPr>
        <p:grpSpPr>
          <a:xfrm>
            <a:off x="9075353" y="3933704"/>
            <a:ext cx="2622780" cy="2243106"/>
            <a:chOff x="6377890" y="3178878"/>
            <a:chExt cx="1967084" cy="1682329"/>
          </a:xfrm>
        </p:grpSpPr>
        <p:sp>
          <p:nvSpPr>
            <p:cNvPr id="34" name="Google Shape;34;p24"/>
            <p:cNvSpPr/>
            <p:nvPr/>
          </p:nvSpPr>
          <p:spPr>
            <a:xfrm>
              <a:off x="7798457" y="3491575"/>
              <a:ext cx="183092" cy="190019"/>
            </a:xfrm>
            <a:custGeom>
              <a:avLst/>
              <a:gdLst/>
              <a:ahLst/>
              <a:cxnLst/>
              <a:rect l="l" t="t" r="r" b="b"/>
              <a:pathLst>
                <a:path w="6740" h="6995" extrusionOk="0">
                  <a:moveTo>
                    <a:pt x="9" y="5409"/>
                  </a:moveTo>
                  <a:cubicBezTo>
                    <a:pt x="9" y="5621"/>
                    <a:pt x="62" y="5817"/>
                    <a:pt x="157" y="5994"/>
                  </a:cubicBezTo>
                  <a:lnTo>
                    <a:pt x="157" y="5994"/>
                  </a:lnTo>
                  <a:lnTo>
                    <a:pt x="9" y="5409"/>
                  </a:lnTo>
                  <a:close/>
                  <a:moveTo>
                    <a:pt x="157" y="5994"/>
                  </a:moveTo>
                  <a:lnTo>
                    <a:pt x="339" y="6710"/>
                  </a:lnTo>
                  <a:lnTo>
                    <a:pt x="339" y="6710"/>
                  </a:lnTo>
                  <a:cubicBezTo>
                    <a:pt x="295" y="6519"/>
                    <a:pt x="263" y="6325"/>
                    <a:pt x="241" y="6130"/>
                  </a:cubicBezTo>
                  <a:lnTo>
                    <a:pt x="241" y="6130"/>
                  </a:lnTo>
                  <a:cubicBezTo>
                    <a:pt x="210" y="6086"/>
                    <a:pt x="182" y="6040"/>
                    <a:pt x="157" y="5994"/>
                  </a:cubicBezTo>
                  <a:close/>
                  <a:moveTo>
                    <a:pt x="339" y="6710"/>
                  </a:moveTo>
                  <a:cubicBezTo>
                    <a:pt x="356" y="6784"/>
                    <a:pt x="375" y="6859"/>
                    <a:pt x="395" y="6932"/>
                  </a:cubicBezTo>
                  <a:lnTo>
                    <a:pt x="339" y="6710"/>
                  </a:lnTo>
                  <a:close/>
                  <a:moveTo>
                    <a:pt x="4698" y="1"/>
                  </a:moveTo>
                  <a:cubicBezTo>
                    <a:pt x="4138" y="1"/>
                    <a:pt x="3539" y="218"/>
                    <a:pt x="3033" y="497"/>
                  </a:cubicBezTo>
                  <a:cubicBezTo>
                    <a:pt x="1113" y="1589"/>
                    <a:pt x="1" y="3956"/>
                    <a:pt x="241" y="6130"/>
                  </a:cubicBezTo>
                  <a:lnTo>
                    <a:pt x="241" y="6130"/>
                  </a:lnTo>
                  <a:cubicBezTo>
                    <a:pt x="617" y="6670"/>
                    <a:pt x="1392" y="6995"/>
                    <a:pt x="2128" y="6995"/>
                  </a:cubicBezTo>
                  <a:cubicBezTo>
                    <a:pt x="2414" y="6995"/>
                    <a:pt x="2694" y="6946"/>
                    <a:pt x="2942" y="6841"/>
                  </a:cubicBezTo>
                  <a:cubicBezTo>
                    <a:pt x="4170" y="6273"/>
                    <a:pt x="4852" y="5136"/>
                    <a:pt x="5512" y="3999"/>
                  </a:cubicBezTo>
                  <a:cubicBezTo>
                    <a:pt x="6171" y="2862"/>
                    <a:pt x="6740" y="1247"/>
                    <a:pt x="5785" y="383"/>
                  </a:cubicBezTo>
                  <a:cubicBezTo>
                    <a:pt x="5473" y="110"/>
                    <a:pt x="5095" y="1"/>
                    <a:pt x="4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5" name="Google Shape;35;p24"/>
            <p:cNvSpPr/>
            <p:nvPr/>
          </p:nvSpPr>
          <p:spPr>
            <a:xfrm>
              <a:off x="7782321" y="3476878"/>
              <a:ext cx="214685" cy="218868"/>
            </a:xfrm>
            <a:custGeom>
              <a:avLst/>
              <a:gdLst/>
              <a:ahLst/>
              <a:cxnLst/>
              <a:rect l="l" t="t" r="r" b="b"/>
              <a:pathLst>
                <a:path w="7903" h="8057" extrusionOk="0">
                  <a:moveTo>
                    <a:pt x="5011" y="1121"/>
                  </a:moveTo>
                  <a:cubicBezTo>
                    <a:pt x="5346" y="1121"/>
                    <a:pt x="5655" y="1262"/>
                    <a:pt x="5901" y="1607"/>
                  </a:cubicBezTo>
                  <a:cubicBezTo>
                    <a:pt x="6765" y="2744"/>
                    <a:pt x="5537" y="4540"/>
                    <a:pt x="4764" y="5586"/>
                  </a:cubicBezTo>
                  <a:cubicBezTo>
                    <a:pt x="4309" y="6245"/>
                    <a:pt x="3536" y="6905"/>
                    <a:pt x="2695" y="6996"/>
                  </a:cubicBezTo>
                  <a:cubicBezTo>
                    <a:pt x="2180" y="6996"/>
                    <a:pt x="1716" y="6784"/>
                    <a:pt x="1436" y="6422"/>
                  </a:cubicBezTo>
                  <a:lnTo>
                    <a:pt x="1436" y="6422"/>
                  </a:lnTo>
                  <a:cubicBezTo>
                    <a:pt x="1371" y="5354"/>
                    <a:pt x="1608" y="4277"/>
                    <a:pt x="2126" y="3312"/>
                  </a:cubicBezTo>
                  <a:cubicBezTo>
                    <a:pt x="2627" y="2518"/>
                    <a:pt x="3953" y="1121"/>
                    <a:pt x="5011" y="1121"/>
                  </a:cubicBezTo>
                  <a:close/>
                  <a:moveTo>
                    <a:pt x="5319" y="0"/>
                  </a:moveTo>
                  <a:cubicBezTo>
                    <a:pt x="4285" y="0"/>
                    <a:pt x="3124" y="557"/>
                    <a:pt x="2399" y="1220"/>
                  </a:cubicBezTo>
                  <a:cubicBezTo>
                    <a:pt x="1143" y="2349"/>
                    <a:pt x="443" y="3889"/>
                    <a:pt x="330" y="5491"/>
                  </a:cubicBezTo>
                  <a:lnTo>
                    <a:pt x="330" y="5491"/>
                  </a:lnTo>
                  <a:cubicBezTo>
                    <a:pt x="139" y="5601"/>
                    <a:pt x="0" y="5794"/>
                    <a:pt x="34" y="6041"/>
                  </a:cubicBezTo>
                  <a:cubicBezTo>
                    <a:pt x="87" y="6428"/>
                    <a:pt x="216" y="6756"/>
                    <a:pt x="401" y="7028"/>
                  </a:cubicBezTo>
                  <a:lnTo>
                    <a:pt x="401" y="7028"/>
                  </a:lnTo>
                  <a:cubicBezTo>
                    <a:pt x="430" y="7208"/>
                    <a:pt x="467" y="7387"/>
                    <a:pt x="512" y="7564"/>
                  </a:cubicBezTo>
                  <a:cubicBezTo>
                    <a:pt x="587" y="7873"/>
                    <a:pt x="808" y="8009"/>
                    <a:pt x="1030" y="8009"/>
                  </a:cubicBezTo>
                  <a:cubicBezTo>
                    <a:pt x="1179" y="8009"/>
                    <a:pt x="1327" y="7948"/>
                    <a:pt x="1432" y="7839"/>
                  </a:cubicBezTo>
                  <a:lnTo>
                    <a:pt x="1432" y="7839"/>
                  </a:lnTo>
                  <a:cubicBezTo>
                    <a:pt x="1793" y="7985"/>
                    <a:pt x="2194" y="8056"/>
                    <a:pt x="2597" y="8056"/>
                  </a:cubicBezTo>
                  <a:cubicBezTo>
                    <a:pt x="3280" y="8056"/>
                    <a:pt x="3971" y="7853"/>
                    <a:pt x="4491" y="7473"/>
                  </a:cubicBezTo>
                  <a:cubicBezTo>
                    <a:pt x="6015" y="6336"/>
                    <a:pt x="7902" y="3403"/>
                    <a:pt x="7334" y="1493"/>
                  </a:cubicBezTo>
                  <a:cubicBezTo>
                    <a:pt x="6989" y="405"/>
                    <a:pt x="6200"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6" name="Google Shape;36;p24"/>
            <p:cNvSpPr/>
            <p:nvPr/>
          </p:nvSpPr>
          <p:spPr>
            <a:xfrm>
              <a:off x="7476850" y="3571548"/>
              <a:ext cx="224247" cy="231446"/>
            </a:xfrm>
            <a:custGeom>
              <a:avLst/>
              <a:gdLst/>
              <a:ahLst/>
              <a:cxnLst/>
              <a:rect l="l" t="t" r="r" b="b"/>
              <a:pathLst>
                <a:path w="8255" h="8520" extrusionOk="0">
                  <a:moveTo>
                    <a:pt x="3381" y="1160"/>
                  </a:moveTo>
                  <a:cubicBezTo>
                    <a:pt x="4100" y="1160"/>
                    <a:pt x="4896" y="1539"/>
                    <a:pt x="5503" y="2101"/>
                  </a:cubicBezTo>
                  <a:cubicBezTo>
                    <a:pt x="6532" y="3130"/>
                    <a:pt x="6946" y="4698"/>
                    <a:pt x="6797" y="6183"/>
                  </a:cubicBezTo>
                  <a:lnTo>
                    <a:pt x="6797" y="6183"/>
                  </a:lnTo>
                  <a:cubicBezTo>
                    <a:pt x="6774" y="6207"/>
                    <a:pt x="6752" y="6233"/>
                    <a:pt x="6731" y="6262"/>
                  </a:cubicBezTo>
                  <a:cubicBezTo>
                    <a:pt x="6318" y="6989"/>
                    <a:pt x="5524" y="7343"/>
                    <a:pt x="4705" y="7343"/>
                  </a:cubicBezTo>
                  <a:cubicBezTo>
                    <a:pt x="4038" y="7343"/>
                    <a:pt x="3353" y="7108"/>
                    <a:pt x="2843" y="6649"/>
                  </a:cubicBezTo>
                  <a:cubicBezTo>
                    <a:pt x="1797" y="5694"/>
                    <a:pt x="1342" y="3988"/>
                    <a:pt x="1706" y="2556"/>
                  </a:cubicBezTo>
                  <a:cubicBezTo>
                    <a:pt x="1993" y="1556"/>
                    <a:pt x="2647" y="1160"/>
                    <a:pt x="3381" y="1160"/>
                  </a:cubicBezTo>
                  <a:close/>
                  <a:moveTo>
                    <a:pt x="3367" y="0"/>
                  </a:moveTo>
                  <a:cubicBezTo>
                    <a:pt x="2249" y="0"/>
                    <a:pt x="1222" y="590"/>
                    <a:pt x="773" y="1896"/>
                  </a:cubicBezTo>
                  <a:cubicBezTo>
                    <a:pt x="0" y="3988"/>
                    <a:pt x="773" y="6649"/>
                    <a:pt x="2570" y="7877"/>
                  </a:cubicBezTo>
                  <a:cubicBezTo>
                    <a:pt x="3215" y="8307"/>
                    <a:pt x="3955" y="8519"/>
                    <a:pt x="4687" y="8519"/>
                  </a:cubicBezTo>
                  <a:cubicBezTo>
                    <a:pt x="5680" y="8519"/>
                    <a:pt x="6657" y="8130"/>
                    <a:pt x="7366" y="7366"/>
                  </a:cubicBezTo>
                  <a:lnTo>
                    <a:pt x="7366" y="7366"/>
                  </a:lnTo>
                  <a:cubicBezTo>
                    <a:pt x="7371" y="7366"/>
                    <a:pt x="7377" y="7366"/>
                    <a:pt x="7382" y="7366"/>
                  </a:cubicBezTo>
                  <a:cubicBezTo>
                    <a:pt x="7616" y="7366"/>
                    <a:pt x="7831" y="7231"/>
                    <a:pt x="7868" y="6922"/>
                  </a:cubicBezTo>
                  <a:cubicBezTo>
                    <a:pt x="8255" y="4648"/>
                    <a:pt x="7595" y="2101"/>
                    <a:pt x="5594" y="759"/>
                  </a:cubicBezTo>
                  <a:cubicBezTo>
                    <a:pt x="4909" y="266"/>
                    <a:pt x="4118" y="0"/>
                    <a:pt x="3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7" name="Google Shape;37;p24"/>
            <p:cNvSpPr/>
            <p:nvPr/>
          </p:nvSpPr>
          <p:spPr>
            <a:xfrm>
              <a:off x="7610882" y="3178878"/>
              <a:ext cx="239106" cy="304329"/>
            </a:xfrm>
            <a:custGeom>
              <a:avLst/>
              <a:gdLst/>
              <a:ahLst/>
              <a:cxnLst/>
              <a:rect l="l" t="t" r="r" b="b"/>
              <a:pathLst>
                <a:path w="8802" h="11203" extrusionOk="0">
                  <a:moveTo>
                    <a:pt x="4373" y="0"/>
                  </a:moveTo>
                  <a:cubicBezTo>
                    <a:pt x="4150" y="0"/>
                    <a:pt x="3920" y="23"/>
                    <a:pt x="3685" y="70"/>
                  </a:cubicBezTo>
                  <a:cubicBezTo>
                    <a:pt x="1411" y="433"/>
                    <a:pt x="92" y="3094"/>
                    <a:pt x="92" y="5186"/>
                  </a:cubicBezTo>
                  <a:cubicBezTo>
                    <a:pt x="1" y="7642"/>
                    <a:pt x="1524" y="9825"/>
                    <a:pt x="3798" y="10871"/>
                  </a:cubicBezTo>
                  <a:cubicBezTo>
                    <a:pt x="3894" y="10924"/>
                    <a:pt x="3988" y="10947"/>
                    <a:pt x="4077" y="10947"/>
                  </a:cubicBezTo>
                  <a:cubicBezTo>
                    <a:pt x="4597" y="10947"/>
                    <a:pt x="4930" y="10149"/>
                    <a:pt x="4367" y="9916"/>
                  </a:cubicBezTo>
                  <a:cubicBezTo>
                    <a:pt x="2843" y="9257"/>
                    <a:pt x="1706" y="8029"/>
                    <a:pt x="1320" y="6414"/>
                  </a:cubicBezTo>
                  <a:cubicBezTo>
                    <a:pt x="842" y="4618"/>
                    <a:pt x="1615" y="1866"/>
                    <a:pt x="3685" y="1298"/>
                  </a:cubicBezTo>
                  <a:cubicBezTo>
                    <a:pt x="3947" y="1225"/>
                    <a:pt x="4194" y="1191"/>
                    <a:pt x="4427" y="1191"/>
                  </a:cubicBezTo>
                  <a:cubicBezTo>
                    <a:pt x="6309" y="1191"/>
                    <a:pt x="7209" y="3405"/>
                    <a:pt x="7209" y="5186"/>
                  </a:cubicBezTo>
                  <a:cubicBezTo>
                    <a:pt x="7209" y="7073"/>
                    <a:pt x="6527" y="8870"/>
                    <a:pt x="5117" y="10189"/>
                  </a:cubicBezTo>
                  <a:cubicBezTo>
                    <a:pt x="4744" y="10633"/>
                    <a:pt x="5121" y="11202"/>
                    <a:pt x="5574" y="11202"/>
                  </a:cubicBezTo>
                  <a:cubicBezTo>
                    <a:pt x="5701" y="11202"/>
                    <a:pt x="5834" y="11157"/>
                    <a:pt x="5959" y="11053"/>
                  </a:cubicBezTo>
                  <a:cubicBezTo>
                    <a:pt x="7778" y="9257"/>
                    <a:pt x="8801" y="6323"/>
                    <a:pt x="8233" y="3753"/>
                  </a:cubicBezTo>
                  <a:cubicBezTo>
                    <a:pt x="7905" y="1868"/>
                    <a:pt x="6413" y="0"/>
                    <a:pt x="4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8" name="Google Shape;38;p24"/>
            <p:cNvSpPr/>
            <p:nvPr/>
          </p:nvSpPr>
          <p:spPr>
            <a:xfrm>
              <a:off x="7331083" y="3351424"/>
              <a:ext cx="516434" cy="1501844"/>
            </a:xfrm>
            <a:custGeom>
              <a:avLst/>
              <a:gdLst/>
              <a:ahLst/>
              <a:cxnLst/>
              <a:rect l="l" t="t" r="r" b="b"/>
              <a:pathLst>
                <a:path w="19011" h="55286" extrusionOk="0">
                  <a:moveTo>
                    <a:pt x="14677" y="0"/>
                  </a:moveTo>
                  <a:cubicBezTo>
                    <a:pt x="14346" y="0"/>
                    <a:pt x="13974" y="297"/>
                    <a:pt x="14098" y="713"/>
                  </a:cubicBezTo>
                  <a:cubicBezTo>
                    <a:pt x="17873" y="19837"/>
                    <a:pt x="10005" y="38415"/>
                    <a:pt x="250" y="54424"/>
                  </a:cubicBezTo>
                  <a:cubicBezTo>
                    <a:pt x="0" y="54876"/>
                    <a:pt x="403" y="55286"/>
                    <a:pt x="806" y="55286"/>
                  </a:cubicBezTo>
                  <a:cubicBezTo>
                    <a:pt x="990" y="55286"/>
                    <a:pt x="1174" y="55200"/>
                    <a:pt x="1296" y="54993"/>
                  </a:cubicBezTo>
                  <a:cubicBezTo>
                    <a:pt x="11142" y="38688"/>
                    <a:pt x="19010" y="19837"/>
                    <a:pt x="15122" y="417"/>
                  </a:cubicBezTo>
                  <a:cubicBezTo>
                    <a:pt x="15086" y="123"/>
                    <a:pt x="14890" y="0"/>
                    <a:pt x="14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9" name="Google Shape;39;p24"/>
            <p:cNvSpPr/>
            <p:nvPr/>
          </p:nvSpPr>
          <p:spPr>
            <a:xfrm>
              <a:off x="7748256" y="3610476"/>
              <a:ext cx="124606" cy="114609"/>
            </a:xfrm>
            <a:custGeom>
              <a:avLst/>
              <a:gdLst/>
              <a:ahLst/>
              <a:cxnLst/>
              <a:rect l="l" t="t" r="r" b="b"/>
              <a:pathLst>
                <a:path w="4587" h="4219" extrusionOk="0">
                  <a:moveTo>
                    <a:pt x="3796" y="0"/>
                  </a:moveTo>
                  <a:cubicBezTo>
                    <a:pt x="3660" y="0"/>
                    <a:pt x="3515" y="56"/>
                    <a:pt x="3380" y="190"/>
                  </a:cubicBezTo>
                  <a:cubicBezTo>
                    <a:pt x="2425" y="1123"/>
                    <a:pt x="1379" y="2169"/>
                    <a:pt x="447" y="3215"/>
                  </a:cubicBezTo>
                  <a:cubicBezTo>
                    <a:pt x="1" y="3661"/>
                    <a:pt x="423" y="4219"/>
                    <a:pt x="856" y="4219"/>
                  </a:cubicBezTo>
                  <a:cubicBezTo>
                    <a:pt x="975" y="4219"/>
                    <a:pt x="1094" y="4177"/>
                    <a:pt x="1197" y="4079"/>
                  </a:cubicBezTo>
                  <a:cubicBezTo>
                    <a:pt x="2243" y="3033"/>
                    <a:pt x="3176" y="1987"/>
                    <a:pt x="4222" y="941"/>
                  </a:cubicBezTo>
                  <a:cubicBezTo>
                    <a:pt x="4586" y="576"/>
                    <a:pt x="4235" y="0"/>
                    <a:pt x="3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0" name="Google Shape;40;p24"/>
            <p:cNvSpPr/>
            <p:nvPr/>
          </p:nvSpPr>
          <p:spPr>
            <a:xfrm>
              <a:off x="7596077" y="3699197"/>
              <a:ext cx="168586" cy="138922"/>
            </a:xfrm>
            <a:custGeom>
              <a:avLst/>
              <a:gdLst/>
              <a:ahLst/>
              <a:cxnLst/>
              <a:rect l="l" t="t" r="r" b="b"/>
              <a:pathLst>
                <a:path w="6206" h="5114" extrusionOk="0">
                  <a:moveTo>
                    <a:pt x="852" y="0"/>
                  </a:moveTo>
                  <a:cubicBezTo>
                    <a:pt x="388" y="0"/>
                    <a:pt x="1" y="614"/>
                    <a:pt x="455" y="995"/>
                  </a:cubicBezTo>
                  <a:cubicBezTo>
                    <a:pt x="1956" y="2314"/>
                    <a:pt x="3479" y="3655"/>
                    <a:pt x="5003" y="4974"/>
                  </a:cubicBezTo>
                  <a:cubicBezTo>
                    <a:pt x="5119" y="5072"/>
                    <a:pt x="5244" y="5114"/>
                    <a:pt x="5363" y="5114"/>
                  </a:cubicBezTo>
                  <a:cubicBezTo>
                    <a:pt x="5824" y="5114"/>
                    <a:pt x="6205" y="4490"/>
                    <a:pt x="5753" y="4110"/>
                  </a:cubicBezTo>
                  <a:cubicBezTo>
                    <a:pt x="4230" y="2791"/>
                    <a:pt x="2729" y="1472"/>
                    <a:pt x="1205" y="131"/>
                  </a:cubicBezTo>
                  <a:cubicBezTo>
                    <a:pt x="1091" y="39"/>
                    <a:pt x="969" y="0"/>
                    <a:pt x="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1" name="Google Shape;41;p24"/>
            <p:cNvSpPr/>
            <p:nvPr/>
          </p:nvSpPr>
          <p:spPr>
            <a:xfrm>
              <a:off x="7187434" y="3773411"/>
              <a:ext cx="808621" cy="1078179"/>
            </a:xfrm>
            <a:custGeom>
              <a:avLst/>
              <a:gdLst/>
              <a:ahLst/>
              <a:cxnLst/>
              <a:rect l="l" t="t" r="r" b="b"/>
              <a:pathLst>
                <a:path w="29767" h="39690" extrusionOk="0">
                  <a:moveTo>
                    <a:pt x="28881" y="0"/>
                  </a:moveTo>
                  <a:cubicBezTo>
                    <a:pt x="28747" y="0"/>
                    <a:pt x="28608" y="45"/>
                    <a:pt x="28482" y="150"/>
                  </a:cubicBezTo>
                  <a:cubicBezTo>
                    <a:pt x="24805" y="3277"/>
                    <a:pt x="22024" y="7277"/>
                    <a:pt x="20468" y="11842"/>
                  </a:cubicBezTo>
                  <a:lnTo>
                    <a:pt x="20468" y="11842"/>
                  </a:lnTo>
                  <a:cubicBezTo>
                    <a:pt x="19317" y="11377"/>
                    <a:pt x="19467" y="8605"/>
                    <a:pt x="18522" y="7927"/>
                  </a:cubicBezTo>
                  <a:cubicBezTo>
                    <a:pt x="18111" y="7615"/>
                    <a:pt x="17699" y="7490"/>
                    <a:pt x="17302" y="7490"/>
                  </a:cubicBezTo>
                  <a:cubicBezTo>
                    <a:pt x="16601" y="7490"/>
                    <a:pt x="15944" y="7879"/>
                    <a:pt x="15407" y="8314"/>
                  </a:cubicBezTo>
                  <a:cubicBezTo>
                    <a:pt x="12451" y="10679"/>
                    <a:pt x="9995" y="14181"/>
                    <a:pt x="8016" y="17205"/>
                  </a:cubicBezTo>
                  <a:cubicBezTo>
                    <a:pt x="3741" y="23845"/>
                    <a:pt x="990" y="31327"/>
                    <a:pt x="57" y="39195"/>
                  </a:cubicBezTo>
                  <a:cubicBezTo>
                    <a:pt x="1" y="39524"/>
                    <a:pt x="256" y="39689"/>
                    <a:pt x="541" y="39689"/>
                  </a:cubicBezTo>
                  <a:cubicBezTo>
                    <a:pt x="825" y="39689"/>
                    <a:pt x="1138" y="39524"/>
                    <a:pt x="1194" y="39195"/>
                  </a:cubicBezTo>
                  <a:cubicBezTo>
                    <a:pt x="2127" y="31986"/>
                    <a:pt x="4492" y="25073"/>
                    <a:pt x="8380" y="18911"/>
                  </a:cubicBezTo>
                  <a:cubicBezTo>
                    <a:pt x="10177" y="15886"/>
                    <a:pt x="12360" y="13044"/>
                    <a:pt x="14838" y="10383"/>
                  </a:cubicBezTo>
                  <a:cubicBezTo>
                    <a:pt x="15111" y="10110"/>
                    <a:pt x="15407" y="9815"/>
                    <a:pt x="15771" y="9542"/>
                  </a:cubicBezTo>
                  <a:cubicBezTo>
                    <a:pt x="15975" y="9337"/>
                    <a:pt x="16248" y="9064"/>
                    <a:pt x="16544" y="8882"/>
                  </a:cubicBezTo>
                  <a:cubicBezTo>
                    <a:pt x="17112" y="9155"/>
                    <a:pt x="17681" y="9542"/>
                    <a:pt x="18340" y="9815"/>
                  </a:cubicBezTo>
                  <a:cubicBezTo>
                    <a:pt x="18522" y="10201"/>
                    <a:pt x="18522" y="10952"/>
                    <a:pt x="18704" y="11429"/>
                  </a:cubicBezTo>
                  <a:cubicBezTo>
                    <a:pt x="19067" y="12411"/>
                    <a:pt x="19670" y="13052"/>
                    <a:pt x="20683" y="13052"/>
                  </a:cubicBezTo>
                  <a:cubicBezTo>
                    <a:pt x="20749" y="13052"/>
                    <a:pt x="20817" y="13049"/>
                    <a:pt x="20887" y="13044"/>
                  </a:cubicBezTo>
                  <a:cubicBezTo>
                    <a:pt x="21183" y="13044"/>
                    <a:pt x="21365" y="12862"/>
                    <a:pt x="21456" y="12566"/>
                  </a:cubicBezTo>
                  <a:cubicBezTo>
                    <a:pt x="22888" y="8018"/>
                    <a:pt x="25640" y="4039"/>
                    <a:pt x="29324" y="923"/>
                  </a:cubicBezTo>
                  <a:cubicBezTo>
                    <a:pt x="29767" y="552"/>
                    <a:pt x="29354" y="0"/>
                    <a:pt x="288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2" name="Google Shape;42;p24"/>
            <p:cNvSpPr/>
            <p:nvPr/>
          </p:nvSpPr>
          <p:spPr>
            <a:xfrm>
              <a:off x="7933370" y="3728698"/>
              <a:ext cx="411604" cy="1114390"/>
            </a:xfrm>
            <a:custGeom>
              <a:avLst/>
              <a:gdLst/>
              <a:ahLst/>
              <a:cxnLst/>
              <a:rect l="l" t="t" r="r" b="b"/>
              <a:pathLst>
                <a:path w="15152" h="41023" extrusionOk="0">
                  <a:moveTo>
                    <a:pt x="7043" y="1"/>
                  </a:moveTo>
                  <a:cubicBezTo>
                    <a:pt x="5411" y="1"/>
                    <a:pt x="3765" y="334"/>
                    <a:pt x="2167" y="955"/>
                  </a:cubicBezTo>
                  <a:cubicBezTo>
                    <a:pt x="1578" y="1118"/>
                    <a:pt x="1733" y="2043"/>
                    <a:pt x="2325" y="2043"/>
                  </a:cubicBezTo>
                  <a:cubicBezTo>
                    <a:pt x="2395" y="2043"/>
                    <a:pt x="2472" y="2030"/>
                    <a:pt x="2554" y="2001"/>
                  </a:cubicBezTo>
                  <a:cubicBezTo>
                    <a:pt x="4020" y="1465"/>
                    <a:pt x="5556" y="1157"/>
                    <a:pt x="7124" y="1157"/>
                  </a:cubicBezTo>
                  <a:cubicBezTo>
                    <a:pt x="8085" y="1157"/>
                    <a:pt x="9059" y="1273"/>
                    <a:pt x="10035" y="1523"/>
                  </a:cubicBezTo>
                  <a:cubicBezTo>
                    <a:pt x="11354" y="1887"/>
                    <a:pt x="12582" y="2274"/>
                    <a:pt x="13151" y="3593"/>
                  </a:cubicBezTo>
                  <a:cubicBezTo>
                    <a:pt x="13628" y="4934"/>
                    <a:pt x="13060" y="6253"/>
                    <a:pt x="12696" y="7572"/>
                  </a:cubicBezTo>
                  <a:cubicBezTo>
                    <a:pt x="12218" y="9482"/>
                    <a:pt x="11559" y="11370"/>
                    <a:pt x="10604" y="12984"/>
                  </a:cubicBezTo>
                  <a:cubicBezTo>
                    <a:pt x="9558" y="14781"/>
                    <a:pt x="7852" y="15645"/>
                    <a:pt x="6624" y="17146"/>
                  </a:cubicBezTo>
                  <a:cubicBezTo>
                    <a:pt x="5669" y="18374"/>
                    <a:pt x="5874" y="19806"/>
                    <a:pt x="5965" y="21216"/>
                  </a:cubicBezTo>
                  <a:cubicBezTo>
                    <a:pt x="6238" y="23490"/>
                    <a:pt x="6442" y="25764"/>
                    <a:pt x="6329" y="28038"/>
                  </a:cubicBezTo>
                  <a:cubicBezTo>
                    <a:pt x="6147" y="32700"/>
                    <a:pt x="4532" y="37430"/>
                    <a:pt x="553" y="39977"/>
                  </a:cubicBezTo>
                  <a:cubicBezTo>
                    <a:pt x="1" y="40300"/>
                    <a:pt x="309" y="41022"/>
                    <a:pt x="811" y="41022"/>
                  </a:cubicBezTo>
                  <a:cubicBezTo>
                    <a:pt x="909" y="41022"/>
                    <a:pt x="1014" y="40995"/>
                    <a:pt x="1121" y="40932"/>
                  </a:cubicBezTo>
                  <a:cubicBezTo>
                    <a:pt x="4828" y="38567"/>
                    <a:pt x="6806" y="34496"/>
                    <a:pt x="7284" y="30221"/>
                  </a:cubicBezTo>
                  <a:cubicBezTo>
                    <a:pt x="7670" y="27197"/>
                    <a:pt x="7466" y="24172"/>
                    <a:pt x="7102" y="21216"/>
                  </a:cubicBezTo>
                  <a:cubicBezTo>
                    <a:pt x="6897" y="19329"/>
                    <a:pt x="7011" y="18283"/>
                    <a:pt x="8603" y="16964"/>
                  </a:cubicBezTo>
                  <a:cubicBezTo>
                    <a:pt x="9285" y="16304"/>
                    <a:pt x="10035" y="15736"/>
                    <a:pt x="10604" y="14963"/>
                  </a:cubicBezTo>
                  <a:cubicBezTo>
                    <a:pt x="11923" y="13257"/>
                    <a:pt x="12787" y="11279"/>
                    <a:pt x="13355" y="9278"/>
                  </a:cubicBezTo>
                  <a:cubicBezTo>
                    <a:pt x="14015" y="7481"/>
                    <a:pt x="15152" y="4843"/>
                    <a:pt x="14288" y="2933"/>
                  </a:cubicBezTo>
                  <a:cubicBezTo>
                    <a:pt x="13446" y="1228"/>
                    <a:pt x="11354" y="568"/>
                    <a:pt x="9649" y="295"/>
                  </a:cubicBezTo>
                  <a:cubicBezTo>
                    <a:pt x="8791" y="97"/>
                    <a:pt x="7919" y="1"/>
                    <a:pt x="70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3" name="Google Shape;43;p24"/>
            <p:cNvSpPr/>
            <p:nvPr/>
          </p:nvSpPr>
          <p:spPr>
            <a:xfrm>
              <a:off x="7963279" y="3741520"/>
              <a:ext cx="303352" cy="357736"/>
            </a:xfrm>
            <a:custGeom>
              <a:avLst/>
              <a:gdLst/>
              <a:ahLst/>
              <a:cxnLst/>
              <a:rect l="l" t="t" r="r" b="b"/>
              <a:pathLst>
                <a:path w="11167" h="13169" extrusionOk="0">
                  <a:moveTo>
                    <a:pt x="10351" y="0"/>
                  </a:moveTo>
                  <a:cubicBezTo>
                    <a:pt x="10222" y="0"/>
                    <a:pt x="10091" y="55"/>
                    <a:pt x="9980" y="187"/>
                  </a:cubicBezTo>
                  <a:cubicBezTo>
                    <a:pt x="7888" y="2279"/>
                    <a:pt x="5796" y="4462"/>
                    <a:pt x="3818" y="6736"/>
                  </a:cubicBezTo>
                  <a:cubicBezTo>
                    <a:pt x="2499" y="8442"/>
                    <a:pt x="407" y="10238"/>
                    <a:pt x="111" y="12421"/>
                  </a:cubicBezTo>
                  <a:cubicBezTo>
                    <a:pt x="0" y="12880"/>
                    <a:pt x="381" y="13168"/>
                    <a:pt x="715" y="13168"/>
                  </a:cubicBezTo>
                  <a:cubicBezTo>
                    <a:pt x="928" y="13168"/>
                    <a:pt x="1122" y="13051"/>
                    <a:pt x="1157" y="12785"/>
                  </a:cubicBezTo>
                  <a:cubicBezTo>
                    <a:pt x="1544" y="10420"/>
                    <a:pt x="4000" y="8237"/>
                    <a:pt x="5523" y="6532"/>
                  </a:cubicBezTo>
                  <a:cubicBezTo>
                    <a:pt x="7229" y="4644"/>
                    <a:pt x="8934" y="2757"/>
                    <a:pt x="10731" y="960"/>
                  </a:cubicBezTo>
                  <a:cubicBezTo>
                    <a:pt x="11167" y="594"/>
                    <a:pt x="10773" y="0"/>
                    <a:pt x="10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4" name="Google Shape;44;p24"/>
            <p:cNvSpPr/>
            <p:nvPr/>
          </p:nvSpPr>
          <p:spPr>
            <a:xfrm>
              <a:off x="7966275" y="4006514"/>
              <a:ext cx="335950" cy="88422"/>
            </a:xfrm>
            <a:custGeom>
              <a:avLst/>
              <a:gdLst/>
              <a:ahLst/>
              <a:cxnLst/>
              <a:rect l="l" t="t" r="r" b="b"/>
              <a:pathLst>
                <a:path w="12367" h="3255" extrusionOk="0">
                  <a:moveTo>
                    <a:pt x="11700" y="1"/>
                  </a:moveTo>
                  <a:cubicBezTo>
                    <a:pt x="11674" y="1"/>
                    <a:pt x="11646" y="2"/>
                    <a:pt x="11617" y="6"/>
                  </a:cubicBezTo>
                  <a:cubicBezTo>
                    <a:pt x="7911" y="392"/>
                    <a:pt x="4227" y="1052"/>
                    <a:pt x="611" y="2098"/>
                  </a:cubicBezTo>
                  <a:cubicBezTo>
                    <a:pt x="0" y="2266"/>
                    <a:pt x="209" y="3255"/>
                    <a:pt x="840" y="3255"/>
                  </a:cubicBezTo>
                  <a:cubicBezTo>
                    <a:pt x="890" y="3255"/>
                    <a:pt x="943" y="3248"/>
                    <a:pt x="998" y="3235"/>
                  </a:cubicBezTo>
                  <a:cubicBezTo>
                    <a:pt x="4500" y="2189"/>
                    <a:pt x="8002" y="1529"/>
                    <a:pt x="11617" y="1143"/>
                  </a:cubicBezTo>
                  <a:cubicBezTo>
                    <a:pt x="12339" y="1055"/>
                    <a:pt x="12367" y="1"/>
                    <a:pt x="117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5" name="Google Shape;45;p24"/>
            <p:cNvSpPr/>
            <p:nvPr/>
          </p:nvSpPr>
          <p:spPr>
            <a:xfrm>
              <a:off x="7494827" y="4067962"/>
              <a:ext cx="492175" cy="783085"/>
            </a:xfrm>
            <a:custGeom>
              <a:avLst/>
              <a:gdLst/>
              <a:ahLst/>
              <a:cxnLst/>
              <a:rect l="l" t="t" r="r" b="b"/>
              <a:pathLst>
                <a:path w="18118" h="28827" extrusionOk="0">
                  <a:moveTo>
                    <a:pt x="17349" y="1"/>
                  </a:moveTo>
                  <a:cubicBezTo>
                    <a:pt x="17217" y="1"/>
                    <a:pt x="17081" y="59"/>
                    <a:pt x="16963" y="200"/>
                  </a:cubicBezTo>
                  <a:cubicBezTo>
                    <a:pt x="10254" y="8727"/>
                    <a:pt x="4660" y="18119"/>
                    <a:pt x="203" y="27965"/>
                  </a:cubicBezTo>
                  <a:cubicBezTo>
                    <a:pt x="1" y="28417"/>
                    <a:pt x="386" y="28827"/>
                    <a:pt x="744" y="28827"/>
                  </a:cubicBezTo>
                  <a:cubicBezTo>
                    <a:pt x="908" y="28827"/>
                    <a:pt x="1066" y="28741"/>
                    <a:pt x="1158" y="28534"/>
                  </a:cubicBezTo>
                  <a:cubicBezTo>
                    <a:pt x="5593" y="18778"/>
                    <a:pt x="11096" y="9500"/>
                    <a:pt x="17827" y="973"/>
                  </a:cubicBezTo>
                  <a:cubicBezTo>
                    <a:pt x="18118" y="545"/>
                    <a:pt x="17751" y="1"/>
                    <a:pt x="173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6" name="Google Shape;46;p24"/>
            <p:cNvSpPr/>
            <p:nvPr/>
          </p:nvSpPr>
          <p:spPr>
            <a:xfrm>
              <a:off x="6830703" y="4464598"/>
              <a:ext cx="358306" cy="325274"/>
            </a:xfrm>
            <a:custGeom>
              <a:avLst/>
              <a:gdLst/>
              <a:ahLst/>
              <a:cxnLst/>
              <a:rect l="l" t="t" r="r" b="b"/>
              <a:pathLst>
                <a:path w="13190" h="11974" extrusionOk="0">
                  <a:moveTo>
                    <a:pt x="9195" y="1189"/>
                  </a:moveTo>
                  <a:cubicBezTo>
                    <a:pt x="9661" y="1189"/>
                    <a:pt x="9997" y="1484"/>
                    <a:pt x="10142" y="2085"/>
                  </a:cubicBezTo>
                  <a:cubicBezTo>
                    <a:pt x="10711" y="2381"/>
                    <a:pt x="10915" y="2858"/>
                    <a:pt x="10802" y="3427"/>
                  </a:cubicBezTo>
                  <a:cubicBezTo>
                    <a:pt x="10802" y="3995"/>
                    <a:pt x="10620" y="4746"/>
                    <a:pt x="10438" y="5223"/>
                  </a:cubicBezTo>
                  <a:cubicBezTo>
                    <a:pt x="10051" y="6451"/>
                    <a:pt x="9392" y="7497"/>
                    <a:pt x="8528" y="8452"/>
                  </a:cubicBezTo>
                  <a:cubicBezTo>
                    <a:pt x="6906" y="10075"/>
                    <a:pt x="4746" y="10844"/>
                    <a:pt x="2533" y="10844"/>
                  </a:cubicBezTo>
                  <a:cubicBezTo>
                    <a:pt x="2296" y="10844"/>
                    <a:pt x="2058" y="10835"/>
                    <a:pt x="1819" y="10817"/>
                  </a:cubicBezTo>
                  <a:cubicBezTo>
                    <a:pt x="1591" y="10817"/>
                    <a:pt x="1431" y="10916"/>
                    <a:pt x="1337" y="11056"/>
                  </a:cubicBezTo>
                  <a:lnTo>
                    <a:pt x="1337" y="11056"/>
                  </a:lnTo>
                  <a:cubicBezTo>
                    <a:pt x="1270" y="9027"/>
                    <a:pt x="1729" y="6985"/>
                    <a:pt x="2843" y="5314"/>
                  </a:cubicBezTo>
                  <a:cubicBezTo>
                    <a:pt x="3919" y="3614"/>
                    <a:pt x="6279" y="1220"/>
                    <a:pt x="8457" y="1220"/>
                  </a:cubicBezTo>
                  <a:cubicBezTo>
                    <a:pt x="8580" y="1220"/>
                    <a:pt x="8702" y="1228"/>
                    <a:pt x="8823" y="1244"/>
                  </a:cubicBezTo>
                  <a:cubicBezTo>
                    <a:pt x="8955" y="1208"/>
                    <a:pt x="9079" y="1189"/>
                    <a:pt x="9195" y="1189"/>
                  </a:cubicBezTo>
                  <a:close/>
                  <a:moveTo>
                    <a:pt x="8909" y="0"/>
                  </a:moveTo>
                  <a:cubicBezTo>
                    <a:pt x="6945" y="0"/>
                    <a:pt x="4776" y="1486"/>
                    <a:pt x="3525" y="2654"/>
                  </a:cubicBezTo>
                  <a:cubicBezTo>
                    <a:pt x="1251" y="4928"/>
                    <a:pt x="0" y="8066"/>
                    <a:pt x="205" y="11181"/>
                  </a:cubicBezTo>
                  <a:cubicBezTo>
                    <a:pt x="205" y="11568"/>
                    <a:pt x="489" y="11761"/>
                    <a:pt x="773" y="11761"/>
                  </a:cubicBezTo>
                  <a:cubicBezTo>
                    <a:pt x="960" y="11761"/>
                    <a:pt x="1146" y="11678"/>
                    <a:pt x="1252" y="11512"/>
                  </a:cubicBezTo>
                  <a:lnTo>
                    <a:pt x="1252" y="11512"/>
                  </a:lnTo>
                  <a:cubicBezTo>
                    <a:pt x="1301" y="11748"/>
                    <a:pt x="1490" y="11954"/>
                    <a:pt x="1819" y="11954"/>
                  </a:cubicBezTo>
                  <a:cubicBezTo>
                    <a:pt x="2034" y="11967"/>
                    <a:pt x="2248" y="11973"/>
                    <a:pt x="2461" y="11973"/>
                  </a:cubicBezTo>
                  <a:cubicBezTo>
                    <a:pt x="5346" y="11973"/>
                    <a:pt x="8097" y="10824"/>
                    <a:pt x="9960" y="8452"/>
                  </a:cubicBezTo>
                  <a:cubicBezTo>
                    <a:pt x="11370" y="6633"/>
                    <a:pt x="13189" y="2563"/>
                    <a:pt x="10915" y="675"/>
                  </a:cubicBezTo>
                  <a:cubicBezTo>
                    <a:pt x="10309" y="197"/>
                    <a:pt x="9623" y="0"/>
                    <a:pt x="89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7" name="Google Shape;47;p24"/>
            <p:cNvSpPr/>
            <p:nvPr/>
          </p:nvSpPr>
          <p:spPr>
            <a:xfrm>
              <a:off x="6650925" y="4154917"/>
              <a:ext cx="282489" cy="429805"/>
            </a:xfrm>
            <a:custGeom>
              <a:avLst/>
              <a:gdLst/>
              <a:ahLst/>
              <a:cxnLst/>
              <a:rect l="l" t="t" r="r" b="b"/>
              <a:pathLst>
                <a:path w="10399" h="15822" extrusionOk="0">
                  <a:moveTo>
                    <a:pt x="6917" y="1"/>
                  </a:moveTo>
                  <a:cubicBezTo>
                    <a:pt x="6735" y="1"/>
                    <a:pt x="6545" y="15"/>
                    <a:pt x="6345" y="46"/>
                  </a:cubicBezTo>
                  <a:cubicBezTo>
                    <a:pt x="3207" y="523"/>
                    <a:pt x="1138" y="4503"/>
                    <a:pt x="660" y="7232"/>
                  </a:cubicBezTo>
                  <a:cubicBezTo>
                    <a:pt x="1" y="10370"/>
                    <a:pt x="1047" y="13599"/>
                    <a:pt x="3503" y="15668"/>
                  </a:cubicBezTo>
                  <a:cubicBezTo>
                    <a:pt x="3631" y="15776"/>
                    <a:pt x="3769" y="15821"/>
                    <a:pt x="3898" y="15821"/>
                  </a:cubicBezTo>
                  <a:cubicBezTo>
                    <a:pt x="4343" y="15821"/>
                    <a:pt x="4694" y="15288"/>
                    <a:pt x="4253" y="14918"/>
                  </a:cubicBezTo>
                  <a:cubicBezTo>
                    <a:pt x="365" y="11598"/>
                    <a:pt x="933" y="4958"/>
                    <a:pt x="5026" y="1933"/>
                  </a:cubicBezTo>
                  <a:cubicBezTo>
                    <a:pt x="5606" y="1481"/>
                    <a:pt x="6180" y="1282"/>
                    <a:pt x="6707" y="1282"/>
                  </a:cubicBezTo>
                  <a:cubicBezTo>
                    <a:pt x="8060" y="1282"/>
                    <a:pt x="9097" y="2596"/>
                    <a:pt x="9097" y="4298"/>
                  </a:cubicBezTo>
                  <a:cubicBezTo>
                    <a:pt x="9097" y="5526"/>
                    <a:pt x="8801" y="6777"/>
                    <a:pt x="8437" y="8005"/>
                  </a:cubicBezTo>
                  <a:cubicBezTo>
                    <a:pt x="7664" y="10461"/>
                    <a:pt x="6527" y="12735"/>
                    <a:pt x="4913" y="14736"/>
                  </a:cubicBezTo>
                  <a:cubicBezTo>
                    <a:pt x="4565" y="15171"/>
                    <a:pt x="4976" y="15766"/>
                    <a:pt x="5403" y="15766"/>
                  </a:cubicBezTo>
                  <a:cubicBezTo>
                    <a:pt x="5533" y="15766"/>
                    <a:pt x="5665" y="15710"/>
                    <a:pt x="5777" y="15577"/>
                  </a:cubicBezTo>
                  <a:cubicBezTo>
                    <a:pt x="8051" y="12644"/>
                    <a:pt x="9665" y="9142"/>
                    <a:pt x="10143" y="5435"/>
                  </a:cubicBezTo>
                  <a:cubicBezTo>
                    <a:pt x="10398" y="3136"/>
                    <a:pt x="9578" y="1"/>
                    <a:pt x="6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8" name="Google Shape;48;p24"/>
            <p:cNvSpPr/>
            <p:nvPr/>
          </p:nvSpPr>
          <p:spPr>
            <a:xfrm>
              <a:off x="6398291" y="4431701"/>
              <a:ext cx="244648" cy="295881"/>
            </a:xfrm>
            <a:custGeom>
              <a:avLst/>
              <a:gdLst/>
              <a:ahLst/>
              <a:cxnLst/>
              <a:rect l="l" t="t" r="r" b="b"/>
              <a:pathLst>
                <a:path w="9006" h="10892" extrusionOk="0">
                  <a:moveTo>
                    <a:pt x="4144" y="0"/>
                  </a:moveTo>
                  <a:cubicBezTo>
                    <a:pt x="3568" y="0"/>
                    <a:pt x="2998" y="141"/>
                    <a:pt x="2479" y="454"/>
                  </a:cubicBezTo>
                  <a:cubicBezTo>
                    <a:pt x="1524" y="1022"/>
                    <a:pt x="955" y="2068"/>
                    <a:pt x="569" y="3114"/>
                  </a:cubicBezTo>
                  <a:cubicBezTo>
                    <a:pt x="0" y="5002"/>
                    <a:pt x="205" y="7185"/>
                    <a:pt x="1342" y="8799"/>
                  </a:cubicBezTo>
                  <a:cubicBezTo>
                    <a:pt x="2214" y="10038"/>
                    <a:pt x="3756" y="10821"/>
                    <a:pt x="5278" y="10821"/>
                  </a:cubicBezTo>
                  <a:cubicBezTo>
                    <a:pt x="5741" y="10821"/>
                    <a:pt x="6201" y="10749"/>
                    <a:pt x="6640" y="10596"/>
                  </a:cubicBezTo>
                  <a:lnTo>
                    <a:pt x="7209" y="10891"/>
                  </a:lnTo>
                  <a:cubicBezTo>
                    <a:pt x="8073" y="10596"/>
                    <a:pt x="8346" y="9550"/>
                    <a:pt x="8528" y="8617"/>
                  </a:cubicBezTo>
                  <a:cubicBezTo>
                    <a:pt x="8914" y="6525"/>
                    <a:pt x="9005" y="4251"/>
                    <a:pt x="7959" y="2364"/>
                  </a:cubicBezTo>
                  <a:cubicBezTo>
                    <a:pt x="7217" y="979"/>
                    <a:pt x="5663"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9" name="Google Shape;49;p24"/>
            <p:cNvSpPr/>
            <p:nvPr/>
          </p:nvSpPr>
          <p:spPr>
            <a:xfrm>
              <a:off x="6377890" y="4417222"/>
              <a:ext cx="288519" cy="325573"/>
            </a:xfrm>
            <a:custGeom>
              <a:avLst/>
              <a:gdLst/>
              <a:ahLst/>
              <a:cxnLst/>
              <a:rect l="l" t="t" r="r" b="b"/>
              <a:pathLst>
                <a:path w="10621" h="11985" extrusionOk="0">
                  <a:moveTo>
                    <a:pt x="4959" y="1119"/>
                  </a:moveTo>
                  <a:cubicBezTo>
                    <a:pt x="6904" y="1119"/>
                    <a:pt x="8395" y="2897"/>
                    <a:pt x="8824" y="4693"/>
                  </a:cubicBezTo>
                  <a:cubicBezTo>
                    <a:pt x="9175" y="6164"/>
                    <a:pt x="9378" y="9733"/>
                    <a:pt x="7857" y="10838"/>
                  </a:cubicBezTo>
                  <a:lnTo>
                    <a:pt x="7857" y="10838"/>
                  </a:lnTo>
                  <a:cubicBezTo>
                    <a:pt x="7764" y="10667"/>
                    <a:pt x="7593" y="10541"/>
                    <a:pt x="7368" y="10541"/>
                  </a:cubicBezTo>
                  <a:cubicBezTo>
                    <a:pt x="7318" y="10541"/>
                    <a:pt x="7265" y="10547"/>
                    <a:pt x="7209" y="10560"/>
                  </a:cubicBezTo>
                  <a:cubicBezTo>
                    <a:pt x="6783" y="10693"/>
                    <a:pt x="6360" y="10756"/>
                    <a:pt x="5949" y="10756"/>
                  </a:cubicBezTo>
                  <a:cubicBezTo>
                    <a:pt x="3970" y="10756"/>
                    <a:pt x="2268" y="9312"/>
                    <a:pt x="1797" y="7354"/>
                  </a:cubicBezTo>
                  <a:cubicBezTo>
                    <a:pt x="1229" y="5262"/>
                    <a:pt x="1797" y="1669"/>
                    <a:pt x="4276" y="1191"/>
                  </a:cubicBezTo>
                  <a:cubicBezTo>
                    <a:pt x="4509" y="1142"/>
                    <a:pt x="4737" y="1119"/>
                    <a:pt x="4959" y="1119"/>
                  </a:cubicBezTo>
                  <a:close/>
                  <a:moveTo>
                    <a:pt x="4853" y="0"/>
                  </a:moveTo>
                  <a:cubicBezTo>
                    <a:pt x="4407" y="0"/>
                    <a:pt x="3953" y="75"/>
                    <a:pt x="3503" y="236"/>
                  </a:cubicBezTo>
                  <a:cubicBezTo>
                    <a:pt x="751" y="1191"/>
                    <a:pt x="1" y="5080"/>
                    <a:pt x="660" y="7627"/>
                  </a:cubicBezTo>
                  <a:cubicBezTo>
                    <a:pt x="1383" y="10156"/>
                    <a:pt x="3553" y="11906"/>
                    <a:pt x="6013" y="11906"/>
                  </a:cubicBezTo>
                  <a:cubicBezTo>
                    <a:pt x="6487" y="11906"/>
                    <a:pt x="6971" y="11841"/>
                    <a:pt x="7459" y="11704"/>
                  </a:cubicBezTo>
                  <a:lnTo>
                    <a:pt x="7459" y="11704"/>
                  </a:lnTo>
                  <a:cubicBezTo>
                    <a:pt x="7555" y="11866"/>
                    <a:pt x="7733" y="11984"/>
                    <a:pt x="7945" y="11984"/>
                  </a:cubicBezTo>
                  <a:cubicBezTo>
                    <a:pt x="8043" y="11984"/>
                    <a:pt x="8148" y="11959"/>
                    <a:pt x="8256" y="11902"/>
                  </a:cubicBezTo>
                  <a:cubicBezTo>
                    <a:pt x="10620" y="10560"/>
                    <a:pt x="10530" y="6012"/>
                    <a:pt x="9756" y="3829"/>
                  </a:cubicBezTo>
                  <a:cubicBezTo>
                    <a:pt x="9057" y="1789"/>
                    <a:pt x="7041" y="0"/>
                    <a:pt x="48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0" name="Google Shape;50;p24"/>
            <p:cNvSpPr/>
            <p:nvPr/>
          </p:nvSpPr>
          <p:spPr>
            <a:xfrm>
              <a:off x="6777514" y="4661653"/>
              <a:ext cx="189449" cy="199554"/>
            </a:xfrm>
            <a:custGeom>
              <a:avLst/>
              <a:gdLst/>
              <a:ahLst/>
              <a:cxnLst/>
              <a:rect l="l" t="t" r="r" b="b"/>
              <a:pathLst>
                <a:path w="6974" h="7346" extrusionOk="0">
                  <a:moveTo>
                    <a:pt x="6191" y="0"/>
                  </a:moveTo>
                  <a:cubicBezTo>
                    <a:pt x="6073" y="0"/>
                    <a:pt x="5953" y="46"/>
                    <a:pt x="5847" y="152"/>
                  </a:cubicBezTo>
                  <a:cubicBezTo>
                    <a:pt x="3959" y="2222"/>
                    <a:pt x="2163" y="4223"/>
                    <a:pt x="366" y="6315"/>
                  </a:cubicBezTo>
                  <a:cubicBezTo>
                    <a:pt x="1" y="6750"/>
                    <a:pt x="408" y="7345"/>
                    <a:pt x="834" y="7345"/>
                  </a:cubicBezTo>
                  <a:cubicBezTo>
                    <a:pt x="964" y="7345"/>
                    <a:pt x="1096" y="7289"/>
                    <a:pt x="1208" y="7156"/>
                  </a:cubicBezTo>
                  <a:cubicBezTo>
                    <a:pt x="2913" y="5064"/>
                    <a:pt x="4801" y="2995"/>
                    <a:pt x="6620" y="994"/>
                  </a:cubicBezTo>
                  <a:cubicBezTo>
                    <a:pt x="6973" y="552"/>
                    <a:pt x="6599" y="0"/>
                    <a:pt x="6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1" name="Google Shape;51;p24"/>
            <p:cNvSpPr/>
            <p:nvPr/>
          </p:nvSpPr>
          <p:spPr>
            <a:xfrm>
              <a:off x="6701724" y="4343469"/>
              <a:ext cx="111078" cy="509914"/>
            </a:xfrm>
            <a:custGeom>
              <a:avLst/>
              <a:gdLst/>
              <a:ahLst/>
              <a:cxnLst/>
              <a:rect l="l" t="t" r="r" b="b"/>
              <a:pathLst>
                <a:path w="4089" h="18771" extrusionOk="0">
                  <a:moveTo>
                    <a:pt x="3520" y="1"/>
                  </a:moveTo>
                  <a:cubicBezTo>
                    <a:pt x="3236" y="1"/>
                    <a:pt x="2952" y="166"/>
                    <a:pt x="2952" y="495"/>
                  </a:cubicBezTo>
                  <a:cubicBezTo>
                    <a:pt x="2861" y="6544"/>
                    <a:pt x="1906" y="12343"/>
                    <a:pt x="109" y="18119"/>
                  </a:cubicBezTo>
                  <a:cubicBezTo>
                    <a:pt x="0" y="18514"/>
                    <a:pt x="332" y="18770"/>
                    <a:pt x="675" y="18770"/>
                  </a:cubicBezTo>
                  <a:cubicBezTo>
                    <a:pt x="904" y="18770"/>
                    <a:pt x="1137" y="18656"/>
                    <a:pt x="1246" y="18392"/>
                  </a:cubicBezTo>
                  <a:cubicBezTo>
                    <a:pt x="3043" y="12616"/>
                    <a:pt x="3998" y="6658"/>
                    <a:pt x="4089" y="495"/>
                  </a:cubicBezTo>
                  <a:cubicBezTo>
                    <a:pt x="4089" y="166"/>
                    <a:pt x="3805" y="1"/>
                    <a:pt x="3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2" name="Google Shape;52;p24"/>
            <p:cNvSpPr/>
            <p:nvPr/>
          </p:nvSpPr>
          <p:spPr>
            <a:xfrm>
              <a:off x="6531481" y="4649782"/>
              <a:ext cx="131723" cy="206345"/>
            </a:xfrm>
            <a:custGeom>
              <a:avLst/>
              <a:gdLst/>
              <a:ahLst/>
              <a:cxnLst/>
              <a:rect l="l" t="t" r="r" b="b"/>
              <a:pathLst>
                <a:path w="4849" h="7596" extrusionOk="0">
                  <a:moveTo>
                    <a:pt x="783" y="0"/>
                  </a:moveTo>
                  <a:cubicBezTo>
                    <a:pt x="389" y="0"/>
                    <a:pt x="0" y="410"/>
                    <a:pt x="328" y="862"/>
                  </a:cubicBezTo>
                  <a:cubicBezTo>
                    <a:pt x="1555" y="2863"/>
                    <a:pt x="2692" y="5046"/>
                    <a:pt x="3625" y="7207"/>
                  </a:cubicBezTo>
                  <a:cubicBezTo>
                    <a:pt x="3706" y="7479"/>
                    <a:pt x="3936" y="7595"/>
                    <a:pt x="4164" y="7595"/>
                  </a:cubicBezTo>
                  <a:cubicBezTo>
                    <a:pt x="4508" y="7595"/>
                    <a:pt x="4849" y="7330"/>
                    <a:pt x="4671" y="6934"/>
                  </a:cubicBezTo>
                  <a:cubicBezTo>
                    <a:pt x="3739" y="4660"/>
                    <a:pt x="2602" y="2386"/>
                    <a:pt x="1260" y="294"/>
                  </a:cubicBezTo>
                  <a:cubicBezTo>
                    <a:pt x="1146" y="86"/>
                    <a:pt x="964" y="0"/>
                    <a:pt x="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53" name="Google Shape;53;p24"/>
          <p:cNvSpPr/>
          <p:nvPr/>
        </p:nvSpPr>
        <p:spPr>
          <a:xfrm>
            <a:off x="552456" y="868406"/>
            <a:ext cx="345213" cy="263935"/>
          </a:xfrm>
          <a:custGeom>
            <a:avLst/>
            <a:gdLst/>
            <a:ahLst/>
            <a:cxnLst/>
            <a:rect l="l" t="t" r="r" b="b"/>
            <a:pathLst>
              <a:path w="9531" h="7287" extrusionOk="0">
                <a:moveTo>
                  <a:pt x="6687" y="1359"/>
                </a:moveTo>
                <a:cubicBezTo>
                  <a:pt x="6806" y="1359"/>
                  <a:pt x="6934" y="1404"/>
                  <a:pt x="7074" y="1508"/>
                </a:cubicBezTo>
                <a:cubicBezTo>
                  <a:pt x="8007" y="2167"/>
                  <a:pt x="7347" y="4532"/>
                  <a:pt x="6984" y="5965"/>
                </a:cubicBezTo>
                <a:cubicBezTo>
                  <a:pt x="5369" y="5669"/>
                  <a:pt x="3845" y="5101"/>
                  <a:pt x="2617" y="4055"/>
                </a:cubicBezTo>
                <a:lnTo>
                  <a:pt x="2140" y="3577"/>
                </a:lnTo>
                <a:cubicBezTo>
                  <a:pt x="1753" y="3304"/>
                  <a:pt x="1958" y="3009"/>
                  <a:pt x="2617" y="2736"/>
                </a:cubicBezTo>
                <a:cubicBezTo>
                  <a:pt x="2799" y="2736"/>
                  <a:pt x="3277" y="3123"/>
                  <a:pt x="3368" y="3214"/>
                </a:cubicBezTo>
                <a:cubicBezTo>
                  <a:pt x="3684" y="3362"/>
                  <a:pt x="4060" y="3511"/>
                  <a:pt x="4385" y="3511"/>
                </a:cubicBezTo>
                <a:cubicBezTo>
                  <a:pt x="4458" y="3511"/>
                  <a:pt x="4529" y="3503"/>
                  <a:pt x="4596" y="3486"/>
                </a:cubicBezTo>
                <a:cubicBezTo>
                  <a:pt x="5502" y="3250"/>
                  <a:pt x="5913" y="1359"/>
                  <a:pt x="6687" y="1359"/>
                </a:cubicBezTo>
                <a:close/>
                <a:moveTo>
                  <a:pt x="6933" y="0"/>
                </a:moveTo>
                <a:cubicBezTo>
                  <a:pt x="6552" y="0"/>
                  <a:pt x="6183" y="179"/>
                  <a:pt x="5847" y="462"/>
                </a:cubicBezTo>
                <a:cubicBezTo>
                  <a:pt x="5460" y="735"/>
                  <a:pt x="5164" y="1121"/>
                  <a:pt x="4891" y="1508"/>
                </a:cubicBezTo>
                <a:cubicBezTo>
                  <a:pt x="4710" y="1781"/>
                  <a:pt x="4596" y="2077"/>
                  <a:pt x="4232" y="2167"/>
                </a:cubicBezTo>
                <a:cubicBezTo>
                  <a:pt x="4179" y="2180"/>
                  <a:pt x="4129" y="2185"/>
                  <a:pt x="4080" y="2185"/>
                </a:cubicBezTo>
                <a:cubicBezTo>
                  <a:pt x="3769" y="2185"/>
                  <a:pt x="3520" y="1958"/>
                  <a:pt x="3186" y="1781"/>
                </a:cubicBezTo>
                <a:cubicBezTo>
                  <a:pt x="2856" y="1604"/>
                  <a:pt x="2458" y="1515"/>
                  <a:pt x="2067" y="1515"/>
                </a:cubicBezTo>
                <a:cubicBezTo>
                  <a:pt x="1004" y="1515"/>
                  <a:pt x="1" y="2172"/>
                  <a:pt x="616" y="3486"/>
                </a:cubicBezTo>
                <a:cubicBezTo>
                  <a:pt x="1571" y="5578"/>
                  <a:pt x="4710" y="6715"/>
                  <a:pt x="6779" y="7102"/>
                </a:cubicBezTo>
                <a:lnTo>
                  <a:pt x="6984" y="7102"/>
                </a:lnTo>
                <a:cubicBezTo>
                  <a:pt x="7101" y="7220"/>
                  <a:pt x="7273" y="7286"/>
                  <a:pt x="7439" y="7286"/>
                </a:cubicBezTo>
                <a:cubicBezTo>
                  <a:pt x="7657" y="7286"/>
                  <a:pt x="7864" y="7169"/>
                  <a:pt x="7916" y="6897"/>
                </a:cubicBezTo>
                <a:cubicBezTo>
                  <a:pt x="8302" y="5192"/>
                  <a:pt x="9530" y="1508"/>
                  <a:pt x="7734" y="280"/>
                </a:cubicBezTo>
                <a:cubicBezTo>
                  <a:pt x="7465" y="85"/>
                  <a:pt x="7196" y="0"/>
                  <a:pt x="69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54" name="Google Shape;54;p24"/>
          <p:cNvGrpSpPr/>
          <p:nvPr/>
        </p:nvGrpSpPr>
        <p:grpSpPr>
          <a:xfrm>
            <a:off x="300226" y="1516790"/>
            <a:ext cx="682096" cy="2700200"/>
            <a:chOff x="225169" y="1137592"/>
            <a:chExt cx="511572" cy="2025150"/>
          </a:xfrm>
        </p:grpSpPr>
        <p:sp>
          <p:nvSpPr>
            <p:cNvPr id="55" name="Google Shape;55;p24"/>
            <p:cNvSpPr/>
            <p:nvPr/>
          </p:nvSpPr>
          <p:spPr>
            <a:xfrm>
              <a:off x="511380" y="1508964"/>
              <a:ext cx="225361" cy="229191"/>
            </a:xfrm>
            <a:custGeom>
              <a:avLst/>
              <a:gdLst/>
              <a:ahLst/>
              <a:cxnLst/>
              <a:rect l="l" t="t" r="r" b="b"/>
              <a:pathLst>
                <a:path w="8296" h="8437" extrusionOk="0">
                  <a:moveTo>
                    <a:pt x="811" y="0"/>
                  </a:moveTo>
                  <a:cubicBezTo>
                    <a:pt x="391" y="0"/>
                    <a:pt x="1" y="402"/>
                    <a:pt x="258" y="804"/>
                  </a:cubicBezTo>
                  <a:cubicBezTo>
                    <a:pt x="2350" y="3556"/>
                    <a:pt x="4533" y="6012"/>
                    <a:pt x="7080" y="8286"/>
                  </a:cubicBezTo>
                  <a:cubicBezTo>
                    <a:pt x="7206" y="8392"/>
                    <a:pt x="7342" y="8436"/>
                    <a:pt x="7471" y="8436"/>
                  </a:cubicBezTo>
                  <a:cubicBezTo>
                    <a:pt x="7925" y="8436"/>
                    <a:pt x="8295" y="7889"/>
                    <a:pt x="7853" y="7535"/>
                  </a:cubicBezTo>
                  <a:cubicBezTo>
                    <a:pt x="5488" y="5261"/>
                    <a:pt x="3214" y="2874"/>
                    <a:pt x="1304" y="236"/>
                  </a:cubicBezTo>
                  <a:cubicBezTo>
                    <a:pt x="1164" y="69"/>
                    <a:pt x="985"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6" name="Google Shape;56;p24"/>
            <p:cNvSpPr/>
            <p:nvPr/>
          </p:nvSpPr>
          <p:spPr>
            <a:xfrm>
              <a:off x="340974" y="1360046"/>
              <a:ext cx="319515" cy="296642"/>
            </a:xfrm>
            <a:custGeom>
              <a:avLst/>
              <a:gdLst/>
              <a:ahLst/>
              <a:cxnLst/>
              <a:rect l="l" t="t" r="r" b="b"/>
              <a:pathLst>
                <a:path w="11762" h="10920" extrusionOk="0">
                  <a:moveTo>
                    <a:pt x="4490" y="1260"/>
                  </a:moveTo>
                  <a:cubicBezTo>
                    <a:pt x="5103" y="1260"/>
                    <a:pt x="5747" y="1470"/>
                    <a:pt x="6258" y="1829"/>
                  </a:cubicBezTo>
                  <a:cubicBezTo>
                    <a:pt x="7008" y="2307"/>
                    <a:pt x="7668" y="2966"/>
                    <a:pt x="8236" y="3626"/>
                  </a:cubicBezTo>
                  <a:cubicBezTo>
                    <a:pt x="9499" y="5145"/>
                    <a:pt x="10398" y="6986"/>
                    <a:pt x="10273" y="8940"/>
                  </a:cubicBezTo>
                  <a:lnTo>
                    <a:pt x="10273" y="8940"/>
                  </a:lnTo>
                  <a:cubicBezTo>
                    <a:pt x="10159" y="8950"/>
                    <a:pt x="10044" y="9007"/>
                    <a:pt x="9942" y="9129"/>
                  </a:cubicBezTo>
                  <a:cubicBezTo>
                    <a:pt x="9479" y="9595"/>
                    <a:pt x="8937" y="9797"/>
                    <a:pt x="8359" y="9797"/>
                  </a:cubicBezTo>
                  <a:cubicBezTo>
                    <a:pt x="5529" y="9797"/>
                    <a:pt x="1853" y="4956"/>
                    <a:pt x="2551" y="2671"/>
                  </a:cubicBezTo>
                  <a:cubicBezTo>
                    <a:pt x="2830" y="1674"/>
                    <a:pt x="3629" y="1260"/>
                    <a:pt x="4490" y="1260"/>
                  </a:cubicBezTo>
                  <a:close/>
                  <a:moveTo>
                    <a:pt x="4041" y="0"/>
                  </a:moveTo>
                  <a:cubicBezTo>
                    <a:pt x="3117" y="0"/>
                    <a:pt x="2270" y="395"/>
                    <a:pt x="1710" y="1443"/>
                  </a:cubicBezTo>
                  <a:cubicBezTo>
                    <a:pt x="1" y="4694"/>
                    <a:pt x="4560" y="10920"/>
                    <a:pt x="8357" y="10920"/>
                  </a:cubicBezTo>
                  <a:cubicBezTo>
                    <a:pt x="9156" y="10920"/>
                    <a:pt x="9922" y="10644"/>
                    <a:pt x="10588" y="10007"/>
                  </a:cubicBezTo>
                  <a:lnTo>
                    <a:pt x="10588" y="10007"/>
                  </a:lnTo>
                  <a:cubicBezTo>
                    <a:pt x="10672" y="10043"/>
                    <a:pt x="10763" y="10063"/>
                    <a:pt x="10850" y="10063"/>
                  </a:cubicBezTo>
                  <a:cubicBezTo>
                    <a:pt x="11060" y="10063"/>
                    <a:pt x="11249" y="9950"/>
                    <a:pt x="11284" y="9697"/>
                  </a:cubicBezTo>
                  <a:cubicBezTo>
                    <a:pt x="11761" y="6559"/>
                    <a:pt x="10328" y="3808"/>
                    <a:pt x="8054" y="1829"/>
                  </a:cubicBezTo>
                  <a:cubicBezTo>
                    <a:pt x="7026" y="911"/>
                    <a:pt x="5444" y="0"/>
                    <a:pt x="40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7" name="Google Shape;57;p24"/>
            <p:cNvSpPr/>
            <p:nvPr/>
          </p:nvSpPr>
          <p:spPr>
            <a:xfrm>
              <a:off x="363711" y="1735167"/>
              <a:ext cx="363115" cy="199418"/>
            </a:xfrm>
            <a:custGeom>
              <a:avLst/>
              <a:gdLst/>
              <a:ahLst/>
              <a:cxnLst/>
              <a:rect l="l" t="t" r="r" b="b"/>
              <a:pathLst>
                <a:path w="13367" h="7341" extrusionOk="0">
                  <a:moveTo>
                    <a:pt x="905" y="0"/>
                  </a:moveTo>
                  <a:cubicBezTo>
                    <a:pt x="363" y="0"/>
                    <a:pt x="0" y="746"/>
                    <a:pt x="577" y="1005"/>
                  </a:cubicBezTo>
                  <a:cubicBezTo>
                    <a:pt x="4557" y="2892"/>
                    <a:pt x="8445" y="4984"/>
                    <a:pt x="12243" y="7258"/>
                  </a:cubicBezTo>
                  <a:cubicBezTo>
                    <a:pt x="12333" y="7316"/>
                    <a:pt x="12425" y="7341"/>
                    <a:pt x="12514" y="7341"/>
                  </a:cubicBezTo>
                  <a:cubicBezTo>
                    <a:pt x="12987" y="7341"/>
                    <a:pt x="13367" y="6629"/>
                    <a:pt x="12811" y="6303"/>
                  </a:cubicBezTo>
                  <a:cubicBezTo>
                    <a:pt x="9014" y="4029"/>
                    <a:pt x="5125" y="1937"/>
                    <a:pt x="1146" y="50"/>
                  </a:cubicBezTo>
                  <a:cubicBezTo>
                    <a:pt x="1063" y="16"/>
                    <a:pt x="982" y="0"/>
                    <a:pt x="9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8" name="Google Shape;58;p24"/>
            <p:cNvSpPr/>
            <p:nvPr/>
          </p:nvSpPr>
          <p:spPr>
            <a:xfrm>
              <a:off x="225169" y="1627485"/>
              <a:ext cx="312995" cy="259996"/>
            </a:xfrm>
            <a:custGeom>
              <a:avLst/>
              <a:gdLst/>
              <a:ahLst/>
              <a:cxnLst/>
              <a:rect l="l" t="t" r="r" b="b"/>
              <a:pathLst>
                <a:path w="11522" h="9571" extrusionOk="0">
                  <a:moveTo>
                    <a:pt x="3412" y="1000"/>
                  </a:moveTo>
                  <a:cubicBezTo>
                    <a:pt x="4254" y="1000"/>
                    <a:pt x="5190" y="1358"/>
                    <a:pt x="5882" y="1649"/>
                  </a:cubicBezTo>
                  <a:cubicBezTo>
                    <a:pt x="7980" y="2457"/>
                    <a:pt x="9973" y="3812"/>
                    <a:pt x="10307" y="6177"/>
                  </a:cubicBezTo>
                  <a:lnTo>
                    <a:pt x="10307" y="6177"/>
                  </a:lnTo>
                  <a:cubicBezTo>
                    <a:pt x="10298" y="6177"/>
                    <a:pt x="10288" y="6176"/>
                    <a:pt x="10279" y="6176"/>
                  </a:cubicBezTo>
                  <a:cubicBezTo>
                    <a:pt x="10109" y="6176"/>
                    <a:pt x="9947" y="6262"/>
                    <a:pt x="9862" y="6470"/>
                  </a:cubicBezTo>
                  <a:cubicBezTo>
                    <a:pt x="9036" y="7881"/>
                    <a:pt x="7825" y="8468"/>
                    <a:pt x="6575" y="8468"/>
                  </a:cubicBezTo>
                  <a:cubicBezTo>
                    <a:pt x="4380" y="8468"/>
                    <a:pt x="2067" y="6656"/>
                    <a:pt x="1516" y="4309"/>
                  </a:cubicBezTo>
                  <a:cubicBezTo>
                    <a:pt x="1243" y="3445"/>
                    <a:pt x="1243" y="2217"/>
                    <a:pt x="1994" y="1558"/>
                  </a:cubicBezTo>
                  <a:cubicBezTo>
                    <a:pt x="2367" y="1148"/>
                    <a:pt x="2870" y="1000"/>
                    <a:pt x="3412" y="1000"/>
                  </a:cubicBezTo>
                  <a:close/>
                  <a:moveTo>
                    <a:pt x="3553" y="1"/>
                  </a:moveTo>
                  <a:cubicBezTo>
                    <a:pt x="1820" y="1"/>
                    <a:pt x="323" y="805"/>
                    <a:pt x="197" y="2968"/>
                  </a:cubicBezTo>
                  <a:cubicBezTo>
                    <a:pt x="1" y="6626"/>
                    <a:pt x="3412" y="9571"/>
                    <a:pt x="6609" y="9571"/>
                  </a:cubicBezTo>
                  <a:cubicBezTo>
                    <a:pt x="8222" y="9571"/>
                    <a:pt x="9780" y="8822"/>
                    <a:pt x="10794" y="7038"/>
                  </a:cubicBezTo>
                  <a:cubicBezTo>
                    <a:pt x="10796" y="7034"/>
                    <a:pt x="10799" y="7030"/>
                    <a:pt x="10801" y="7025"/>
                  </a:cubicBezTo>
                  <a:lnTo>
                    <a:pt x="10801" y="7025"/>
                  </a:lnTo>
                  <a:cubicBezTo>
                    <a:pt x="10859" y="7041"/>
                    <a:pt x="10918" y="7049"/>
                    <a:pt x="10976" y="7049"/>
                  </a:cubicBezTo>
                  <a:cubicBezTo>
                    <a:pt x="11260" y="7049"/>
                    <a:pt x="11522" y="6856"/>
                    <a:pt x="11476" y="6470"/>
                  </a:cubicBezTo>
                  <a:cubicBezTo>
                    <a:pt x="11180" y="3263"/>
                    <a:pt x="8725" y="1467"/>
                    <a:pt x="5882" y="421"/>
                  </a:cubicBezTo>
                  <a:cubicBezTo>
                    <a:pt x="5124" y="157"/>
                    <a:pt x="4316"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9" name="Google Shape;59;p24"/>
            <p:cNvSpPr/>
            <p:nvPr/>
          </p:nvSpPr>
          <p:spPr>
            <a:xfrm>
              <a:off x="361456" y="2012848"/>
              <a:ext cx="321878" cy="1149894"/>
            </a:xfrm>
            <a:custGeom>
              <a:avLst/>
              <a:gdLst/>
              <a:ahLst/>
              <a:cxnLst/>
              <a:rect l="l" t="t" r="r" b="b"/>
              <a:pathLst>
                <a:path w="11849" h="42330" extrusionOk="0">
                  <a:moveTo>
                    <a:pt x="9369" y="1"/>
                  </a:moveTo>
                  <a:cubicBezTo>
                    <a:pt x="9278" y="1"/>
                    <a:pt x="9182" y="23"/>
                    <a:pt x="9097" y="61"/>
                  </a:cubicBezTo>
                  <a:cubicBezTo>
                    <a:pt x="8346" y="447"/>
                    <a:pt x="7596" y="1016"/>
                    <a:pt x="6823" y="1584"/>
                  </a:cubicBezTo>
                  <a:cubicBezTo>
                    <a:pt x="6732" y="1675"/>
                    <a:pt x="6641" y="1857"/>
                    <a:pt x="6823" y="2062"/>
                  </a:cubicBezTo>
                  <a:cubicBezTo>
                    <a:pt x="6876" y="2168"/>
                    <a:pt x="7000" y="2212"/>
                    <a:pt x="7111" y="2212"/>
                  </a:cubicBezTo>
                  <a:cubicBezTo>
                    <a:pt x="7190" y="2212"/>
                    <a:pt x="7263" y="2190"/>
                    <a:pt x="7300" y="2153"/>
                  </a:cubicBezTo>
                  <a:cubicBezTo>
                    <a:pt x="7960" y="1584"/>
                    <a:pt x="8733" y="1107"/>
                    <a:pt x="9483" y="720"/>
                  </a:cubicBezTo>
                  <a:cubicBezTo>
                    <a:pt x="9665" y="629"/>
                    <a:pt x="9756" y="356"/>
                    <a:pt x="9665" y="152"/>
                  </a:cubicBezTo>
                  <a:cubicBezTo>
                    <a:pt x="9612" y="45"/>
                    <a:pt x="9496" y="1"/>
                    <a:pt x="9369" y="1"/>
                  </a:cubicBezTo>
                  <a:close/>
                  <a:moveTo>
                    <a:pt x="4899" y="3585"/>
                  </a:moveTo>
                  <a:cubicBezTo>
                    <a:pt x="4793" y="3585"/>
                    <a:pt x="4697" y="3608"/>
                    <a:pt x="4640" y="3654"/>
                  </a:cubicBezTo>
                  <a:cubicBezTo>
                    <a:pt x="4071" y="4427"/>
                    <a:pt x="3503" y="5086"/>
                    <a:pt x="3048" y="5928"/>
                  </a:cubicBezTo>
                  <a:cubicBezTo>
                    <a:pt x="2934" y="6132"/>
                    <a:pt x="3048" y="6314"/>
                    <a:pt x="3230" y="6405"/>
                  </a:cubicBezTo>
                  <a:cubicBezTo>
                    <a:pt x="3268" y="6443"/>
                    <a:pt x="3340" y="6465"/>
                    <a:pt x="3419" y="6465"/>
                  </a:cubicBezTo>
                  <a:cubicBezTo>
                    <a:pt x="3531" y="6465"/>
                    <a:pt x="3654" y="6421"/>
                    <a:pt x="3708" y="6314"/>
                  </a:cubicBezTo>
                  <a:cubicBezTo>
                    <a:pt x="4185" y="5564"/>
                    <a:pt x="4640" y="4904"/>
                    <a:pt x="5208" y="4222"/>
                  </a:cubicBezTo>
                  <a:cubicBezTo>
                    <a:pt x="5322" y="4040"/>
                    <a:pt x="5322" y="3767"/>
                    <a:pt x="5208" y="3654"/>
                  </a:cubicBezTo>
                  <a:cubicBezTo>
                    <a:pt x="5117" y="3608"/>
                    <a:pt x="5004" y="3585"/>
                    <a:pt x="4899" y="3585"/>
                  </a:cubicBezTo>
                  <a:close/>
                  <a:moveTo>
                    <a:pt x="2035" y="8461"/>
                  </a:moveTo>
                  <a:cubicBezTo>
                    <a:pt x="1901" y="8461"/>
                    <a:pt x="1773" y="8546"/>
                    <a:pt x="1706" y="8679"/>
                  </a:cubicBezTo>
                  <a:cubicBezTo>
                    <a:pt x="1343" y="9543"/>
                    <a:pt x="1047" y="10385"/>
                    <a:pt x="865" y="11249"/>
                  </a:cubicBezTo>
                  <a:cubicBezTo>
                    <a:pt x="774" y="11431"/>
                    <a:pt x="956" y="11613"/>
                    <a:pt x="1138" y="11726"/>
                  </a:cubicBezTo>
                  <a:cubicBezTo>
                    <a:pt x="1343" y="11726"/>
                    <a:pt x="1524" y="11613"/>
                    <a:pt x="1615" y="11431"/>
                  </a:cubicBezTo>
                  <a:cubicBezTo>
                    <a:pt x="1797" y="10589"/>
                    <a:pt x="2093" y="9725"/>
                    <a:pt x="2366" y="8975"/>
                  </a:cubicBezTo>
                  <a:cubicBezTo>
                    <a:pt x="2480" y="8770"/>
                    <a:pt x="2366" y="8497"/>
                    <a:pt x="2184" y="8497"/>
                  </a:cubicBezTo>
                  <a:cubicBezTo>
                    <a:pt x="2135" y="8473"/>
                    <a:pt x="2085" y="8461"/>
                    <a:pt x="2035" y="8461"/>
                  </a:cubicBezTo>
                  <a:close/>
                  <a:moveTo>
                    <a:pt x="660" y="13887"/>
                  </a:moveTo>
                  <a:cubicBezTo>
                    <a:pt x="478" y="13887"/>
                    <a:pt x="297" y="14091"/>
                    <a:pt x="297" y="14273"/>
                  </a:cubicBezTo>
                  <a:cubicBezTo>
                    <a:pt x="92" y="15137"/>
                    <a:pt x="92" y="16070"/>
                    <a:pt x="1" y="16934"/>
                  </a:cubicBezTo>
                  <a:cubicBezTo>
                    <a:pt x="1" y="17116"/>
                    <a:pt x="206" y="17298"/>
                    <a:pt x="388" y="17298"/>
                  </a:cubicBezTo>
                  <a:cubicBezTo>
                    <a:pt x="569" y="17298"/>
                    <a:pt x="774" y="17207"/>
                    <a:pt x="774" y="16934"/>
                  </a:cubicBezTo>
                  <a:cubicBezTo>
                    <a:pt x="865" y="16070"/>
                    <a:pt x="865" y="15228"/>
                    <a:pt x="1047" y="14364"/>
                  </a:cubicBezTo>
                  <a:cubicBezTo>
                    <a:pt x="1047" y="14182"/>
                    <a:pt x="865" y="14000"/>
                    <a:pt x="660" y="13887"/>
                  </a:cubicBezTo>
                  <a:close/>
                  <a:moveTo>
                    <a:pt x="388" y="19571"/>
                  </a:moveTo>
                  <a:cubicBezTo>
                    <a:pt x="206" y="19571"/>
                    <a:pt x="1" y="19776"/>
                    <a:pt x="1" y="19958"/>
                  </a:cubicBezTo>
                  <a:cubicBezTo>
                    <a:pt x="92" y="20913"/>
                    <a:pt x="92" y="21755"/>
                    <a:pt x="297" y="22710"/>
                  </a:cubicBezTo>
                  <a:cubicBezTo>
                    <a:pt x="297" y="22892"/>
                    <a:pt x="478" y="22982"/>
                    <a:pt x="660" y="22982"/>
                  </a:cubicBezTo>
                  <a:cubicBezTo>
                    <a:pt x="865" y="22982"/>
                    <a:pt x="1047" y="22801"/>
                    <a:pt x="1047" y="22619"/>
                  </a:cubicBezTo>
                  <a:cubicBezTo>
                    <a:pt x="865" y="21664"/>
                    <a:pt x="865" y="20822"/>
                    <a:pt x="774" y="19958"/>
                  </a:cubicBezTo>
                  <a:cubicBezTo>
                    <a:pt x="774" y="19776"/>
                    <a:pt x="569" y="19571"/>
                    <a:pt x="388" y="19571"/>
                  </a:cubicBezTo>
                  <a:close/>
                  <a:moveTo>
                    <a:pt x="1147" y="25234"/>
                  </a:moveTo>
                  <a:cubicBezTo>
                    <a:pt x="1112" y="25234"/>
                    <a:pt x="1078" y="25241"/>
                    <a:pt x="1047" y="25256"/>
                  </a:cubicBezTo>
                  <a:cubicBezTo>
                    <a:pt x="865" y="25256"/>
                    <a:pt x="774" y="25461"/>
                    <a:pt x="774" y="25643"/>
                  </a:cubicBezTo>
                  <a:cubicBezTo>
                    <a:pt x="956" y="26598"/>
                    <a:pt x="1229" y="27439"/>
                    <a:pt x="1524" y="28304"/>
                  </a:cubicBezTo>
                  <a:cubicBezTo>
                    <a:pt x="1524" y="28437"/>
                    <a:pt x="1622" y="28521"/>
                    <a:pt x="1790" y="28521"/>
                  </a:cubicBezTo>
                  <a:cubicBezTo>
                    <a:pt x="1852" y="28521"/>
                    <a:pt x="1923" y="28510"/>
                    <a:pt x="2002" y="28486"/>
                  </a:cubicBezTo>
                  <a:cubicBezTo>
                    <a:pt x="2184" y="28486"/>
                    <a:pt x="2275" y="28304"/>
                    <a:pt x="2184" y="28008"/>
                  </a:cubicBezTo>
                  <a:cubicBezTo>
                    <a:pt x="1911" y="27258"/>
                    <a:pt x="1706" y="26393"/>
                    <a:pt x="1524" y="25552"/>
                  </a:cubicBezTo>
                  <a:cubicBezTo>
                    <a:pt x="1524" y="25401"/>
                    <a:pt x="1320" y="25234"/>
                    <a:pt x="1147" y="25234"/>
                  </a:cubicBezTo>
                  <a:close/>
                  <a:moveTo>
                    <a:pt x="2901" y="30633"/>
                  </a:moveTo>
                  <a:cubicBezTo>
                    <a:pt x="2852" y="30633"/>
                    <a:pt x="2801" y="30644"/>
                    <a:pt x="2752" y="30669"/>
                  </a:cubicBezTo>
                  <a:cubicBezTo>
                    <a:pt x="2571" y="30760"/>
                    <a:pt x="2480" y="30941"/>
                    <a:pt x="2571" y="31146"/>
                  </a:cubicBezTo>
                  <a:cubicBezTo>
                    <a:pt x="2843" y="31987"/>
                    <a:pt x="3321" y="32761"/>
                    <a:pt x="3708" y="33602"/>
                  </a:cubicBezTo>
                  <a:cubicBezTo>
                    <a:pt x="3761" y="33709"/>
                    <a:pt x="3877" y="33753"/>
                    <a:pt x="3986" y="33753"/>
                  </a:cubicBezTo>
                  <a:cubicBezTo>
                    <a:pt x="4064" y="33753"/>
                    <a:pt x="4138" y="33731"/>
                    <a:pt x="4185" y="33693"/>
                  </a:cubicBezTo>
                  <a:cubicBezTo>
                    <a:pt x="4367" y="33602"/>
                    <a:pt x="4458" y="33420"/>
                    <a:pt x="4367" y="33215"/>
                  </a:cubicBezTo>
                  <a:cubicBezTo>
                    <a:pt x="3980" y="32465"/>
                    <a:pt x="3617" y="31715"/>
                    <a:pt x="3230" y="30850"/>
                  </a:cubicBezTo>
                  <a:cubicBezTo>
                    <a:pt x="3163" y="30717"/>
                    <a:pt x="3036" y="30633"/>
                    <a:pt x="2901" y="30633"/>
                  </a:cubicBezTo>
                  <a:close/>
                  <a:moveTo>
                    <a:pt x="5641" y="35634"/>
                  </a:moveTo>
                  <a:cubicBezTo>
                    <a:pt x="5564" y="35634"/>
                    <a:pt x="5488" y="35656"/>
                    <a:pt x="5413" y="35694"/>
                  </a:cubicBezTo>
                  <a:cubicBezTo>
                    <a:pt x="5208" y="35785"/>
                    <a:pt x="5208" y="36058"/>
                    <a:pt x="5322" y="36172"/>
                  </a:cubicBezTo>
                  <a:cubicBezTo>
                    <a:pt x="5777" y="36922"/>
                    <a:pt x="6345" y="37672"/>
                    <a:pt x="6914" y="38332"/>
                  </a:cubicBezTo>
                  <a:cubicBezTo>
                    <a:pt x="7016" y="38434"/>
                    <a:pt x="7113" y="38485"/>
                    <a:pt x="7207" y="38485"/>
                  </a:cubicBezTo>
                  <a:cubicBezTo>
                    <a:pt x="7300" y="38485"/>
                    <a:pt x="7391" y="38434"/>
                    <a:pt x="7482" y="38332"/>
                  </a:cubicBezTo>
                  <a:cubicBezTo>
                    <a:pt x="7687" y="38241"/>
                    <a:pt x="7687" y="37968"/>
                    <a:pt x="7482" y="37877"/>
                  </a:cubicBezTo>
                  <a:cubicBezTo>
                    <a:pt x="6914" y="37195"/>
                    <a:pt x="6459" y="36535"/>
                    <a:pt x="5982" y="35785"/>
                  </a:cubicBezTo>
                  <a:cubicBezTo>
                    <a:pt x="5862" y="35678"/>
                    <a:pt x="5750" y="35634"/>
                    <a:pt x="5641" y="35634"/>
                  </a:cubicBezTo>
                  <a:close/>
                  <a:moveTo>
                    <a:pt x="9385" y="39887"/>
                  </a:moveTo>
                  <a:cubicBezTo>
                    <a:pt x="9274" y="39887"/>
                    <a:pt x="9150" y="39931"/>
                    <a:pt x="9097" y="40037"/>
                  </a:cubicBezTo>
                  <a:cubicBezTo>
                    <a:pt x="8915" y="40151"/>
                    <a:pt x="8915" y="40424"/>
                    <a:pt x="9097" y="40515"/>
                  </a:cubicBezTo>
                  <a:cubicBezTo>
                    <a:pt x="9756" y="41174"/>
                    <a:pt x="10439" y="41743"/>
                    <a:pt x="11189" y="42220"/>
                  </a:cubicBezTo>
                  <a:cubicBezTo>
                    <a:pt x="11258" y="42298"/>
                    <a:pt x="11330" y="42330"/>
                    <a:pt x="11397" y="42330"/>
                  </a:cubicBezTo>
                  <a:cubicBezTo>
                    <a:pt x="11509" y="42330"/>
                    <a:pt x="11610" y="42243"/>
                    <a:pt x="11667" y="42129"/>
                  </a:cubicBezTo>
                  <a:cubicBezTo>
                    <a:pt x="11848" y="42039"/>
                    <a:pt x="11757" y="41743"/>
                    <a:pt x="11667" y="41652"/>
                  </a:cubicBezTo>
                  <a:cubicBezTo>
                    <a:pt x="10893" y="41083"/>
                    <a:pt x="10234" y="40606"/>
                    <a:pt x="9574" y="39946"/>
                  </a:cubicBezTo>
                  <a:cubicBezTo>
                    <a:pt x="9537" y="39909"/>
                    <a:pt x="9464" y="39887"/>
                    <a:pt x="9385" y="398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0" name="Google Shape;60;p24"/>
            <p:cNvSpPr/>
            <p:nvPr/>
          </p:nvSpPr>
          <p:spPr>
            <a:xfrm>
              <a:off x="614118" y="1137592"/>
              <a:ext cx="74160" cy="210610"/>
            </a:xfrm>
            <a:custGeom>
              <a:avLst/>
              <a:gdLst/>
              <a:ahLst/>
              <a:cxnLst/>
              <a:rect l="l" t="t" r="r" b="b"/>
              <a:pathLst>
                <a:path w="2730" h="7753" extrusionOk="0">
                  <a:moveTo>
                    <a:pt x="2050" y="0"/>
                  </a:moveTo>
                  <a:cubicBezTo>
                    <a:pt x="1961" y="0"/>
                    <a:pt x="1870" y="22"/>
                    <a:pt x="1797" y="58"/>
                  </a:cubicBezTo>
                  <a:cubicBezTo>
                    <a:pt x="1024" y="627"/>
                    <a:pt x="455" y="1400"/>
                    <a:pt x="92" y="2332"/>
                  </a:cubicBezTo>
                  <a:cubicBezTo>
                    <a:pt x="1" y="2537"/>
                    <a:pt x="182" y="2719"/>
                    <a:pt x="364" y="2810"/>
                  </a:cubicBezTo>
                  <a:cubicBezTo>
                    <a:pt x="402" y="2826"/>
                    <a:pt x="439" y="2834"/>
                    <a:pt x="474" y="2834"/>
                  </a:cubicBezTo>
                  <a:cubicBezTo>
                    <a:pt x="633" y="2834"/>
                    <a:pt x="768" y="2685"/>
                    <a:pt x="842" y="2537"/>
                  </a:cubicBezTo>
                  <a:cubicBezTo>
                    <a:pt x="1138" y="1764"/>
                    <a:pt x="1592" y="1104"/>
                    <a:pt x="2275" y="627"/>
                  </a:cubicBezTo>
                  <a:cubicBezTo>
                    <a:pt x="2456" y="536"/>
                    <a:pt x="2456" y="354"/>
                    <a:pt x="2366" y="172"/>
                  </a:cubicBezTo>
                  <a:cubicBezTo>
                    <a:pt x="2311" y="49"/>
                    <a:pt x="2183" y="0"/>
                    <a:pt x="2050" y="0"/>
                  </a:cubicBezTo>
                  <a:close/>
                  <a:moveTo>
                    <a:pt x="535" y="5049"/>
                  </a:moveTo>
                  <a:cubicBezTo>
                    <a:pt x="477" y="5049"/>
                    <a:pt x="418" y="5060"/>
                    <a:pt x="364" y="5084"/>
                  </a:cubicBezTo>
                  <a:cubicBezTo>
                    <a:pt x="182" y="5084"/>
                    <a:pt x="92" y="5379"/>
                    <a:pt x="182" y="5561"/>
                  </a:cubicBezTo>
                  <a:cubicBezTo>
                    <a:pt x="569" y="6425"/>
                    <a:pt x="1229" y="7176"/>
                    <a:pt x="2070" y="7653"/>
                  </a:cubicBezTo>
                  <a:cubicBezTo>
                    <a:pt x="2148" y="7723"/>
                    <a:pt x="2223" y="7753"/>
                    <a:pt x="2296" y="7753"/>
                  </a:cubicBezTo>
                  <a:cubicBezTo>
                    <a:pt x="2414" y="7753"/>
                    <a:pt x="2526" y="7675"/>
                    <a:pt x="2638" y="7562"/>
                  </a:cubicBezTo>
                  <a:cubicBezTo>
                    <a:pt x="2729" y="7358"/>
                    <a:pt x="2638" y="7176"/>
                    <a:pt x="2456" y="7085"/>
                  </a:cubicBezTo>
                  <a:cubicBezTo>
                    <a:pt x="1797" y="6607"/>
                    <a:pt x="1229" y="5948"/>
                    <a:pt x="933" y="5288"/>
                  </a:cubicBezTo>
                  <a:cubicBezTo>
                    <a:pt x="866" y="5138"/>
                    <a:pt x="700" y="5049"/>
                    <a:pt x="535" y="50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1" name="Google Shape;61;p24"/>
          <p:cNvSpPr/>
          <p:nvPr/>
        </p:nvSpPr>
        <p:spPr>
          <a:xfrm rot="779867">
            <a:off x="1105158" y="327189"/>
            <a:ext cx="1032925" cy="249312"/>
          </a:xfrm>
          <a:custGeom>
            <a:avLst/>
            <a:gdLst/>
            <a:ahLst/>
            <a:cxnLst/>
            <a:rect l="l" t="t" r="r" b="b"/>
            <a:pathLst>
              <a:path w="28517" h="6883" extrusionOk="0">
                <a:moveTo>
                  <a:pt x="12599" y="1"/>
                </a:moveTo>
                <a:cubicBezTo>
                  <a:pt x="11939" y="92"/>
                  <a:pt x="11257" y="92"/>
                  <a:pt x="10598" y="297"/>
                </a:cubicBezTo>
                <a:cubicBezTo>
                  <a:pt x="10416" y="297"/>
                  <a:pt x="10120" y="388"/>
                  <a:pt x="9847" y="388"/>
                </a:cubicBezTo>
                <a:cubicBezTo>
                  <a:pt x="9665" y="479"/>
                  <a:pt x="9552" y="660"/>
                  <a:pt x="9552" y="865"/>
                </a:cubicBezTo>
                <a:cubicBezTo>
                  <a:pt x="9665" y="1047"/>
                  <a:pt x="9847" y="1138"/>
                  <a:pt x="10029" y="1138"/>
                </a:cubicBezTo>
                <a:cubicBezTo>
                  <a:pt x="10234" y="1047"/>
                  <a:pt x="10507" y="1047"/>
                  <a:pt x="10802" y="956"/>
                </a:cubicBezTo>
                <a:cubicBezTo>
                  <a:pt x="11371" y="865"/>
                  <a:pt x="12030" y="865"/>
                  <a:pt x="12599" y="751"/>
                </a:cubicBezTo>
                <a:cubicBezTo>
                  <a:pt x="12781" y="751"/>
                  <a:pt x="12963" y="569"/>
                  <a:pt x="12963" y="388"/>
                </a:cubicBezTo>
                <a:cubicBezTo>
                  <a:pt x="12963" y="183"/>
                  <a:pt x="12781" y="1"/>
                  <a:pt x="12599" y="1"/>
                </a:cubicBezTo>
                <a:close/>
                <a:moveTo>
                  <a:pt x="15623" y="92"/>
                </a:moveTo>
                <a:cubicBezTo>
                  <a:pt x="15441" y="92"/>
                  <a:pt x="15237" y="183"/>
                  <a:pt x="15237" y="388"/>
                </a:cubicBezTo>
                <a:cubicBezTo>
                  <a:pt x="15237" y="660"/>
                  <a:pt x="15350" y="865"/>
                  <a:pt x="15532" y="865"/>
                </a:cubicBezTo>
                <a:cubicBezTo>
                  <a:pt x="16374" y="956"/>
                  <a:pt x="17238" y="1047"/>
                  <a:pt x="18079" y="1320"/>
                </a:cubicBezTo>
                <a:cubicBezTo>
                  <a:pt x="18375" y="1320"/>
                  <a:pt x="18557" y="1229"/>
                  <a:pt x="18557" y="1047"/>
                </a:cubicBezTo>
                <a:cubicBezTo>
                  <a:pt x="18648" y="751"/>
                  <a:pt x="18466" y="569"/>
                  <a:pt x="18284" y="569"/>
                </a:cubicBezTo>
                <a:cubicBezTo>
                  <a:pt x="17420" y="388"/>
                  <a:pt x="16578" y="183"/>
                  <a:pt x="15623" y="92"/>
                </a:cubicBezTo>
                <a:close/>
                <a:moveTo>
                  <a:pt x="7056" y="1285"/>
                </a:moveTo>
                <a:cubicBezTo>
                  <a:pt x="7010" y="1285"/>
                  <a:pt x="6962" y="1296"/>
                  <a:pt x="6914" y="1320"/>
                </a:cubicBezTo>
                <a:cubicBezTo>
                  <a:pt x="6050" y="1706"/>
                  <a:pt x="5299" y="2093"/>
                  <a:pt x="4549" y="2571"/>
                </a:cubicBezTo>
                <a:cubicBezTo>
                  <a:pt x="4344" y="2662"/>
                  <a:pt x="4253" y="2843"/>
                  <a:pt x="4344" y="3025"/>
                </a:cubicBezTo>
                <a:cubicBezTo>
                  <a:pt x="4411" y="3176"/>
                  <a:pt x="4590" y="3265"/>
                  <a:pt x="4752" y="3265"/>
                </a:cubicBezTo>
                <a:cubicBezTo>
                  <a:pt x="4809" y="3265"/>
                  <a:pt x="4865" y="3254"/>
                  <a:pt x="4913" y="3230"/>
                </a:cubicBezTo>
                <a:cubicBezTo>
                  <a:pt x="5686" y="2752"/>
                  <a:pt x="6436" y="2366"/>
                  <a:pt x="7187" y="2002"/>
                </a:cubicBezTo>
                <a:cubicBezTo>
                  <a:pt x="7391" y="1888"/>
                  <a:pt x="7482" y="1706"/>
                  <a:pt x="7391" y="1525"/>
                </a:cubicBezTo>
                <a:cubicBezTo>
                  <a:pt x="7308" y="1374"/>
                  <a:pt x="7187" y="1285"/>
                  <a:pt x="7056" y="1285"/>
                </a:cubicBezTo>
                <a:close/>
                <a:moveTo>
                  <a:pt x="21069" y="1489"/>
                </a:moveTo>
                <a:cubicBezTo>
                  <a:pt x="20934" y="1489"/>
                  <a:pt x="20806" y="1573"/>
                  <a:pt x="20740" y="1706"/>
                </a:cubicBezTo>
                <a:cubicBezTo>
                  <a:pt x="20649" y="1888"/>
                  <a:pt x="20740" y="2093"/>
                  <a:pt x="20922" y="2184"/>
                </a:cubicBezTo>
                <a:cubicBezTo>
                  <a:pt x="21786" y="2571"/>
                  <a:pt x="22536" y="2843"/>
                  <a:pt x="23309" y="3321"/>
                </a:cubicBezTo>
                <a:cubicBezTo>
                  <a:pt x="23358" y="3345"/>
                  <a:pt x="23413" y="3357"/>
                  <a:pt x="23470" y="3357"/>
                </a:cubicBezTo>
                <a:cubicBezTo>
                  <a:pt x="23626" y="3357"/>
                  <a:pt x="23795" y="3272"/>
                  <a:pt x="23878" y="3139"/>
                </a:cubicBezTo>
                <a:cubicBezTo>
                  <a:pt x="23969" y="2934"/>
                  <a:pt x="23878" y="2752"/>
                  <a:pt x="23673" y="2662"/>
                </a:cubicBezTo>
                <a:cubicBezTo>
                  <a:pt x="22923" y="2184"/>
                  <a:pt x="22059" y="1797"/>
                  <a:pt x="21217" y="1525"/>
                </a:cubicBezTo>
                <a:cubicBezTo>
                  <a:pt x="21169" y="1500"/>
                  <a:pt x="21118" y="1489"/>
                  <a:pt x="21069" y="1489"/>
                </a:cubicBezTo>
                <a:close/>
                <a:moveTo>
                  <a:pt x="26063" y="4200"/>
                </a:moveTo>
                <a:cubicBezTo>
                  <a:pt x="25937" y="4200"/>
                  <a:pt x="25817" y="4250"/>
                  <a:pt x="25765" y="4367"/>
                </a:cubicBezTo>
                <a:cubicBezTo>
                  <a:pt x="25674" y="4549"/>
                  <a:pt x="25674" y="4731"/>
                  <a:pt x="25856" y="4845"/>
                </a:cubicBezTo>
                <a:cubicBezTo>
                  <a:pt x="26516" y="5413"/>
                  <a:pt x="27289" y="5982"/>
                  <a:pt x="27857" y="6550"/>
                </a:cubicBezTo>
                <a:cubicBezTo>
                  <a:pt x="27930" y="6586"/>
                  <a:pt x="28018" y="6608"/>
                  <a:pt x="28103" y="6608"/>
                </a:cubicBezTo>
                <a:cubicBezTo>
                  <a:pt x="28232" y="6608"/>
                  <a:pt x="28358" y="6559"/>
                  <a:pt x="28426" y="6436"/>
                </a:cubicBezTo>
                <a:cubicBezTo>
                  <a:pt x="28517" y="6345"/>
                  <a:pt x="28517" y="6073"/>
                  <a:pt x="28426" y="5982"/>
                </a:cubicBezTo>
                <a:cubicBezTo>
                  <a:pt x="27744" y="5299"/>
                  <a:pt x="26993" y="4731"/>
                  <a:pt x="26334" y="4276"/>
                </a:cubicBezTo>
                <a:cubicBezTo>
                  <a:pt x="26256" y="4228"/>
                  <a:pt x="26158" y="4200"/>
                  <a:pt x="26063" y="4200"/>
                </a:cubicBezTo>
                <a:close/>
                <a:moveTo>
                  <a:pt x="2213" y="4252"/>
                </a:moveTo>
                <a:cubicBezTo>
                  <a:pt x="2133" y="4252"/>
                  <a:pt x="2054" y="4283"/>
                  <a:pt x="1979" y="4367"/>
                </a:cubicBezTo>
                <a:cubicBezTo>
                  <a:pt x="1320" y="4936"/>
                  <a:pt x="660" y="5595"/>
                  <a:pt x="92" y="6254"/>
                </a:cubicBezTo>
                <a:cubicBezTo>
                  <a:pt x="1" y="6436"/>
                  <a:pt x="1" y="6641"/>
                  <a:pt x="183" y="6823"/>
                </a:cubicBezTo>
                <a:cubicBezTo>
                  <a:pt x="221" y="6861"/>
                  <a:pt x="293" y="6883"/>
                  <a:pt x="372" y="6883"/>
                </a:cubicBezTo>
                <a:cubicBezTo>
                  <a:pt x="484" y="6883"/>
                  <a:pt x="607" y="6839"/>
                  <a:pt x="660" y="6732"/>
                </a:cubicBezTo>
                <a:cubicBezTo>
                  <a:pt x="1229" y="6073"/>
                  <a:pt x="1797" y="5504"/>
                  <a:pt x="2457" y="4936"/>
                </a:cubicBezTo>
                <a:cubicBezTo>
                  <a:pt x="2639" y="4845"/>
                  <a:pt x="2639" y="4549"/>
                  <a:pt x="2548" y="4367"/>
                </a:cubicBezTo>
                <a:cubicBezTo>
                  <a:pt x="2441" y="4314"/>
                  <a:pt x="2326" y="4252"/>
                  <a:pt x="2213" y="425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62" name="Google Shape;62;p24"/>
          <p:cNvGrpSpPr/>
          <p:nvPr/>
        </p:nvGrpSpPr>
        <p:grpSpPr>
          <a:xfrm>
            <a:off x="11187549" y="742189"/>
            <a:ext cx="535983" cy="2016983"/>
            <a:chOff x="8390662" y="556641"/>
            <a:chExt cx="401987" cy="1512737"/>
          </a:xfrm>
        </p:grpSpPr>
        <p:sp>
          <p:nvSpPr>
            <p:cNvPr id="63" name="Google Shape;63;p24"/>
            <p:cNvSpPr/>
            <p:nvPr/>
          </p:nvSpPr>
          <p:spPr>
            <a:xfrm>
              <a:off x="8390662" y="1399435"/>
              <a:ext cx="214196" cy="297022"/>
            </a:xfrm>
            <a:custGeom>
              <a:avLst/>
              <a:gdLst/>
              <a:ahLst/>
              <a:cxnLst/>
              <a:rect l="l" t="t" r="r" b="b"/>
              <a:pathLst>
                <a:path w="7885" h="10934" extrusionOk="0">
                  <a:moveTo>
                    <a:pt x="6703" y="1"/>
                  </a:moveTo>
                  <a:cubicBezTo>
                    <a:pt x="6369" y="1"/>
                    <a:pt x="6020" y="257"/>
                    <a:pt x="6088" y="652"/>
                  </a:cubicBezTo>
                  <a:cubicBezTo>
                    <a:pt x="6748" y="4632"/>
                    <a:pt x="4383" y="8520"/>
                    <a:pt x="585" y="9748"/>
                  </a:cubicBezTo>
                  <a:cubicBezTo>
                    <a:pt x="1" y="10010"/>
                    <a:pt x="149" y="10934"/>
                    <a:pt x="729" y="10934"/>
                  </a:cubicBezTo>
                  <a:cubicBezTo>
                    <a:pt x="803" y="10934"/>
                    <a:pt x="884" y="10919"/>
                    <a:pt x="972" y="10885"/>
                  </a:cubicBezTo>
                  <a:cubicBezTo>
                    <a:pt x="5315" y="9384"/>
                    <a:pt x="7885" y="4927"/>
                    <a:pt x="7225" y="379"/>
                  </a:cubicBezTo>
                  <a:cubicBezTo>
                    <a:pt x="7143" y="115"/>
                    <a:pt x="6926" y="1"/>
                    <a:pt x="6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4" name="Google Shape;64;p24"/>
            <p:cNvSpPr/>
            <p:nvPr/>
          </p:nvSpPr>
          <p:spPr>
            <a:xfrm>
              <a:off x="8468327" y="1244622"/>
              <a:ext cx="221177" cy="310387"/>
            </a:xfrm>
            <a:custGeom>
              <a:avLst/>
              <a:gdLst/>
              <a:ahLst/>
              <a:cxnLst/>
              <a:rect l="l" t="t" r="r" b="b"/>
              <a:pathLst>
                <a:path w="8142" h="11426" extrusionOk="0">
                  <a:moveTo>
                    <a:pt x="3943" y="1388"/>
                  </a:moveTo>
                  <a:cubicBezTo>
                    <a:pt x="4104" y="1388"/>
                    <a:pt x="4275" y="1404"/>
                    <a:pt x="4457" y="1439"/>
                  </a:cubicBezTo>
                  <a:cubicBezTo>
                    <a:pt x="6345" y="1803"/>
                    <a:pt x="6822" y="4759"/>
                    <a:pt x="6640" y="6465"/>
                  </a:cubicBezTo>
                  <a:cubicBezTo>
                    <a:pt x="6406" y="7887"/>
                    <a:pt x="5702" y="9068"/>
                    <a:pt x="4571" y="9825"/>
                  </a:cubicBezTo>
                  <a:lnTo>
                    <a:pt x="4571" y="9825"/>
                  </a:lnTo>
                  <a:cubicBezTo>
                    <a:pt x="4491" y="9564"/>
                    <a:pt x="4241" y="9378"/>
                    <a:pt x="4003" y="9378"/>
                  </a:cubicBezTo>
                  <a:cubicBezTo>
                    <a:pt x="3842" y="9378"/>
                    <a:pt x="3686" y="9464"/>
                    <a:pt x="3593" y="9671"/>
                  </a:cubicBezTo>
                  <a:cubicBezTo>
                    <a:pt x="3274" y="9772"/>
                    <a:pt x="2993" y="9820"/>
                    <a:pt x="2752" y="9820"/>
                  </a:cubicBezTo>
                  <a:cubicBezTo>
                    <a:pt x="2067" y="9820"/>
                    <a:pt x="1706" y="9429"/>
                    <a:pt x="1706" y="8739"/>
                  </a:cubicBezTo>
                  <a:cubicBezTo>
                    <a:pt x="1615" y="8352"/>
                    <a:pt x="1524" y="8057"/>
                    <a:pt x="1524" y="7693"/>
                  </a:cubicBezTo>
                  <a:cubicBezTo>
                    <a:pt x="1410" y="7033"/>
                    <a:pt x="1410" y="6351"/>
                    <a:pt x="1410" y="5783"/>
                  </a:cubicBezTo>
                  <a:cubicBezTo>
                    <a:pt x="1515" y="4034"/>
                    <a:pt x="1914" y="1388"/>
                    <a:pt x="3943" y="1388"/>
                  </a:cubicBezTo>
                  <a:close/>
                  <a:moveTo>
                    <a:pt x="4175" y="0"/>
                  </a:moveTo>
                  <a:cubicBezTo>
                    <a:pt x="3735" y="0"/>
                    <a:pt x="3260" y="121"/>
                    <a:pt x="2752" y="393"/>
                  </a:cubicBezTo>
                  <a:cubicBezTo>
                    <a:pt x="91" y="1803"/>
                    <a:pt x="0" y="5987"/>
                    <a:pt x="478" y="8534"/>
                  </a:cubicBezTo>
                  <a:cubicBezTo>
                    <a:pt x="660" y="9580"/>
                    <a:pt x="1137" y="10899"/>
                    <a:pt x="2274" y="11286"/>
                  </a:cubicBezTo>
                  <a:cubicBezTo>
                    <a:pt x="2485" y="11351"/>
                    <a:pt x="2695" y="11383"/>
                    <a:pt x="2898" y="11383"/>
                  </a:cubicBezTo>
                  <a:cubicBezTo>
                    <a:pt x="3072" y="11383"/>
                    <a:pt x="3241" y="11359"/>
                    <a:pt x="3402" y="11313"/>
                  </a:cubicBezTo>
                  <a:lnTo>
                    <a:pt x="3402" y="11313"/>
                  </a:lnTo>
                  <a:cubicBezTo>
                    <a:pt x="3475" y="11382"/>
                    <a:pt x="3569" y="11425"/>
                    <a:pt x="3679" y="11425"/>
                  </a:cubicBezTo>
                  <a:cubicBezTo>
                    <a:pt x="3743" y="11425"/>
                    <a:pt x="3814" y="11410"/>
                    <a:pt x="3889" y="11377"/>
                  </a:cubicBezTo>
                  <a:cubicBezTo>
                    <a:pt x="6731" y="10331"/>
                    <a:pt x="8141" y="7488"/>
                    <a:pt x="7777" y="4555"/>
                  </a:cubicBezTo>
                  <a:cubicBezTo>
                    <a:pt x="7460" y="2538"/>
                    <a:pt x="6192" y="0"/>
                    <a:pt x="41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5" name="Google Shape;65;p24"/>
            <p:cNvSpPr/>
            <p:nvPr/>
          </p:nvSpPr>
          <p:spPr>
            <a:xfrm>
              <a:off x="8407504" y="1939747"/>
              <a:ext cx="210339" cy="89346"/>
            </a:xfrm>
            <a:custGeom>
              <a:avLst/>
              <a:gdLst/>
              <a:ahLst/>
              <a:cxnLst/>
              <a:rect l="l" t="t" r="r" b="b"/>
              <a:pathLst>
                <a:path w="7743" h="3289" extrusionOk="0">
                  <a:moveTo>
                    <a:pt x="6969" y="0"/>
                  </a:moveTo>
                  <a:cubicBezTo>
                    <a:pt x="4513" y="0"/>
                    <a:pt x="2330" y="864"/>
                    <a:pt x="443" y="2365"/>
                  </a:cubicBezTo>
                  <a:cubicBezTo>
                    <a:pt x="0" y="2737"/>
                    <a:pt x="413" y="3288"/>
                    <a:pt x="885" y="3288"/>
                  </a:cubicBezTo>
                  <a:cubicBezTo>
                    <a:pt x="1019" y="3288"/>
                    <a:pt x="1158" y="3244"/>
                    <a:pt x="1284" y="3138"/>
                  </a:cubicBezTo>
                  <a:cubicBezTo>
                    <a:pt x="2899" y="1797"/>
                    <a:pt x="4900" y="1137"/>
                    <a:pt x="6969" y="1137"/>
                  </a:cubicBezTo>
                  <a:cubicBezTo>
                    <a:pt x="7742" y="1137"/>
                    <a:pt x="7742" y="0"/>
                    <a:pt x="6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6" name="Google Shape;66;p24"/>
            <p:cNvSpPr/>
            <p:nvPr/>
          </p:nvSpPr>
          <p:spPr>
            <a:xfrm>
              <a:off x="8477997" y="1823426"/>
              <a:ext cx="299222" cy="245952"/>
            </a:xfrm>
            <a:custGeom>
              <a:avLst/>
              <a:gdLst/>
              <a:ahLst/>
              <a:cxnLst/>
              <a:rect l="l" t="t" r="r" b="b"/>
              <a:pathLst>
                <a:path w="11015" h="9054" extrusionOk="0">
                  <a:moveTo>
                    <a:pt x="6171" y="1167"/>
                  </a:moveTo>
                  <a:cubicBezTo>
                    <a:pt x="8263" y="1167"/>
                    <a:pt x="10150" y="2963"/>
                    <a:pt x="9695" y="5055"/>
                  </a:cubicBezTo>
                  <a:cubicBezTo>
                    <a:pt x="9230" y="7038"/>
                    <a:pt x="7394" y="7985"/>
                    <a:pt x="5536" y="7985"/>
                  </a:cubicBezTo>
                  <a:cubicBezTo>
                    <a:pt x="3580" y="7985"/>
                    <a:pt x="1599" y="6936"/>
                    <a:pt x="1168" y="4942"/>
                  </a:cubicBezTo>
                  <a:cubicBezTo>
                    <a:pt x="1144" y="4854"/>
                    <a:pt x="1108" y="4780"/>
                    <a:pt x="1065" y="4720"/>
                  </a:cubicBezTo>
                  <a:lnTo>
                    <a:pt x="1065" y="4720"/>
                  </a:lnTo>
                  <a:cubicBezTo>
                    <a:pt x="1178" y="4831"/>
                    <a:pt x="1344" y="4897"/>
                    <a:pt x="1506" y="4897"/>
                  </a:cubicBezTo>
                  <a:cubicBezTo>
                    <a:pt x="1726" y="4897"/>
                    <a:pt x="1939" y="4777"/>
                    <a:pt x="2009" y="4487"/>
                  </a:cubicBezTo>
                  <a:cubicBezTo>
                    <a:pt x="2669" y="2668"/>
                    <a:pt x="4192" y="1167"/>
                    <a:pt x="6171" y="1167"/>
                  </a:cubicBezTo>
                  <a:close/>
                  <a:moveTo>
                    <a:pt x="6298" y="1"/>
                  </a:moveTo>
                  <a:cubicBezTo>
                    <a:pt x="3727" y="1"/>
                    <a:pt x="1770" y="1898"/>
                    <a:pt x="963" y="4191"/>
                  </a:cubicBezTo>
                  <a:cubicBezTo>
                    <a:pt x="889" y="4371"/>
                    <a:pt x="919" y="4530"/>
                    <a:pt x="1006" y="4652"/>
                  </a:cubicBezTo>
                  <a:lnTo>
                    <a:pt x="1006" y="4652"/>
                  </a:lnTo>
                  <a:cubicBezTo>
                    <a:pt x="904" y="4552"/>
                    <a:pt x="774" y="4505"/>
                    <a:pt x="644" y="4505"/>
                  </a:cubicBezTo>
                  <a:cubicBezTo>
                    <a:pt x="321" y="4505"/>
                    <a:pt x="0" y="4791"/>
                    <a:pt x="122" y="5237"/>
                  </a:cubicBezTo>
                  <a:cubicBezTo>
                    <a:pt x="671" y="7794"/>
                    <a:pt x="3095" y="9054"/>
                    <a:pt x="5499" y="9054"/>
                  </a:cubicBezTo>
                  <a:cubicBezTo>
                    <a:pt x="8077" y="9054"/>
                    <a:pt x="10632" y="7607"/>
                    <a:pt x="10832" y="4760"/>
                  </a:cubicBezTo>
                  <a:cubicBezTo>
                    <a:pt x="11014" y="2304"/>
                    <a:pt x="9218" y="303"/>
                    <a:pt x="6853" y="30"/>
                  </a:cubicBezTo>
                  <a:cubicBezTo>
                    <a:pt x="6665" y="10"/>
                    <a:pt x="6480" y="1"/>
                    <a:pt x="62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7" name="Google Shape;67;p24"/>
            <p:cNvSpPr/>
            <p:nvPr/>
          </p:nvSpPr>
          <p:spPr>
            <a:xfrm>
              <a:off x="8424455" y="556641"/>
              <a:ext cx="368194" cy="1258065"/>
            </a:xfrm>
            <a:custGeom>
              <a:avLst/>
              <a:gdLst/>
              <a:ahLst/>
              <a:cxnLst/>
              <a:rect l="l" t="t" r="r" b="b"/>
              <a:pathLst>
                <a:path w="13554" h="46312" extrusionOk="0">
                  <a:moveTo>
                    <a:pt x="1612" y="1"/>
                  </a:moveTo>
                  <a:cubicBezTo>
                    <a:pt x="1519" y="1"/>
                    <a:pt x="1422" y="46"/>
                    <a:pt x="1320" y="137"/>
                  </a:cubicBezTo>
                  <a:cubicBezTo>
                    <a:pt x="751" y="615"/>
                    <a:pt x="387" y="1365"/>
                    <a:pt x="183" y="2115"/>
                  </a:cubicBezTo>
                  <a:cubicBezTo>
                    <a:pt x="92" y="2320"/>
                    <a:pt x="92" y="2502"/>
                    <a:pt x="92" y="2593"/>
                  </a:cubicBezTo>
                  <a:cubicBezTo>
                    <a:pt x="1" y="2888"/>
                    <a:pt x="183" y="3070"/>
                    <a:pt x="387" y="3070"/>
                  </a:cubicBezTo>
                  <a:cubicBezTo>
                    <a:pt x="421" y="3087"/>
                    <a:pt x="454" y="3095"/>
                    <a:pt x="487" y="3095"/>
                  </a:cubicBezTo>
                  <a:cubicBezTo>
                    <a:pt x="634" y="3095"/>
                    <a:pt x="772" y="2946"/>
                    <a:pt x="865" y="2798"/>
                  </a:cubicBezTo>
                  <a:cubicBezTo>
                    <a:pt x="865" y="2593"/>
                    <a:pt x="865" y="2502"/>
                    <a:pt x="956" y="2320"/>
                  </a:cubicBezTo>
                  <a:cubicBezTo>
                    <a:pt x="1047" y="1751"/>
                    <a:pt x="1433" y="1092"/>
                    <a:pt x="1888" y="705"/>
                  </a:cubicBezTo>
                  <a:cubicBezTo>
                    <a:pt x="2002" y="524"/>
                    <a:pt x="2002" y="319"/>
                    <a:pt x="1888" y="137"/>
                  </a:cubicBezTo>
                  <a:cubicBezTo>
                    <a:pt x="1797" y="46"/>
                    <a:pt x="1706" y="1"/>
                    <a:pt x="1612" y="1"/>
                  </a:cubicBezTo>
                  <a:close/>
                  <a:moveTo>
                    <a:pt x="4126" y="284"/>
                  </a:moveTo>
                  <a:cubicBezTo>
                    <a:pt x="4077" y="284"/>
                    <a:pt x="4028" y="295"/>
                    <a:pt x="3980" y="319"/>
                  </a:cubicBezTo>
                  <a:cubicBezTo>
                    <a:pt x="3798" y="410"/>
                    <a:pt x="3707" y="705"/>
                    <a:pt x="3798" y="887"/>
                  </a:cubicBezTo>
                  <a:cubicBezTo>
                    <a:pt x="3889" y="978"/>
                    <a:pt x="3889" y="1183"/>
                    <a:pt x="3980" y="1365"/>
                  </a:cubicBezTo>
                  <a:cubicBezTo>
                    <a:pt x="4071" y="1842"/>
                    <a:pt x="4162" y="2320"/>
                    <a:pt x="4162" y="2798"/>
                  </a:cubicBezTo>
                  <a:lnTo>
                    <a:pt x="4162" y="3252"/>
                  </a:lnTo>
                  <a:cubicBezTo>
                    <a:pt x="4071" y="3457"/>
                    <a:pt x="4276" y="3639"/>
                    <a:pt x="4458" y="3639"/>
                  </a:cubicBezTo>
                  <a:cubicBezTo>
                    <a:pt x="4491" y="3656"/>
                    <a:pt x="4525" y="3663"/>
                    <a:pt x="4559" y="3663"/>
                  </a:cubicBezTo>
                  <a:cubicBezTo>
                    <a:pt x="4708" y="3663"/>
                    <a:pt x="4844" y="3515"/>
                    <a:pt x="4844" y="3366"/>
                  </a:cubicBezTo>
                  <a:cubicBezTo>
                    <a:pt x="4935" y="3161"/>
                    <a:pt x="4935" y="2979"/>
                    <a:pt x="4935" y="2798"/>
                  </a:cubicBezTo>
                  <a:cubicBezTo>
                    <a:pt x="4935" y="2229"/>
                    <a:pt x="4844" y="1751"/>
                    <a:pt x="4640" y="1183"/>
                  </a:cubicBezTo>
                  <a:cubicBezTo>
                    <a:pt x="4640" y="978"/>
                    <a:pt x="4549" y="705"/>
                    <a:pt x="4458" y="524"/>
                  </a:cubicBezTo>
                  <a:cubicBezTo>
                    <a:pt x="4391" y="373"/>
                    <a:pt x="4262" y="284"/>
                    <a:pt x="4126" y="284"/>
                  </a:cubicBezTo>
                  <a:close/>
                  <a:moveTo>
                    <a:pt x="387" y="5344"/>
                  </a:moveTo>
                  <a:cubicBezTo>
                    <a:pt x="92" y="5344"/>
                    <a:pt x="1" y="5526"/>
                    <a:pt x="1" y="5822"/>
                  </a:cubicBezTo>
                  <a:cubicBezTo>
                    <a:pt x="183" y="6663"/>
                    <a:pt x="387" y="7618"/>
                    <a:pt x="865" y="8369"/>
                  </a:cubicBezTo>
                  <a:cubicBezTo>
                    <a:pt x="865" y="8520"/>
                    <a:pt x="1013" y="8609"/>
                    <a:pt x="1164" y="8609"/>
                  </a:cubicBezTo>
                  <a:cubicBezTo>
                    <a:pt x="1218" y="8609"/>
                    <a:pt x="1272" y="8597"/>
                    <a:pt x="1320" y="8573"/>
                  </a:cubicBezTo>
                  <a:cubicBezTo>
                    <a:pt x="1414" y="8532"/>
                    <a:pt x="1484" y="8466"/>
                    <a:pt x="1523" y="8389"/>
                  </a:cubicBezTo>
                  <a:lnTo>
                    <a:pt x="1523" y="8389"/>
                  </a:lnTo>
                  <a:cubicBezTo>
                    <a:pt x="1579" y="8428"/>
                    <a:pt x="1648" y="8445"/>
                    <a:pt x="1722" y="8445"/>
                  </a:cubicBezTo>
                  <a:cubicBezTo>
                    <a:pt x="1815" y="8445"/>
                    <a:pt x="1914" y="8417"/>
                    <a:pt x="2002" y="8369"/>
                  </a:cubicBezTo>
                  <a:cubicBezTo>
                    <a:pt x="2752" y="7800"/>
                    <a:pt x="3412" y="7141"/>
                    <a:pt x="3889" y="6390"/>
                  </a:cubicBezTo>
                  <a:cubicBezTo>
                    <a:pt x="3980" y="6209"/>
                    <a:pt x="3980" y="5913"/>
                    <a:pt x="3798" y="5822"/>
                  </a:cubicBezTo>
                  <a:cubicBezTo>
                    <a:pt x="3738" y="5795"/>
                    <a:pt x="3673" y="5784"/>
                    <a:pt x="3607" y="5784"/>
                  </a:cubicBezTo>
                  <a:cubicBezTo>
                    <a:pt x="3449" y="5784"/>
                    <a:pt x="3294" y="5849"/>
                    <a:pt x="3230" y="5913"/>
                  </a:cubicBezTo>
                  <a:cubicBezTo>
                    <a:pt x="2843" y="6663"/>
                    <a:pt x="2275" y="7232"/>
                    <a:pt x="1524" y="7709"/>
                  </a:cubicBezTo>
                  <a:cubicBezTo>
                    <a:pt x="1465" y="7736"/>
                    <a:pt x="1423" y="7780"/>
                    <a:pt x="1396" y="7833"/>
                  </a:cubicBezTo>
                  <a:lnTo>
                    <a:pt x="1396" y="7833"/>
                  </a:lnTo>
                  <a:cubicBezTo>
                    <a:pt x="1077" y="7147"/>
                    <a:pt x="852" y="6385"/>
                    <a:pt x="751" y="5640"/>
                  </a:cubicBezTo>
                  <a:cubicBezTo>
                    <a:pt x="751" y="5435"/>
                    <a:pt x="569" y="5344"/>
                    <a:pt x="387" y="5344"/>
                  </a:cubicBezTo>
                  <a:close/>
                  <a:moveTo>
                    <a:pt x="2798" y="10401"/>
                  </a:moveTo>
                  <a:cubicBezTo>
                    <a:pt x="2721" y="10401"/>
                    <a:pt x="2646" y="10423"/>
                    <a:pt x="2570" y="10461"/>
                  </a:cubicBezTo>
                  <a:cubicBezTo>
                    <a:pt x="2366" y="10643"/>
                    <a:pt x="2366" y="10847"/>
                    <a:pt x="2570" y="11029"/>
                  </a:cubicBezTo>
                  <a:cubicBezTo>
                    <a:pt x="3139" y="11689"/>
                    <a:pt x="3798" y="12348"/>
                    <a:pt x="4458" y="12917"/>
                  </a:cubicBezTo>
                  <a:cubicBezTo>
                    <a:pt x="4503" y="13019"/>
                    <a:pt x="4600" y="13070"/>
                    <a:pt x="4697" y="13070"/>
                  </a:cubicBezTo>
                  <a:cubicBezTo>
                    <a:pt x="4793" y="13070"/>
                    <a:pt x="4890" y="13019"/>
                    <a:pt x="4935" y="12917"/>
                  </a:cubicBezTo>
                  <a:cubicBezTo>
                    <a:pt x="5117" y="12826"/>
                    <a:pt x="5117" y="12553"/>
                    <a:pt x="4935" y="12462"/>
                  </a:cubicBezTo>
                  <a:cubicBezTo>
                    <a:pt x="4276" y="11780"/>
                    <a:pt x="3707" y="11211"/>
                    <a:pt x="3139" y="10552"/>
                  </a:cubicBezTo>
                  <a:cubicBezTo>
                    <a:pt x="3019" y="10445"/>
                    <a:pt x="2907" y="10401"/>
                    <a:pt x="2798" y="10401"/>
                  </a:cubicBezTo>
                  <a:close/>
                  <a:moveTo>
                    <a:pt x="6882" y="14372"/>
                  </a:moveTo>
                  <a:cubicBezTo>
                    <a:pt x="6777" y="14372"/>
                    <a:pt x="6686" y="14395"/>
                    <a:pt x="6641" y="14440"/>
                  </a:cubicBezTo>
                  <a:cubicBezTo>
                    <a:pt x="6436" y="14622"/>
                    <a:pt x="6436" y="14918"/>
                    <a:pt x="6641" y="15009"/>
                  </a:cubicBezTo>
                  <a:cubicBezTo>
                    <a:pt x="7005" y="15395"/>
                    <a:pt x="7391" y="15759"/>
                    <a:pt x="7687" y="16055"/>
                  </a:cubicBezTo>
                  <a:cubicBezTo>
                    <a:pt x="7960" y="16328"/>
                    <a:pt x="8255" y="16623"/>
                    <a:pt x="8437" y="16896"/>
                  </a:cubicBezTo>
                  <a:cubicBezTo>
                    <a:pt x="8492" y="17019"/>
                    <a:pt x="8620" y="17068"/>
                    <a:pt x="8753" y="17068"/>
                  </a:cubicBezTo>
                  <a:cubicBezTo>
                    <a:pt x="8842" y="17068"/>
                    <a:pt x="8933" y="17046"/>
                    <a:pt x="9006" y="17010"/>
                  </a:cubicBezTo>
                  <a:cubicBezTo>
                    <a:pt x="9097" y="16805"/>
                    <a:pt x="9188" y="16623"/>
                    <a:pt x="9006" y="16441"/>
                  </a:cubicBezTo>
                  <a:cubicBezTo>
                    <a:pt x="8824" y="16146"/>
                    <a:pt x="8528" y="15873"/>
                    <a:pt x="8255" y="15577"/>
                  </a:cubicBezTo>
                  <a:cubicBezTo>
                    <a:pt x="7869" y="15191"/>
                    <a:pt x="7573" y="14827"/>
                    <a:pt x="7209" y="14440"/>
                  </a:cubicBezTo>
                  <a:cubicBezTo>
                    <a:pt x="7107" y="14395"/>
                    <a:pt x="6988" y="14372"/>
                    <a:pt x="6882" y="14372"/>
                  </a:cubicBezTo>
                  <a:close/>
                  <a:moveTo>
                    <a:pt x="10398" y="18771"/>
                  </a:moveTo>
                  <a:cubicBezTo>
                    <a:pt x="10339" y="18771"/>
                    <a:pt x="10282" y="18782"/>
                    <a:pt x="10234" y="18806"/>
                  </a:cubicBezTo>
                  <a:cubicBezTo>
                    <a:pt x="10052" y="18897"/>
                    <a:pt x="10052" y="19170"/>
                    <a:pt x="10143" y="19375"/>
                  </a:cubicBezTo>
                  <a:cubicBezTo>
                    <a:pt x="10620" y="20125"/>
                    <a:pt x="10984" y="20876"/>
                    <a:pt x="11280" y="21649"/>
                  </a:cubicBezTo>
                  <a:cubicBezTo>
                    <a:pt x="11346" y="21782"/>
                    <a:pt x="11462" y="21867"/>
                    <a:pt x="11599" y="21867"/>
                  </a:cubicBezTo>
                  <a:cubicBezTo>
                    <a:pt x="11649" y="21867"/>
                    <a:pt x="11702" y="21855"/>
                    <a:pt x="11757" y="21831"/>
                  </a:cubicBezTo>
                  <a:cubicBezTo>
                    <a:pt x="11939" y="21831"/>
                    <a:pt x="12030" y="21558"/>
                    <a:pt x="12030" y="21353"/>
                  </a:cubicBezTo>
                  <a:cubicBezTo>
                    <a:pt x="11666" y="20512"/>
                    <a:pt x="11280" y="19739"/>
                    <a:pt x="10802" y="18988"/>
                  </a:cubicBezTo>
                  <a:cubicBezTo>
                    <a:pt x="10736" y="18855"/>
                    <a:pt x="10559" y="18771"/>
                    <a:pt x="10398" y="18771"/>
                  </a:cubicBezTo>
                  <a:close/>
                  <a:moveTo>
                    <a:pt x="12508" y="24014"/>
                  </a:moveTo>
                  <a:cubicBezTo>
                    <a:pt x="12326" y="24105"/>
                    <a:pt x="12121" y="24287"/>
                    <a:pt x="12235" y="24491"/>
                  </a:cubicBezTo>
                  <a:cubicBezTo>
                    <a:pt x="12417" y="25333"/>
                    <a:pt x="12599" y="26197"/>
                    <a:pt x="12690" y="27038"/>
                  </a:cubicBezTo>
                  <a:cubicBezTo>
                    <a:pt x="12690" y="27243"/>
                    <a:pt x="12894" y="27425"/>
                    <a:pt x="13076" y="27425"/>
                  </a:cubicBezTo>
                  <a:cubicBezTo>
                    <a:pt x="13258" y="27334"/>
                    <a:pt x="13463" y="27129"/>
                    <a:pt x="13463" y="26947"/>
                  </a:cubicBezTo>
                  <a:cubicBezTo>
                    <a:pt x="13372" y="26106"/>
                    <a:pt x="13167" y="25151"/>
                    <a:pt x="12985" y="24287"/>
                  </a:cubicBezTo>
                  <a:cubicBezTo>
                    <a:pt x="12894" y="24105"/>
                    <a:pt x="12690" y="24014"/>
                    <a:pt x="12508" y="24014"/>
                  </a:cubicBezTo>
                  <a:close/>
                  <a:moveTo>
                    <a:pt x="13068" y="29675"/>
                  </a:moveTo>
                  <a:cubicBezTo>
                    <a:pt x="12925" y="29675"/>
                    <a:pt x="12803" y="29823"/>
                    <a:pt x="12803" y="29972"/>
                  </a:cubicBezTo>
                  <a:cubicBezTo>
                    <a:pt x="12690" y="30836"/>
                    <a:pt x="12599" y="31677"/>
                    <a:pt x="12508" y="32450"/>
                  </a:cubicBezTo>
                  <a:cubicBezTo>
                    <a:pt x="12417" y="32541"/>
                    <a:pt x="12417" y="32541"/>
                    <a:pt x="12417" y="32632"/>
                  </a:cubicBezTo>
                  <a:cubicBezTo>
                    <a:pt x="12417" y="32814"/>
                    <a:pt x="12508" y="33019"/>
                    <a:pt x="12690" y="33019"/>
                  </a:cubicBezTo>
                  <a:cubicBezTo>
                    <a:pt x="12743" y="33035"/>
                    <a:pt x="12793" y="33043"/>
                    <a:pt x="12839" y="33043"/>
                  </a:cubicBezTo>
                  <a:cubicBezTo>
                    <a:pt x="13045" y="33043"/>
                    <a:pt x="13167" y="32891"/>
                    <a:pt x="13167" y="32723"/>
                  </a:cubicBezTo>
                  <a:lnTo>
                    <a:pt x="13167" y="32632"/>
                  </a:lnTo>
                  <a:cubicBezTo>
                    <a:pt x="13372" y="31791"/>
                    <a:pt x="13463" y="30927"/>
                    <a:pt x="13554" y="30085"/>
                  </a:cubicBezTo>
                  <a:cubicBezTo>
                    <a:pt x="13554" y="29881"/>
                    <a:pt x="13372" y="29699"/>
                    <a:pt x="13167" y="29699"/>
                  </a:cubicBezTo>
                  <a:cubicBezTo>
                    <a:pt x="13134" y="29682"/>
                    <a:pt x="13100" y="29675"/>
                    <a:pt x="13068" y="29675"/>
                  </a:cubicBezTo>
                  <a:close/>
                  <a:moveTo>
                    <a:pt x="12121" y="35202"/>
                  </a:moveTo>
                  <a:cubicBezTo>
                    <a:pt x="11939" y="35202"/>
                    <a:pt x="11757" y="35293"/>
                    <a:pt x="11666" y="35475"/>
                  </a:cubicBezTo>
                  <a:cubicBezTo>
                    <a:pt x="11371" y="36225"/>
                    <a:pt x="10984" y="37089"/>
                    <a:pt x="10529" y="37840"/>
                  </a:cubicBezTo>
                  <a:cubicBezTo>
                    <a:pt x="10416" y="38044"/>
                    <a:pt x="10529" y="38226"/>
                    <a:pt x="10711" y="38317"/>
                  </a:cubicBezTo>
                  <a:cubicBezTo>
                    <a:pt x="10760" y="38342"/>
                    <a:pt x="10810" y="38353"/>
                    <a:pt x="10860" y="38353"/>
                  </a:cubicBezTo>
                  <a:cubicBezTo>
                    <a:pt x="10995" y="38353"/>
                    <a:pt x="11122" y="38268"/>
                    <a:pt x="11189" y="38135"/>
                  </a:cubicBezTo>
                  <a:cubicBezTo>
                    <a:pt x="11666" y="37362"/>
                    <a:pt x="12030" y="36521"/>
                    <a:pt x="12326" y="35657"/>
                  </a:cubicBezTo>
                  <a:cubicBezTo>
                    <a:pt x="12417" y="35475"/>
                    <a:pt x="12326" y="35293"/>
                    <a:pt x="12121" y="35202"/>
                  </a:cubicBezTo>
                  <a:close/>
                  <a:moveTo>
                    <a:pt x="9247" y="40146"/>
                  </a:moveTo>
                  <a:cubicBezTo>
                    <a:pt x="9133" y="40146"/>
                    <a:pt x="9024" y="40196"/>
                    <a:pt x="8915" y="40318"/>
                  </a:cubicBezTo>
                  <a:cubicBezTo>
                    <a:pt x="8437" y="40978"/>
                    <a:pt x="7869" y="41637"/>
                    <a:pt x="7209" y="42297"/>
                  </a:cubicBezTo>
                  <a:cubicBezTo>
                    <a:pt x="7118" y="42388"/>
                    <a:pt x="7118" y="42683"/>
                    <a:pt x="7209" y="42774"/>
                  </a:cubicBezTo>
                  <a:cubicBezTo>
                    <a:pt x="7300" y="42865"/>
                    <a:pt x="7420" y="42911"/>
                    <a:pt x="7528" y="42911"/>
                  </a:cubicBezTo>
                  <a:cubicBezTo>
                    <a:pt x="7636" y="42911"/>
                    <a:pt x="7732" y="42865"/>
                    <a:pt x="7778" y="42774"/>
                  </a:cubicBezTo>
                  <a:cubicBezTo>
                    <a:pt x="8437" y="42206"/>
                    <a:pt x="9006" y="41455"/>
                    <a:pt x="9574" y="40773"/>
                  </a:cubicBezTo>
                  <a:cubicBezTo>
                    <a:pt x="9665" y="40591"/>
                    <a:pt x="9665" y="40409"/>
                    <a:pt x="9483" y="40205"/>
                  </a:cubicBezTo>
                  <a:cubicBezTo>
                    <a:pt x="9401" y="40168"/>
                    <a:pt x="9323" y="40146"/>
                    <a:pt x="9247" y="40146"/>
                  </a:cubicBezTo>
                  <a:close/>
                  <a:moveTo>
                    <a:pt x="5207" y="44126"/>
                  </a:moveTo>
                  <a:cubicBezTo>
                    <a:pt x="5132" y="44126"/>
                    <a:pt x="5063" y="44148"/>
                    <a:pt x="5026" y="44184"/>
                  </a:cubicBezTo>
                  <a:cubicBezTo>
                    <a:pt x="4276" y="44753"/>
                    <a:pt x="3594" y="45230"/>
                    <a:pt x="2843" y="45617"/>
                  </a:cubicBezTo>
                  <a:cubicBezTo>
                    <a:pt x="2661" y="45708"/>
                    <a:pt x="2570" y="45890"/>
                    <a:pt x="2661" y="46094"/>
                  </a:cubicBezTo>
                  <a:cubicBezTo>
                    <a:pt x="2728" y="46227"/>
                    <a:pt x="2843" y="46312"/>
                    <a:pt x="2981" y="46312"/>
                  </a:cubicBezTo>
                  <a:cubicBezTo>
                    <a:pt x="3031" y="46312"/>
                    <a:pt x="3084" y="46301"/>
                    <a:pt x="3139" y="46276"/>
                  </a:cubicBezTo>
                  <a:cubicBezTo>
                    <a:pt x="3980" y="45799"/>
                    <a:pt x="4731" y="45321"/>
                    <a:pt x="5413" y="44866"/>
                  </a:cubicBezTo>
                  <a:cubicBezTo>
                    <a:pt x="5595" y="44662"/>
                    <a:pt x="5686" y="44480"/>
                    <a:pt x="5504" y="44298"/>
                  </a:cubicBezTo>
                  <a:cubicBezTo>
                    <a:pt x="5449" y="44175"/>
                    <a:pt x="5321" y="44126"/>
                    <a:pt x="5207" y="4412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8" name="Google Shape;68;p24"/>
          <p:cNvSpPr txBox="1">
            <a:spLocks noGrp="1"/>
          </p:cNvSpPr>
          <p:nvPr>
            <p:ph type="title"/>
          </p:nvPr>
        </p:nvSpPr>
        <p:spPr>
          <a:xfrm>
            <a:off x="2228800" y="990433"/>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333">
                <a:solidFill>
                  <a:schemeClr val="accent4"/>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9" name="Google Shape;69;p24"/>
          <p:cNvSpPr txBox="1">
            <a:spLocks noGrp="1"/>
          </p:cNvSpPr>
          <p:nvPr>
            <p:ph type="subTitle" idx="1"/>
          </p:nvPr>
        </p:nvSpPr>
        <p:spPr>
          <a:xfrm>
            <a:off x="3189200" y="27299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0" name="Google Shape;70;p24"/>
          <p:cNvSpPr txBox="1">
            <a:spLocks noGrp="1"/>
          </p:cNvSpPr>
          <p:nvPr>
            <p:ph type="subTitle" idx="2"/>
          </p:nvPr>
        </p:nvSpPr>
        <p:spPr>
          <a:xfrm>
            <a:off x="3105200" y="4916367"/>
            <a:ext cx="5981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1" name="Google Shape;71;p24"/>
          <p:cNvSpPr txBox="1">
            <a:spLocks noGrp="1"/>
          </p:cNvSpPr>
          <p:nvPr>
            <p:ph type="subTitle" idx="3"/>
          </p:nvPr>
        </p:nvSpPr>
        <p:spPr>
          <a:xfrm>
            <a:off x="2368600" y="2133067"/>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2" name="Google Shape;72;p24"/>
          <p:cNvSpPr txBox="1">
            <a:spLocks noGrp="1"/>
          </p:cNvSpPr>
          <p:nvPr>
            <p:ph type="subTitle" idx="4"/>
          </p:nvPr>
        </p:nvSpPr>
        <p:spPr>
          <a:xfrm>
            <a:off x="3189200" y="4050761"/>
            <a:ext cx="58136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3" name="Google Shape;73;p24"/>
          <p:cNvSpPr txBox="1">
            <a:spLocks noGrp="1"/>
          </p:cNvSpPr>
          <p:nvPr>
            <p:ph type="subTitle" idx="5"/>
          </p:nvPr>
        </p:nvSpPr>
        <p:spPr>
          <a:xfrm>
            <a:off x="5040267" y="3606267"/>
            <a:ext cx="18540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862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74"/>
        <p:cNvGrpSpPr/>
        <p:nvPr/>
      </p:nvGrpSpPr>
      <p:grpSpPr>
        <a:xfrm>
          <a:off x="0" y="0"/>
          <a:ext cx="0" cy="0"/>
          <a:chOff x="0" y="0"/>
          <a:chExt cx="0" cy="0"/>
        </a:xfrm>
      </p:grpSpPr>
      <p:grpSp>
        <p:nvGrpSpPr>
          <p:cNvPr id="75" name="Google Shape;75;p25"/>
          <p:cNvGrpSpPr/>
          <p:nvPr userDrawn="1"/>
        </p:nvGrpSpPr>
        <p:grpSpPr>
          <a:xfrm>
            <a:off x="331999" y="286779"/>
            <a:ext cx="11528001" cy="6284442"/>
            <a:chOff x="2028844" y="986080"/>
            <a:chExt cx="5086312" cy="2810236"/>
          </a:xfrm>
        </p:grpSpPr>
        <p:sp>
          <p:nvSpPr>
            <p:cNvPr id="76" name="Google Shape;76;p25"/>
            <p:cNvSpPr/>
            <p:nvPr userDrawn="1"/>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77" name="Google Shape;77;p25"/>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78" name="Google Shape;78;p25"/>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6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dirty="0"/>
          </a:p>
        </p:txBody>
      </p:sp>
      <p:sp>
        <p:nvSpPr>
          <p:cNvPr id="79" name="Google Shape;79;p25"/>
          <p:cNvSpPr txBox="1">
            <a:spLocks noGrp="1"/>
          </p:cNvSpPr>
          <p:nvPr>
            <p:ph type="subTitle" idx="1"/>
          </p:nvPr>
        </p:nvSpPr>
        <p:spPr>
          <a:xfrm>
            <a:off x="3189200" y="26807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5333">
                <a:solidFill>
                  <a:schemeClr val="accent3"/>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0" name="Google Shape;80;p25"/>
          <p:cNvSpPr txBox="1">
            <a:spLocks noGrp="1"/>
          </p:cNvSpPr>
          <p:nvPr>
            <p:ph type="subTitle" idx="2"/>
          </p:nvPr>
        </p:nvSpPr>
        <p:spPr>
          <a:xfrm>
            <a:off x="3189200" y="40904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533">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1" name="Google Shape;81;p25"/>
          <p:cNvSpPr txBox="1">
            <a:spLocks noGrp="1"/>
          </p:cNvSpPr>
          <p:nvPr>
            <p:ph type="subTitle" idx="3"/>
          </p:nvPr>
        </p:nvSpPr>
        <p:spPr>
          <a:xfrm>
            <a:off x="2696367" y="5208025"/>
            <a:ext cx="19872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2" name="Google Shape;82;p25"/>
          <p:cNvSpPr txBox="1">
            <a:spLocks noGrp="1"/>
          </p:cNvSpPr>
          <p:nvPr>
            <p:ph type="subTitle" idx="4"/>
          </p:nvPr>
        </p:nvSpPr>
        <p:spPr>
          <a:xfrm>
            <a:off x="7604833" y="5208025"/>
            <a:ext cx="1992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3" name="Google Shape;83;p25"/>
          <p:cNvSpPr txBox="1">
            <a:spLocks noGrp="1"/>
          </p:cNvSpPr>
          <p:nvPr>
            <p:ph type="subTitle" idx="5"/>
          </p:nvPr>
        </p:nvSpPr>
        <p:spPr>
          <a:xfrm>
            <a:off x="2885000" y="2160025"/>
            <a:ext cx="642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4" name="Google Shape;84;p25"/>
          <p:cNvSpPr txBox="1">
            <a:spLocks noGrp="1"/>
          </p:cNvSpPr>
          <p:nvPr>
            <p:ph type="subTitle" idx="6"/>
          </p:nvPr>
        </p:nvSpPr>
        <p:spPr>
          <a:xfrm>
            <a:off x="5325211" y="3684025"/>
            <a:ext cx="14612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5"/>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101" name="Google Shape;101;p25"/>
          <p:cNvGrpSpPr/>
          <p:nvPr/>
        </p:nvGrpSpPr>
        <p:grpSpPr>
          <a:xfrm>
            <a:off x="9922634" y="403433"/>
            <a:ext cx="2108967" cy="2180600"/>
            <a:chOff x="7289575" y="226375"/>
            <a:chExt cx="1581725" cy="1635450"/>
          </a:xfrm>
        </p:grpSpPr>
        <p:sp>
          <p:nvSpPr>
            <p:cNvPr id="102" name="Google Shape;102;p25"/>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3" name="Google Shape;103;p25"/>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4" name="Google Shape;104;p25"/>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5" name="Google Shape;105;p25"/>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6" name="Google Shape;106;p25"/>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7" name="Google Shape;107;p25"/>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8" name="Google Shape;108;p25"/>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9" name="Google Shape;109;p25"/>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0" name="Google Shape;110;p25"/>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1" name="Google Shape;11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2" name="Google Shape;11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3" name="Google Shape;113;p25"/>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4" name="Google Shape;114;p25"/>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5" name="Google Shape;115;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16" name="Google Shape;116;p25"/>
          <p:cNvGrpSpPr/>
          <p:nvPr/>
        </p:nvGrpSpPr>
        <p:grpSpPr>
          <a:xfrm rot="-1441798">
            <a:off x="139395" y="5011949"/>
            <a:ext cx="784639" cy="1505880"/>
            <a:chOff x="180775" y="329950"/>
            <a:chExt cx="588500" cy="1129450"/>
          </a:xfrm>
        </p:grpSpPr>
        <p:sp>
          <p:nvSpPr>
            <p:cNvPr id="117" name="Google Shape;11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8" name="Google Shape;11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9" name="Google Shape;11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20" name="Google Shape;120;p25"/>
          <p:cNvGrpSpPr/>
          <p:nvPr/>
        </p:nvGrpSpPr>
        <p:grpSpPr>
          <a:xfrm rot="6420098">
            <a:off x="10789792" y="5686408"/>
            <a:ext cx="1444505" cy="654969"/>
            <a:chOff x="7787925" y="226375"/>
            <a:chExt cx="1083375" cy="491225"/>
          </a:xfrm>
        </p:grpSpPr>
        <p:sp>
          <p:nvSpPr>
            <p:cNvPr id="121" name="Google Shape;12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2" name="Google Shape;12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3" name="Google Shape;123;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06989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960000" y="2332951"/>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26" name="Google Shape;126;p43"/>
          <p:cNvSpPr txBox="1">
            <a:spLocks noGrp="1"/>
          </p:cNvSpPr>
          <p:nvPr>
            <p:ph type="subTitle" idx="1"/>
          </p:nvPr>
        </p:nvSpPr>
        <p:spPr>
          <a:xfrm>
            <a:off x="3189200" y="3742284"/>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3200">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4827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7"/>
        <p:cNvGrpSpPr/>
        <p:nvPr/>
      </p:nvGrpSpPr>
      <p:grpSpPr>
        <a:xfrm>
          <a:off x="0" y="0"/>
          <a:ext cx="0" cy="0"/>
          <a:chOff x="0" y="0"/>
          <a:chExt cx="0" cy="0"/>
        </a:xfrm>
      </p:grpSpPr>
      <p:sp>
        <p:nvSpPr>
          <p:cNvPr id="128" name="Google Shape;128;p44"/>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44"/>
          <p:cNvSpPr txBox="1">
            <a:spLocks noGrp="1"/>
          </p:cNvSpPr>
          <p:nvPr>
            <p:ph type="body" idx="1"/>
          </p:nvPr>
        </p:nvSpPr>
        <p:spPr>
          <a:xfrm>
            <a:off x="960000" y="1536633"/>
            <a:ext cx="10272000" cy="4714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AutoNum type="arabicPeriod"/>
              <a:defRPr sz="1467"/>
            </a:lvl1pPr>
            <a:lvl2pPr marL="914400" lvl="1" indent="-317500" algn="l">
              <a:lnSpc>
                <a:spcPct val="115000"/>
              </a:lnSpc>
              <a:spcBef>
                <a:spcPts val="2133"/>
              </a:spcBef>
              <a:spcAft>
                <a:spcPts val="0"/>
              </a:spcAft>
              <a:buSzPts val="1400"/>
              <a:buAutoNum type="alphaLcPeriod"/>
              <a:defRPr/>
            </a:lvl2pPr>
            <a:lvl3pPr marL="1371600" lvl="2" indent="-317500" algn="l">
              <a:lnSpc>
                <a:spcPct val="115000"/>
              </a:lnSpc>
              <a:spcBef>
                <a:spcPts val="2133"/>
              </a:spcBef>
              <a:spcAft>
                <a:spcPts val="0"/>
              </a:spcAft>
              <a:buSzPts val="1400"/>
              <a:buAutoNum type="romanLcPeriod"/>
              <a:defRPr/>
            </a:lvl3pPr>
            <a:lvl4pPr marL="1828800" lvl="3" indent="-317500" algn="l">
              <a:lnSpc>
                <a:spcPct val="115000"/>
              </a:lnSpc>
              <a:spcBef>
                <a:spcPts val="2133"/>
              </a:spcBef>
              <a:spcAft>
                <a:spcPts val="0"/>
              </a:spcAft>
              <a:buSzPts val="1400"/>
              <a:buAutoNum type="arabicPeriod"/>
              <a:defRPr/>
            </a:lvl4pPr>
            <a:lvl5pPr marL="2286000" lvl="4" indent="-317500" algn="l">
              <a:lnSpc>
                <a:spcPct val="115000"/>
              </a:lnSpc>
              <a:spcBef>
                <a:spcPts val="2133"/>
              </a:spcBef>
              <a:spcAft>
                <a:spcPts val="0"/>
              </a:spcAft>
              <a:buSzPts val="1400"/>
              <a:buAutoNum type="alphaLcPeriod"/>
              <a:defRPr/>
            </a:lvl5pPr>
            <a:lvl6pPr marL="2743200" lvl="5" indent="-317500" algn="l">
              <a:lnSpc>
                <a:spcPct val="115000"/>
              </a:lnSpc>
              <a:spcBef>
                <a:spcPts val="2133"/>
              </a:spcBef>
              <a:spcAft>
                <a:spcPts val="0"/>
              </a:spcAft>
              <a:buSzPts val="1400"/>
              <a:buAutoNum type="romanLcPeriod"/>
              <a:defRPr/>
            </a:lvl6pPr>
            <a:lvl7pPr marL="3200400" lvl="6" indent="-317500" algn="l">
              <a:lnSpc>
                <a:spcPct val="115000"/>
              </a:lnSpc>
              <a:spcBef>
                <a:spcPts val="2133"/>
              </a:spcBef>
              <a:spcAft>
                <a:spcPts val="0"/>
              </a:spcAft>
              <a:buSzPts val="1400"/>
              <a:buAutoNum type="arabicPeriod"/>
              <a:defRPr/>
            </a:lvl7pPr>
            <a:lvl8pPr marL="3657600" lvl="7" indent="-317500" algn="l">
              <a:lnSpc>
                <a:spcPct val="115000"/>
              </a:lnSpc>
              <a:spcBef>
                <a:spcPts val="2133"/>
              </a:spcBef>
              <a:spcAft>
                <a:spcPts val="0"/>
              </a:spcAft>
              <a:buSzPts val="1400"/>
              <a:buAutoNum type="alphaLcPeriod"/>
              <a:defRPr/>
            </a:lvl8pPr>
            <a:lvl9pPr marL="4114800" lvl="8" indent="-317500" algn="l">
              <a:lnSpc>
                <a:spcPct val="115000"/>
              </a:lnSpc>
              <a:spcBef>
                <a:spcPts val="2133"/>
              </a:spcBef>
              <a:spcAft>
                <a:spcPts val="2133"/>
              </a:spcAft>
              <a:buSzPts val="1400"/>
              <a:buAutoNum type="romanLcPeriod"/>
              <a:defRPr/>
            </a:lvl9pPr>
          </a:lstStyle>
          <a:p>
            <a:endParaRPr/>
          </a:p>
        </p:txBody>
      </p:sp>
      <p:grpSp>
        <p:nvGrpSpPr>
          <p:cNvPr id="130" name="Google Shape;130;p44"/>
          <p:cNvGrpSpPr/>
          <p:nvPr/>
        </p:nvGrpSpPr>
        <p:grpSpPr>
          <a:xfrm rot="10800000" flipH="1">
            <a:off x="9995702" y="1071306"/>
            <a:ext cx="1699665" cy="4789660"/>
            <a:chOff x="7213226" y="1070178"/>
            <a:chExt cx="1274749" cy="3592245"/>
          </a:xfrm>
        </p:grpSpPr>
        <p:sp>
          <p:nvSpPr>
            <p:cNvPr id="131" name="Google Shape;131;p4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2" name="Google Shape;132;p4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3" name="Google Shape;133;p44"/>
          <p:cNvGrpSpPr/>
          <p:nvPr/>
        </p:nvGrpSpPr>
        <p:grpSpPr>
          <a:xfrm rot="10800000" flipH="1">
            <a:off x="496629" y="1071306"/>
            <a:ext cx="1534676" cy="4789660"/>
            <a:chOff x="639296" y="1070178"/>
            <a:chExt cx="1151007" cy="3592245"/>
          </a:xfrm>
        </p:grpSpPr>
        <p:sp>
          <p:nvSpPr>
            <p:cNvPr id="134" name="Google Shape;134;p4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5" name="Google Shape;135;p4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6" name="Google Shape;136;p44"/>
          <p:cNvGrpSpPr/>
          <p:nvPr/>
        </p:nvGrpSpPr>
        <p:grpSpPr>
          <a:xfrm rot="-614926">
            <a:off x="9628030" y="5788293"/>
            <a:ext cx="1881126" cy="1011028"/>
            <a:chOff x="5522156" y="3959976"/>
            <a:chExt cx="1734767" cy="932365"/>
          </a:xfrm>
        </p:grpSpPr>
        <p:sp>
          <p:nvSpPr>
            <p:cNvPr id="137" name="Google Shape;137;p4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8" name="Google Shape;138;p4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9" name="Google Shape;139;p4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0" name="Google Shape;140;p4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1" name="Google Shape;141;p4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2" name="Google Shape;142;p4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5075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45"/>
          <p:cNvSpPr txBox="1">
            <a:spLocks noGrp="1"/>
          </p:cNvSpPr>
          <p:nvPr>
            <p:ph type="subTitle" idx="1"/>
          </p:nvPr>
        </p:nvSpPr>
        <p:spPr>
          <a:xfrm>
            <a:off x="4157600" y="2953400"/>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145" name="Google Shape;145;p4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46" name="Google Shape;146;p45"/>
          <p:cNvGrpSpPr/>
          <p:nvPr/>
        </p:nvGrpSpPr>
        <p:grpSpPr>
          <a:xfrm>
            <a:off x="9617636" y="1376105"/>
            <a:ext cx="1699665" cy="4789660"/>
            <a:chOff x="7213226" y="1070178"/>
            <a:chExt cx="1274749" cy="3592245"/>
          </a:xfrm>
        </p:grpSpPr>
        <p:sp>
          <p:nvSpPr>
            <p:cNvPr id="147" name="Google Shape;147;p45"/>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8" name="Google Shape;148;p45"/>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49" name="Google Shape;149;p45"/>
          <p:cNvGrpSpPr/>
          <p:nvPr/>
        </p:nvGrpSpPr>
        <p:grpSpPr>
          <a:xfrm>
            <a:off x="852395" y="1376105"/>
            <a:ext cx="1534676" cy="4789660"/>
            <a:chOff x="639296" y="1070178"/>
            <a:chExt cx="1151007" cy="3592245"/>
          </a:xfrm>
        </p:grpSpPr>
        <p:sp>
          <p:nvSpPr>
            <p:cNvPr id="150" name="Google Shape;150;p45"/>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51" name="Google Shape;151;p45"/>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11284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2"/>
        <p:cNvGrpSpPr/>
        <p:nvPr/>
      </p:nvGrpSpPr>
      <p:grpSpPr>
        <a:xfrm>
          <a:off x="0" y="0"/>
          <a:ext cx="0" cy="0"/>
          <a:chOff x="0" y="0"/>
          <a:chExt cx="0" cy="0"/>
        </a:xfrm>
      </p:grpSpPr>
      <p:sp>
        <p:nvSpPr>
          <p:cNvPr id="153" name="Google Shape;153;p46"/>
          <p:cNvSpPr txBox="1">
            <a:spLocks noGrp="1"/>
          </p:cNvSpPr>
          <p:nvPr>
            <p:ph type="title"/>
          </p:nvPr>
        </p:nvSpPr>
        <p:spPr>
          <a:xfrm>
            <a:off x="1850800" y="600200"/>
            <a:ext cx="8490400" cy="545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54" name="Google Shape;154;p46"/>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221346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2228800" y="2332300"/>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7" name="Google Shape;157;p47"/>
          <p:cNvSpPr txBox="1">
            <a:spLocks noGrp="1"/>
          </p:cNvSpPr>
          <p:nvPr>
            <p:ph type="subTitle" idx="1"/>
          </p:nvPr>
        </p:nvSpPr>
        <p:spPr>
          <a:xfrm>
            <a:off x="2368600" y="3678133"/>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2896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a:off x="960000" y="2546400"/>
            <a:ext cx="4213200" cy="176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9233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99102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60"/>
        <p:cNvGrpSpPr/>
        <p:nvPr/>
      </p:nvGrpSpPr>
      <p:grpSpPr>
        <a:xfrm>
          <a:off x="0" y="0"/>
          <a:ext cx="0" cy="0"/>
          <a:chOff x="0" y="0"/>
          <a:chExt cx="0" cy="0"/>
        </a:xfrm>
      </p:grpSpPr>
      <p:sp>
        <p:nvSpPr>
          <p:cNvPr id="161" name="Google Shape;161;p49"/>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62" name="Google Shape;162;p49"/>
          <p:cNvSpPr txBox="1">
            <a:spLocks noGrp="1"/>
          </p:cNvSpPr>
          <p:nvPr>
            <p:ph type="title"/>
          </p:nvPr>
        </p:nvSpPr>
        <p:spPr>
          <a:xfrm>
            <a:off x="1712000" y="2077967"/>
            <a:ext cx="8768000" cy="20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163" name="Google Shape;163;p49"/>
          <p:cNvSpPr txBox="1">
            <a:spLocks noGrp="1"/>
          </p:cNvSpPr>
          <p:nvPr>
            <p:ph type="subTitle" idx="1"/>
          </p:nvPr>
        </p:nvSpPr>
        <p:spPr>
          <a:xfrm>
            <a:off x="1712000" y="4092833"/>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2133"/>
              </a:spcBef>
              <a:spcAft>
                <a:spcPts val="0"/>
              </a:spcAft>
              <a:buSzPts val="1600"/>
              <a:buNone/>
              <a:defRPr sz="2133"/>
            </a:lvl2pPr>
            <a:lvl3pPr lvl="2" algn="ctr">
              <a:lnSpc>
                <a:spcPct val="100000"/>
              </a:lnSpc>
              <a:spcBef>
                <a:spcPts val="2133"/>
              </a:spcBef>
              <a:spcAft>
                <a:spcPts val="0"/>
              </a:spcAft>
              <a:buSzPts val="1600"/>
              <a:buNone/>
              <a:defRPr sz="2133"/>
            </a:lvl3pPr>
            <a:lvl4pPr lvl="3" algn="ctr">
              <a:lnSpc>
                <a:spcPct val="100000"/>
              </a:lnSpc>
              <a:spcBef>
                <a:spcPts val="2133"/>
              </a:spcBef>
              <a:spcAft>
                <a:spcPts val="0"/>
              </a:spcAft>
              <a:buSzPts val="1600"/>
              <a:buNone/>
              <a:defRPr sz="2133"/>
            </a:lvl4pPr>
            <a:lvl5pPr lvl="4" algn="ctr">
              <a:lnSpc>
                <a:spcPct val="100000"/>
              </a:lnSpc>
              <a:spcBef>
                <a:spcPts val="2133"/>
              </a:spcBef>
              <a:spcAft>
                <a:spcPts val="0"/>
              </a:spcAft>
              <a:buSzPts val="1600"/>
              <a:buNone/>
              <a:defRPr sz="2133"/>
            </a:lvl5pPr>
            <a:lvl6pPr lvl="5" algn="ctr">
              <a:lnSpc>
                <a:spcPct val="100000"/>
              </a:lnSpc>
              <a:spcBef>
                <a:spcPts val="2133"/>
              </a:spcBef>
              <a:spcAft>
                <a:spcPts val="0"/>
              </a:spcAft>
              <a:buSzPts val="1600"/>
              <a:buNone/>
              <a:defRPr sz="2133"/>
            </a:lvl6pPr>
            <a:lvl7pPr lvl="6" algn="ctr">
              <a:lnSpc>
                <a:spcPct val="100000"/>
              </a:lnSpc>
              <a:spcBef>
                <a:spcPts val="2133"/>
              </a:spcBef>
              <a:spcAft>
                <a:spcPts val="0"/>
              </a:spcAft>
              <a:buSzPts val="1600"/>
              <a:buNone/>
              <a:defRPr sz="2133"/>
            </a:lvl7pPr>
            <a:lvl8pPr lvl="7" algn="ctr">
              <a:lnSpc>
                <a:spcPct val="100000"/>
              </a:lnSpc>
              <a:spcBef>
                <a:spcPts val="2133"/>
              </a:spcBef>
              <a:spcAft>
                <a:spcPts val="0"/>
              </a:spcAft>
              <a:buSzPts val="1600"/>
              <a:buNone/>
              <a:defRPr sz="2133"/>
            </a:lvl8pPr>
            <a:lvl9pPr lvl="8" algn="ctr">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08001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64"/>
        <p:cNvGrpSpPr/>
        <p:nvPr/>
      </p:nvGrpSpPr>
      <p:grpSpPr>
        <a:xfrm>
          <a:off x="0" y="0"/>
          <a:ext cx="0" cy="0"/>
          <a:chOff x="0" y="0"/>
          <a:chExt cx="0" cy="0"/>
        </a:xfrm>
      </p:grpSpPr>
      <p:sp>
        <p:nvSpPr>
          <p:cNvPr id="165" name="Google Shape;165;p50"/>
          <p:cNvSpPr txBox="1">
            <a:spLocks noGrp="1"/>
          </p:cNvSpPr>
          <p:nvPr>
            <p:ph type="title"/>
          </p:nvPr>
        </p:nvSpPr>
        <p:spPr>
          <a:xfrm>
            <a:off x="2629400" y="1443233"/>
            <a:ext cx="693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3"/>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66" name="Google Shape;166;p50"/>
          <p:cNvSpPr txBox="1">
            <a:spLocks noGrp="1"/>
          </p:cNvSpPr>
          <p:nvPr>
            <p:ph type="subTitle" idx="1"/>
          </p:nvPr>
        </p:nvSpPr>
        <p:spPr>
          <a:xfrm>
            <a:off x="3189200" y="3319455"/>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7" name="Google Shape;167;p50"/>
          <p:cNvSpPr txBox="1">
            <a:spLocks noGrp="1"/>
          </p:cNvSpPr>
          <p:nvPr>
            <p:ph type="subTitle" idx="2"/>
          </p:nvPr>
        </p:nvSpPr>
        <p:spPr>
          <a:xfrm>
            <a:off x="3189200" y="44908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8" name="Google Shape;168;p50"/>
          <p:cNvSpPr txBox="1">
            <a:spLocks noGrp="1"/>
          </p:cNvSpPr>
          <p:nvPr>
            <p:ph type="subTitle" idx="3"/>
          </p:nvPr>
        </p:nvSpPr>
        <p:spPr>
          <a:xfrm>
            <a:off x="3189200" y="2560459"/>
            <a:ext cx="58136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169" name="Google Shape;169;p50"/>
          <p:cNvGrpSpPr/>
          <p:nvPr/>
        </p:nvGrpSpPr>
        <p:grpSpPr>
          <a:xfrm>
            <a:off x="11318569" y="2626643"/>
            <a:ext cx="540468" cy="808132"/>
            <a:chOff x="6268551" y="2194670"/>
            <a:chExt cx="405351" cy="606099"/>
          </a:xfrm>
        </p:grpSpPr>
        <p:sp>
          <p:nvSpPr>
            <p:cNvPr id="170" name="Google Shape;170;p50"/>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1" name="Google Shape;171;p50"/>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2" name="Google Shape;172;p50"/>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73" name="Google Shape;173;p50"/>
          <p:cNvGrpSpPr/>
          <p:nvPr/>
        </p:nvGrpSpPr>
        <p:grpSpPr>
          <a:xfrm>
            <a:off x="10797917" y="4205446"/>
            <a:ext cx="836947" cy="776607"/>
            <a:chOff x="8373813" y="2411134"/>
            <a:chExt cx="627710" cy="582455"/>
          </a:xfrm>
        </p:grpSpPr>
        <p:sp>
          <p:nvSpPr>
            <p:cNvPr id="174" name="Google Shape;174;p50"/>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75" name="Google Shape;175;p50"/>
            <p:cNvGrpSpPr/>
            <p:nvPr/>
          </p:nvGrpSpPr>
          <p:grpSpPr>
            <a:xfrm>
              <a:off x="8373813" y="2411134"/>
              <a:ext cx="627710" cy="582455"/>
              <a:chOff x="7383213" y="2411134"/>
              <a:chExt cx="627710" cy="582455"/>
            </a:xfrm>
          </p:grpSpPr>
          <p:sp>
            <p:nvSpPr>
              <p:cNvPr id="176" name="Google Shape;176;p50"/>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7" name="Google Shape;177;p50"/>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8" name="Google Shape;178;p50"/>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sp>
        <p:nvSpPr>
          <p:cNvPr id="179" name="Google Shape;179;p50"/>
          <p:cNvSpPr/>
          <p:nvPr/>
        </p:nvSpPr>
        <p:spPr>
          <a:xfrm>
            <a:off x="9952963" y="1142470"/>
            <a:ext cx="595587"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80" name="Google Shape;180;p50"/>
          <p:cNvGrpSpPr/>
          <p:nvPr/>
        </p:nvGrpSpPr>
        <p:grpSpPr>
          <a:xfrm>
            <a:off x="443097" y="2427824"/>
            <a:ext cx="583791" cy="1244896"/>
            <a:chOff x="2157197" y="1489293"/>
            <a:chExt cx="437843" cy="933672"/>
          </a:xfrm>
        </p:grpSpPr>
        <p:sp>
          <p:nvSpPr>
            <p:cNvPr id="181" name="Google Shape;181;p50"/>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2" name="Google Shape;182;p50"/>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3" name="Google Shape;183;p50"/>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4" name="Google Shape;184;p50"/>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5" name="Google Shape;185;p50"/>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6" name="Google Shape;186;p50"/>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7" name="Google Shape;187;p50"/>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8" name="Google Shape;188;p50"/>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9" name="Google Shape;189;p50"/>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0" name="Google Shape;190;p50"/>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1" name="Google Shape;191;p50"/>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2" name="Google Shape;192;p50"/>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3" name="Google Shape;193;p50"/>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4" name="Google Shape;194;p50"/>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5" name="Google Shape;195;p50"/>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96" name="Google Shape;196;p50"/>
          <p:cNvGrpSpPr/>
          <p:nvPr/>
        </p:nvGrpSpPr>
        <p:grpSpPr>
          <a:xfrm>
            <a:off x="8771775" y="344930"/>
            <a:ext cx="574624" cy="553333"/>
            <a:chOff x="6112106" y="834072"/>
            <a:chExt cx="430968" cy="415000"/>
          </a:xfrm>
        </p:grpSpPr>
        <p:sp>
          <p:nvSpPr>
            <p:cNvPr id="197" name="Google Shape;197;p50"/>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8" name="Google Shape;198;p50"/>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9" name="Google Shape;199;p50"/>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0" name="Google Shape;200;p50"/>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01" name="Google Shape;201;p50"/>
          <p:cNvSpPr/>
          <p:nvPr/>
        </p:nvSpPr>
        <p:spPr>
          <a:xfrm>
            <a:off x="1893276" y="945657"/>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02" name="Google Shape;202;p50"/>
          <p:cNvGrpSpPr/>
          <p:nvPr/>
        </p:nvGrpSpPr>
        <p:grpSpPr>
          <a:xfrm>
            <a:off x="746044" y="4048623"/>
            <a:ext cx="612645" cy="622223"/>
            <a:chOff x="613170" y="2655467"/>
            <a:chExt cx="459484" cy="466667"/>
          </a:xfrm>
        </p:grpSpPr>
        <p:sp>
          <p:nvSpPr>
            <p:cNvPr id="203" name="Google Shape;203;p50"/>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4" name="Google Shape;204;p50"/>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5" name="Google Shape;205;p50"/>
          <p:cNvGrpSpPr/>
          <p:nvPr/>
        </p:nvGrpSpPr>
        <p:grpSpPr>
          <a:xfrm>
            <a:off x="10992571" y="5834835"/>
            <a:ext cx="579845" cy="671669"/>
            <a:chOff x="8603040" y="1317126"/>
            <a:chExt cx="434884" cy="503752"/>
          </a:xfrm>
        </p:grpSpPr>
        <p:sp>
          <p:nvSpPr>
            <p:cNvPr id="206" name="Google Shape;206;p50"/>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7" name="Google Shape;207;p50"/>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8" name="Google Shape;208;p50"/>
          <p:cNvGrpSpPr/>
          <p:nvPr/>
        </p:nvGrpSpPr>
        <p:grpSpPr>
          <a:xfrm>
            <a:off x="10639872" y="382695"/>
            <a:ext cx="1153072" cy="477827"/>
            <a:chOff x="8029479" y="603859"/>
            <a:chExt cx="864804" cy="358370"/>
          </a:xfrm>
        </p:grpSpPr>
        <p:sp>
          <p:nvSpPr>
            <p:cNvPr id="209" name="Google Shape;209;p50"/>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0" name="Google Shape;210;p50"/>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1" name="Google Shape;211;p50"/>
          <p:cNvGrpSpPr/>
          <p:nvPr/>
        </p:nvGrpSpPr>
        <p:grpSpPr>
          <a:xfrm>
            <a:off x="322927" y="1115243"/>
            <a:ext cx="338485" cy="547044"/>
            <a:chOff x="1185170" y="812432"/>
            <a:chExt cx="253864" cy="410283"/>
          </a:xfrm>
        </p:grpSpPr>
        <p:sp>
          <p:nvSpPr>
            <p:cNvPr id="212" name="Google Shape;212;p50"/>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3" name="Google Shape;213;p50"/>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4" name="Google Shape;214;p50"/>
          <p:cNvGrpSpPr/>
          <p:nvPr/>
        </p:nvGrpSpPr>
        <p:grpSpPr>
          <a:xfrm>
            <a:off x="866057" y="453671"/>
            <a:ext cx="372601" cy="531301"/>
            <a:chOff x="1705617" y="591066"/>
            <a:chExt cx="279451" cy="398476"/>
          </a:xfrm>
        </p:grpSpPr>
        <p:sp>
          <p:nvSpPr>
            <p:cNvPr id="215" name="Google Shape;215;p50"/>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6" name="Google Shape;216;p50"/>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7" name="Google Shape;217;p50"/>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18" name="Google Shape;218;p50"/>
          <p:cNvSpPr/>
          <p:nvPr/>
        </p:nvSpPr>
        <p:spPr>
          <a:xfrm>
            <a:off x="1146805" y="1378300"/>
            <a:ext cx="322703"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19" name="Google Shape;219;p50"/>
          <p:cNvGrpSpPr/>
          <p:nvPr/>
        </p:nvGrpSpPr>
        <p:grpSpPr>
          <a:xfrm>
            <a:off x="432526" y="5264401"/>
            <a:ext cx="1239676" cy="1212672"/>
            <a:chOff x="-603806" y="1917476"/>
            <a:chExt cx="929757" cy="909504"/>
          </a:xfrm>
        </p:grpSpPr>
        <p:sp>
          <p:nvSpPr>
            <p:cNvPr id="220" name="Google Shape;220;p50"/>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1" name="Google Shape;221;p50"/>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22" name="Google Shape;222;p50"/>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3" name="Google Shape;223;p50"/>
          <p:cNvSpPr/>
          <p:nvPr/>
        </p:nvSpPr>
        <p:spPr>
          <a:xfrm>
            <a:off x="2185828" y="6272718"/>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4" name="Google Shape;224;p50"/>
          <p:cNvSpPr/>
          <p:nvPr/>
        </p:nvSpPr>
        <p:spPr>
          <a:xfrm>
            <a:off x="11216416" y="1768669"/>
            <a:ext cx="366025"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5" name="Google Shape;225;p50"/>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6" name="Google Shape;226;p50"/>
          <p:cNvSpPr/>
          <p:nvPr/>
        </p:nvSpPr>
        <p:spPr>
          <a:xfrm>
            <a:off x="9535577" y="4778469"/>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7" name="Google Shape;227;p50"/>
          <p:cNvSpPr/>
          <p:nvPr/>
        </p:nvSpPr>
        <p:spPr>
          <a:xfrm>
            <a:off x="2358525" y="166300"/>
            <a:ext cx="918289"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8" name="Google Shape;228;p50"/>
          <p:cNvSpPr/>
          <p:nvPr/>
        </p:nvSpPr>
        <p:spPr>
          <a:xfrm>
            <a:off x="351200" y="4822647"/>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3791896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229"/>
        <p:cNvGrpSpPr/>
        <p:nvPr/>
      </p:nvGrpSpPr>
      <p:grpSpPr>
        <a:xfrm>
          <a:off x="0" y="0"/>
          <a:ext cx="0" cy="0"/>
          <a:chOff x="0" y="0"/>
          <a:chExt cx="0" cy="0"/>
        </a:xfrm>
      </p:grpSpPr>
      <p:grpSp>
        <p:nvGrpSpPr>
          <p:cNvPr id="230" name="Google Shape;230;p51"/>
          <p:cNvGrpSpPr/>
          <p:nvPr/>
        </p:nvGrpSpPr>
        <p:grpSpPr>
          <a:xfrm>
            <a:off x="1609000" y="18234"/>
            <a:ext cx="9063133" cy="3138133"/>
            <a:chOff x="216150" y="13675"/>
            <a:chExt cx="6797350" cy="2353600"/>
          </a:xfrm>
        </p:grpSpPr>
        <p:sp>
          <p:nvSpPr>
            <p:cNvPr id="231" name="Google Shape;231;p51"/>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2" name="Google Shape;232;p51"/>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3" name="Google Shape;233;p51"/>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4" name="Google Shape;234;p51"/>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5" name="Google Shape;235;p51"/>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6" name="Google Shape;236;p51"/>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7" name="Google Shape;237;p51"/>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8" name="Google Shape;238;p51"/>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9" name="Google Shape;239;p51"/>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0" name="Google Shape;240;p51"/>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1" name="Google Shape;241;p51"/>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2" name="Google Shape;242;p51"/>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3" name="Google Shape;243;p51"/>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4" name="Google Shape;244;p51"/>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5" name="Google Shape;245;p51"/>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6" name="Google Shape;246;p51"/>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7" name="Google Shape;247;p51"/>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8" name="Google Shape;248;p51"/>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9" name="Google Shape;249;p51"/>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0" name="Google Shape;250;p51"/>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1" name="Google Shape;251;p51"/>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2" name="Google Shape;252;p51"/>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3" name="Google Shape;253;p51"/>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4" name="Google Shape;254;p51"/>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5" name="Google Shape;255;p51"/>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6" name="Google Shape;256;p51"/>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7" name="Google Shape;257;p51"/>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8" name="Google Shape;258;p51"/>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9" name="Google Shape;259;p51"/>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0" name="Google Shape;260;p51"/>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1" name="Google Shape;261;p51"/>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2" name="Google Shape;262;p51"/>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3" name="Google Shape;263;p51"/>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4" name="Google Shape;264;p51"/>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5" name="Google Shape;265;p51"/>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6" name="Google Shape;266;p51"/>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7" name="Google Shape;267;p51"/>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8" name="Google Shape;268;p51"/>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9" name="Google Shape;269;p51"/>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70" name="Google Shape;270;p51"/>
          <p:cNvSpPr/>
          <p:nvPr/>
        </p:nvSpPr>
        <p:spPr>
          <a:xfrm>
            <a:off x="-166" y="1485500"/>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1" name="Google Shape;271;p51"/>
          <p:cNvSpPr/>
          <p:nvPr/>
        </p:nvSpPr>
        <p:spPr>
          <a:xfrm>
            <a:off x="1"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2" name="Google Shape;272;p51"/>
          <p:cNvSpPr txBox="1">
            <a:spLocks noGrp="1"/>
          </p:cNvSpPr>
          <p:nvPr>
            <p:ph type="title"/>
          </p:nvPr>
        </p:nvSpPr>
        <p:spPr>
          <a:xfrm>
            <a:off x="2806600" y="2510033"/>
            <a:ext cx="6578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73" name="Google Shape;273;p51"/>
          <p:cNvSpPr txBox="1">
            <a:spLocks noGrp="1"/>
          </p:cNvSpPr>
          <p:nvPr>
            <p:ph type="subTitle" idx="1"/>
          </p:nvPr>
        </p:nvSpPr>
        <p:spPr>
          <a:xfrm>
            <a:off x="3189200" y="37415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274" name="Google Shape;274;p51"/>
          <p:cNvSpPr txBox="1">
            <a:spLocks noGrp="1"/>
          </p:cNvSpPr>
          <p:nvPr>
            <p:ph type="subTitle" idx="2"/>
          </p:nvPr>
        </p:nvSpPr>
        <p:spPr>
          <a:xfrm>
            <a:off x="3189200" y="4846477"/>
            <a:ext cx="58136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02F2F"/>
              </a:buClr>
              <a:buSzPts val="1800"/>
              <a:buNone/>
              <a:defRPr sz="1867"/>
            </a:lvl1pPr>
            <a:lvl2pPr lvl="1" algn="ctr">
              <a:lnSpc>
                <a:spcPct val="100000"/>
              </a:lnSpc>
              <a:spcBef>
                <a:spcPts val="2133"/>
              </a:spcBef>
              <a:spcAft>
                <a:spcPts val="0"/>
              </a:spcAft>
              <a:buClr>
                <a:srgbClr val="302F2F"/>
              </a:buClr>
              <a:buSzPts val="1400"/>
              <a:buNone/>
              <a:defRPr>
                <a:solidFill>
                  <a:srgbClr val="302F2F"/>
                </a:solidFill>
              </a:defRPr>
            </a:lvl2pPr>
            <a:lvl3pPr lvl="2" algn="ctr">
              <a:lnSpc>
                <a:spcPct val="100000"/>
              </a:lnSpc>
              <a:spcBef>
                <a:spcPts val="2133"/>
              </a:spcBef>
              <a:spcAft>
                <a:spcPts val="0"/>
              </a:spcAft>
              <a:buClr>
                <a:srgbClr val="302F2F"/>
              </a:buClr>
              <a:buSzPts val="1400"/>
              <a:buNone/>
              <a:defRPr>
                <a:solidFill>
                  <a:srgbClr val="302F2F"/>
                </a:solidFill>
              </a:defRPr>
            </a:lvl3pPr>
            <a:lvl4pPr lvl="3" algn="ctr">
              <a:lnSpc>
                <a:spcPct val="100000"/>
              </a:lnSpc>
              <a:spcBef>
                <a:spcPts val="2133"/>
              </a:spcBef>
              <a:spcAft>
                <a:spcPts val="0"/>
              </a:spcAft>
              <a:buClr>
                <a:srgbClr val="302F2F"/>
              </a:buClr>
              <a:buSzPts val="1400"/>
              <a:buNone/>
              <a:defRPr>
                <a:solidFill>
                  <a:srgbClr val="302F2F"/>
                </a:solidFill>
              </a:defRPr>
            </a:lvl4pPr>
            <a:lvl5pPr lvl="4" algn="ctr">
              <a:lnSpc>
                <a:spcPct val="100000"/>
              </a:lnSpc>
              <a:spcBef>
                <a:spcPts val="2133"/>
              </a:spcBef>
              <a:spcAft>
                <a:spcPts val="0"/>
              </a:spcAft>
              <a:buClr>
                <a:srgbClr val="302F2F"/>
              </a:buClr>
              <a:buSzPts val="1400"/>
              <a:buNone/>
              <a:defRPr>
                <a:solidFill>
                  <a:srgbClr val="302F2F"/>
                </a:solidFill>
              </a:defRPr>
            </a:lvl5pPr>
            <a:lvl6pPr lvl="5" algn="ctr">
              <a:lnSpc>
                <a:spcPct val="100000"/>
              </a:lnSpc>
              <a:spcBef>
                <a:spcPts val="2133"/>
              </a:spcBef>
              <a:spcAft>
                <a:spcPts val="0"/>
              </a:spcAft>
              <a:buClr>
                <a:srgbClr val="302F2F"/>
              </a:buClr>
              <a:buSzPts val="1400"/>
              <a:buNone/>
              <a:defRPr>
                <a:solidFill>
                  <a:srgbClr val="302F2F"/>
                </a:solidFill>
              </a:defRPr>
            </a:lvl6pPr>
            <a:lvl7pPr lvl="6" algn="ctr">
              <a:lnSpc>
                <a:spcPct val="100000"/>
              </a:lnSpc>
              <a:spcBef>
                <a:spcPts val="2133"/>
              </a:spcBef>
              <a:spcAft>
                <a:spcPts val="0"/>
              </a:spcAft>
              <a:buClr>
                <a:srgbClr val="302F2F"/>
              </a:buClr>
              <a:buSzPts val="1400"/>
              <a:buNone/>
              <a:defRPr>
                <a:solidFill>
                  <a:srgbClr val="302F2F"/>
                </a:solidFill>
              </a:defRPr>
            </a:lvl7pPr>
            <a:lvl8pPr lvl="7" algn="ctr">
              <a:lnSpc>
                <a:spcPct val="100000"/>
              </a:lnSpc>
              <a:spcBef>
                <a:spcPts val="2133"/>
              </a:spcBef>
              <a:spcAft>
                <a:spcPts val="0"/>
              </a:spcAft>
              <a:buClr>
                <a:srgbClr val="302F2F"/>
              </a:buClr>
              <a:buSzPts val="1400"/>
              <a:buNone/>
              <a:defRPr>
                <a:solidFill>
                  <a:srgbClr val="302F2F"/>
                </a:solidFill>
              </a:defRPr>
            </a:lvl8pPr>
            <a:lvl9pPr lvl="8" algn="ctr">
              <a:lnSpc>
                <a:spcPct val="100000"/>
              </a:lnSpc>
              <a:spcBef>
                <a:spcPts val="2133"/>
              </a:spcBef>
              <a:spcAft>
                <a:spcPts val="2133"/>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2141713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0">
  <p:cSld name="Title and text 20">
    <p:spTree>
      <p:nvGrpSpPr>
        <p:cNvPr id="1" name="Shape 275"/>
        <p:cNvGrpSpPr/>
        <p:nvPr/>
      </p:nvGrpSpPr>
      <p:grpSpPr>
        <a:xfrm>
          <a:off x="0" y="0"/>
          <a:ext cx="0" cy="0"/>
          <a:chOff x="0" y="0"/>
          <a:chExt cx="0" cy="0"/>
        </a:xfrm>
      </p:grpSpPr>
      <p:grpSp>
        <p:nvGrpSpPr>
          <p:cNvPr id="276" name="Google Shape;276;p52"/>
          <p:cNvGrpSpPr/>
          <p:nvPr/>
        </p:nvGrpSpPr>
        <p:grpSpPr>
          <a:xfrm>
            <a:off x="-1075872" y="-1993898"/>
            <a:ext cx="14572141" cy="10286977"/>
            <a:chOff x="-806904" y="-1495424"/>
            <a:chExt cx="10929107" cy="7715233"/>
          </a:xfrm>
        </p:grpSpPr>
        <p:grpSp>
          <p:nvGrpSpPr>
            <p:cNvPr id="277" name="Google Shape;277;p52"/>
            <p:cNvGrpSpPr/>
            <p:nvPr/>
          </p:nvGrpSpPr>
          <p:grpSpPr>
            <a:xfrm>
              <a:off x="-806904" y="-1495424"/>
              <a:ext cx="10929107" cy="7715233"/>
              <a:chOff x="-806904" y="-1495424"/>
              <a:chExt cx="10929107" cy="7715233"/>
            </a:xfrm>
          </p:grpSpPr>
          <p:sp>
            <p:nvSpPr>
              <p:cNvPr id="278" name="Google Shape;278;p52"/>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9" name="Google Shape;279;p52"/>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0" name="Google Shape;280;p52"/>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1" name="Google Shape;281;p52"/>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82" name="Google Shape;282;p52"/>
            <p:cNvGrpSpPr/>
            <p:nvPr/>
          </p:nvGrpSpPr>
          <p:grpSpPr>
            <a:xfrm>
              <a:off x="-424859" y="-40938"/>
              <a:ext cx="9691255" cy="5462318"/>
              <a:chOff x="-424859" y="-40938"/>
              <a:chExt cx="9691255" cy="5462318"/>
            </a:xfrm>
          </p:grpSpPr>
          <p:grpSp>
            <p:nvGrpSpPr>
              <p:cNvPr id="283" name="Google Shape;283;p52"/>
              <p:cNvGrpSpPr/>
              <p:nvPr/>
            </p:nvGrpSpPr>
            <p:grpSpPr>
              <a:xfrm>
                <a:off x="-424859" y="35242"/>
                <a:ext cx="2331949" cy="1462633"/>
                <a:chOff x="-1959" y="72142"/>
                <a:chExt cx="2331949" cy="1462633"/>
              </a:xfrm>
            </p:grpSpPr>
            <p:sp>
              <p:nvSpPr>
                <p:cNvPr id="284" name="Google Shape;284;p52"/>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5" name="Google Shape;285;p52"/>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6" name="Google Shape;286;p52"/>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7" name="Google Shape;287;p52"/>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8" name="Google Shape;288;p52"/>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9" name="Google Shape;289;p52"/>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0" name="Google Shape;290;p52"/>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1" name="Google Shape;291;p52"/>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2" name="Google Shape;292;p52"/>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3" name="Google Shape;293;p52"/>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94" name="Google Shape;294;p52"/>
              <p:cNvGrpSpPr/>
              <p:nvPr/>
            </p:nvGrpSpPr>
            <p:grpSpPr>
              <a:xfrm>
                <a:off x="8248107" y="-40938"/>
                <a:ext cx="1018289" cy="869403"/>
                <a:chOff x="8095707" y="35262"/>
                <a:chExt cx="1018289" cy="869403"/>
              </a:xfrm>
            </p:grpSpPr>
            <p:sp>
              <p:nvSpPr>
                <p:cNvPr id="295" name="Google Shape;295;p52"/>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6" name="Google Shape;296;p52"/>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7" name="Google Shape;297;p52"/>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8" name="Google Shape;298;p52"/>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99" name="Google Shape;299;p52"/>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0" name="Google Shape;300;p52"/>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01" name="Google Shape;301;p52"/>
              <p:cNvGrpSpPr/>
              <p:nvPr/>
            </p:nvGrpSpPr>
            <p:grpSpPr>
              <a:xfrm>
                <a:off x="7278071" y="4340978"/>
                <a:ext cx="963391" cy="816386"/>
                <a:chOff x="7278071" y="4340978"/>
                <a:chExt cx="963391" cy="816386"/>
              </a:xfrm>
            </p:grpSpPr>
            <p:sp>
              <p:nvSpPr>
                <p:cNvPr id="302" name="Google Shape;302;p52"/>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3" name="Google Shape;303;p52"/>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4" name="Google Shape;304;p52"/>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5" name="Google Shape;305;p52"/>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6" name="Google Shape;306;p52"/>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07" name="Google Shape;307;p52"/>
              <p:cNvGrpSpPr/>
              <p:nvPr/>
            </p:nvGrpSpPr>
            <p:grpSpPr>
              <a:xfrm>
                <a:off x="8203695" y="3930106"/>
                <a:ext cx="959192" cy="1227171"/>
                <a:chOff x="8127495" y="3930106"/>
                <a:chExt cx="959192" cy="1227171"/>
              </a:xfrm>
            </p:grpSpPr>
            <p:sp>
              <p:nvSpPr>
                <p:cNvPr id="308" name="Google Shape;308;p52"/>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9" name="Google Shape;309;p52"/>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0" name="Google Shape;310;p52"/>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1" name="Google Shape;311;p52"/>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2" name="Google Shape;312;p52"/>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3" name="Google Shape;313;p52"/>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14" name="Google Shape;314;p52"/>
              <p:cNvGrpSpPr/>
              <p:nvPr/>
            </p:nvGrpSpPr>
            <p:grpSpPr>
              <a:xfrm>
                <a:off x="59703" y="2743096"/>
                <a:ext cx="683599" cy="1573385"/>
                <a:chOff x="59703" y="2743096"/>
                <a:chExt cx="683599" cy="1573385"/>
              </a:xfrm>
            </p:grpSpPr>
            <p:sp>
              <p:nvSpPr>
                <p:cNvPr id="315" name="Google Shape;315;p52"/>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6" name="Google Shape;316;p52"/>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7" name="Google Shape;317;p52"/>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8" name="Google Shape;318;p52"/>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9" name="Google Shape;319;p52"/>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0" name="Google Shape;320;p52"/>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1" name="Google Shape;321;p52"/>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22" name="Google Shape;322;p52"/>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3" name="Google Shape;323;p52"/>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24" name="Google Shape;324;p52"/>
              <p:cNvGrpSpPr/>
              <p:nvPr/>
            </p:nvGrpSpPr>
            <p:grpSpPr>
              <a:xfrm>
                <a:off x="4082790" y="4635652"/>
                <a:ext cx="2146116" cy="477728"/>
                <a:chOff x="4082790" y="4635652"/>
                <a:chExt cx="2146116" cy="477728"/>
              </a:xfrm>
            </p:grpSpPr>
            <p:grpSp>
              <p:nvGrpSpPr>
                <p:cNvPr id="325" name="Google Shape;325;p52"/>
                <p:cNvGrpSpPr/>
                <p:nvPr/>
              </p:nvGrpSpPr>
              <p:grpSpPr>
                <a:xfrm>
                  <a:off x="4582640" y="4635652"/>
                  <a:ext cx="1323041" cy="477728"/>
                  <a:chOff x="4582640" y="4635652"/>
                  <a:chExt cx="1323041" cy="477728"/>
                </a:xfrm>
              </p:grpSpPr>
              <p:sp>
                <p:nvSpPr>
                  <p:cNvPr id="326" name="Google Shape;326;p52"/>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7" name="Google Shape;327;p52"/>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8" name="Google Shape;328;p52"/>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9" name="Google Shape;329;p52"/>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0" name="Google Shape;330;p52"/>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1" name="Google Shape;331;p52"/>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2" name="Google Shape;332;p52"/>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3" name="Google Shape;333;p52"/>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34" name="Google Shape;334;p52"/>
              <p:cNvGrpSpPr/>
              <p:nvPr/>
            </p:nvGrpSpPr>
            <p:grpSpPr>
              <a:xfrm rot="1048584">
                <a:off x="3285723" y="49056"/>
                <a:ext cx="367888" cy="435609"/>
                <a:chOff x="3285879" y="49036"/>
                <a:chExt cx="367903" cy="435628"/>
              </a:xfrm>
            </p:grpSpPr>
            <p:sp>
              <p:nvSpPr>
                <p:cNvPr id="335" name="Google Shape;335;p52"/>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6" name="Google Shape;336;p52"/>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7" name="Google Shape;337;p52"/>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8" name="Google Shape;338;p52"/>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9" name="Google Shape;339;p52"/>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0" name="Google Shape;340;p52"/>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1" name="Google Shape;341;p52"/>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2" name="Google Shape;342;p52"/>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3" name="Google Shape;343;p52"/>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4" name="Google Shape;344;p52"/>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45" name="Google Shape;345;p52"/>
              <p:cNvGrpSpPr/>
              <p:nvPr/>
            </p:nvGrpSpPr>
            <p:grpSpPr>
              <a:xfrm>
                <a:off x="197760" y="1665825"/>
                <a:ext cx="329711" cy="561004"/>
                <a:chOff x="197760" y="1665825"/>
                <a:chExt cx="329711" cy="561004"/>
              </a:xfrm>
            </p:grpSpPr>
            <p:sp>
              <p:nvSpPr>
                <p:cNvPr id="346" name="Google Shape;346;p52"/>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7" name="Google Shape;347;p52"/>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grpSp>
      <p:sp>
        <p:nvSpPr>
          <p:cNvPr id="348" name="Google Shape;348;p52"/>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9" name="Google Shape;349;p52"/>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7333"/>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350" name="Google Shape;350;p52"/>
          <p:cNvSpPr txBox="1">
            <a:spLocks noGrp="1"/>
          </p:cNvSpPr>
          <p:nvPr>
            <p:ph type="subTitle" idx="1"/>
          </p:nvPr>
        </p:nvSpPr>
        <p:spPr>
          <a:xfrm>
            <a:off x="3189200" y="27823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1" name="Google Shape;351;p52"/>
          <p:cNvSpPr txBox="1">
            <a:spLocks noGrp="1"/>
          </p:cNvSpPr>
          <p:nvPr>
            <p:ph type="subTitle" idx="2"/>
          </p:nvPr>
        </p:nvSpPr>
        <p:spPr>
          <a:xfrm>
            <a:off x="3189200" y="38618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2" name="Google Shape;352;p52"/>
          <p:cNvSpPr txBox="1">
            <a:spLocks noGrp="1"/>
          </p:cNvSpPr>
          <p:nvPr>
            <p:ph type="subTitle" idx="3"/>
          </p:nvPr>
        </p:nvSpPr>
        <p:spPr>
          <a:xfrm>
            <a:off x="19684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3" name="Google Shape;353;p52"/>
          <p:cNvSpPr txBox="1">
            <a:spLocks noGrp="1"/>
          </p:cNvSpPr>
          <p:nvPr>
            <p:ph type="subTitle" idx="4"/>
          </p:nvPr>
        </p:nvSpPr>
        <p:spPr>
          <a:xfrm>
            <a:off x="73532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4" name="Google Shape;354;p52"/>
          <p:cNvSpPr txBox="1">
            <a:spLocks noGrp="1"/>
          </p:cNvSpPr>
          <p:nvPr>
            <p:ph type="subTitle" idx="5"/>
          </p:nvPr>
        </p:nvSpPr>
        <p:spPr>
          <a:xfrm>
            <a:off x="2930000" y="2134625"/>
            <a:ext cx="633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4001206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55"/>
        <p:cNvGrpSpPr/>
        <p:nvPr/>
      </p:nvGrpSpPr>
      <p:grpSpPr>
        <a:xfrm>
          <a:off x="0" y="0"/>
          <a:ext cx="0" cy="0"/>
          <a:chOff x="0" y="0"/>
          <a:chExt cx="0" cy="0"/>
        </a:xfrm>
      </p:grpSpPr>
      <p:sp>
        <p:nvSpPr>
          <p:cNvPr id="356" name="Google Shape;356;p53"/>
          <p:cNvSpPr/>
          <p:nvPr/>
        </p:nvSpPr>
        <p:spPr>
          <a:xfrm>
            <a:off x="-166" y="774300"/>
            <a:ext cx="12191647" cy="3150957"/>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7" name="Google Shape;357;p53"/>
          <p:cNvSpPr/>
          <p:nvPr/>
        </p:nvSpPr>
        <p:spPr>
          <a:xfrm>
            <a:off x="1" y="836790"/>
            <a:ext cx="12191647" cy="3113916"/>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8" name="Google Shape;358;p53"/>
          <p:cNvSpPr/>
          <p:nvPr/>
        </p:nvSpPr>
        <p:spPr>
          <a:xfrm rot="10800000">
            <a:off x="-12" y="2648337"/>
            <a:ext cx="12191647" cy="3842364"/>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9" name="Google Shape;359;p53"/>
          <p:cNvSpPr/>
          <p:nvPr/>
        </p:nvSpPr>
        <p:spPr>
          <a:xfrm rot="10800000">
            <a:off x="-180" y="2617159"/>
            <a:ext cx="12191647" cy="37973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454831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grpSp>
        <p:nvGrpSpPr>
          <p:cNvPr id="361" name="Google Shape;361;p54"/>
          <p:cNvGrpSpPr/>
          <p:nvPr/>
        </p:nvGrpSpPr>
        <p:grpSpPr>
          <a:xfrm>
            <a:off x="10913" y="174093"/>
            <a:ext cx="12434971" cy="6551200"/>
            <a:chOff x="-11500" y="75650"/>
            <a:chExt cx="9202909" cy="4913400"/>
          </a:xfrm>
        </p:grpSpPr>
        <p:sp>
          <p:nvSpPr>
            <p:cNvPr id="362" name="Google Shape;362;p54"/>
            <p:cNvSpPr/>
            <p:nvPr/>
          </p:nvSpPr>
          <p:spPr>
            <a:xfrm>
              <a:off x="-11500" y="756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3" name="Google Shape;363;p54"/>
            <p:cNvSpPr/>
            <p:nvPr/>
          </p:nvSpPr>
          <p:spPr>
            <a:xfrm>
              <a:off x="-11500" y="2726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4" name="Google Shape;364;p54"/>
            <p:cNvSpPr/>
            <p:nvPr/>
          </p:nvSpPr>
          <p:spPr>
            <a:xfrm>
              <a:off x="-11500" y="4697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5" name="Google Shape;365;p54"/>
            <p:cNvSpPr/>
            <p:nvPr/>
          </p:nvSpPr>
          <p:spPr>
            <a:xfrm>
              <a:off x="-11500" y="6667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6" name="Google Shape;366;p54"/>
            <p:cNvSpPr/>
            <p:nvPr/>
          </p:nvSpPr>
          <p:spPr>
            <a:xfrm>
              <a:off x="-11500" y="8613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7" name="Google Shape;367;p54"/>
            <p:cNvSpPr/>
            <p:nvPr/>
          </p:nvSpPr>
          <p:spPr>
            <a:xfrm>
              <a:off x="-11500" y="10583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8" name="Google Shape;368;p54"/>
            <p:cNvSpPr/>
            <p:nvPr/>
          </p:nvSpPr>
          <p:spPr>
            <a:xfrm>
              <a:off x="-11500" y="12553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9" name="Google Shape;369;p54"/>
            <p:cNvSpPr/>
            <p:nvPr/>
          </p:nvSpPr>
          <p:spPr>
            <a:xfrm>
              <a:off x="-11500" y="14504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0" name="Google Shape;370;p54"/>
            <p:cNvSpPr/>
            <p:nvPr/>
          </p:nvSpPr>
          <p:spPr>
            <a:xfrm>
              <a:off x="-11500" y="16474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1" name="Google Shape;371;p54"/>
            <p:cNvSpPr/>
            <p:nvPr/>
          </p:nvSpPr>
          <p:spPr>
            <a:xfrm>
              <a:off x="-11500" y="18444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2" name="Google Shape;372;p54"/>
            <p:cNvSpPr/>
            <p:nvPr/>
          </p:nvSpPr>
          <p:spPr>
            <a:xfrm>
              <a:off x="-11500" y="20414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3" name="Google Shape;373;p54"/>
            <p:cNvSpPr/>
            <p:nvPr/>
          </p:nvSpPr>
          <p:spPr>
            <a:xfrm>
              <a:off x="-11500" y="22365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4" name="Google Shape;374;p54"/>
            <p:cNvSpPr/>
            <p:nvPr/>
          </p:nvSpPr>
          <p:spPr>
            <a:xfrm>
              <a:off x="-11500" y="24335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5" name="Google Shape;375;p54"/>
            <p:cNvSpPr/>
            <p:nvPr/>
          </p:nvSpPr>
          <p:spPr>
            <a:xfrm>
              <a:off x="-11500" y="26306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6" name="Google Shape;376;p54"/>
            <p:cNvSpPr/>
            <p:nvPr/>
          </p:nvSpPr>
          <p:spPr>
            <a:xfrm>
              <a:off x="-11500" y="28276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7" name="Google Shape;377;p54"/>
            <p:cNvSpPr/>
            <p:nvPr/>
          </p:nvSpPr>
          <p:spPr>
            <a:xfrm>
              <a:off x="-11500" y="30226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8" name="Google Shape;378;p54"/>
            <p:cNvSpPr/>
            <p:nvPr/>
          </p:nvSpPr>
          <p:spPr>
            <a:xfrm>
              <a:off x="-11500" y="32197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9" name="Google Shape;379;p54"/>
            <p:cNvSpPr/>
            <p:nvPr/>
          </p:nvSpPr>
          <p:spPr>
            <a:xfrm>
              <a:off x="-11500" y="34167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0" name="Google Shape;380;p54"/>
            <p:cNvSpPr/>
            <p:nvPr/>
          </p:nvSpPr>
          <p:spPr>
            <a:xfrm>
              <a:off x="-11500" y="36137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1" name="Google Shape;381;p54"/>
            <p:cNvSpPr/>
            <p:nvPr/>
          </p:nvSpPr>
          <p:spPr>
            <a:xfrm>
              <a:off x="-11500" y="38088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2" name="Google Shape;382;p54"/>
            <p:cNvSpPr/>
            <p:nvPr/>
          </p:nvSpPr>
          <p:spPr>
            <a:xfrm>
              <a:off x="-11500" y="40058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3" name="Google Shape;383;p54"/>
            <p:cNvSpPr/>
            <p:nvPr/>
          </p:nvSpPr>
          <p:spPr>
            <a:xfrm>
              <a:off x="-11500" y="42028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4" name="Google Shape;384;p54"/>
            <p:cNvSpPr/>
            <p:nvPr/>
          </p:nvSpPr>
          <p:spPr>
            <a:xfrm>
              <a:off x="-11500" y="43979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5" name="Google Shape;385;p54"/>
            <p:cNvSpPr/>
            <p:nvPr/>
          </p:nvSpPr>
          <p:spPr>
            <a:xfrm>
              <a:off x="-11500" y="45949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6" name="Google Shape;386;p54"/>
            <p:cNvSpPr/>
            <p:nvPr/>
          </p:nvSpPr>
          <p:spPr>
            <a:xfrm>
              <a:off x="-11500" y="47920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7" name="Google Shape;387;p54"/>
            <p:cNvSpPr/>
            <p:nvPr/>
          </p:nvSpPr>
          <p:spPr>
            <a:xfrm>
              <a:off x="-11500" y="49890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88" name="Google Shape;388;p54"/>
          <p:cNvSpPr/>
          <p:nvPr/>
        </p:nvSpPr>
        <p:spPr>
          <a:xfrm rot="-5400000">
            <a:off x="-3142400" y="2762900"/>
            <a:ext cx="7386800" cy="120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9" name="Google Shape;389;p54"/>
          <p:cNvSpPr/>
          <p:nvPr/>
        </p:nvSpPr>
        <p:spPr>
          <a:xfrm>
            <a:off x="1140067" y="-328533"/>
            <a:ext cx="40867" cy="7343165"/>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0" name="Google Shape;390;p54"/>
          <p:cNvSpPr/>
          <p:nvPr/>
        </p:nvSpPr>
        <p:spPr>
          <a:xfrm rot="-5400000">
            <a:off x="386000" y="5591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1" name="Google Shape;391;p54"/>
          <p:cNvSpPr/>
          <p:nvPr/>
        </p:nvSpPr>
        <p:spPr>
          <a:xfrm rot="-5400000">
            <a:off x="386000" y="765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500393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392"/>
        <p:cNvGrpSpPr/>
        <p:nvPr/>
      </p:nvGrpSpPr>
      <p:grpSpPr>
        <a:xfrm>
          <a:off x="0" y="0"/>
          <a:ext cx="0" cy="0"/>
          <a:chOff x="0" y="0"/>
          <a:chExt cx="0" cy="0"/>
        </a:xfrm>
      </p:grpSpPr>
      <p:sp>
        <p:nvSpPr>
          <p:cNvPr id="393" name="Google Shape;393;p55"/>
          <p:cNvSpPr/>
          <p:nvPr/>
        </p:nvSpPr>
        <p:spPr>
          <a:xfrm>
            <a:off x="1023670" y="292667"/>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156768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394"/>
        <p:cNvGrpSpPr/>
        <p:nvPr/>
      </p:nvGrpSpPr>
      <p:grpSpPr>
        <a:xfrm>
          <a:off x="0" y="0"/>
          <a:ext cx="0" cy="0"/>
          <a:chOff x="0" y="0"/>
          <a:chExt cx="0" cy="0"/>
        </a:xfrm>
      </p:grpSpPr>
      <p:sp>
        <p:nvSpPr>
          <p:cNvPr id="395" name="Google Shape;395;p56"/>
          <p:cNvSpPr/>
          <p:nvPr/>
        </p:nvSpPr>
        <p:spPr>
          <a:xfrm>
            <a:off x="891501" y="820839"/>
            <a:ext cx="10291903" cy="522974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6" name="Google Shape;396;p56"/>
          <p:cNvSpPr/>
          <p:nvPr/>
        </p:nvSpPr>
        <p:spPr>
          <a:xfrm>
            <a:off x="838633" y="776305"/>
            <a:ext cx="10377952" cy="5305393"/>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1500445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B8267-874C-4059-ACDA-F348637068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00384C-B81F-4FC4-8A58-286F8992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E4B17E0-C76E-4040-A7C9-06DB12239E0D}"/>
              </a:ext>
            </a:extLst>
          </p:cNvPr>
          <p:cNvSpPr>
            <a:spLocks noGrp="1"/>
          </p:cNvSpPr>
          <p:nvPr>
            <p:ph type="dt" sz="half" idx="10"/>
          </p:nvPr>
        </p:nvSpPr>
        <p:spPr/>
        <p:txBody>
          <a:bodyPr/>
          <a:lstStyle/>
          <a:p>
            <a:fld id="{59BB2D0D-3CF8-4FA5-9EB2-7C4E21EA487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BB78D3AF-ABA0-48D9-9ECC-91107D1B4F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B78FA6-04CD-40ED-83FC-92589BCB4A64}"/>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3547802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B94C00-348C-4897-B7CC-807A2250F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B1701D-59C4-49A2-8E3E-1D39CED593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4FC5F-9335-45CE-9114-6072C17C13D9}"/>
              </a:ext>
            </a:extLst>
          </p:cNvPr>
          <p:cNvSpPr>
            <a:spLocks noGrp="1"/>
          </p:cNvSpPr>
          <p:nvPr>
            <p:ph type="dt" sz="half" idx="10"/>
          </p:nvPr>
        </p:nvSpPr>
        <p:spPr/>
        <p:txBody>
          <a:bodyPr/>
          <a:lstStyle/>
          <a:p>
            <a:fld id="{59BB2D0D-3CF8-4FA5-9EB2-7C4E21EA487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D5E6F90F-E4B2-41B1-A675-78B45CFED0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A929D-7C6F-4464-9B0F-C2392DB6269C}"/>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284744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2172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B6B29-7C37-4AEE-A30D-7758695D99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813004-478A-441D-9CC0-A4171FAC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0C9E9F8-8E4E-411E-98DA-97E68E74214F}"/>
              </a:ext>
            </a:extLst>
          </p:cNvPr>
          <p:cNvSpPr>
            <a:spLocks noGrp="1"/>
          </p:cNvSpPr>
          <p:nvPr>
            <p:ph type="dt" sz="half" idx="10"/>
          </p:nvPr>
        </p:nvSpPr>
        <p:spPr/>
        <p:txBody>
          <a:bodyPr/>
          <a:lstStyle/>
          <a:p>
            <a:fld id="{59BB2D0D-3CF8-4FA5-9EB2-7C4E21EA4873}"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07A63DA9-1DDE-4C9D-A81E-78443029C9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8B5319-0ED3-4C05-A10B-F69F70E74358}"/>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4056421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6DE625-C580-4F86-A319-092D38C4237C}"/>
              </a:ext>
            </a:extLst>
          </p:cNvPr>
          <p:cNvSpPr>
            <a:spLocks noGrp="1"/>
          </p:cNvSpPr>
          <p:nvPr>
            <p:ph type="dt" sz="half" idx="10"/>
          </p:nvPr>
        </p:nvSpPr>
        <p:spPr/>
        <p:txBody>
          <a:bodyPr/>
          <a:lstStyle/>
          <a:p>
            <a:fld id="{59BB2D0D-3CF8-4FA5-9EB2-7C4E21EA4873}"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B3AFFF76-776B-4852-B91B-5616D30116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420EFE-2A36-446D-9282-1D1971DD6B27}"/>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156359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011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6367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1929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5431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58063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7540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2026/1/11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652068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2800"/>
              <a:buFont typeface="Neucha"/>
              <a:buNone/>
              <a:defRPr sz="2800" b="0" i="0" u="none" strike="noStrike" cap="none">
                <a:solidFill>
                  <a:schemeClr val="accent2"/>
                </a:solidFill>
                <a:latin typeface="Neucha"/>
                <a:ea typeface="Neucha"/>
                <a:cs typeface="Neucha"/>
                <a:sym typeface="Neucha"/>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30559703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AE86FC2-AC35-49D3-A6AF-875F93D5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16F60372-5458-4399-B0CC-B05EF8C8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DEF0720-46E9-4033-A1B8-3C6472B2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pPr/>
              <a:t>2026/1/11</a:t>
            </a:fld>
            <a:endParaRPr lang="zh-CN" altLang="en-US" dirty="0"/>
          </a:p>
        </p:txBody>
      </p:sp>
      <p:sp>
        <p:nvSpPr>
          <p:cNvPr id="5" name="页脚占位符 4">
            <a:extLst>
              <a:ext uri="{FF2B5EF4-FFF2-40B4-BE49-F238E27FC236}">
                <a16:creationId xmlns:a16="http://schemas.microsoft.com/office/drawing/2014/main" id="{E94FDA6D-459A-4C74-900B-7007765D7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AEACE33C-BB66-4D79-8354-2C8CAB12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pPr/>
              <a:t>‹#›</a:t>
            </a:fld>
            <a:endParaRPr lang="zh-CN" altLang="en-US" dirty="0"/>
          </a:p>
        </p:txBody>
      </p:sp>
      <p:grpSp>
        <p:nvGrpSpPr>
          <p:cNvPr id="7" name="组合 6">
            <a:extLst>
              <a:ext uri="{FF2B5EF4-FFF2-40B4-BE49-F238E27FC236}">
                <a16:creationId xmlns:a16="http://schemas.microsoft.com/office/drawing/2014/main"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a16="http://schemas.microsoft.com/office/drawing/2014/main"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a16="http://schemas.microsoft.com/office/drawing/2014/main"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a16="http://schemas.microsoft.com/office/drawing/2014/main"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1543179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6.jp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jfif"/><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1.png"/><Relationship Id="rId4" Type="http://schemas.microsoft.com/office/2007/relationships/hdphoto" Target="../media/hdphoto3.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slide" Target="slide16.xml"/><Relationship Id="rId5" Type="http://schemas.microsoft.com/office/2007/relationships/hdphoto" Target="../media/hdphoto7.wdp"/><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7.gif"/><Relationship Id="rId5" Type="http://schemas.microsoft.com/office/2007/relationships/hdphoto" Target="../media/hdphoto7.wdp"/><Relationship Id="rId10" Type="http://schemas.openxmlformats.org/officeDocument/2006/relationships/image" Target="../media/image39.png"/><Relationship Id="rId4" Type="http://schemas.openxmlformats.org/officeDocument/2006/relationships/image" Target="../media/image35.png"/><Relationship Id="rId9"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7.gif"/><Relationship Id="rId5" Type="http://schemas.microsoft.com/office/2007/relationships/hdphoto" Target="../media/hdphoto7.wdp"/><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7.gif"/><Relationship Id="rId5" Type="http://schemas.microsoft.com/office/2007/relationships/hdphoto" Target="../media/hdphoto7.wdp"/><Relationship Id="rId10" Type="http://schemas.openxmlformats.org/officeDocument/2006/relationships/image" Target="../media/image41.png"/><Relationship Id="rId4" Type="http://schemas.openxmlformats.org/officeDocument/2006/relationships/image" Target="../media/image35.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7.gif"/><Relationship Id="rId5" Type="http://schemas.microsoft.com/office/2007/relationships/hdphoto" Target="../media/hdphoto7.wdp"/><Relationship Id="rId10" Type="http://schemas.openxmlformats.org/officeDocument/2006/relationships/image" Target="../media/image42.png"/><Relationship Id="rId4" Type="http://schemas.openxmlformats.org/officeDocument/2006/relationships/image" Target="../media/image35.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45.png"/><Relationship Id="rId12"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4.jpeg"/><Relationship Id="rId11" Type="http://schemas.openxmlformats.org/officeDocument/2006/relationships/image" Target="../media/image34.png"/><Relationship Id="rId5" Type="http://schemas.openxmlformats.org/officeDocument/2006/relationships/image" Target="../media/image43.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51.png"/><Relationship Id="rId4" Type="http://schemas.openxmlformats.org/officeDocument/2006/relationships/image" Target="../media/image10.emf"/><Relationship Id="rId9"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jp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4" name="Picture 33">
            <a:extLst>
              <a:ext uri="{FF2B5EF4-FFF2-40B4-BE49-F238E27FC236}">
                <a16:creationId xmlns:a16="http://schemas.microsoft.com/office/drawing/2014/main" id="{1925FAA5-866F-4CD3-A896-E55DF612F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281" y="2095847"/>
            <a:ext cx="7370703"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C97AF7-DAA8-415A-9A5D-CB54E7BFC0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335" y="2099552"/>
            <a:ext cx="3834319" cy="3834319"/>
          </a:xfrm>
          <a:prstGeom prst="rect">
            <a:avLst/>
          </a:prstGeom>
        </p:spPr>
      </p:pic>
      <p:sp>
        <p:nvSpPr>
          <p:cNvPr id="14" name="Rounded Rectangle 11">
            <a:extLst>
              <a:ext uri="{FF2B5EF4-FFF2-40B4-BE49-F238E27FC236}">
                <a16:creationId xmlns:a16="http://schemas.microsoft.com/office/drawing/2014/main" id="{FDEC9FC1-67C9-4E05-AE31-363EB3779C79}"/>
              </a:ext>
            </a:extLst>
          </p:cNvPr>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pPr lvl="0"/>
            <a:r>
              <a:rPr lang="en-US" sz="3200" dirty="0" err="1">
                <a:solidFill>
                  <a:srgbClr val="000000"/>
                </a:solidFill>
                <a:latin typeface="Arial" panose="020B0604020202020204" pitchFamily="34" charset="0"/>
                <a:cs typeface="Arial" panose="020B0604020202020204" pitchFamily="34" charset="0"/>
              </a:rPr>
              <a:t>Các</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em</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quan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sát</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quả</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bóng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có</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dạng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hình</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khối</a:t>
            </a:r>
            <a:r>
              <a:rPr lang="en-US" sz="3200" dirty="0">
                <a:solidFill>
                  <a:srgbClr val="00000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ounded Rectangle 11">
            <a:extLst>
              <a:ext uri="{FF2B5EF4-FFF2-40B4-BE49-F238E27FC236}">
                <a16:creationId xmlns:a16="http://schemas.microsoft.com/office/drawing/2014/main" id="{B88F5F45-B5FB-4CAA-97E3-2B069566C473}"/>
              </a:ext>
            </a:extLst>
          </p:cNvPr>
          <p:cNvSpPr/>
          <p:nvPr/>
        </p:nvSpPr>
        <p:spPr>
          <a:xfrm>
            <a:off x="4678118" y="3856947"/>
            <a:ext cx="6998151" cy="646986"/>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Cô</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nói</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bóng</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có dạng khối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6040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a:extLst>
              <a:ext uri="{FF2B5EF4-FFF2-40B4-BE49-F238E27FC236}">
                <a16:creationId xmlns:a16="http://schemas.microsoft.com/office/drawing/2014/main" id="{20FC289B-D157-4D65-B798-6FB75D9AFED6}"/>
              </a:ext>
            </a:extLst>
          </p:cNvPr>
          <p:cNvSpPr/>
          <p:nvPr/>
        </p:nvSpPr>
        <p:spPr>
          <a:xfrm>
            <a:off x="2752929" y="462329"/>
            <a:ext cx="6846086"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Các</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đồ</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vật</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có</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hình</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khối</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cầu</a:t>
            </a:r>
            <a:endParaRPr kumimoji="0" lang="en-US" sz="4000" b="1" i="0" u="none" strike="noStrike" kern="0" cap="none" spc="0" normalizeH="0" baseline="0" noProof="0" dirty="0">
              <a:ln>
                <a:noFill/>
              </a:ln>
              <a:solidFill>
                <a:srgbClr val="000000"/>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3E953397-FD18-4B5F-933D-3C9B25C814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029" y="2576570"/>
            <a:ext cx="3159328" cy="3159328"/>
          </a:xfrm>
          <a:prstGeom prst="rect">
            <a:avLst/>
          </a:prstGeom>
        </p:spPr>
      </p:pic>
      <p:pic>
        <p:nvPicPr>
          <p:cNvPr id="13" name="Picture 12">
            <a:extLst>
              <a:ext uri="{FF2B5EF4-FFF2-40B4-BE49-F238E27FC236}">
                <a16:creationId xmlns:a16="http://schemas.microsoft.com/office/drawing/2014/main" id="{1E6C9789-46E3-49D5-ABFD-BAA01680E9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54737" y="2576570"/>
            <a:ext cx="3159328" cy="3159328"/>
          </a:xfrm>
          <a:prstGeom prst="rect">
            <a:avLst/>
          </a:prstGeom>
        </p:spPr>
      </p:pic>
      <p:pic>
        <p:nvPicPr>
          <p:cNvPr id="15" name="Picture 14">
            <a:extLst>
              <a:ext uri="{FF2B5EF4-FFF2-40B4-BE49-F238E27FC236}">
                <a16:creationId xmlns:a16="http://schemas.microsoft.com/office/drawing/2014/main" id="{62A652E9-26B1-40B3-865B-68358C6E69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44177" y="2576570"/>
            <a:ext cx="3215092" cy="3215092"/>
          </a:xfrm>
          <a:prstGeom prst="rect">
            <a:avLst/>
          </a:prstGeom>
        </p:spPr>
      </p:pic>
    </p:spTree>
    <p:extLst>
      <p:ext uri="{BB962C8B-B14F-4D97-AF65-F5344CB8AC3E}">
        <p14:creationId xmlns:p14="http://schemas.microsoft.com/office/powerpoint/2010/main" val="316798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 name="Picture 3" descr="A yellow and blue letters&#10;&#10;Description automatically generated">
            <a:extLst>
              <a:ext uri="{FF2B5EF4-FFF2-40B4-BE49-F238E27FC236}">
                <a16:creationId xmlns:a16="http://schemas.microsoft.com/office/drawing/2014/main" id="{9803DC05-8FD5-BE77-7D9A-1DCEEDED90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739" y="2447016"/>
            <a:ext cx="6099858" cy="2126611"/>
          </a:xfrm>
          <a:prstGeom prst="rect">
            <a:avLst/>
          </a:prstGeom>
        </p:spPr>
      </p:pic>
    </p:spTree>
    <p:extLst>
      <p:ext uri="{BB962C8B-B14F-4D97-AF65-F5344CB8AC3E}">
        <p14:creationId xmlns:p14="http://schemas.microsoft.com/office/powerpoint/2010/main" val="24019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4D2ECC6-10C9-479A-8983-FF6132042010}"/>
              </a:ext>
            </a:extLst>
          </p:cNvPr>
          <p:cNvGrpSpPr/>
          <p:nvPr/>
        </p:nvGrpSpPr>
        <p:grpSpPr>
          <a:xfrm>
            <a:off x="290420" y="1244747"/>
            <a:ext cx="1371600" cy="1371600"/>
            <a:chOff x="856628" y="879472"/>
            <a:chExt cx="1554480" cy="1554480"/>
          </a:xfrm>
        </p:grpSpPr>
        <p:pic>
          <p:nvPicPr>
            <p:cNvPr id="8" name="Picture 7" descr="Icon&#10;&#10;Description automatically generated">
              <a:extLst>
                <a:ext uri="{FF2B5EF4-FFF2-40B4-BE49-F238E27FC236}">
                  <a16:creationId xmlns:a16="http://schemas.microsoft.com/office/drawing/2014/main" id="{540951D7-7334-4907-9196-92491B0ECC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a:extLst>
                <a:ext uri="{FF2B5EF4-FFF2-40B4-BE49-F238E27FC236}">
                  <a16:creationId xmlns:a16="http://schemas.microsoft.com/office/drawing/2014/main" id="{925E4D3B-DEAA-41FF-A9D0-41A55FC91061}"/>
                </a:ext>
              </a:extLst>
            </p:cNvPr>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B207B0"/>
                  </a:solidFill>
                  <a:latin typeface="Calibri" panose="020F0502020204030204"/>
                </a:rPr>
                <a:t>1</a:t>
              </a:r>
              <a:endPar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64EE99C5-409D-4EB9-AC6F-756205F310A4}"/>
              </a:ext>
            </a:extLst>
          </p:cNvPr>
          <p:cNvSpPr txBox="1"/>
          <p:nvPr/>
        </p:nvSpPr>
        <p:spPr>
          <a:xfrm>
            <a:off x="1581949" y="1549035"/>
            <a:ext cx="103196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trụ</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cầu</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3B1310FB-9DB7-4008-B18C-B815225BA2ED}"/>
              </a:ext>
            </a:extLst>
          </p:cNvPr>
          <p:cNvGrpSpPr/>
          <p:nvPr/>
        </p:nvGrpSpPr>
        <p:grpSpPr>
          <a:xfrm>
            <a:off x="1533804" y="2928463"/>
            <a:ext cx="2029337" cy="1575581"/>
            <a:chOff x="3153844" y="1080207"/>
            <a:chExt cx="2029337" cy="1575581"/>
          </a:xfrm>
        </p:grpSpPr>
        <p:pic>
          <p:nvPicPr>
            <p:cNvPr id="16" name="Picture 15">
              <a:extLst>
                <a:ext uri="{FF2B5EF4-FFF2-40B4-BE49-F238E27FC236}">
                  <a16:creationId xmlns:a16="http://schemas.microsoft.com/office/drawing/2014/main" id="{B9AC8C18-E35B-41F6-82E1-B260CCCE107B}"/>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r="80814"/>
            <a:stretch/>
          </p:blipFill>
          <p:spPr>
            <a:xfrm>
              <a:off x="3586168" y="1080207"/>
              <a:ext cx="1597013" cy="1575581"/>
            </a:xfrm>
            <a:prstGeom prst="rect">
              <a:avLst/>
            </a:prstGeom>
          </p:spPr>
        </p:pic>
        <p:sp>
          <p:nvSpPr>
            <p:cNvPr id="17" name="TextBox 16">
              <a:extLst>
                <a:ext uri="{FF2B5EF4-FFF2-40B4-BE49-F238E27FC236}">
                  <a16:creationId xmlns:a16="http://schemas.microsoft.com/office/drawing/2014/main" id="{7DEB85D6-55F9-426A-80AB-736BDA0A951B}"/>
                </a:ext>
              </a:extLst>
            </p:cNvPr>
            <p:cNvSpPr txBox="1"/>
            <p:nvPr/>
          </p:nvSpPr>
          <p:spPr>
            <a:xfrm>
              <a:off x="3153844" y="2046671"/>
              <a:ext cx="52854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A.</a:t>
              </a:r>
            </a:p>
          </p:txBody>
        </p:sp>
      </p:grpSp>
      <p:grpSp>
        <p:nvGrpSpPr>
          <p:cNvPr id="18" name="Group 17">
            <a:extLst>
              <a:ext uri="{FF2B5EF4-FFF2-40B4-BE49-F238E27FC236}">
                <a16:creationId xmlns:a16="http://schemas.microsoft.com/office/drawing/2014/main" id="{65F8C7BA-1DDD-419E-9367-EC8CE4C3E4B9}"/>
              </a:ext>
            </a:extLst>
          </p:cNvPr>
          <p:cNvGrpSpPr/>
          <p:nvPr/>
        </p:nvGrpSpPr>
        <p:grpSpPr>
          <a:xfrm>
            <a:off x="3995465" y="2928463"/>
            <a:ext cx="1718139" cy="1575581"/>
            <a:chOff x="5164037" y="1080207"/>
            <a:chExt cx="1718139" cy="1575581"/>
          </a:xfrm>
        </p:grpSpPr>
        <p:pic>
          <p:nvPicPr>
            <p:cNvPr id="19" name="Picture 18">
              <a:extLst>
                <a:ext uri="{FF2B5EF4-FFF2-40B4-BE49-F238E27FC236}">
                  <a16:creationId xmlns:a16="http://schemas.microsoft.com/office/drawing/2014/main" id="{833E1EFA-502A-4503-8753-8506FF6465DF}"/>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7210" r="53604"/>
            <a:stretch/>
          </p:blipFill>
          <p:spPr>
            <a:xfrm>
              <a:off x="5285163" y="1080207"/>
              <a:ext cx="1597013" cy="1575581"/>
            </a:xfrm>
            <a:prstGeom prst="rect">
              <a:avLst/>
            </a:prstGeom>
          </p:spPr>
        </p:pic>
        <p:sp>
          <p:nvSpPr>
            <p:cNvPr id="20" name="TextBox 19">
              <a:extLst>
                <a:ext uri="{FF2B5EF4-FFF2-40B4-BE49-F238E27FC236}">
                  <a16:creationId xmlns:a16="http://schemas.microsoft.com/office/drawing/2014/main" id="{D680D986-E5B5-4855-BD02-3B07AD2EBC5A}"/>
                </a:ext>
              </a:extLst>
            </p:cNvPr>
            <p:cNvSpPr txBox="1"/>
            <p:nvPr/>
          </p:nvSpPr>
          <p:spPr>
            <a:xfrm>
              <a:off x="5164037" y="2046671"/>
              <a:ext cx="511679"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B.</a:t>
              </a:r>
            </a:p>
          </p:txBody>
        </p:sp>
      </p:grpSp>
      <p:grpSp>
        <p:nvGrpSpPr>
          <p:cNvPr id="21" name="Group 20">
            <a:extLst>
              <a:ext uri="{FF2B5EF4-FFF2-40B4-BE49-F238E27FC236}">
                <a16:creationId xmlns:a16="http://schemas.microsoft.com/office/drawing/2014/main" id="{429D2A26-2E78-4D67-B7E9-FA5E7514B52A}"/>
              </a:ext>
            </a:extLst>
          </p:cNvPr>
          <p:cNvGrpSpPr/>
          <p:nvPr/>
        </p:nvGrpSpPr>
        <p:grpSpPr>
          <a:xfrm>
            <a:off x="6267054" y="2904121"/>
            <a:ext cx="1848427" cy="1575581"/>
            <a:chOff x="6897915" y="1055865"/>
            <a:chExt cx="1848427" cy="1575581"/>
          </a:xfrm>
        </p:grpSpPr>
        <p:pic>
          <p:nvPicPr>
            <p:cNvPr id="22" name="Picture 21">
              <a:extLst>
                <a:ext uri="{FF2B5EF4-FFF2-40B4-BE49-F238E27FC236}">
                  <a16:creationId xmlns:a16="http://schemas.microsoft.com/office/drawing/2014/main" id="{39F6D014-6B01-4EDB-A449-57E9831E013A}"/>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4420" r="26394"/>
            <a:stretch/>
          </p:blipFill>
          <p:spPr>
            <a:xfrm>
              <a:off x="7149329" y="1055865"/>
              <a:ext cx="1597013" cy="1575581"/>
            </a:xfrm>
            <a:prstGeom prst="rect">
              <a:avLst/>
            </a:prstGeom>
          </p:spPr>
        </p:pic>
        <p:sp>
          <p:nvSpPr>
            <p:cNvPr id="23" name="TextBox 22">
              <a:extLst>
                <a:ext uri="{FF2B5EF4-FFF2-40B4-BE49-F238E27FC236}">
                  <a16:creationId xmlns:a16="http://schemas.microsoft.com/office/drawing/2014/main" id="{CC40C280-ED0E-4495-A1C0-3562E06A955F}"/>
                </a:ext>
              </a:extLst>
            </p:cNvPr>
            <p:cNvSpPr txBox="1"/>
            <p:nvPr/>
          </p:nvSpPr>
          <p:spPr>
            <a:xfrm>
              <a:off x="6897915" y="2046671"/>
              <a:ext cx="50847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C.</a:t>
              </a:r>
            </a:p>
          </p:txBody>
        </p:sp>
      </p:grpSp>
      <p:grpSp>
        <p:nvGrpSpPr>
          <p:cNvPr id="24" name="Group 23">
            <a:extLst>
              <a:ext uri="{FF2B5EF4-FFF2-40B4-BE49-F238E27FC236}">
                <a16:creationId xmlns:a16="http://schemas.microsoft.com/office/drawing/2014/main" id="{62C93B5D-4968-4F14-9F08-1A4253C7F7AF}"/>
              </a:ext>
            </a:extLst>
          </p:cNvPr>
          <p:cNvGrpSpPr/>
          <p:nvPr/>
        </p:nvGrpSpPr>
        <p:grpSpPr>
          <a:xfrm>
            <a:off x="8672858" y="2928463"/>
            <a:ext cx="1501214" cy="1575581"/>
            <a:chOff x="8746342" y="1080208"/>
            <a:chExt cx="1501214" cy="1575581"/>
          </a:xfrm>
        </p:grpSpPr>
        <p:pic>
          <p:nvPicPr>
            <p:cNvPr id="25" name="Picture 24">
              <a:extLst>
                <a:ext uri="{FF2B5EF4-FFF2-40B4-BE49-F238E27FC236}">
                  <a16:creationId xmlns:a16="http://schemas.microsoft.com/office/drawing/2014/main" id="{3747D04D-03E7-47C9-B6E4-2ECDC374C695}"/>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84789" t="1545" r="385" b="-1545"/>
            <a:stretch/>
          </p:blipFill>
          <p:spPr>
            <a:xfrm>
              <a:off x="9013495" y="1080208"/>
              <a:ext cx="1234061" cy="1575581"/>
            </a:xfrm>
            <a:prstGeom prst="rect">
              <a:avLst/>
            </a:prstGeom>
          </p:spPr>
        </p:pic>
        <p:sp>
          <p:nvSpPr>
            <p:cNvPr id="26" name="TextBox 25">
              <a:extLst>
                <a:ext uri="{FF2B5EF4-FFF2-40B4-BE49-F238E27FC236}">
                  <a16:creationId xmlns:a16="http://schemas.microsoft.com/office/drawing/2014/main" id="{47103FE6-A555-48D9-9E8C-31BBAA1B61D8}"/>
                </a:ext>
              </a:extLst>
            </p:cNvPr>
            <p:cNvSpPr txBox="1"/>
            <p:nvPr/>
          </p:nvSpPr>
          <p:spPr>
            <a:xfrm>
              <a:off x="8746342" y="2046671"/>
              <a:ext cx="532518"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D.</a:t>
              </a:r>
            </a:p>
          </p:txBody>
        </p:sp>
      </p:grpSp>
      <p:sp>
        <p:nvSpPr>
          <p:cNvPr id="27" name="Oval 26">
            <a:extLst>
              <a:ext uri="{FF2B5EF4-FFF2-40B4-BE49-F238E27FC236}">
                <a16:creationId xmlns:a16="http://schemas.microsoft.com/office/drawing/2014/main" id="{C8DC360F-CC68-4F58-9CEB-56C3C9D89BEC}"/>
              </a:ext>
            </a:extLst>
          </p:cNvPr>
          <p:cNvSpPr/>
          <p:nvPr/>
        </p:nvSpPr>
        <p:spPr>
          <a:xfrm>
            <a:off x="3912501" y="3894926"/>
            <a:ext cx="627421" cy="60911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 name="Rectangle: Rounded Corners 27">
            <a:extLst>
              <a:ext uri="{FF2B5EF4-FFF2-40B4-BE49-F238E27FC236}">
                <a16:creationId xmlns:a16="http://schemas.microsoft.com/office/drawing/2014/main" id="{0A9CCD86-36E1-48EC-A6FA-AA4739F8FFD6}"/>
              </a:ext>
            </a:extLst>
          </p:cNvPr>
          <p:cNvSpPr/>
          <p:nvPr/>
        </p:nvSpPr>
        <p:spPr>
          <a:xfrm rot="20874249">
            <a:off x="3665365" y="3085041"/>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9" name="Oval 28">
            <a:extLst>
              <a:ext uri="{FF2B5EF4-FFF2-40B4-BE49-F238E27FC236}">
                <a16:creationId xmlns:a16="http://schemas.microsoft.com/office/drawing/2014/main" id="{71D1C55A-F7D3-4B83-89F8-21ECA29A0D05}"/>
              </a:ext>
            </a:extLst>
          </p:cNvPr>
          <p:cNvSpPr/>
          <p:nvPr/>
        </p:nvSpPr>
        <p:spPr>
          <a:xfrm>
            <a:off x="8591839" y="3870586"/>
            <a:ext cx="627421" cy="609118"/>
          </a:xfrm>
          <a:prstGeom prst="ellipse">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a:extLst>
              <a:ext uri="{FF2B5EF4-FFF2-40B4-BE49-F238E27FC236}">
                <a16:creationId xmlns:a16="http://schemas.microsoft.com/office/drawing/2014/main" id="{1093173F-7C53-482A-A700-37AB3841692A}"/>
              </a:ext>
            </a:extLst>
          </p:cNvPr>
          <p:cNvSpPr/>
          <p:nvPr/>
        </p:nvSpPr>
        <p:spPr>
          <a:xfrm rot="20874249">
            <a:off x="8344703" y="3060701"/>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54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 calcmode="lin" valueType="num">
                                      <p:cBhvr>
                                        <p:cTn id="44" dur="500" fill="hold"/>
                                        <p:tgtEl>
                                          <p:spTgt spid="28"/>
                                        </p:tgtEl>
                                        <p:attrNameLst>
                                          <p:attrName>style.rotation</p:attrName>
                                        </p:attrNameLst>
                                      </p:cBhvr>
                                      <p:tavLst>
                                        <p:tav tm="0">
                                          <p:val>
                                            <p:fltVal val="360"/>
                                          </p:val>
                                        </p:tav>
                                        <p:tav tm="100000">
                                          <p:val>
                                            <p:fltVal val="0"/>
                                          </p:val>
                                        </p:tav>
                                      </p:tavLst>
                                    </p:anim>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style.rotation</p:attrName>
                                        </p:attrNameLst>
                                      </p:cBhvr>
                                      <p:tavLst>
                                        <p:tav tm="0">
                                          <p:val>
                                            <p:fltVal val="360"/>
                                          </p:val>
                                        </p:tav>
                                        <p:tav tm="100000">
                                          <p:val>
                                            <p:fltVal val="0"/>
                                          </p:val>
                                        </p:tav>
                                      </p:tavLst>
                                    </p:anim>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4D2ECC6-10C9-479A-8983-FF6132042010}"/>
              </a:ext>
            </a:extLst>
          </p:cNvPr>
          <p:cNvGrpSpPr/>
          <p:nvPr/>
        </p:nvGrpSpPr>
        <p:grpSpPr>
          <a:xfrm>
            <a:off x="290420" y="1244747"/>
            <a:ext cx="1371600" cy="1371600"/>
            <a:chOff x="856628" y="879472"/>
            <a:chExt cx="1554480" cy="1554480"/>
          </a:xfrm>
        </p:grpSpPr>
        <p:pic>
          <p:nvPicPr>
            <p:cNvPr id="8" name="Picture 7" descr="Icon&#10;&#10;Description automatically generated">
              <a:extLst>
                <a:ext uri="{FF2B5EF4-FFF2-40B4-BE49-F238E27FC236}">
                  <a16:creationId xmlns:a16="http://schemas.microsoft.com/office/drawing/2014/main" id="{540951D7-7334-4907-9196-92491B0ECC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a:extLst>
                <a:ext uri="{FF2B5EF4-FFF2-40B4-BE49-F238E27FC236}">
                  <a16:creationId xmlns:a16="http://schemas.microsoft.com/office/drawing/2014/main" id="{925E4D3B-DEAA-41FF-A9D0-41A55FC91061}"/>
                </a:ext>
              </a:extLst>
            </p:cNvPr>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rPr>
                <a:t>2</a:t>
              </a:r>
            </a:p>
          </p:txBody>
        </p:sp>
      </p:grpSp>
      <p:sp>
        <p:nvSpPr>
          <p:cNvPr id="12" name="TextBox 11">
            <a:extLst>
              <a:ext uri="{FF2B5EF4-FFF2-40B4-BE49-F238E27FC236}">
                <a16:creationId xmlns:a16="http://schemas.microsoft.com/office/drawing/2014/main" id="{64EE99C5-409D-4EB9-AC6F-756205F310A4}"/>
              </a:ext>
            </a:extLst>
          </p:cNvPr>
          <p:cNvSpPr txBox="1"/>
          <p:nvPr/>
        </p:nvSpPr>
        <p:spPr>
          <a:xfrm>
            <a:off x="1581949" y="1549035"/>
            <a:ext cx="10319631" cy="707886"/>
          </a:xfrm>
          <a:prstGeom prst="rect">
            <a:avLst/>
          </a:prstGeom>
          <a:noFill/>
        </p:spPr>
        <p:txBody>
          <a:bodyPr wrap="square" rtlCol="0">
            <a:spAutoFit/>
          </a:bodyPr>
          <a:lstStyle/>
          <a:p>
            <a:pPr lvl="0">
              <a:defRPr/>
            </a:pPr>
            <a:r>
              <a:rPr lang="en-US" sz="4000" b="1" dirty="0">
                <a:solidFill>
                  <a:srgbClr val="0070C0"/>
                </a:solidFill>
                <a:latin typeface="Calibri" panose="020F0502020204030204"/>
              </a:rPr>
              <a:t>a. </a:t>
            </a:r>
            <a:r>
              <a:rPr lang="en-US" sz="4000" b="1" dirty="0" err="1">
                <a:solidFill>
                  <a:srgbClr val="0070C0"/>
                </a:solidFill>
                <a:latin typeface="Calibri" panose="020F0502020204030204"/>
              </a:rPr>
              <a:t>Mỗi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vật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sau</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có</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dạng</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khối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gì</a:t>
            </a:r>
            <a:r>
              <a:rPr lang="en-US" sz="4000" b="1" dirty="0">
                <a:solidFill>
                  <a:srgbClr val="0070C0"/>
                </a:solidFill>
                <a:latin typeface="Calibri" panose="020F0502020204030204"/>
              </a:rPr>
              <a:t>?</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C755247C-4A5F-4723-A4FA-9CBFEF3F6BE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228894" y="2834890"/>
            <a:ext cx="9103347" cy="3062204"/>
          </a:xfrm>
          <a:prstGeom prst="rect">
            <a:avLst/>
          </a:prstGeom>
        </p:spPr>
      </p:pic>
      <p:pic>
        <p:nvPicPr>
          <p:cNvPr id="44" name="Picture 12" descr="Mơ thấy chơi bóng bàn đánh con gì? Mơ trái bóng bàn? - KUBET | KU CASINO |  KUBET88 | KUBET77 | Link vào nhà cái KUBET chính thức 2021 tại kutop1.com">
            <a:extLst>
              <a:ext uri="{FF2B5EF4-FFF2-40B4-BE49-F238E27FC236}">
                <a16:creationId xmlns:a16="http://schemas.microsoft.com/office/drawing/2014/main" id="{7C284C5F-65DD-4F58-9009-96AD7B318E4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42518" y="4108987"/>
            <a:ext cx="1913580" cy="191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26" name="Picture 2" descr="Compound adjectives | Baamboozl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0062" y="885215"/>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8BDD1-095C-418E-994F-6D4606FFCFED}"/>
              </a:ext>
            </a:extLst>
          </p:cNvPr>
          <p:cNvPicPr>
            <a:picLocks noChangeAspect="1"/>
          </p:cNvPicPr>
          <p:nvPr/>
        </p:nvPicPr>
        <p:blipFill>
          <a:blip r:embed="rId10"/>
          <a:stretch>
            <a:fillRect/>
          </a:stretch>
        </p:blipFill>
        <p:spPr>
          <a:xfrm>
            <a:off x="4228884" y="626358"/>
            <a:ext cx="3734229" cy="4147503"/>
          </a:xfrm>
          <a:prstGeom prst="rect">
            <a:avLst/>
          </a:prstGeom>
        </p:spPr>
      </p:pic>
      <p:sp>
        <p:nvSpPr>
          <p:cNvPr id="10" name="TextBox 9">
            <a:extLst>
              <a:ext uri="{FF2B5EF4-FFF2-40B4-BE49-F238E27FC236}">
                <a16:creationId xmlns:a16="http://schemas.microsoft.com/office/drawing/2014/main" id="{DCBD5D01-82E2-4025-B038-AB8FC78CC79A}"/>
              </a:ext>
            </a:extLst>
          </p:cNvPr>
          <p:cNvSpPr txBox="1"/>
          <p:nvPr/>
        </p:nvSpPr>
        <p:spPr>
          <a:xfrm>
            <a:off x="3738879" y="5031960"/>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5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4" name="Picture 2" descr="Compound adjectives | Baamboozle">
            <a:extLst>
              <a:ext uri="{FF2B5EF4-FFF2-40B4-BE49-F238E27FC236}">
                <a16:creationId xmlns:a16="http://schemas.microsoft.com/office/drawing/2014/main" id="{6006D861-2725-4377-A20E-88D29F36D29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8296" y="463389"/>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7" action="ppaction://hlinksldjump"/>
            <a:extLst>
              <a:ext uri="{FF2B5EF4-FFF2-40B4-BE49-F238E27FC236}">
                <a16:creationId xmlns:a16="http://schemas.microsoft.com/office/drawing/2014/main" id="{E2FBA585-F16B-4DDF-858B-69423E2DA1A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8A3C570A-0C8C-4942-BAD8-D6F6FB540140}"/>
              </a:ext>
            </a:extLst>
          </p:cNvPr>
          <p:cNvPicPr>
            <a:picLocks noChangeAspect="1"/>
          </p:cNvPicPr>
          <p:nvPr/>
        </p:nvPicPr>
        <p:blipFill>
          <a:blip r:embed="rId10"/>
          <a:stretch>
            <a:fillRect/>
          </a:stretch>
        </p:blipFill>
        <p:spPr>
          <a:xfrm>
            <a:off x="4465204" y="700721"/>
            <a:ext cx="3195436" cy="3541439"/>
          </a:xfrm>
          <a:prstGeom prst="rect">
            <a:avLst/>
          </a:prstGeom>
        </p:spPr>
      </p:pic>
      <p:sp>
        <p:nvSpPr>
          <p:cNvPr id="15" name="TextBox 14">
            <a:extLst>
              <a:ext uri="{FF2B5EF4-FFF2-40B4-BE49-F238E27FC236}">
                <a16:creationId xmlns:a16="http://schemas.microsoft.com/office/drawing/2014/main" id="{666F7AF1-6A13-4221-ABEF-D32CF5BD8980}"/>
              </a:ext>
            </a:extLst>
          </p:cNvPr>
          <p:cNvSpPr txBox="1"/>
          <p:nvPr/>
        </p:nvSpPr>
        <p:spPr>
          <a:xfrm>
            <a:off x="3738880" y="4498744"/>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2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4" name="Picture 2" descr="Compound adjectives | Baamboozle">
            <a:extLst>
              <a:ext uri="{FF2B5EF4-FFF2-40B4-BE49-F238E27FC236}">
                <a16:creationId xmlns:a16="http://schemas.microsoft.com/office/drawing/2014/main" id="{14B5283C-EDFE-4859-B2DE-06A058E413F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698" y="444137"/>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7" action="ppaction://hlinksldjump"/>
            <a:extLst>
              <a:ext uri="{FF2B5EF4-FFF2-40B4-BE49-F238E27FC236}">
                <a16:creationId xmlns:a16="http://schemas.microsoft.com/office/drawing/2014/main" id="{DC8DD859-F46C-4BDB-83F1-67306C50ED1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A50AF9A6-9AA5-4684-9577-85ADECCBE2E4}"/>
              </a:ext>
            </a:extLst>
          </p:cNvPr>
          <p:cNvPicPr>
            <a:picLocks noChangeAspect="1"/>
          </p:cNvPicPr>
          <p:nvPr/>
        </p:nvPicPr>
        <p:blipFill>
          <a:blip r:embed="rId10"/>
          <a:stretch>
            <a:fillRect/>
          </a:stretch>
        </p:blipFill>
        <p:spPr>
          <a:xfrm>
            <a:off x="4635500" y="696460"/>
            <a:ext cx="3218180" cy="4061037"/>
          </a:xfrm>
          <a:prstGeom prst="rect">
            <a:avLst/>
          </a:prstGeom>
        </p:spPr>
      </p:pic>
      <p:sp>
        <p:nvSpPr>
          <p:cNvPr id="15" name="TextBox 14">
            <a:extLst>
              <a:ext uri="{FF2B5EF4-FFF2-40B4-BE49-F238E27FC236}">
                <a16:creationId xmlns:a16="http://schemas.microsoft.com/office/drawing/2014/main" id="{4D30FC25-10E3-44C8-A809-E985E796B9D4}"/>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7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3" name="Picture 2" descr="Compound adjectives | Baamboozle">
            <a:extLst>
              <a:ext uri="{FF2B5EF4-FFF2-40B4-BE49-F238E27FC236}">
                <a16:creationId xmlns:a16="http://schemas.microsoft.com/office/drawing/2014/main" id="{6C90B579-DCA6-4B6D-B2A5-0C5A9490B7A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8442" y="550067"/>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7" action="ppaction://hlinksldjump"/>
            <a:extLst>
              <a:ext uri="{FF2B5EF4-FFF2-40B4-BE49-F238E27FC236}">
                <a16:creationId xmlns:a16="http://schemas.microsoft.com/office/drawing/2014/main" id="{827123E1-3343-4DCE-8083-4EC83A9036A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450C3277-9EA9-47F5-9280-5022F00C4C16}"/>
              </a:ext>
            </a:extLst>
          </p:cNvPr>
          <p:cNvPicPr>
            <a:picLocks noChangeAspect="1"/>
          </p:cNvPicPr>
          <p:nvPr/>
        </p:nvPicPr>
        <p:blipFill>
          <a:blip r:embed="rId10"/>
          <a:stretch>
            <a:fillRect/>
          </a:stretch>
        </p:blipFill>
        <p:spPr>
          <a:xfrm>
            <a:off x="4459922" y="817562"/>
            <a:ext cx="3556318" cy="3556318"/>
          </a:xfrm>
          <a:prstGeom prst="rect">
            <a:avLst/>
          </a:prstGeom>
        </p:spPr>
      </p:pic>
      <p:sp>
        <p:nvSpPr>
          <p:cNvPr id="14" name="TextBox 13">
            <a:extLst>
              <a:ext uri="{FF2B5EF4-FFF2-40B4-BE49-F238E27FC236}">
                <a16:creationId xmlns:a16="http://schemas.microsoft.com/office/drawing/2014/main" id="{B66E7E14-3027-43F9-A6E3-03AA5B92A38F}"/>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5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3" name="Picture 2" descr="Compound adjectives | Baamboozle">
            <a:extLst>
              <a:ext uri="{FF2B5EF4-FFF2-40B4-BE49-F238E27FC236}">
                <a16:creationId xmlns:a16="http://schemas.microsoft.com/office/drawing/2014/main" id="{27BA45B9-A830-4C09-A27B-74B1F208F10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3684" y="491486"/>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7" action="ppaction://hlinksldjump"/>
            <a:extLst>
              <a:ext uri="{FF2B5EF4-FFF2-40B4-BE49-F238E27FC236}">
                <a16:creationId xmlns:a16="http://schemas.microsoft.com/office/drawing/2014/main" id="{3D1A11F3-C2A5-4F17-9EA7-5F2FDD8F881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B183AFC6-FF54-480F-AF25-E711F7552D51}"/>
              </a:ext>
            </a:extLst>
          </p:cNvPr>
          <p:cNvPicPr>
            <a:picLocks noChangeAspect="1"/>
          </p:cNvPicPr>
          <p:nvPr/>
        </p:nvPicPr>
        <p:blipFill>
          <a:blip r:embed="rId10"/>
          <a:stretch>
            <a:fillRect/>
          </a:stretch>
        </p:blipFill>
        <p:spPr>
          <a:xfrm>
            <a:off x="4212589" y="711200"/>
            <a:ext cx="4789055" cy="3454400"/>
          </a:xfrm>
          <a:prstGeom prst="rect">
            <a:avLst/>
          </a:prstGeom>
        </p:spPr>
      </p:pic>
      <p:sp>
        <p:nvSpPr>
          <p:cNvPr id="14" name="TextBox 13">
            <a:extLst>
              <a:ext uri="{FF2B5EF4-FFF2-40B4-BE49-F238E27FC236}">
                <a16:creationId xmlns:a16="http://schemas.microsoft.com/office/drawing/2014/main" id="{14F80221-5C77-42DA-AC67-EBBA7C4F5326}"/>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3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a:hlinkClick r:id="" action="ppaction://media"/>
            <a:extLst>
              <a:ext uri="{FF2B5EF4-FFF2-40B4-BE49-F238E27FC236}">
                <a16:creationId xmlns:a16="http://schemas.microsoft.com/office/drawing/2014/main" id="{633022F4-B5D5-4B6A-96E3-C8016CDCED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88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25">
            <a:extLst>
              <a:ext uri="{FF2B5EF4-FFF2-40B4-BE49-F238E27FC236}">
                <a16:creationId xmlns:a16="http://schemas.microsoft.com/office/drawing/2014/main" id="{EB1D44DB-481B-4CFE-A4BC-067A936A77AF}"/>
              </a:ext>
            </a:extLst>
          </p:cNvPr>
          <p:cNvSpPr/>
          <p:nvPr/>
        </p:nvSpPr>
        <p:spPr>
          <a:xfrm>
            <a:off x="2418080" y="462329"/>
            <a:ext cx="9001759" cy="1214071"/>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lvl="0" algn="ctr" defTabSz="457200">
              <a:defRPr/>
            </a:pPr>
            <a:r>
              <a:rPr lang="en-US" sz="3200" kern="0" dirty="0">
                <a:solidFill>
                  <a:srgbClr val="000000"/>
                </a:solidFill>
                <a:ea typeface="微软雅黑"/>
              </a:rPr>
              <a:t>b. </a:t>
            </a:r>
            <a:r>
              <a:rPr lang="en-US" sz="3200" kern="0" dirty="0" err="1">
                <a:solidFill>
                  <a:srgbClr val="000000"/>
                </a:solidFill>
                <a:ea typeface="微软雅黑"/>
              </a:rPr>
              <a:t>Hãy</a:t>
            </a:r>
            <a:r>
              <a:rPr lang="en-US" sz="3200" kern="0" dirty="0">
                <a:solidFill>
                  <a:srgbClr val="000000"/>
                </a:solidFill>
                <a:ea typeface="微软雅黑"/>
              </a:rPr>
              <a:t> </a:t>
            </a:r>
            <a:r>
              <a:rPr lang="en-US" sz="3200" kern="0" dirty="0" err="1">
                <a:solidFill>
                  <a:srgbClr val="000000"/>
                </a:solidFill>
                <a:ea typeface="微软雅黑"/>
              </a:rPr>
              <a:t>nêu</a:t>
            </a:r>
            <a:r>
              <a:rPr lang="en-US" sz="3200" kern="0" dirty="0">
                <a:solidFill>
                  <a:srgbClr val="000000"/>
                </a:solidFill>
                <a:ea typeface="微软雅黑"/>
              </a:rPr>
              <a:t> </a:t>
            </a:r>
            <a:r>
              <a:rPr lang="en-US" sz="3200" kern="0" dirty="0" err="1">
                <a:solidFill>
                  <a:srgbClr val="000000"/>
                </a:solidFill>
                <a:ea typeface="微软雅黑"/>
              </a:rPr>
              <a:t>tên</a:t>
            </a:r>
            <a:r>
              <a:rPr lang="en-US" sz="3200" kern="0" dirty="0">
                <a:solidFill>
                  <a:srgbClr val="000000"/>
                </a:solidFill>
                <a:ea typeface="微软雅黑"/>
              </a:rPr>
              <a:t> </a:t>
            </a:r>
            <a:r>
              <a:rPr lang="en-US" sz="3200" kern="0" dirty="0" err="1">
                <a:solidFill>
                  <a:srgbClr val="000000"/>
                </a:solidFill>
                <a:ea typeface="微软雅黑"/>
              </a:rPr>
              <a:t>một</a:t>
            </a:r>
            <a:r>
              <a:rPr lang="en-US" sz="3200" kern="0" dirty="0">
                <a:solidFill>
                  <a:srgbClr val="000000"/>
                </a:solidFill>
                <a:ea typeface="微软雅黑"/>
              </a:rPr>
              <a:t> </a:t>
            </a:r>
            <a:r>
              <a:rPr lang="en-US" sz="3200" kern="0" dirty="0" err="1">
                <a:solidFill>
                  <a:srgbClr val="000000"/>
                </a:solidFill>
                <a:ea typeface="微软雅黑"/>
              </a:rPr>
              <a:t>số</a:t>
            </a:r>
            <a:r>
              <a:rPr lang="en-US" sz="3200" kern="0" dirty="0">
                <a:solidFill>
                  <a:srgbClr val="000000"/>
                </a:solidFill>
                <a:ea typeface="微软雅黑"/>
              </a:rPr>
              <a:t> </a:t>
            </a:r>
            <a:r>
              <a:rPr lang="en-US" sz="3200" kern="0" dirty="0" err="1">
                <a:solidFill>
                  <a:srgbClr val="000000"/>
                </a:solidFill>
                <a:ea typeface="微软雅黑"/>
              </a:rPr>
              <a:t>đồ</a:t>
            </a:r>
            <a:r>
              <a:rPr lang="en-US" sz="3200" kern="0" dirty="0">
                <a:solidFill>
                  <a:srgbClr val="000000"/>
                </a:solidFill>
                <a:ea typeface="微软雅黑"/>
              </a:rPr>
              <a:t> </a:t>
            </a:r>
            <a:r>
              <a:rPr lang="en-US" sz="3200" kern="0" dirty="0" err="1">
                <a:solidFill>
                  <a:srgbClr val="000000"/>
                </a:solidFill>
                <a:ea typeface="微软雅黑"/>
              </a:rPr>
              <a:t>vật</a:t>
            </a:r>
            <a:r>
              <a:rPr lang="en-US" sz="3200" kern="0" dirty="0">
                <a:solidFill>
                  <a:srgbClr val="000000"/>
                </a:solidFill>
                <a:ea typeface="微软雅黑"/>
              </a:rPr>
              <a:t> </a:t>
            </a:r>
            <a:r>
              <a:rPr lang="en-US" sz="3200" kern="0" dirty="0" err="1">
                <a:solidFill>
                  <a:srgbClr val="000000"/>
                </a:solidFill>
                <a:ea typeface="微软雅黑"/>
              </a:rPr>
              <a:t>có</a:t>
            </a:r>
            <a:r>
              <a:rPr lang="en-US" sz="3200" kern="0" dirty="0">
                <a:solidFill>
                  <a:srgbClr val="000000"/>
                </a:solidFill>
                <a:ea typeface="微软雅黑"/>
              </a:rPr>
              <a:t> </a:t>
            </a:r>
            <a:r>
              <a:rPr lang="en-US" sz="3200" kern="0" dirty="0" err="1">
                <a:solidFill>
                  <a:srgbClr val="000000"/>
                </a:solidFill>
                <a:ea typeface="微软雅黑"/>
              </a:rPr>
              <a:t>dạng</a:t>
            </a:r>
            <a:r>
              <a:rPr lang="en-US" sz="3200" kern="0" dirty="0">
                <a:solidFill>
                  <a:srgbClr val="000000"/>
                </a:solidFill>
                <a:ea typeface="微软雅黑"/>
              </a:rPr>
              <a:t> </a:t>
            </a:r>
            <a:r>
              <a:rPr lang="en-US" sz="3200" kern="0" dirty="0" err="1">
                <a:solidFill>
                  <a:srgbClr val="000000"/>
                </a:solidFill>
                <a:ea typeface="微软雅黑"/>
              </a:rPr>
              <a:t>khối</a:t>
            </a:r>
            <a:r>
              <a:rPr lang="en-US" sz="3200" kern="0" dirty="0">
                <a:solidFill>
                  <a:srgbClr val="000000"/>
                </a:solidFill>
                <a:ea typeface="微软雅黑"/>
              </a:rPr>
              <a:t> </a:t>
            </a:r>
            <a:r>
              <a:rPr lang="en-US" sz="3200" kern="0" dirty="0" err="1">
                <a:solidFill>
                  <a:srgbClr val="000000"/>
                </a:solidFill>
                <a:ea typeface="微软雅黑"/>
              </a:rPr>
              <a:t>trụ</a:t>
            </a:r>
            <a:r>
              <a:rPr lang="en-US" sz="3200" kern="0" dirty="0">
                <a:solidFill>
                  <a:srgbClr val="000000"/>
                </a:solidFill>
                <a:ea typeface="微软雅黑"/>
              </a:rPr>
              <a:t> </a:t>
            </a:r>
            <a:r>
              <a:rPr lang="en-US" sz="3200" kern="0" dirty="0" err="1">
                <a:solidFill>
                  <a:srgbClr val="000000"/>
                </a:solidFill>
                <a:ea typeface="微软雅黑"/>
              </a:rPr>
              <a:t>hoặc</a:t>
            </a:r>
            <a:r>
              <a:rPr lang="en-US" sz="3200" kern="0" dirty="0">
                <a:solidFill>
                  <a:srgbClr val="000000"/>
                </a:solidFill>
                <a:ea typeface="微软雅黑"/>
              </a:rPr>
              <a:t> </a:t>
            </a:r>
            <a:r>
              <a:rPr lang="en-US" sz="3200" kern="0" dirty="0" err="1">
                <a:solidFill>
                  <a:srgbClr val="000000"/>
                </a:solidFill>
                <a:ea typeface="微软雅黑"/>
              </a:rPr>
              <a:t>khối</a:t>
            </a:r>
            <a:r>
              <a:rPr lang="en-US" sz="3200" kern="0" dirty="0">
                <a:solidFill>
                  <a:srgbClr val="000000"/>
                </a:solidFill>
                <a:ea typeface="微软雅黑"/>
              </a:rPr>
              <a:t> </a:t>
            </a:r>
            <a:r>
              <a:rPr lang="en-US" sz="3200" kern="0" dirty="0" err="1">
                <a:solidFill>
                  <a:srgbClr val="000000"/>
                </a:solidFill>
                <a:ea typeface="微软雅黑"/>
              </a:rPr>
              <a:t>cầu</a:t>
            </a:r>
            <a:r>
              <a:rPr lang="en-US" sz="3200" kern="0" dirty="0">
                <a:solidFill>
                  <a:srgbClr val="000000"/>
                </a:solidFill>
                <a:ea typeface="微软雅黑"/>
              </a:rPr>
              <a:t> </a:t>
            </a:r>
            <a:r>
              <a:rPr lang="en-US" sz="3200" kern="0" dirty="0" err="1">
                <a:solidFill>
                  <a:srgbClr val="000000"/>
                </a:solidFill>
                <a:ea typeface="微软雅黑"/>
              </a:rPr>
              <a:t>mà</a:t>
            </a:r>
            <a:r>
              <a:rPr lang="en-US" sz="3200" kern="0" dirty="0">
                <a:solidFill>
                  <a:srgbClr val="000000"/>
                </a:solidFill>
                <a:ea typeface="微软雅黑"/>
              </a:rPr>
              <a:t> </a:t>
            </a:r>
            <a:r>
              <a:rPr lang="en-US" sz="3200" kern="0" dirty="0" err="1">
                <a:solidFill>
                  <a:srgbClr val="000000"/>
                </a:solidFill>
                <a:ea typeface="微软雅黑"/>
              </a:rPr>
              <a:t>em</a:t>
            </a:r>
            <a:r>
              <a:rPr lang="en-US" sz="3200" kern="0" dirty="0">
                <a:solidFill>
                  <a:srgbClr val="000000"/>
                </a:solidFill>
                <a:ea typeface="微软雅黑"/>
              </a:rPr>
              <a:t> </a:t>
            </a:r>
            <a:r>
              <a:rPr lang="en-US" sz="3200" kern="0" dirty="0" err="1">
                <a:solidFill>
                  <a:srgbClr val="000000"/>
                </a:solidFill>
                <a:ea typeface="微软雅黑"/>
              </a:rPr>
              <a:t>biết</a:t>
            </a:r>
            <a:r>
              <a:rPr lang="en-US" sz="3200" kern="0" dirty="0">
                <a:solidFill>
                  <a:srgbClr val="000000"/>
                </a:solidFill>
                <a:ea typeface="微软雅黑"/>
              </a:rPr>
              <a:t>.</a:t>
            </a:r>
            <a:endParaRPr kumimoji="0" lang="en-US" sz="3200" b="1" i="0" u="none" strike="noStrike" kern="0" cap="none" spc="0" normalizeH="0" baseline="0" noProof="0" dirty="0">
              <a:ln>
                <a:noFill/>
              </a:ln>
              <a:solidFill>
                <a:srgbClr val="000000"/>
              </a:solidFill>
              <a:effectLst/>
              <a:uLnTx/>
              <a:uFillTx/>
              <a:latin typeface="Arial"/>
              <a:ea typeface="微软雅黑"/>
            </a:endParaRPr>
          </a:p>
        </p:txBody>
      </p:sp>
      <p:pic>
        <p:nvPicPr>
          <p:cNvPr id="24" name="Picture 2" descr="Nước Ngọt Coca Cola Lon 330ml – Siêu thị Kingfood">
            <a:extLst>
              <a:ext uri="{FF2B5EF4-FFF2-40B4-BE49-F238E27FC236}">
                <a16:creationId xmlns:a16="http://schemas.microsoft.com/office/drawing/2014/main" id="{1F618004-639E-43DC-9D28-4CE01438B6C1}"/>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292" y="3481598"/>
            <a:ext cx="1975374" cy="19753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9D166056-565B-4D4A-BB14-4DD7A34B400B}"/>
              </a:ext>
            </a:extLst>
          </p:cNvPr>
          <p:cNvSpPr/>
          <p:nvPr/>
        </p:nvSpPr>
        <p:spPr>
          <a:xfrm rot="20874249">
            <a:off x="909704" y="3140586"/>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8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6" name="Picture 4" descr="Hộp Bút Chì Màu 18 Màu, Giá tháng 5/2021">
            <a:extLst>
              <a:ext uri="{FF2B5EF4-FFF2-40B4-BE49-F238E27FC236}">
                <a16:creationId xmlns:a16="http://schemas.microsoft.com/office/drawing/2014/main" id="{404A8D64-3283-46D9-87BE-1D20B62C8B6D}"/>
              </a:ext>
            </a:extLst>
          </p:cNvPr>
          <p:cNvPicPr>
            <a:picLocks noChangeAspect="1" noChangeArrowheads="1"/>
          </p:cNvPicPr>
          <p:nvPr/>
        </p:nvPicPr>
        <p:blipFill>
          <a:blip r:embed="rId6" cstate="hqprint">
            <a:clrChange>
              <a:clrFrom>
                <a:srgbClr val="F7F7F5"/>
              </a:clrFrom>
              <a:clrTo>
                <a:srgbClr val="F7F7F5">
                  <a:alpha val="0"/>
                </a:srgbClr>
              </a:clrTo>
            </a:clrChange>
            <a:extLst>
              <a:ext uri="{28A0092B-C50C-407E-A947-70E740481C1C}">
                <a14:useLocalDpi xmlns:a14="http://schemas.microsoft.com/office/drawing/2010/main" val="0"/>
              </a:ext>
            </a:extLst>
          </a:blip>
          <a:srcRect/>
          <a:stretch>
            <a:fillRect/>
          </a:stretch>
        </p:blipFill>
        <p:spPr bwMode="auto">
          <a:xfrm>
            <a:off x="2551804" y="3891342"/>
            <a:ext cx="1574000" cy="157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Nước ép cà rốt cam">
            <a:extLst>
              <a:ext uri="{FF2B5EF4-FFF2-40B4-BE49-F238E27FC236}">
                <a16:creationId xmlns:a16="http://schemas.microsoft.com/office/drawing/2014/main" id="{DAC40804-5EDD-47C3-85A0-C34C33A8E53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3209" y="3481598"/>
            <a:ext cx="1915541" cy="19155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2C38259E-B479-4029-A28B-BE3F012C8B4B}"/>
              </a:ext>
            </a:extLst>
          </p:cNvPr>
          <p:cNvSpPr/>
          <p:nvPr/>
        </p:nvSpPr>
        <p:spPr>
          <a:xfrm rot="20874249">
            <a:off x="6415675" y="3023378"/>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9" name="Picture 8" descr="Trái Đất, Địa Cầu, Hành Tinh Vũ Trụ, Tách Nền PNG 8 - Free.Vector6.com">
            <a:extLst>
              <a:ext uri="{FF2B5EF4-FFF2-40B4-BE49-F238E27FC236}">
                <a16:creationId xmlns:a16="http://schemas.microsoft.com/office/drawing/2014/main" id="{9AA72AA0-1F32-4E8A-A1A7-5978DFF291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6852" y="3481598"/>
            <a:ext cx="3171826" cy="23860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Nhãn Hình ảnh | Định dạng hình ảnh PNG 400759324| vn.lovepik.com">
            <a:extLst>
              <a:ext uri="{FF2B5EF4-FFF2-40B4-BE49-F238E27FC236}">
                <a16:creationId xmlns:a16="http://schemas.microsoft.com/office/drawing/2014/main" id="{B2511BDF-577B-4D66-9D64-1A88F87A8397}"/>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7907" r="94651">
                        <a14:foregroundMark x1="7907" y1="40814" x2="8140" y2="51744"/>
                        <a14:foregroundMark x1="90349" y1="51047" x2="90930" y2="56977"/>
                        <a14:foregroundMark x1="94651" y1="55349" x2="94651" y2="55349"/>
                      </a14:backgroundRemoval>
                    </a14:imgEffect>
                  </a14:imgLayer>
                </a14:imgProps>
              </a:ext>
              <a:ext uri="{28A0092B-C50C-407E-A947-70E740481C1C}">
                <a14:useLocalDpi xmlns:a14="http://schemas.microsoft.com/office/drawing/2010/main" val="0"/>
              </a:ext>
            </a:extLst>
          </a:blip>
          <a:srcRect/>
          <a:stretch>
            <a:fillRect/>
          </a:stretch>
        </p:blipFill>
        <p:spPr bwMode="auto">
          <a:xfrm>
            <a:off x="8256914" y="2874596"/>
            <a:ext cx="1930896" cy="19308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Mơ thấy chơi bóng bàn đánh con gì? Mơ trái bóng bàn? - KUBET | KU CASINO |  KUBET88 | KUBET77 | Link vào nhà cái KUBET chính thức 2021 tại kutop1.com">
            <a:extLst>
              <a:ext uri="{FF2B5EF4-FFF2-40B4-BE49-F238E27FC236}">
                <a16:creationId xmlns:a16="http://schemas.microsoft.com/office/drawing/2014/main" id="{CF53C81F-8A68-4749-A034-695F887AE60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6336" y="3782341"/>
            <a:ext cx="1913580" cy="1913580"/>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539;p1">
            <a:extLst>
              <a:ext uri="{FF2B5EF4-FFF2-40B4-BE49-F238E27FC236}">
                <a16:creationId xmlns:a16="http://schemas.microsoft.com/office/drawing/2014/main" id="{78B70906-97A3-4BBF-A2B7-8DECAD9E7F1F}"/>
              </a:ext>
            </a:extLst>
          </p:cNvPr>
          <p:cNvPicPr preferRelativeResize="0"/>
          <p:nvPr/>
        </p:nvPicPr>
        <p:blipFill rotWithShape="1">
          <a:blip r:embed="rId13">
            <a:alphaModFix/>
          </a:blip>
          <a:srcRect/>
          <a:stretch/>
        </p:blipFill>
        <p:spPr>
          <a:xfrm>
            <a:off x="2536933" y="1615748"/>
            <a:ext cx="7498730" cy="1926503"/>
          </a:xfrm>
          <a:prstGeom prst="rect">
            <a:avLst/>
          </a:prstGeom>
          <a:noFill/>
          <a:ln>
            <a:noFill/>
          </a:ln>
        </p:spPr>
      </p:pic>
    </p:spTree>
    <p:extLst>
      <p:ext uri="{BB962C8B-B14F-4D97-AF65-F5344CB8AC3E}">
        <p14:creationId xmlns:p14="http://schemas.microsoft.com/office/powerpoint/2010/main" val="13193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 calcmode="lin" valueType="num">
                                      <p:cBhvr>
                                        <p:cTn id="40" dur="500" fill="hold"/>
                                        <p:tgtEl>
                                          <p:spTgt spid="28"/>
                                        </p:tgtEl>
                                        <p:attrNameLst>
                                          <p:attrName>style.rotation</p:attrName>
                                        </p:attrNameLst>
                                      </p:cBhvr>
                                      <p:tavLst>
                                        <p:tav tm="0">
                                          <p:val>
                                            <p:fltVal val="360"/>
                                          </p:val>
                                        </p:tav>
                                        <p:tav tm="100000">
                                          <p:val>
                                            <p:fltVal val="0"/>
                                          </p:val>
                                        </p:tav>
                                      </p:tavLst>
                                    </p:anim>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2">
            <a:extLst>
              <a:ext uri="{FF2B5EF4-FFF2-40B4-BE49-F238E27FC236}">
                <a16:creationId xmlns:a16="http://schemas.microsoft.com/office/drawing/2014/main" id="{2E68294A-F543-4442-A2E5-A884049D3E6C}"/>
              </a:ext>
            </a:extLst>
          </p:cNvPr>
          <p:cNvSpPr/>
          <p:nvPr/>
        </p:nvSpPr>
        <p:spPr>
          <a:xfrm>
            <a:off x="206828" y="176811"/>
            <a:ext cx="11778343" cy="6579951"/>
          </a:xfrm>
          <a:custGeom>
            <a:avLst/>
            <a:gdLst>
              <a:gd name="connsiteX0" fmla="*/ 0 w 11778343"/>
              <a:gd name="connsiteY0" fmla="*/ 286359 h 6579951"/>
              <a:gd name="connsiteX1" fmla="*/ 286359 w 11778343"/>
              <a:gd name="connsiteY1" fmla="*/ 0 h 6579951"/>
              <a:gd name="connsiteX2" fmla="*/ 539960 w 11778343"/>
              <a:gd name="connsiteY2" fmla="*/ 0 h 6579951"/>
              <a:gd name="connsiteX3" fmla="*/ 1129730 w 11778343"/>
              <a:gd name="connsiteY3" fmla="*/ 0 h 6579951"/>
              <a:gd name="connsiteX4" fmla="*/ 1719499 w 11778343"/>
              <a:gd name="connsiteY4" fmla="*/ 0 h 6579951"/>
              <a:gd name="connsiteX5" fmla="*/ 2197213 w 11778343"/>
              <a:gd name="connsiteY5" fmla="*/ 0 h 6579951"/>
              <a:gd name="connsiteX6" fmla="*/ 3011095 w 11778343"/>
              <a:gd name="connsiteY6" fmla="*/ 0 h 6579951"/>
              <a:gd name="connsiteX7" fmla="*/ 3376752 w 11778343"/>
              <a:gd name="connsiteY7" fmla="*/ 0 h 6579951"/>
              <a:gd name="connsiteX8" fmla="*/ 4190635 w 11778343"/>
              <a:gd name="connsiteY8" fmla="*/ 0 h 6579951"/>
              <a:gd name="connsiteX9" fmla="*/ 4556292 w 11778343"/>
              <a:gd name="connsiteY9" fmla="*/ 0 h 6579951"/>
              <a:gd name="connsiteX10" fmla="*/ 5258118 w 11778343"/>
              <a:gd name="connsiteY10" fmla="*/ 0 h 6579951"/>
              <a:gd name="connsiteX11" fmla="*/ 6072000 w 11778343"/>
              <a:gd name="connsiteY11" fmla="*/ 0 h 6579951"/>
              <a:gd name="connsiteX12" fmla="*/ 6325601 w 11778343"/>
              <a:gd name="connsiteY12" fmla="*/ 0 h 6579951"/>
              <a:gd name="connsiteX13" fmla="*/ 7139483 w 11778343"/>
              <a:gd name="connsiteY13" fmla="*/ 0 h 6579951"/>
              <a:gd name="connsiteX14" fmla="*/ 7953366 w 11778343"/>
              <a:gd name="connsiteY14" fmla="*/ 0 h 6579951"/>
              <a:gd name="connsiteX15" fmla="*/ 8206967 w 11778343"/>
              <a:gd name="connsiteY15" fmla="*/ 0 h 6579951"/>
              <a:gd name="connsiteX16" fmla="*/ 8796736 w 11778343"/>
              <a:gd name="connsiteY16" fmla="*/ 0 h 6579951"/>
              <a:gd name="connsiteX17" fmla="*/ 9274450 w 11778343"/>
              <a:gd name="connsiteY17" fmla="*/ 0 h 6579951"/>
              <a:gd name="connsiteX18" fmla="*/ 9752163 w 11778343"/>
              <a:gd name="connsiteY18" fmla="*/ 0 h 6579951"/>
              <a:gd name="connsiteX19" fmla="*/ 10229877 w 11778343"/>
              <a:gd name="connsiteY19" fmla="*/ 0 h 6579951"/>
              <a:gd name="connsiteX20" fmla="*/ 10483478 w 11778343"/>
              <a:gd name="connsiteY20" fmla="*/ 0 h 6579951"/>
              <a:gd name="connsiteX21" fmla="*/ 11491984 w 11778343"/>
              <a:gd name="connsiteY21" fmla="*/ 0 h 6579951"/>
              <a:gd name="connsiteX22" fmla="*/ 11778343 w 11778343"/>
              <a:gd name="connsiteY22" fmla="*/ 286359 h 6579951"/>
              <a:gd name="connsiteX23" fmla="*/ 11778343 w 11778343"/>
              <a:gd name="connsiteY23" fmla="*/ 652254 h 6579951"/>
              <a:gd name="connsiteX24" fmla="*/ 11778343 w 11778343"/>
              <a:gd name="connsiteY24" fmla="*/ 1198366 h 6579951"/>
              <a:gd name="connsiteX25" fmla="*/ 11778343 w 11778343"/>
              <a:gd name="connsiteY25" fmla="*/ 1804551 h 6579951"/>
              <a:gd name="connsiteX26" fmla="*/ 11778343 w 11778343"/>
              <a:gd name="connsiteY26" fmla="*/ 2290590 h 6579951"/>
              <a:gd name="connsiteX27" fmla="*/ 11778343 w 11778343"/>
              <a:gd name="connsiteY27" fmla="*/ 2716558 h 6579951"/>
              <a:gd name="connsiteX28" fmla="*/ 11778343 w 11778343"/>
              <a:gd name="connsiteY28" fmla="*/ 3142525 h 6579951"/>
              <a:gd name="connsiteX29" fmla="*/ 11778343 w 11778343"/>
              <a:gd name="connsiteY29" fmla="*/ 3748710 h 6579951"/>
              <a:gd name="connsiteX30" fmla="*/ 11778343 w 11778343"/>
              <a:gd name="connsiteY30" fmla="*/ 4114605 h 6579951"/>
              <a:gd name="connsiteX31" fmla="*/ 11778343 w 11778343"/>
              <a:gd name="connsiteY31" fmla="*/ 4600645 h 6579951"/>
              <a:gd name="connsiteX32" fmla="*/ 11778343 w 11778343"/>
              <a:gd name="connsiteY32" fmla="*/ 5146757 h 6579951"/>
              <a:gd name="connsiteX33" fmla="*/ 11778343 w 11778343"/>
              <a:gd name="connsiteY33" fmla="*/ 5572724 h 6579951"/>
              <a:gd name="connsiteX34" fmla="*/ 11778343 w 11778343"/>
              <a:gd name="connsiteY34" fmla="*/ 6293592 h 6579951"/>
              <a:gd name="connsiteX35" fmla="*/ 11491984 w 11778343"/>
              <a:gd name="connsiteY35" fmla="*/ 6579951 h 6579951"/>
              <a:gd name="connsiteX36" fmla="*/ 10790158 w 11778343"/>
              <a:gd name="connsiteY36" fmla="*/ 6579951 h 6579951"/>
              <a:gd name="connsiteX37" fmla="*/ 10200388 w 11778343"/>
              <a:gd name="connsiteY37" fmla="*/ 6579951 h 6579951"/>
              <a:gd name="connsiteX38" fmla="*/ 9498562 w 11778343"/>
              <a:gd name="connsiteY38" fmla="*/ 6579951 h 6579951"/>
              <a:gd name="connsiteX39" fmla="*/ 8796736 w 11778343"/>
              <a:gd name="connsiteY39" fmla="*/ 6579951 h 6579951"/>
              <a:gd name="connsiteX40" fmla="*/ 7982854 w 11778343"/>
              <a:gd name="connsiteY40" fmla="*/ 6579951 h 6579951"/>
              <a:gd name="connsiteX41" fmla="*/ 7393084 w 11778343"/>
              <a:gd name="connsiteY41" fmla="*/ 6579951 h 6579951"/>
              <a:gd name="connsiteX42" fmla="*/ 7139483 w 11778343"/>
              <a:gd name="connsiteY42" fmla="*/ 6579951 h 6579951"/>
              <a:gd name="connsiteX43" fmla="*/ 6325601 w 11778343"/>
              <a:gd name="connsiteY43" fmla="*/ 6579951 h 6579951"/>
              <a:gd name="connsiteX44" fmla="*/ 5735831 w 11778343"/>
              <a:gd name="connsiteY44" fmla="*/ 6579951 h 6579951"/>
              <a:gd name="connsiteX45" fmla="*/ 5146062 w 11778343"/>
              <a:gd name="connsiteY45" fmla="*/ 6579951 h 6579951"/>
              <a:gd name="connsiteX46" fmla="*/ 4780404 w 11778343"/>
              <a:gd name="connsiteY46" fmla="*/ 6579951 h 6579951"/>
              <a:gd name="connsiteX47" fmla="*/ 3966522 w 11778343"/>
              <a:gd name="connsiteY47" fmla="*/ 6579951 h 6579951"/>
              <a:gd name="connsiteX48" fmla="*/ 3600865 w 11778343"/>
              <a:gd name="connsiteY48" fmla="*/ 6579951 h 6579951"/>
              <a:gd name="connsiteX49" fmla="*/ 2786983 w 11778343"/>
              <a:gd name="connsiteY49" fmla="*/ 6579951 h 6579951"/>
              <a:gd name="connsiteX50" fmla="*/ 2533382 w 11778343"/>
              <a:gd name="connsiteY50" fmla="*/ 6579951 h 6579951"/>
              <a:gd name="connsiteX51" fmla="*/ 1831556 w 11778343"/>
              <a:gd name="connsiteY51" fmla="*/ 6579951 h 6579951"/>
              <a:gd name="connsiteX52" fmla="*/ 1017673 w 11778343"/>
              <a:gd name="connsiteY52" fmla="*/ 6579951 h 6579951"/>
              <a:gd name="connsiteX53" fmla="*/ 286359 w 11778343"/>
              <a:gd name="connsiteY53" fmla="*/ 6579951 h 6579951"/>
              <a:gd name="connsiteX54" fmla="*/ 0 w 11778343"/>
              <a:gd name="connsiteY54" fmla="*/ 6293592 h 6579951"/>
              <a:gd name="connsiteX55" fmla="*/ 0 w 11778343"/>
              <a:gd name="connsiteY55" fmla="*/ 5867625 h 6579951"/>
              <a:gd name="connsiteX56" fmla="*/ 0 w 11778343"/>
              <a:gd name="connsiteY56" fmla="*/ 5381585 h 6579951"/>
              <a:gd name="connsiteX57" fmla="*/ 0 w 11778343"/>
              <a:gd name="connsiteY57" fmla="*/ 4715328 h 6579951"/>
              <a:gd name="connsiteX58" fmla="*/ 0 w 11778343"/>
              <a:gd name="connsiteY58" fmla="*/ 4109144 h 6579951"/>
              <a:gd name="connsiteX59" fmla="*/ 0 w 11778343"/>
              <a:gd name="connsiteY59" fmla="*/ 3743249 h 6579951"/>
              <a:gd name="connsiteX60" fmla="*/ 0 w 11778343"/>
              <a:gd name="connsiteY60" fmla="*/ 3377353 h 6579951"/>
              <a:gd name="connsiteX61" fmla="*/ 0 w 11778343"/>
              <a:gd name="connsiteY61" fmla="*/ 2711097 h 6579951"/>
              <a:gd name="connsiteX62" fmla="*/ 0 w 11778343"/>
              <a:gd name="connsiteY62" fmla="*/ 2345202 h 6579951"/>
              <a:gd name="connsiteX63" fmla="*/ 0 w 11778343"/>
              <a:gd name="connsiteY63" fmla="*/ 1979306 h 6579951"/>
              <a:gd name="connsiteX64" fmla="*/ 0 w 11778343"/>
              <a:gd name="connsiteY64" fmla="*/ 1373122 h 6579951"/>
              <a:gd name="connsiteX65" fmla="*/ 0 w 11778343"/>
              <a:gd name="connsiteY65" fmla="*/ 286359 h 6579951"/>
              <a:gd name="connsiteX0" fmla="*/ 0 w 11778343"/>
              <a:gd name="connsiteY0" fmla="*/ 286359 h 6579951"/>
              <a:gd name="connsiteX1" fmla="*/ 286359 w 11778343"/>
              <a:gd name="connsiteY1" fmla="*/ 0 h 6579951"/>
              <a:gd name="connsiteX2" fmla="*/ 1100241 w 11778343"/>
              <a:gd name="connsiteY2" fmla="*/ 0 h 6579951"/>
              <a:gd name="connsiteX3" fmla="*/ 1577955 w 11778343"/>
              <a:gd name="connsiteY3" fmla="*/ 0 h 6579951"/>
              <a:gd name="connsiteX4" fmla="*/ 1943612 w 11778343"/>
              <a:gd name="connsiteY4" fmla="*/ 0 h 6579951"/>
              <a:gd name="connsiteX5" fmla="*/ 2645438 w 11778343"/>
              <a:gd name="connsiteY5" fmla="*/ 0 h 6579951"/>
              <a:gd name="connsiteX6" fmla="*/ 3123151 w 11778343"/>
              <a:gd name="connsiteY6" fmla="*/ 0 h 6579951"/>
              <a:gd name="connsiteX7" fmla="*/ 3937034 w 11778343"/>
              <a:gd name="connsiteY7" fmla="*/ 0 h 6579951"/>
              <a:gd name="connsiteX8" fmla="*/ 4302691 w 11778343"/>
              <a:gd name="connsiteY8" fmla="*/ 0 h 6579951"/>
              <a:gd name="connsiteX9" fmla="*/ 5116573 w 11778343"/>
              <a:gd name="connsiteY9" fmla="*/ 0 h 6579951"/>
              <a:gd name="connsiteX10" fmla="*/ 5370174 w 11778343"/>
              <a:gd name="connsiteY10" fmla="*/ 0 h 6579951"/>
              <a:gd name="connsiteX11" fmla="*/ 5959944 w 11778343"/>
              <a:gd name="connsiteY11" fmla="*/ 0 h 6579951"/>
              <a:gd name="connsiteX12" fmla="*/ 6549714 w 11778343"/>
              <a:gd name="connsiteY12" fmla="*/ 0 h 6579951"/>
              <a:gd name="connsiteX13" fmla="*/ 7027427 w 11778343"/>
              <a:gd name="connsiteY13" fmla="*/ 0 h 6579951"/>
              <a:gd name="connsiteX14" fmla="*/ 7841309 w 11778343"/>
              <a:gd name="connsiteY14" fmla="*/ 0 h 6579951"/>
              <a:gd name="connsiteX15" fmla="*/ 8655192 w 11778343"/>
              <a:gd name="connsiteY15" fmla="*/ 0 h 6579951"/>
              <a:gd name="connsiteX16" fmla="*/ 9020849 w 11778343"/>
              <a:gd name="connsiteY16" fmla="*/ 0 h 6579951"/>
              <a:gd name="connsiteX17" fmla="*/ 9610619 w 11778343"/>
              <a:gd name="connsiteY17" fmla="*/ 0 h 6579951"/>
              <a:gd name="connsiteX18" fmla="*/ 10424501 w 11778343"/>
              <a:gd name="connsiteY18" fmla="*/ 0 h 6579951"/>
              <a:gd name="connsiteX19" fmla="*/ 11491984 w 11778343"/>
              <a:gd name="connsiteY19" fmla="*/ 0 h 6579951"/>
              <a:gd name="connsiteX20" fmla="*/ 11778343 w 11778343"/>
              <a:gd name="connsiteY20" fmla="*/ 286359 h 6579951"/>
              <a:gd name="connsiteX21" fmla="*/ 11778343 w 11778343"/>
              <a:gd name="connsiteY21" fmla="*/ 712326 h 6579951"/>
              <a:gd name="connsiteX22" fmla="*/ 11778343 w 11778343"/>
              <a:gd name="connsiteY22" fmla="*/ 1258439 h 6579951"/>
              <a:gd name="connsiteX23" fmla="*/ 11778343 w 11778343"/>
              <a:gd name="connsiteY23" fmla="*/ 1684406 h 6579951"/>
              <a:gd name="connsiteX24" fmla="*/ 11778343 w 11778343"/>
              <a:gd name="connsiteY24" fmla="*/ 2230518 h 6579951"/>
              <a:gd name="connsiteX25" fmla="*/ 11778343 w 11778343"/>
              <a:gd name="connsiteY25" fmla="*/ 2596413 h 6579951"/>
              <a:gd name="connsiteX26" fmla="*/ 11778343 w 11778343"/>
              <a:gd name="connsiteY26" fmla="*/ 2962308 h 6579951"/>
              <a:gd name="connsiteX27" fmla="*/ 11778343 w 11778343"/>
              <a:gd name="connsiteY27" fmla="*/ 3508420 h 6579951"/>
              <a:gd name="connsiteX28" fmla="*/ 11778343 w 11778343"/>
              <a:gd name="connsiteY28" fmla="*/ 3934388 h 6579951"/>
              <a:gd name="connsiteX29" fmla="*/ 11778343 w 11778343"/>
              <a:gd name="connsiteY29" fmla="*/ 4540572 h 6579951"/>
              <a:gd name="connsiteX30" fmla="*/ 11778343 w 11778343"/>
              <a:gd name="connsiteY30" fmla="*/ 4966540 h 6579951"/>
              <a:gd name="connsiteX31" fmla="*/ 11778343 w 11778343"/>
              <a:gd name="connsiteY31" fmla="*/ 5572724 h 6579951"/>
              <a:gd name="connsiteX32" fmla="*/ 11778343 w 11778343"/>
              <a:gd name="connsiteY32" fmla="*/ 6293592 h 6579951"/>
              <a:gd name="connsiteX33" fmla="*/ 11491984 w 11778343"/>
              <a:gd name="connsiteY33" fmla="*/ 6579951 h 6579951"/>
              <a:gd name="connsiteX34" fmla="*/ 11014271 w 11778343"/>
              <a:gd name="connsiteY34" fmla="*/ 6579951 h 6579951"/>
              <a:gd name="connsiteX35" fmla="*/ 10648613 w 11778343"/>
              <a:gd name="connsiteY35" fmla="*/ 6579951 h 6579951"/>
              <a:gd name="connsiteX36" fmla="*/ 10318755 w 11778343"/>
              <a:gd name="connsiteY36" fmla="*/ 6579951 h 6579951"/>
              <a:gd name="connsiteX37" fmla="*/ 9946787 w 11778343"/>
              <a:gd name="connsiteY37" fmla="*/ 6579951 h 6579951"/>
              <a:gd name="connsiteX38" fmla="*/ 9581130 w 11778343"/>
              <a:gd name="connsiteY38" fmla="*/ 6579951 h 6579951"/>
              <a:gd name="connsiteX39" fmla="*/ 9327529 w 11778343"/>
              <a:gd name="connsiteY39" fmla="*/ 6579951 h 6579951"/>
              <a:gd name="connsiteX40" fmla="*/ 8961872 w 11778343"/>
              <a:gd name="connsiteY40" fmla="*/ 6579951 h 6579951"/>
              <a:gd name="connsiteX41" fmla="*/ 8484158 w 11778343"/>
              <a:gd name="connsiteY41" fmla="*/ 6579951 h 6579951"/>
              <a:gd name="connsiteX42" fmla="*/ 7894389 w 11778343"/>
              <a:gd name="connsiteY42" fmla="*/ 6579951 h 6579951"/>
              <a:gd name="connsiteX43" fmla="*/ 7528731 w 11778343"/>
              <a:gd name="connsiteY43" fmla="*/ 6579951 h 6579951"/>
              <a:gd name="connsiteX44" fmla="*/ 6714849 w 11778343"/>
              <a:gd name="connsiteY44" fmla="*/ 6579951 h 6579951"/>
              <a:gd name="connsiteX45" fmla="*/ 6125079 w 11778343"/>
              <a:gd name="connsiteY45" fmla="*/ 6579951 h 6579951"/>
              <a:gd name="connsiteX46" fmla="*/ 5311197 w 11778343"/>
              <a:gd name="connsiteY46" fmla="*/ 6579951 h 6579951"/>
              <a:gd name="connsiteX47" fmla="*/ 4609371 w 11778343"/>
              <a:gd name="connsiteY47" fmla="*/ 6579951 h 6579951"/>
              <a:gd name="connsiteX48" fmla="*/ 4131658 w 11778343"/>
              <a:gd name="connsiteY48" fmla="*/ 6579951 h 6579951"/>
              <a:gd name="connsiteX49" fmla="*/ 3429832 w 11778343"/>
              <a:gd name="connsiteY49" fmla="*/ 6579951 h 6579951"/>
              <a:gd name="connsiteX50" fmla="*/ 3064174 w 11778343"/>
              <a:gd name="connsiteY50" fmla="*/ 6579951 h 6579951"/>
              <a:gd name="connsiteX51" fmla="*/ 2474405 w 11778343"/>
              <a:gd name="connsiteY51" fmla="*/ 6579951 h 6579951"/>
              <a:gd name="connsiteX52" fmla="*/ 2220804 w 11778343"/>
              <a:gd name="connsiteY52" fmla="*/ 6579951 h 6579951"/>
              <a:gd name="connsiteX53" fmla="*/ 1406922 w 11778343"/>
              <a:gd name="connsiteY53" fmla="*/ 6579951 h 6579951"/>
              <a:gd name="connsiteX54" fmla="*/ 817152 w 11778343"/>
              <a:gd name="connsiteY54" fmla="*/ 6579951 h 6579951"/>
              <a:gd name="connsiteX55" fmla="*/ 286359 w 11778343"/>
              <a:gd name="connsiteY55" fmla="*/ 6579951 h 6579951"/>
              <a:gd name="connsiteX56" fmla="*/ 0 w 11778343"/>
              <a:gd name="connsiteY56" fmla="*/ 6293592 h 6579951"/>
              <a:gd name="connsiteX57" fmla="*/ 0 w 11778343"/>
              <a:gd name="connsiteY57" fmla="*/ 5687408 h 6579951"/>
              <a:gd name="connsiteX58" fmla="*/ 0 w 11778343"/>
              <a:gd name="connsiteY58" fmla="*/ 5081223 h 6579951"/>
              <a:gd name="connsiteX59" fmla="*/ 0 w 11778343"/>
              <a:gd name="connsiteY59" fmla="*/ 4414966 h 6579951"/>
              <a:gd name="connsiteX60" fmla="*/ 0 w 11778343"/>
              <a:gd name="connsiteY60" fmla="*/ 3808782 h 6579951"/>
              <a:gd name="connsiteX61" fmla="*/ 0 w 11778343"/>
              <a:gd name="connsiteY61" fmla="*/ 3142525 h 6579951"/>
              <a:gd name="connsiteX62" fmla="*/ 0 w 11778343"/>
              <a:gd name="connsiteY62" fmla="*/ 2536341 h 6579951"/>
              <a:gd name="connsiteX63" fmla="*/ 0 w 11778343"/>
              <a:gd name="connsiteY63" fmla="*/ 2110373 h 6579951"/>
              <a:gd name="connsiteX64" fmla="*/ 0 w 11778343"/>
              <a:gd name="connsiteY64" fmla="*/ 1504189 h 6579951"/>
              <a:gd name="connsiteX65" fmla="*/ 0 w 11778343"/>
              <a:gd name="connsiteY65" fmla="*/ 1018149 h 6579951"/>
              <a:gd name="connsiteX66" fmla="*/ 0 w 11778343"/>
              <a:gd name="connsiteY66" fmla="*/ 286359 h 65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78343" h="6579951" fill="none" extrusionOk="0">
                <a:moveTo>
                  <a:pt x="0" y="286359"/>
                </a:moveTo>
                <a:cubicBezTo>
                  <a:pt x="40497" y="133471"/>
                  <a:pt x="102810" y="-16357"/>
                  <a:pt x="286359" y="0"/>
                </a:cubicBezTo>
                <a:cubicBezTo>
                  <a:pt x="420202" y="5375"/>
                  <a:pt x="482062" y="20239"/>
                  <a:pt x="539960" y="0"/>
                </a:cubicBezTo>
                <a:cubicBezTo>
                  <a:pt x="654784" y="-12125"/>
                  <a:pt x="850743" y="25504"/>
                  <a:pt x="1129730" y="0"/>
                </a:cubicBezTo>
                <a:cubicBezTo>
                  <a:pt x="1404402" y="-43064"/>
                  <a:pt x="1428323" y="23445"/>
                  <a:pt x="1719499" y="0"/>
                </a:cubicBezTo>
                <a:cubicBezTo>
                  <a:pt x="1989074" y="-27063"/>
                  <a:pt x="2076003" y="27802"/>
                  <a:pt x="2197213" y="0"/>
                </a:cubicBezTo>
                <a:cubicBezTo>
                  <a:pt x="2312187" y="-46535"/>
                  <a:pt x="2644374" y="90026"/>
                  <a:pt x="3011095" y="0"/>
                </a:cubicBezTo>
                <a:cubicBezTo>
                  <a:pt x="3348852" y="-9767"/>
                  <a:pt x="3243906" y="36210"/>
                  <a:pt x="3376752" y="0"/>
                </a:cubicBezTo>
                <a:cubicBezTo>
                  <a:pt x="3561653" y="-27132"/>
                  <a:pt x="4037869" y="52978"/>
                  <a:pt x="4190635" y="0"/>
                </a:cubicBezTo>
                <a:cubicBezTo>
                  <a:pt x="4360899" y="-39778"/>
                  <a:pt x="4499421" y="-5376"/>
                  <a:pt x="4556292" y="0"/>
                </a:cubicBezTo>
                <a:cubicBezTo>
                  <a:pt x="4582654" y="-28483"/>
                  <a:pt x="4990322" y="7797"/>
                  <a:pt x="5258118" y="0"/>
                </a:cubicBezTo>
                <a:cubicBezTo>
                  <a:pt x="5514136" y="19480"/>
                  <a:pt x="5683621" y="31248"/>
                  <a:pt x="6072000" y="0"/>
                </a:cubicBezTo>
                <a:cubicBezTo>
                  <a:pt x="6474976" y="-20884"/>
                  <a:pt x="6276624" y="877"/>
                  <a:pt x="6325601" y="0"/>
                </a:cubicBezTo>
                <a:cubicBezTo>
                  <a:pt x="6466169" y="6315"/>
                  <a:pt x="6781619" y="100387"/>
                  <a:pt x="7139483" y="0"/>
                </a:cubicBezTo>
                <a:cubicBezTo>
                  <a:pt x="7448015" y="-31270"/>
                  <a:pt x="7750977" y="99750"/>
                  <a:pt x="7953366" y="0"/>
                </a:cubicBezTo>
                <a:cubicBezTo>
                  <a:pt x="8170451" y="-99224"/>
                  <a:pt x="8105234" y="13553"/>
                  <a:pt x="8206967" y="0"/>
                </a:cubicBezTo>
                <a:cubicBezTo>
                  <a:pt x="8294091" y="13996"/>
                  <a:pt x="8551533" y="86267"/>
                  <a:pt x="8796736" y="0"/>
                </a:cubicBezTo>
                <a:cubicBezTo>
                  <a:pt x="9052304" y="-59283"/>
                  <a:pt x="9105640" y="23032"/>
                  <a:pt x="9274450" y="0"/>
                </a:cubicBezTo>
                <a:cubicBezTo>
                  <a:pt x="9421981" y="-255"/>
                  <a:pt x="9557307" y="65628"/>
                  <a:pt x="9752163" y="0"/>
                </a:cubicBezTo>
                <a:cubicBezTo>
                  <a:pt x="9919171" y="-44249"/>
                  <a:pt x="10095259" y="45161"/>
                  <a:pt x="10229877" y="0"/>
                </a:cubicBezTo>
                <a:cubicBezTo>
                  <a:pt x="10339889" y="-39003"/>
                  <a:pt x="10364899" y="-987"/>
                  <a:pt x="10483478" y="0"/>
                </a:cubicBezTo>
                <a:cubicBezTo>
                  <a:pt x="10604610" y="40217"/>
                  <a:pt x="11232774" y="156176"/>
                  <a:pt x="11491984" y="0"/>
                </a:cubicBezTo>
                <a:cubicBezTo>
                  <a:pt x="11675063" y="21041"/>
                  <a:pt x="11766814" y="152307"/>
                  <a:pt x="11778343" y="286359"/>
                </a:cubicBezTo>
                <a:cubicBezTo>
                  <a:pt x="11817170" y="474013"/>
                  <a:pt x="11754070" y="482515"/>
                  <a:pt x="11778343" y="652254"/>
                </a:cubicBezTo>
                <a:cubicBezTo>
                  <a:pt x="11794427" y="821489"/>
                  <a:pt x="11756757" y="942575"/>
                  <a:pt x="11778343" y="1198366"/>
                </a:cubicBezTo>
                <a:cubicBezTo>
                  <a:pt x="11830410" y="1462960"/>
                  <a:pt x="11775804" y="1607661"/>
                  <a:pt x="11778343" y="1804551"/>
                </a:cubicBezTo>
                <a:cubicBezTo>
                  <a:pt x="11797688" y="1992371"/>
                  <a:pt x="11746518" y="2117196"/>
                  <a:pt x="11778343" y="2290590"/>
                </a:cubicBezTo>
                <a:cubicBezTo>
                  <a:pt x="11831028" y="2474571"/>
                  <a:pt x="11784706" y="2518630"/>
                  <a:pt x="11778343" y="2716558"/>
                </a:cubicBezTo>
                <a:cubicBezTo>
                  <a:pt x="11791490" y="2907062"/>
                  <a:pt x="11749680" y="2954578"/>
                  <a:pt x="11778343" y="3142525"/>
                </a:cubicBezTo>
                <a:cubicBezTo>
                  <a:pt x="11841343" y="3305560"/>
                  <a:pt x="11747399" y="3663315"/>
                  <a:pt x="11778343" y="3748710"/>
                </a:cubicBezTo>
                <a:cubicBezTo>
                  <a:pt x="11825750" y="3868599"/>
                  <a:pt x="11763757" y="3958691"/>
                  <a:pt x="11778343" y="4114605"/>
                </a:cubicBezTo>
                <a:cubicBezTo>
                  <a:pt x="11801086" y="4241030"/>
                  <a:pt x="11740470" y="4383890"/>
                  <a:pt x="11778343" y="4600645"/>
                </a:cubicBezTo>
                <a:cubicBezTo>
                  <a:pt x="11839667" y="4784350"/>
                  <a:pt x="11778811" y="4965839"/>
                  <a:pt x="11778343" y="5146757"/>
                </a:cubicBezTo>
                <a:cubicBezTo>
                  <a:pt x="11776970" y="5310204"/>
                  <a:pt x="11747203" y="5480966"/>
                  <a:pt x="11778343" y="5572724"/>
                </a:cubicBezTo>
                <a:cubicBezTo>
                  <a:pt x="11794742" y="5619477"/>
                  <a:pt x="11706981" y="6044778"/>
                  <a:pt x="11778343" y="6293592"/>
                </a:cubicBezTo>
                <a:cubicBezTo>
                  <a:pt x="11725987" y="6480630"/>
                  <a:pt x="11658959" y="6591401"/>
                  <a:pt x="11491984" y="6579951"/>
                </a:cubicBezTo>
                <a:cubicBezTo>
                  <a:pt x="11156769" y="6607826"/>
                  <a:pt x="10997890" y="6455619"/>
                  <a:pt x="10790158" y="6579951"/>
                </a:cubicBezTo>
                <a:cubicBezTo>
                  <a:pt x="10567645" y="6672105"/>
                  <a:pt x="10417378" y="6537362"/>
                  <a:pt x="10200388" y="6579951"/>
                </a:cubicBezTo>
                <a:cubicBezTo>
                  <a:pt x="9979551" y="6674100"/>
                  <a:pt x="9735728" y="6563232"/>
                  <a:pt x="9498562" y="6579951"/>
                </a:cubicBezTo>
                <a:cubicBezTo>
                  <a:pt x="9309344" y="6560049"/>
                  <a:pt x="9001872" y="6529796"/>
                  <a:pt x="8796736" y="6579951"/>
                </a:cubicBezTo>
                <a:cubicBezTo>
                  <a:pt x="8590252" y="6667796"/>
                  <a:pt x="8450477" y="6544717"/>
                  <a:pt x="7982854" y="6579951"/>
                </a:cubicBezTo>
                <a:cubicBezTo>
                  <a:pt x="7575345" y="6629864"/>
                  <a:pt x="7560872" y="6540922"/>
                  <a:pt x="7393084" y="6579951"/>
                </a:cubicBezTo>
                <a:cubicBezTo>
                  <a:pt x="7220255" y="6608317"/>
                  <a:pt x="7232511" y="6562843"/>
                  <a:pt x="7139483" y="6579951"/>
                </a:cubicBezTo>
                <a:cubicBezTo>
                  <a:pt x="7132083" y="6617034"/>
                  <a:pt x="6684244" y="6526722"/>
                  <a:pt x="6325601" y="6579951"/>
                </a:cubicBezTo>
                <a:cubicBezTo>
                  <a:pt x="6004531" y="6642789"/>
                  <a:pt x="5937378" y="6561782"/>
                  <a:pt x="5735831" y="6579951"/>
                </a:cubicBezTo>
                <a:cubicBezTo>
                  <a:pt x="5514363" y="6583399"/>
                  <a:pt x="5425462" y="6496603"/>
                  <a:pt x="5146062" y="6579951"/>
                </a:cubicBezTo>
                <a:cubicBezTo>
                  <a:pt x="4877907" y="6634913"/>
                  <a:pt x="4938485" y="6565341"/>
                  <a:pt x="4780404" y="6579951"/>
                </a:cubicBezTo>
                <a:cubicBezTo>
                  <a:pt x="4701216" y="6521701"/>
                  <a:pt x="4293133" y="6457223"/>
                  <a:pt x="3966522" y="6579951"/>
                </a:cubicBezTo>
                <a:cubicBezTo>
                  <a:pt x="3673095" y="6611763"/>
                  <a:pt x="3695766" y="6567213"/>
                  <a:pt x="3600865" y="6579951"/>
                </a:cubicBezTo>
                <a:cubicBezTo>
                  <a:pt x="3420357" y="6526677"/>
                  <a:pt x="3228530" y="6486292"/>
                  <a:pt x="2786983" y="6579951"/>
                </a:cubicBezTo>
                <a:cubicBezTo>
                  <a:pt x="2425940" y="6652020"/>
                  <a:pt x="2659195" y="6588508"/>
                  <a:pt x="2533382" y="6579951"/>
                </a:cubicBezTo>
                <a:cubicBezTo>
                  <a:pt x="2412798" y="6624914"/>
                  <a:pt x="2142643" y="6508890"/>
                  <a:pt x="1831556" y="6579951"/>
                </a:cubicBezTo>
                <a:cubicBezTo>
                  <a:pt x="1512478" y="6649561"/>
                  <a:pt x="1284838" y="6496688"/>
                  <a:pt x="1017673" y="6579951"/>
                </a:cubicBezTo>
                <a:cubicBezTo>
                  <a:pt x="732537" y="6701592"/>
                  <a:pt x="537831" y="6492392"/>
                  <a:pt x="286359" y="6579951"/>
                </a:cubicBezTo>
                <a:cubicBezTo>
                  <a:pt x="118348" y="6559918"/>
                  <a:pt x="-645" y="6513503"/>
                  <a:pt x="0" y="6293592"/>
                </a:cubicBezTo>
                <a:cubicBezTo>
                  <a:pt x="-29810" y="6136453"/>
                  <a:pt x="41949" y="6065725"/>
                  <a:pt x="0" y="5867625"/>
                </a:cubicBezTo>
                <a:cubicBezTo>
                  <a:pt x="-35972" y="5685711"/>
                  <a:pt x="54922" y="5596139"/>
                  <a:pt x="0" y="5381585"/>
                </a:cubicBezTo>
                <a:cubicBezTo>
                  <a:pt x="-57462" y="5155746"/>
                  <a:pt x="59617" y="4840193"/>
                  <a:pt x="0" y="4715328"/>
                </a:cubicBezTo>
                <a:cubicBezTo>
                  <a:pt x="-78203" y="4525917"/>
                  <a:pt x="61471" y="4255819"/>
                  <a:pt x="0" y="4109144"/>
                </a:cubicBezTo>
                <a:cubicBezTo>
                  <a:pt x="-46395" y="3976508"/>
                  <a:pt x="40963" y="3824451"/>
                  <a:pt x="0" y="3743249"/>
                </a:cubicBezTo>
                <a:cubicBezTo>
                  <a:pt x="-43372" y="3687676"/>
                  <a:pt x="46820" y="3431827"/>
                  <a:pt x="0" y="3377353"/>
                </a:cubicBezTo>
                <a:cubicBezTo>
                  <a:pt x="-45905" y="3281245"/>
                  <a:pt x="109841" y="3005911"/>
                  <a:pt x="0" y="2711097"/>
                </a:cubicBezTo>
                <a:cubicBezTo>
                  <a:pt x="-47844" y="2380021"/>
                  <a:pt x="7808" y="2458254"/>
                  <a:pt x="0" y="2345202"/>
                </a:cubicBezTo>
                <a:cubicBezTo>
                  <a:pt x="-1496" y="2252124"/>
                  <a:pt x="40753" y="2134608"/>
                  <a:pt x="0" y="1979306"/>
                </a:cubicBezTo>
                <a:cubicBezTo>
                  <a:pt x="-78514" y="1804497"/>
                  <a:pt x="25818" y="1570949"/>
                  <a:pt x="0" y="1373122"/>
                </a:cubicBezTo>
                <a:cubicBezTo>
                  <a:pt x="-7516" y="1184586"/>
                  <a:pt x="112537" y="806961"/>
                  <a:pt x="0" y="286359"/>
                </a:cubicBezTo>
                <a:close/>
              </a:path>
              <a:path w="11778343" h="6579951" stroke="0" extrusionOk="0">
                <a:moveTo>
                  <a:pt x="0" y="286359"/>
                </a:moveTo>
                <a:cubicBezTo>
                  <a:pt x="-37500" y="153802"/>
                  <a:pt x="84615" y="4616"/>
                  <a:pt x="286359" y="0"/>
                </a:cubicBezTo>
                <a:cubicBezTo>
                  <a:pt x="661538" y="-42702"/>
                  <a:pt x="703993" y="16518"/>
                  <a:pt x="1100241" y="0"/>
                </a:cubicBezTo>
                <a:cubicBezTo>
                  <a:pt x="1506365" y="-33267"/>
                  <a:pt x="1448777" y="22686"/>
                  <a:pt x="1577955" y="0"/>
                </a:cubicBezTo>
                <a:cubicBezTo>
                  <a:pt x="1712953" y="-9198"/>
                  <a:pt x="1822293" y="20058"/>
                  <a:pt x="1943612" y="0"/>
                </a:cubicBezTo>
                <a:cubicBezTo>
                  <a:pt x="2116463" y="-14649"/>
                  <a:pt x="2281239" y="5669"/>
                  <a:pt x="2645438" y="0"/>
                </a:cubicBezTo>
                <a:cubicBezTo>
                  <a:pt x="2958750" y="-645"/>
                  <a:pt x="2946222" y="3633"/>
                  <a:pt x="3123151" y="0"/>
                </a:cubicBezTo>
                <a:cubicBezTo>
                  <a:pt x="3302377" y="4495"/>
                  <a:pt x="3665699" y="45339"/>
                  <a:pt x="3937034" y="0"/>
                </a:cubicBezTo>
                <a:cubicBezTo>
                  <a:pt x="4152423" y="6069"/>
                  <a:pt x="4207175" y="37419"/>
                  <a:pt x="4302691" y="0"/>
                </a:cubicBezTo>
                <a:cubicBezTo>
                  <a:pt x="4412952" y="-57394"/>
                  <a:pt x="4931045" y="47543"/>
                  <a:pt x="5116573" y="0"/>
                </a:cubicBezTo>
                <a:cubicBezTo>
                  <a:pt x="5311536" y="-77341"/>
                  <a:pt x="5232338" y="28098"/>
                  <a:pt x="5370174" y="0"/>
                </a:cubicBezTo>
                <a:cubicBezTo>
                  <a:pt x="5468890" y="-34834"/>
                  <a:pt x="5679756" y="33565"/>
                  <a:pt x="5959944" y="0"/>
                </a:cubicBezTo>
                <a:cubicBezTo>
                  <a:pt x="6164093" y="-20267"/>
                  <a:pt x="6376750" y="96070"/>
                  <a:pt x="6549714" y="0"/>
                </a:cubicBezTo>
                <a:cubicBezTo>
                  <a:pt x="6724686" y="-82076"/>
                  <a:pt x="6822457" y="4743"/>
                  <a:pt x="7027427" y="0"/>
                </a:cubicBezTo>
                <a:cubicBezTo>
                  <a:pt x="7220716" y="-39126"/>
                  <a:pt x="7442923" y="41941"/>
                  <a:pt x="7841309" y="0"/>
                </a:cubicBezTo>
                <a:cubicBezTo>
                  <a:pt x="8206108" y="-75341"/>
                  <a:pt x="8278885" y="16081"/>
                  <a:pt x="8655192" y="0"/>
                </a:cubicBezTo>
                <a:cubicBezTo>
                  <a:pt x="9019740" y="-51994"/>
                  <a:pt x="8859990" y="53427"/>
                  <a:pt x="9020849" y="0"/>
                </a:cubicBezTo>
                <a:cubicBezTo>
                  <a:pt x="9177435" y="-62866"/>
                  <a:pt x="9321471" y="8894"/>
                  <a:pt x="9610619" y="0"/>
                </a:cubicBezTo>
                <a:cubicBezTo>
                  <a:pt x="9888516" y="-31994"/>
                  <a:pt x="10178695" y="87289"/>
                  <a:pt x="10424501" y="0"/>
                </a:cubicBezTo>
                <a:cubicBezTo>
                  <a:pt x="10708634" y="-126784"/>
                  <a:pt x="11102741" y="159897"/>
                  <a:pt x="11491984" y="0"/>
                </a:cubicBezTo>
                <a:cubicBezTo>
                  <a:pt x="11628318" y="11001"/>
                  <a:pt x="11825926" y="167994"/>
                  <a:pt x="11778343" y="286359"/>
                </a:cubicBezTo>
                <a:cubicBezTo>
                  <a:pt x="11805597" y="439379"/>
                  <a:pt x="11758801" y="636380"/>
                  <a:pt x="11778343" y="712326"/>
                </a:cubicBezTo>
                <a:cubicBezTo>
                  <a:pt x="11816267" y="810037"/>
                  <a:pt x="11797835" y="1123228"/>
                  <a:pt x="11778343" y="1258439"/>
                </a:cubicBezTo>
                <a:cubicBezTo>
                  <a:pt x="11806315" y="1356358"/>
                  <a:pt x="11725829" y="1572091"/>
                  <a:pt x="11778343" y="1684406"/>
                </a:cubicBezTo>
                <a:cubicBezTo>
                  <a:pt x="11834031" y="1811802"/>
                  <a:pt x="11738092" y="2108760"/>
                  <a:pt x="11778343" y="2230518"/>
                </a:cubicBezTo>
                <a:cubicBezTo>
                  <a:pt x="11840232" y="2350451"/>
                  <a:pt x="11728035" y="2459902"/>
                  <a:pt x="11778343" y="2596413"/>
                </a:cubicBezTo>
                <a:cubicBezTo>
                  <a:pt x="11809237" y="2739990"/>
                  <a:pt x="11750756" y="2814214"/>
                  <a:pt x="11778343" y="2962308"/>
                </a:cubicBezTo>
                <a:cubicBezTo>
                  <a:pt x="11774461" y="3147463"/>
                  <a:pt x="11703961" y="3350676"/>
                  <a:pt x="11778343" y="3508420"/>
                </a:cubicBezTo>
                <a:cubicBezTo>
                  <a:pt x="11820928" y="3683146"/>
                  <a:pt x="11759350" y="3736817"/>
                  <a:pt x="11778343" y="3934388"/>
                </a:cubicBezTo>
                <a:cubicBezTo>
                  <a:pt x="11794026" y="4127578"/>
                  <a:pt x="11714594" y="4355739"/>
                  <a:pt x="11778343" y="4540572"/>
                </a:cubicBezTo>
                <a:cubicBezTo>
                  <a:pt x="11793126" y="4682644"/>
                  <a:pt x="11749696" y="4891023"/>
                  <a:pt x="11778343" y="4966540"/>
                </a:cubicBezTo>
                <a:cubicBezTo>
                  <a:pt x="11808061" y="5057751"/>
                  <a:pt x="11746569" y="5432942"/>
                  <a:pt x="11778343" y="5572724"/>
                </a:cubicBezTo>
                <a:cubicBezTo>
                  <a:pt x="11797415" y="5723709"/>
                  <a:pt x="11762349" y="6066548"/>
                  <a:pt x="11778343" y="6293592"/>
                </a:cubicBezTo>
                <a:cubicBezTo>
                  <a:pt x="11807311" y="6372963"/>
                  <a:pt x="11650636" y="6577828"/>
                  <a:pt x="11491984" y="6579951"/>
                </a:cubicBezTo>
                <a:cubicBezTo>
                  <a:pt x="11286816" y="6630844"/>
                  <a:pt x="11145341" y="6569504"/>
                  <a:pt x="11014271" y="6579951"/>
                </a:cubicBezTo>
                <a:cubicBezTo>
                  <a:pt x="10873395" y="6593346"/>
                  <a:pt x="10795261" y="6571453"/>
                  <a:pt x="10648613" y="6579951"/>
                </a:cubicBezTo>
                <a:cubicBezTo>
                  <a:pt x="10549474" y="6600036"/>
                  <a:pt x="10456523" y="6543903"/>
                  <a:pt x="10318755" y="6579951"/>
                </a:cubicBezTo>
                <a:cubicBezTo>
                  <a:pt x="10180987" y="6615999"/>
                  <a:pt x="10055603" y="6559247"/>
                  <a:pt x="9946787" y="6579951"/>
                </a:cubicBezTo>
                <a:cubicBezTo>
                  <a:pt x="9783460" y="6577961"/>
                  <a:pt x="9757595" y="6540369"/>
                  <a:pt x="9581130" y="6579951"/>
                </a:cubicBezTo>
                <a:cubicBezTo>
                  <a:pt x="9405654" y="6629126"/>
                  <a:pt x="9434926" y="6559338"/>
                  <a:pt x="9327529" y="6579951"/>
                </a:cubicBezTo>
                <a:cubicBezTo>
                  <a:pt x="9196382" y="6569715"/>
                  <a:pt x="9069601" y="6532544"/>
                  <a:pt x="8961872" y="6579951"/>
                </a:cubicBezTo>
                <a:cubicBezTo>
                  <a:pt x="8807125" y="6599512"/>
                  <a:pt x="8737478" y="6546122"/>
                  <a:pt x="8484158" y="6579951"/>
                </a:cubicBezTo>
                <a:cubicBezTo>
                  <a:pt x="8239261" y="6606683"/>
                  <a:pt x="8100790" y="6521518"/>
                  <a:pt x="7894389" y="6579951"/>
                </a:cubicBezTo>
                <a:cubicBezTo>
                  <a:pt x="7669993" y="6599557"/>
                  <a:pt x="7714034" y="6548822"/>
                  <a:pt x="7528731" y="6579951"/>
                </a:cubicBezTo>
                <a:cubicBezTo>
                  <a:pt x="7407629" y="6616830"/>
                  <a:pt x="7035426" y="6519120"/>
                  <a:pt x="6714849" y="6579951"/>
                </a:cubicBezTo>
                <a:cubicBezTo>
                  <a:pt x="6335970" y="6705785"/>
                  <a:pt x="6299392" y="6542750"/>
                  <a:pt x="6125079" y="6579951"/>
                </a:cubicBezTo>
                <a:cubicBezTo>
                  <a:pt x="5910821" y="6632161"/>
                  <a:pt x="5503577" y="6508811"/>
                  <a:pt x="5311197" y="6579951"/>
                </a:cubicBezTo>
                <a:cubicBezTo>
                  <a:pt x="5095531" y="6657637"/>
                  <a:pt x="4837751" y="6564770"/>
                  <a:pt x="4609371" y="6579951"/>
                </a:cubicBezTo>
                <a:cubicBezTo>
                  <a:pt x="4371682" y="6564184"/>
                  <a:pt x="4277489" y="6548268"/>
                  <a:pt x="4131658" y="6579951"/>
                </a:cubicBezTo>
                <a:cubicBezTo>
                  <a:pt x="3992703" y="6624407"/>
                  <a:pt x="3656853" y="6584315"/>
                  <a:pt x="3429832" y="6579951"/>
                </a:cubicBezTo>
                <a:cubicBezTo>
                  <a:pt x="3176573" y="6604288"/>
                  <a:pt x="3172948" y="6552207"/>
                  <a:pt x="3064174" y="6579951"/>
                </a:cubicBezTo>
                <a:cubicBezTo>
                  <a:pt x="3012145" y="6635492"/>
                  <a:pt x="2708779" y="6520215"/>
                  <a:pt x="2474405" y="6579951"/>
                </a:cubicBezTo>
                <a:cubicBezTo>
                  <a:pt x="2263992" y="6599759"/>
                  <a:pt x="2309087" y="6575580"/>
                  <a:pt x="2220804" y="6579951"/>
                </a:cubicBezTo>
                <a:cubicBezTo>
                  <a:pt x="2097075" y="6572541"/>
                  <a:pt x="1783338" y="6487853"/>
                  <a:pt x="1406922" y="6579951"/>
                </a:cubicBezTo>
                <a:cubicBezTo>
                  <a:pt x="1113706" y="6673924"/>
                  <a:pt x="1038911" y="6526157"/>
                  <a:pt x="817152" y="6579951"/>
                </a:cubicBezTo>
                <a:cubicBezTo>
                  <a:pt x="591287" y="6619875"/>
                  <a:pt x="495882" y="6501913"/>
                  <a:pt x="286359" y="6579951"/>
                </a:cubicBezTo>
                <a:cubicBezTo>
                  <a:pt x="130797" y="6614085"/>
                  <a:pt x="-18122" y="6465637"/>
                  <a:pt x="0" y="6293592"/>
                </a:cubicBezTo>
                <a:cubicBezTo>
                  <a:pt x="13378" y="6186246"/>
                  <a:pt x="59010" y="5914930"/>
                  <a:pt x="0" y="5687408"/>
                </a:cubicBezTo>
                <a:cubicBezTo>
                  <a:pt x="-24960" y="5437522"/>
                  <a:pt x="58162" y="5202328"/>
                  <a:pt x="0" y="5081223"/>
                </a:cubicBezTo>
                <a:cubicBezTo>
                  <a:pt x="-25091" y="4946204"/>
                  <a:pt x="39381" y="4592891"/>
                  <a:pt x="0" y="4414966"/>
                </a:cubicBezTo>
                <a:cubicBezTo>
                  <a:pt x="-45830" y="4228785"/>
                  <a:pt x="79122" y="4035069"/>
                  <a:pt x="0" y="3808782"/>
                </a:cubicBezTo>
                <a:cubicBezTo>
                  <a:pt x="-56776" y="3635494"/>
                  <a:pt x="75633" y="3341945"/>
                  <a:pt x="0" y="3142525"/>
                </a:cubicBezTo>
                <a:cubicBezTo>
                  <a:pt x="-42372" y="2927508"/>
                  <a:pt x="36322" y="2741497"/>
                  <a:pt x="0" y="2536341"/>
                </a:cubicBezTo>
                <a:cubicBezTo>
                  <a:pt x="-64476" y="2359991"/>
                  <a:pt x="22646" y="2276845"/>
                  <a:pt x="0" y="2110373"/>
                </a:cubicBezTo>
                <a:cubicBezTo>
                  <a:pt x="6103" y="1965293"/>
                  <a:pt x="-11142" y="1696835"/>
                  <a:pt x="0" y="1504189"/>
                </a:cubicBezTo>
                <a:cubicBezTo>
                  <a:pt x="-33476" y="1325853"/>
                  <a:pt x="53254" y="1173477"/>
                  <a:pt x="0" y="1018149"/>
                </a:cubicBezTo>
                <a:cubicBezTo>
                  <a:pt x="-81517" y="925766"/>
                  <a:pt x="79896" y="591561"/>
                  <a:pt x="0" y="286359"/>
                </a:cubicBezTo>
                <a:close/>
              </a:path>
              <a:path w="11778343" h="6579951" fill="none" stroke="0" extrusionOk="0">
                <a:moveTo>
                  <a:pt x="0" y="286359"/>
                </a:moveTo>
                <a:cubicBezTo>
                  <a:pt x="15606" y="122010"/>
                  <a:pt x="84858" y="1000"/>
                  <a:pt x="286359" y="0"/>
                </a:cubicBezTo>
                <a:cubicBezTo>
                  <a:pt x="403544" y="-2832"/>
                  <a:pt x="465150" y="28940"/>
                  <a:pt x="539960" y="0"/>
                </a:cubicBezTo>
                <a:cubicBezTo>
                  <a:pt x="564832" y="13094"/>
                  <a:pt x="838917" y="91279"/>
                  <a:pt x="1129730" y="0"/>
                </a:cubicBezTo>
                <a:cubicBezTo>
                  <a:pt x="1407028" y="-32826"/>
                  <a:pt x="1429418" y="22466"/>
                  <a:pt x="1719499" y="0"/>
                </a:cubicBezTo>
                <a:cubicBezTo>
                  <a:pt x="2019827" y="-20780"/>
                  <a:pt x="2082857" y="28502"/>
                  <a:pt x="2197213" y="0"/>
                </a:cubicBezTo>
                <a:cubicBezTo>
                  <a:pt x="2273690" y="-48339"/>
                  <a:pt x="2642571" y="78768"/>
                  <a:pt x="3011095" y="0"/>
                </a:cubicBezTo>
                <a:cubicBezTo>
                  <a:pt x="3320409" y="-48826"/>
                  <a:pt x="3209152" y="55407"/>
                  <a:pt x="3376752" y="0"/>
                </a:cubicBezTo>
                <a:cubicBezTo>
                  <a:pt x="3561580" y="-23552"/>
                  <a:pt x="4054255" y="49616"/>
                  <a:pt x="4190635" y="0"/>
                </a:cubicBezTo>
                <a:cubicBezTo>
                  <a:pt x="4346007" y="-43837"/>
                  <a:pt x="4489779" y="12861"/>
                  <a:pt x="4556292" y="0"/>
                </a:cubicBezTo>
                <a:cubicBezTo>
                  <a:pt x="4636101" y="785"/>
                  <a:pt x="4999217" y="41611"/>
                  <a:pt x="5258118" y="0"/>
                </a:cubicBezTo>
                <a:cubicBezTo>
                  <a:pt x="5530931" y="-375"/>
                  <a:pt x="5686746" y="40683"/>
                  <a:pt x="6072000" y="0"/>
                </a:cubicBezTo>
                <a:cubicBezTo>
                  <a:pt x="6476115" y="-20691"/>
                  <a:pt x="6271519" y="5058"/>
                  <a:pt x="6325601" y="0"/>
                </a:cubicBezTo>
                <a:cubicBezTo>
                  <a:pt x="6319436" y="-3009"/>
                  <a:pt x="6767335" y="70236"/>
                  <a:pt x="7139483" y="0"/>
                </a:cubicBezTo>
                <a:cubicBezTo>
                  <a:pt x="7458770" y="-92520"/>
                  <a:pt x="7712490" y="42465"/>
                  <a:pt x="7953366" y="0"/>
                </a:cubicBezTo>
                <a:cubicBezTo>
                  <a:pt x="8169200" y="-125085"/>
                  <a:pt x="8094315" y="24175"/>
                  <a:pt x="8206967" y="0"/>
                </a:cubicBezTo>
                <a:cubicBezTo>
                  <a:pt x="8297602" y="-457"/>
                  <a:pt x="8582762" y="98875"/>
                  <a:pt x="8796736" y="0"/>
                </a:cubicBezTo>
                <a:cubicBezTo>
                  <a:pt x="9061733" y="-48622"/>
                  <a:pt x="9118693" y="-4389"/>
                  <a:pt x="9274450" y="0"/>
                </a:cubicBezTo>
                <a:cubicBezTo>
                  <a:pt x="9424875" y="27382"/>
                  <a:pt x="9552659" y="39745"/>
                  <a:pt x="9752163" y="0"/>
                </a:cubicBezTo>
                <a:cubicBezTo>
                  <a:pt x="9947075" y="-26353"/>
                  <a:pt x="10106573" y="38157"/>
                  <a:pt x="10229877" y="0"/>
                </a:cubicBezTo>
                <a:cubicBezTo>
                  <a:pt x="10338699" y="-38673"/>
                  <a:pt x="10369506" y="3238"/>
                  <a:pt x="10483478" y="0"/>
                </a:cubicBezTo>
                <a:cubicBezTo>
                  <a:pt x="10631145" y="28061"/>
                  <a:pt x="11197867" y="140728"/>
                  <a:pt x="11491984" y="0"/>
                </a:cubicBezTo>
                <a:cubicBezTo>
                  <a:pt x="11632354" y="57913"/>
                  <a:pt x="11752211" y="89114"/>
                  <a:pt x="11778343" y="286359"/>
                </a:cubicBezTo>
                <a:cubicBezTo>
                  <a:pt x="11821125" y="463160"/>
                  <a:pt x="11748342" y="484281"/>
                  <a:pt x="11778343" y="652254"/>
                </a:cubicBezTo>
                <a:cubicBezTo>
                  <a:pt x="11820853" y="824535"/>
                  <a:pt x="11700833" y="943953"/>
                  <a:pt x="11778343" y="1198366"/>
                </a:cubicBezTo>
                <a:cubicBezTo>
                  <a:pt x="11817047" y="1485631"/>
                  <a:pt x="11744976" y="1571305"/>
                  <a:pt x="11778343" y="1804551"/>
                </a:cubicBezTo>
                <a:cubicBezTo>
                  <a:pt x="11828118" y="1964713"/>
                  <a:pt x="11761832" y="2080845"/>
                  <a:pt x="11778343" y="2290590"/>
                </a:cubicBezTo>
                <a:cubicBezTo>
                  <a:pt x="11796634" y="2457600"/>
                  <a:pt x="11790362" y="2510750"/>
                  <a:pt x="11778343" y="2716558"/>
                </a:cubicBezTo>
                <a:cubicBezTo>
                  <a:pt x="11778223" y="2909348"/>
                  <a:pt x="11752570" y="2978606"/>
                  <a:pt x="11778343" y="3142525"/>
                </a:cubicBezTo>
                <a:cubicBezTo>
                  <a:pt x="11843250" y="3316325"/>
                  <a:pt x="11737882" y="3653203"/>
                  <a:pt x="11778343" y="3748710"/>
                </a:cubicBezTo>
                <a:cubicBezTo>
                  <a:pt x="11832886" y="3876391"/>
                  <a:pt x="11751217" y="3972915"/>
                  <a:pt x="11778343" y="4114605"/>
                </a:cubicBezTo>
                <a:cubicBezTo>
                  <a:pt x="11829119" y="4252917"/>
                  <a:pt x="11791851" y="4448120"/>
                  <a:pt x="11778343" y="4600645"/>
                </a:cubicBezTo>
                <a:cubicBezTo>
                  <a:pt x="11805919" y="4794842"/>
                  <a:pt x="11771122" y="5021538"/>
                  <a:pt x="11778343" y="5146757"/>
                </a:cubicBezTo>
                <a:cubicBezTo>
                  <a:pt x="11809899" y="5315554"/>
                  <a:pt x="11737600" y="5466274"/>
                  <a:pt x="11778343" y="5572724"/>
                </a:cubicBezTo>
                <a:cubicBezTo>
                  <a:pt x="11792399" y="5678846"/>
                  <a:pt x="11729683" y="6043994"/>
                  <a:pt x="11778343" y="6293592"/>
                </a:cubicBezTo>
                <a:cubicBezTo>
                  <a:pt x="11774445" y="6431171"/>
                  <a:pt x="11649278" y="6553285"/>
                  <a:pt x="11491984" y="6579951"/>
                </a:cubicBezTo>
                <a:cubicBezTo>
                  <a:pt x="11138650" y="6635598"/>
                  <a:pt x="10997586" y="6526389"/>
                  <a:pt x="10790158" y="6579951"/>
                </a:cubicBezTo>
                <a:cubicBezTo>
                  <a:pt x="10548371" y="6617091"/>
                  <a:pt x="10470183" y="6490887"/>
                  <a:pt x="10200388" y="6579951"/>
                </a:cubicBezTo>
                <a:cubicBezTo>
                  <a:pt x="9989452" y="6663342"/>
                  <a:pt x="9758248" y="6578720"/>
                  <a:pt x="9498562" y="6579951"/>
                </a:cubicBezTo>
                <a:cubicBezTo>
                  <a:pt x="9276967" y="6590824"/>
                  <a:pt x="8994336" y="6497894"/>
                  <a:pt x="8796736" y="6579951"/>
                </a:cubicBezTo>
                <a:cubicBezTo>
                  <a:pt x="8599692" y="6613922"/>
                  <a:pt x="8401154" y="6471179"/>
                  <a:pt x="7982854" y="6579951"/>
                </a:cubicBezTo>
                <a:cubicBezTo>
                  <a:pt x="7577551" y="6630095"/>
                  <a:pt x="7583688" y="6531846"/>
                  <a:pt x="7393084" y="6579951"/>
                </a:cubicBezTo>
                <a:cubicBezTo>
                  <a:pt x="7221607" y="6604589"/>
                  <a:pt x="7242640" y="6570767"/>
                  <a:pt x="7139483" y="6579951"/>
                </a:cubicBezTo>
                <a:cubicBezTo>
                  <a:pt x="7060137" y="6534657"/>
                  <a:pt x="6657602" y="6478861"/>
                  <a:pt x="6325601" y="6579951"/>
                </a:cubicBezTo>
                <a:cubicBezTo>
                  <a:pt x="6003399" y="6649869"/>
                  <a:pt x="5939150" y="6545551"/>
                  <a:pt x="5735831" y="6579951"/>
                </a:cubicBezTo>
                <a:cubicBezTo>
                  <a:pt x="5555316" y="6630156"/>
                  <a:pt x="5375115" y="6525881"/>
                  <a:pt x="5146062" y="6579951"/>
                </a:cubicBezTo>
                <a:cubicBezTo>
                  <a:pt x="4880757" y="6644621"/>
                  <a:pt x="4915203" y="6560814"/>
                  <a:pt x="4780404" y="6579951"/>
                </a:cubicBezTo>
                <a:cubicBezTo>
                  <a:pt x="4622109" y="6599371"/>
                  <a:pt x="4268230" y="6546848"/>
                  <a:pt x="3966522" y="6579951"/>
                </a:cubicBezTo>
                <a:cubicBezTo>
                  <a:pt x="3654277" y="6613025"/>
                  <a:pt x="3720252" y="6574137"/>
                  <a:pt x="3600865" y="6579951"/>
                </a:cubicBezTo>
                <a:cubicBezTo>
                  <a:pt x="3399099" y="6577864"/>
                  <a:pt x="3078785" y="6544384"/>
                  <a:pt x="2786983" y="6579951"/>
                </a:cubicBezTo>
                <a:cubicBezTo>
                  <a:pt x="2414031" y="6645923"/>
                  <a:pt x="2658500" y="6575633"/>
                  <a:pt x="2533382" y="6579951"/>
                </a:cubicBezTo>
                <a:cubicBezTo>
                  <a:pt x="2378565" y="6624100"/>
                  <a:pt x="2116103" y="6542948"/>
                  <a:pt x="1831556" y="6579951"/>
                </a:cubicBezTo>
                <a:cubicBezTo>
                  <a:pt x="1485873" y="6642226"/>
                  <a:pt x="1359810" y="6547674"/>
                  <a:pt x="1017673" y="6579951"/>
                </a:cubicBezTo>
                <a:cubicBezTo>
                  <a:pt x="635404" y="6647865"/>
                  <a:pt x="478992" y="6450697"/>
                  <a:pt x="286359" y="6579951"/>
                </a:cubicBezTo>
                <a:cubicBezTo>
                  <a:pt x="122940" y="6581461"/>
                  <a:pt x="40752" y="6468562"/>
                  <a:pt x="0" y="6293592"/>
                </a:cubicBezTo>
                <a:cubicBezTo>
                  <a:pt x="-13273" y="6121372"/>
                  <a:pt x="35380" y="6050011"/>
                  <a:pt x="0" y="5867625"/>
                </a:cubicBezTo>
                <a:cubicBezTo>
                  <a:pt x="-30318" y="5699903"/>
                  <a:pt x="61663" y="5583407"/>
                  <a:pt x="0" y="5381585"/>
                </a:cubicBezTo>
                <a:cubicBezTo>
                  <a:pt x="-24586" y="5161798"/>
                  <a:pt x="73766" y="4833526"/>
                  <a:pt x="0" y="4715328"/>
                </a:cubicBezTo>
                <a:cubicBezTo>
                  <a:pt x="-80078" y="4561136"/>
                  <a:pt x="65134" y="4273189"/>
                  <a:pt x="0" y="4109144"/>
                </a:cubicBezTo>
                <a:cubicBezTo>
                  <a:pt x="-46082" y="3977127"/>
                  <a:pt x="40847" y="3816568"/>
                  <a:pt x="0" y="3743249"/>
                </a:cubicBezTo>
                <a:cubicBezTo>
                  <a:pt x="-32805" y="3656075"/>
                  <a:pt x="53785" y="3460008"/>
                  <a:pt x="0" y="3377353"/>
                </a:cubicBezTo>
                <a:cubicBezTo>
                  <a:pt x="-26438" y="3290164"/>
                  <a:pt x="126808" y="2999984"/>
                  <a:pt x="0" y="2711097"/>
                </a:cubicBezTo>
                <a:cubicBezTo>
                  <a:pt x="-36141" y="2403630"/>
                  <a:pt x="4368" y="2463476"/>
                  <a:pt x="0" y="2345202"/>
                </a:cubicBezTo>
                <a:cubicBezTo>
                  <a:pt x="-20888" y="2235320"/>
                  <a:pt x="40146" y="2119951"/>
                  <a:pt x="0" y="1979306"/>
                </a:cubicBezTo>
                <a:cubicBezTo>
                  <a:pt x="-31787" y="1820104"/>
                  <a:pt x="64085" y="1536683"/>
                  <a:pt x="0" y="1373122"/>
                </a:cubicBezTo>
                <a:cubicBezTo>
                  <a:pt x="-9108" y="1205364"/>
                  <a:pt x="106273" y="786589"/>
                  <a:pt x="0" y="286359"/>
                </a:cubicBezTo>
                <a:close/>
              </a:path>
            </a:pathLst>
          </a:custGeom>
          <a:solidFill>
            <a:sysClr val="window" lastClr="FFFFFF"/>
          </a:solidFill>
          <a:ln w="12700" cap="flat" cmpd="dbl" algn="ctr">
            <a:solidFill>
              <a:srgbClr val="00B050"/>
            </a:solidFill>
            <a:prstDash val="solid"/>
            <a:miter lim="800000"/>
            <a:extLst>
              <a:ext uri="{C807C97D-BFC1-408E-A445-0C87EB9F89A2}">
                <ask:lineSketchStyleProps xmlns="" xmlns:ask="http://schemas.microsoft.com/office/drawing/2018/sketchyshapes" sd="1219033472">
                  <a:custGeom>
                    <a:avLst/>
                    <a:gdLst>
                      <a:gd name="connsiteX0" fmla="*/ 0 w 11778343"/>
                      <a:gd name="connsiteY0" fmla="*/ 286359 h 6579951"/>
                      <a:gd name="connsiteX1" fmla="*/ 286359 w 11778343"/>
                      <a:gd name="connsiteY1" fmla="*/ 0 h 6579951"/>
                      <a:gd name="connsiteX2" fmla="*/ 539960 w 11778343"/>
                      <a:gd name="connsiteY2" fmla="*/ 0 h 6579951"/>
                      <a:gd name="connsiteX3" fmla="*/ 1129730 w 11778343"/>
                      <a:gd name="connsiteY3" fmla="*/ 0 h 6579951"/>
                      <a:gd name="connsiteX4" fmla="*/ 1719499 w 11778343"/>
                      <a:gd name="connsiteY4" fmla="*/ 0 h 6579951"/>
                      <a:gd name="connsiteX5" fmla="*/ 2197213 w 11778343"/>
                      <a:gd name="connsiteY5" fmla="*/ 0 h 6579951"/>
                      <a:gd name="connsiteX6" fmla="*/ 3011095 w 11778343"/>
                      <a:gd name="connsiteY6" fmla="*/ 0 h 6579951"/>
                      <a:gd name="connsiteX7" fmla="*/ 3376752 w 11778343"/>
                      <a:gd name="connsiteY7" fmla="*/ 0 h 6579951"/>
                      <a:gd name="connsiteX8" fmla="*/ 4190635 w 11778343"/>
                      <a:gd name="connsiteY8" fmla="*/ 0 h 6579951"/>
                      <a:gd name="connsiteX9" fmla="*/ 4556292 w 11778343"/>
                      <a:gd name="connsiteY9" fmla="*/ 0 h 6579951"/>
                      <a:gd name="connsiteX10" fmla="*/ 5258118 w 11778343"/>
                      <a:gd name="connsiteY10" fmla="*/ 0 h 6579951"/>
                      <a:gd name="connsiteX11" fmla="*/ 6072000 w 11778343"/>
                      <a:gd name="connsiteY11" fmla="*/ 0 h 6579951"/>
                      <a:gd name="connsiteX12" fmla="*/ 6325601 w 11778343"/>
                      <a:gd name="connsiteY12" fmla="*/ 0 h 6579951"/>
                      <a:gd name="connsiteX13" fmla="*/ 7139483 w 11778343"/>
                      <a:gd name="connsiteY13" fmla="*/ 0 h 6579951"/>
                      <a:gd name="connsiteX14" fmla="*/ 7953366 w 11778343"/>
                      <a:gd name="connsiteY14" fmla="*/ 0 h 6579951"/>
                      <a:gd name="connsiteX15" fmla="*/ 8206967 w 11778343"/>
                      <a:gd name="connsiteY15" fmla="*/ 0 h 6579951"/>
                      <a:gd name="connsiteX16" fmla="*/ 8796736 w 11778343"/>
                      <a:gd name="connsiteY16" fmla="*/ 0 h 6579951"/>
                      <a:gd name="connsiteX17" fmla="*/ 9274450 w 11778343"/>
                      <a:gd name="connsiteY17" fmla="*/ 0 h 6579951"/>
                      <a:gd name="connsiteX18" fmla="*/ 9752163 w 11778343"/>
                      <a:gd name="connsiteY18" fmla="*/ 0 h 6579951"/>
                      <a:gd name="connsiteX19" fmla="*/ 10229877 w 11778343"/>
                      <a:gd name="connsiteY19" fmla="*/ 0 h 6579951"/>
                      <a:gd name="connsiteX20" fmla="*/ 10483478 w 11778343"/>
                      <a:gd name="connsiteY20" fmla="*/ 0 h 6579951"/>
                      <a:gd name="connsiteX21" fmla="*/ 11491984 w 11778343"/>
                      <a:gd name="connsiteY21" fmla="*/ 0 h 6579951"/>
                      <a:gd name="connsiteX22" fmla="*/ 11778343 w 11778343"/>
                      <a:gd name="connsiteY22" fmla="*/ 286359 h 6579951"/>
                      <a:gd name="connsiteX23" fmla="*/ 11778343 w 11778343"/>
                      <a:gd name="connsiteY23" fmla="*/ 652254 h 6579951"/>
                      <a:gd name="connsiteX24" fmla="*/ 11778343 w 11778343"/>
                      <a:gd name="connsiteY24" fmla="*/ 1198366 h 6579951"/>
                      <a:gd name="connsiteX25" fmla="*/ 11778343 w 11778343"/>
                      <a:gd name="connsiteY25" fmla="*/ 1804551 h 6579951"/>
                      <a:gd name="connsiteX26" fmla="*/ 11778343 w 11778343"/>
                      <a:gd name="connsiteY26" fmla="*/ 2290590 h 6579951"/>
                      <a:gd name="connsiteX27" fmla="*/ 11778343 w 11778343"/>
                      <a:gd name="connsiteY27" fmla="*/ 2716558 h 6579951"/>
                      <a:gd name="connsiteX28" fmla="*/ 11778343 w 11778343"/>
                      <a:gd name="connsiteY28" fmla="*/ 3142525 h 6579951"/>
                      <a:gd name="connsiteX29" fmla="*/ 11778343 w 11778343"/>
                      <a:gd name="connsiteY29" fmla="*/ 3748710 h 6579951"/>
                      <a:gd name="connsiteX30" fmla="*/ 11778343 w 11778343"/>
                      <a:gd name="connsiteY30" fmla="*/ 4114605 h 6579951"/>
                      <a:gd name="connsiteX31" fmla="*/ 11778343 w 11778343"/>
                      <a:gd name="connsiteY31" fmla="*/ 4600645 h 6579951"/>
                      <a:gd name="connsiteX32" fmla="*/ 11778343 w 11778343"/>
                      <a:gd name="connsiteY32" fmla="*/ 5146757 h 6579951"/>
                      <a:gd name="connsiteX33" fmla="*/ 11778343 w 11778343"/>
                      <a:gd name="connsiteY33" fmla="*/ 5572724 h 6579951"/>
                      <a:gd name="connsiteX34" fmla="*/ 11778343 w 11778343"/>
                      <a:gd name="connsiteY34" fmla="*/ 6293592 h 6579951"/>
                      <a:gd name="connsiteX35" fmla="*/ 11491984 w 11778343"/>
                      <a:gd name="connsiteY35" fmla="*/ 6579951 h 6579951"/>
                      <a:gd name="connsiteX36" fmla="*/ 10790158 w 11778343"/>
                      <a:gd name="connsiteY36" fmla="*/ 6579951 h 6579951"/>
                      <a:gd name="connsiteX37" fmla="*/ 10200388 w 11778343"/>
                      <a:gd name="connsiteY37" fmla="*/ 6579951 h 6579951"/>
                      <a:gd name="connsiteX38" fmla="*/ 9498562 w 11778343"/>
                      <a:gd name="connsiteY38" fmla="*/ 6579951 h 6579951"/>
                      <a:gd name="connsiteX39" fmla="*/ 8796736 w 11778343"/>
                      <a:gd name="connsiteY39" fmla="*/ 6579951 h 6579951"/>
                      <a:gd name="connsiteX40" fmla="*/ 7982854 w 11778343"/>
                      <a:gd name="connsiteY40" fmla="*/ 6579951 h 6579951"/>
                      <a:gd name="connsiteX41" fmla="*/ 7393084 w 11778343"/>
                      <a:gd name="connsiteY41" fmla="*/ 6579951 h 6579951"/>
                      <a:gd name="connsiteX42" fmla="*/ 7139483 w 11778343"/>
                      <a:gd name="connsiteY42" fmla="*/ 6579951 h 6579951"/>
                      <a:gd name="connsiteX43" fmla="*/ 6325601 w 11778343"/>
                      <a:gd name="connsiteY43" fmla="*/ 6579951 h 6579951"/>
                      <a:gd name="connsiteX44" fmla="*/ 5735831 w 11778343"/>
                      <a:gd name="connsiteY44" fmla="*/ 6579951 h 6579951"/>
                      <a:gd name="connsiteX45" fmla="*/ 5146062 w 11778343"/>
                      <a:gd name="connsiteY45" fmla="*/ 6579951 h 6579951"/>
                      <a:gd name="connsiteX46" fmla="*/ 4780404 w 11778343"/>
                      <a:gd name="connsiteY46" fmla="*/ 6579951 h 6579951"/>
                      <a:gd name="connsiteX47" fmla="*/ 3966522 w 11778343"/>
                      <a:gd name="connsiteY47" fmla="*/ 6579951 h 6579951"/>
                      <a:gd name="connsiteX48" fmla="*/ 3600865 w 11778343"/>
                      <a:gd name="connsiteY48" fmla="*/ 6579951 h 6579951"/>
                      <a:gd name="connsiteX49" fmla="*/ 2786983 w 11778343"/>
                      <a:gd name="connsiteY49" fmla="*/ 6579951 h 6579951"/>
                      <a:gd name="connsiteX50" fmla="*/ 2533382 w 11778343"/>
                      <a:gd name="connsiteY50" fmla="*/ 6579951 h 6579951"/>
                      <a:gd name="connsiteX51" fmla="*/ 1831556 w 11778343"/>
                      <a:gd name="connsiteY51" fmla="*/ 6579951 h 6579951"/>
                      <a:gd name="connsiteX52" fmla="*/ 1017673 w 11778343"/>
                      <a:gd name="connsiteY52" fmla="*/ 6579951 h 6579951"/>
                      <a:gd name="connsiteX53" fmla="*/ 286359 w 11778343"/>
                      <a:gd name="connsiteY53" fmla="*/ 6579951 h 6579951"/>
                      <a:gd name="connsiteX54" fmla="*/ 0 w 11778343"/>
                      <a:gd name="connsiteY54" fmla="*/ 6293592 h 6579951"/>
                      <a:gd name="connsiteX55" fmla="*/ 0 w 11778343"/>
                      <a:gd name="connsiteY55" fmla="*/ 5867625 h 6579951"/>
                      <a:gd name="connsiteX56" fmla="*/ 0 w 11778343"/>
                      <a:gd name="connsiteY56" fmla="*/ 5381585 h 6579951"/>
                      <a:gd name="connsiteX57" fmla="*/ 0 w 11778343"/>
                      <a:gd name="connsiteY57" fmla="*/ 4715328 h 6579951"/>
                      <a:gd name="connsiteX58" fmla="*/ 0 w 11778343"/>
                      <a:gd name="connsiteY58" fmla="*/ 4109144 h 6579951"/>
                      <a:gd name="connsiteX59" fmla="*/ 0 w 11778343"/>
                      <a:gd name="connsiteY59" fmla="*/ 3743249 h 6579951"/>
                      <a:gd name="connsiteX60" fmla="*/ 0 w 11778343"/>
                      <a:gd name="connsiteY60" fmla="*/ 3377353 h 6579951"/>
                      <a:gd name="connsiteX61" fmla="*/ 0 w 11778343"/>
                      <a:gd name="connsiteY61" fmla="*/ 2711097 h 6579951"/>
                      <a:gd name="connsiteX62" fmla="*/ 0 w 11778343"/>
                      <a:gd name="connsiteY62" fmla="*/ 2345202 h 6579951"/>
                      <a:gd name="connsiteX63" fmla="*/ 0 w 11778343"/>
                      <a:gd name="connsiteY63" fmla="*/ 1979306 h 6579951"/>
                      <a:gd name="connsiteX64" fmla="*/ 0 w 11778343"/>
                      <a:gd name="connsiteY64" fmla="*/ 1373122 h 6579951"/>
                      <a:gd name="connsiteX65" fmla="*/ 0 w 11778343"/>
                      <a:gd name="connsiteY65" fmla="*/ 286359 h 65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78343" h="6579951" fill="none" extrusionOk="0">
                        <a:moveTo>
                          <a:pt x="0" y="286359"/>
                        </a:moveTo>
                        <a:cubicBezTo>
                          <a:pt x="38127" y="135901"/>
                          <a:pt x="97408" y="-3710"/>
                          <a:pt x="286359" y="0"/>
                        </a:cubicBezTo>
                        <a:cubicBezTo>
                          <a:pt x="400767" y="-3417"/>
                          <a:pt x="472277" y="28713"/>
                          <a:pt x="539960" y="0"/>
                        </a:cubicBezTo>
                        <a:cubicBezTo>
                          <a:pt x="607643" y="-28713"/>
                          <a:pt x="849757" y="31362"/>
                          <a:pt x="1129730" y="0"/>
                        </a:cubicBezTo>
                        <a:cubicBezTo>
                          <a:pt x="1409703" y="-31362"/>
                          <a:pt x="1428109" y="21840"/>
                          <a:pt x="1719499" y="0"/>
                        </a:cubicBezTo>
                        <a:cubicBezTo>
                          <a:pt x="2010889" y="-21840"/>
                          <a:pt x="2076509" y="41566"/>
                          <a:pt x="2197213" y="0"/>
                        </a:cubicBezTo>
                        <a:cubicBezTo>
                          <a:pt x="2317917" y="-41566"/>
                          <a:pt x="2699318" y="25341"/>
                          <a:pt x="3011095" y="0"/>
                        </a:cubicBezTo>
                        <a:cubicBezTo>
                          <a:pt x="3322872" y="-25341"/>
                          <a:pt x="3220544" y="39575"/>
                          <a:pt x="3376752" y="0"/>
                        </a:cubicBezTo>
                        <a:cubicBezTo>
                          <a:pt x="3532960" y="-39575"/>
                          <a:pt x="4019852" y="41344"/>
                          <a:pt x="4190635" y="0"/>
                        </a:cubicBezTo>
                        <a:cubicBezTo>
                          <a:pt x="4361418" y="-41344"/>
                          <a:pt x="4480616" y="5367"/>
                          <a:pt x="4556292" y="0"/>
                        </a:cubicBezTo>
                        <a:cubicBezTo>
                          <a:pt x="4631968" y="-5367"/>
                          <a:pt x="4996971" y="18345"/>
                          <a:pt x="5258118" y="0"/>
                        </a:cubicBezTo>
                        <a:cubicBezTo>
                          <a:pt x="5519265" y="-18345"/>
                          <a:pt x="5669366" y="19394"/>
                          <a:pt x="6072000" y="0"/>
                        </a:cubicBezTo>
                        <a:cubicBezTo>
                          <a:pt x="6474634" y="-19394"/>
                          <a:pt x="6269791" y="13186"/>
                          <a:pt x="6325601" y="0"/>
                        </a:cubicBezTo>
                        <a:cubicBezTo>
                          <a:pt x="6381411" y="-13186"/>
                          <a:pt x="6797273" y="90893"/>
                          <a:pt x="7139483" y="0"/>
                        </a:cubicBezTo>
                        <a:cubicBezTo>
                          <a:pt x="7481693" y="-90893"/>
                          <a:pt x="7739560" y="97647"/>
                          <a:pt x="7953366" y="0"/>
                        </a:cubicBezTo>
                        <a:cubicBezTo>
                          <a:pt x="8167172" y="-97647"/>
                          <a:pt x="8107312" y="16586"/>
                          <a:pt x="8206967" y="0"/>
                        </a:cubicBezTo>
                        <a:cubicBezTo>
                          <a:pt x="8306622" y="-16586"/>
                          <a:pt x="8531236" y="60588"/>
                          <a:pt x="8796736" y="0"/>
                        </a:cubicBezTo>
                        <a:cubicBezTo>
                          <a:pt x="9062236" y="-60588"/>
                          <a:pt x="9104083" y="4277"/>
                          <a:pt x="9274450" y="0"/>
                        </a:cubicBezTo>
                        <a:cubicBezTo>
                          <a:pt x="9444817" y="-4277"/>
                          <a:pt x="9563717" y="39155"/>
                          <a:pt x="9752163" y="0"/>
                        </a:cubicBezTo>
                        <a:cubicBezTo>
                          <a:pt x="9940609" y="-39155"/>
                          <a:pt x="10122626" y="29691"/>
                          <a:pt x="10229877" y="0"/>
                        </a:cubicBezTo>
                        <a:cubicBezTo>
                          <a:pt x="10337128" y="-29691"/>
                          <a:pt x="10372352" y="3399"/>
                          <a:pt x="10483478" y="0"/>
                        </a:cubicBezTo>
                        <a:cubicBezTo>
                          <a:pt x="10594604" y="-3399"/>
                          <a:pt x="11211839" y="98537"/>
                          <a:pt x="11491984" y="0"/>
                        </a:cubicBezTo>
                        <a:cubicBezTo>
                          <a:pt x="11642801" y="36942"/>
                          <a:pt x="11770351" y="113182"/>
                          <a:pt x="11778343" y="286359"/>
                        </a:cubicBezTo>
                        <a:cubicBezTo>
                          <a:pt x="11806207" y="458486"/>
                          <a:pt x="11748520" y="487966"/>
                          <a:pt x="11778343" y="652254"/>
                        </a:cubicBezTo>
                        <a:cubicBezTo>
                          <a:pt x="11808166" y="816543"/>
                          <a:pt x="11731242" y="937280"/>
                          <a:pt x="11778343" y="1198366"/>
                        </a:cubicBezTo>
                        <a:cubicBezTo>
                          <a:pt x="11825444" y="1459452"/>
                          <a:pt x="11760554" y="1620363"/>
                          <a:pt x="11778343" y="1804551"/>
                        </a:cubicBezTo>
                        <a:cubicBezTo>
                          <a:pt x="11796132" y="1988739"/>
                          <a:pt x="11741348" y="2116410"/>
                          <a:pt x="11778343" y="2290590"/>
                        </a:cubicBezTo>
                        <a:cubicBezTo>
                          <a:pt x="11815338" y="2464770"/>
                          <a:pt x="11775343" y="2525518"/>
                          <a:pt x="11778343" y="2716558"/>
                        </a:cubicBezTo>
                        <a:cubicBezTo>
                          <a:pt x="11781343" y="2907598"/>
                          <a:pt x="11746501" y="2962163"/>
                          <a:pt x="11778343" y="3142525"/>
                        </a:cubicBezTo>
                        <a:cubicBezTo>
                          <a:pt x="11810185" y="3322887"/>
                          <a:pt x="11744865" y="3627071"/>
                          <a:pt x="11778343" y="3748710"/>
                        </a:cubicBezTo>
                        <a:cubicBezTo>
                          <a:pt x="11811821" y="3870349"/>
                          <a:pt x="11752496" y="3977085"/>
                          <a:pt x="11778343" y="4114605"/>
                        </a:cubicBezTo>
                        <a:cubicBezTo>
                          <a:pt x="11804190" y="4252125"/>
                          <a:pt x="11762191" y="4417387"/>
                          <a:pt x="11778343" y="4600645"/>
                        </a:cubicBezTo>
                        <a:cubicBezTo>
                          <a:pt x="11794495" y="4783903"/>
                          <a:pt x="11757717" y="4988773"/>
                          <a:pt x="11778343" y="5146757"/>
                        </a:cubicBezTo>
                        <a:cubicBezTo>
                          <a:pt x="11798969" y="5304741"/>
                          <a:pt x="11749111" y="5481667"/>
                          <a:pt x="11778343" y="5572724"/>
                        </a:cubicBezTo>
                        <a:cubicBezTo>
                          <a:pt x="11807575" y="5663781"/>
                          <a:pt x="11703168" y="6038043"/>
                          <a:pt x="11778343" y="6293592"/>
                        </a:cubicBezTo>
                        <a:cubicBezTo>
                          <a:pt x="11750481" y="6456763"/>
                          <a:pt x="11660445" y="6573231"/>
                          <a:pt x="11491984" y="6579951"/>
                        </a:cubicBezTo>
                        <a:cubicBezTo>
                          <a:pt x="11188137" y="6612599"/>
                          <a:pt x="10995934" y="6501609"/>
                          <a:pt x="10790158" y="6579951"/>
                        </a:cubicBezTo>
                        <a:cubicBezTo>
                          <a:pt x="10584382" y="6658293"/>
                          <a:pt x="10436422" y="6527417"/>
                          <a:pt x="10200388" y="6579951"/>
                        </a:cubicBezTo>
                        <a:cubicBezTo>
                          <a:pt x="9964354" y="6632485"/>
                          <a:pt x="9714366" y="6571197"/>
                          <a:pt x="9498562" y="6579951"/>
                        </a:cubicBezTo>
                        <a:cubicBezTo>
                          <a:pt x="9282758" y="6588705"/>
                          <a:pt x="8995291" y="6530705"/>
                          <a:pt x="8796736" y="6579951"/>
                        </a:cubicBezTo>
                        <a:cubicBezTo>
                          <a:pt x="8598181" y="6629197"/>
                          <a:pt x="8381137" y="6530355"/>
                          <a:pt x="7982854" y="6579951"/>
                        </a:cubicBezTo>
                        <a:cubicBezTo>
                          <a:pt x="7584571" y="6629547"/>
                          <a:pt x="7572759" y="6548862"/>
                          <a:pt x="7393084" y="6579951"/>
                        </a:cubicBezTo>
                        <a:cubicBezTo>
                          <a:pt x="7213409" y="6611040"/>
                          <a:pt x="7232703" y="6571538"/>
                          <a:pt x="7139483" y="6579951"/>
                        </a:cubicBezTo>
                        <a:cubicBezTo>
                          <a:pt x="7046263" y="6588364"/>
                          <a:pt x="6643152" y="6533138"/>
                          <a:pt x="6325601" y="6579951"/>
                        </a:cubicBezTo>
                        <a:cubicBezTo>
                          <a:pt x="6008050" y="6626764"/>
                          <a:pt x="5948750" y="6555838"/>
                          <a:pt x="5735831" y="6579951"/>
                        </a:cubicBezTo>
                        <a:cubicBezTo>
                          <a:pt x="5522912" y="6604064"/>
                          <a:pt x="5404832" y="6517573"/>
                          <a:pt x="5146062" y="6579951"/>
                        </a:cubicBezTo>
                        <a:cubicBezTo>
                          <a:pt x="4887292" y="6642329"/>
                          <a:pt x="4915371" y="6569185"/>
                          <a:pt x="4780404" y="6579951"/>
                        </a:cubicBezTo>
                        <a:cubicBezTo>
                          <a:pt x="4645437" y="6590717"/>
                          <a:pt x="4268805" y="6538146"/>
                          <a:pt x="3966522" y="6579951"/>
                        </a:cubicBezTo>
                        <a:cubicBezTo>
                          <a:pt x="3664239" y="6621756"/>
                          <a:pt x="3713880" y="6573559"/>
                          <a:pt x="3600865" y="6579951"/>
                        </a:cubicBezTo>
                        <a:cubicBezTo>
                          <a:pt x="3487850" y="6586343"/>
                          <a:pt x="3156727" y="6510243"/>
                          <a:pt x="2786983" y="6579951"/>
                        </a:cubicBezTo>
                        <a:cubicBezTo>
                          <a:pt x="2417239" y="6649659"/>
                          <a:pt x="2658205" y="6579365"/>
                          <a:pt x="2533382" y="6579951"/>
                        </a:cubicBezTo>
                        <a:cubicBezTo>
                          <a:pt x="2408559" y="6580537"/>
                          <a:pt x="2120794" y="6531238"/>
                          <a:pt x="1831556" y="6579951"/>
                        </a:cubicBezTo>
                        <a:cubicBezTo>
                          <a:pt x="1542318" y="6628664"/>
                          <a:pt x="1343229" y="6502195"/>
                          <a:pt x="1017673" y="6579951"/>
                        </a:cubicBezTo>
                        <a:cubicBezTo>
                          <a:pt x="692117" y="6657707"/>
                          <a:pt x="480795" y="6497397"/>
                          <a:pt x="286359" y="6579951"/>
                        </a:cubicBezTo>
                        <a:cubicBezTo>
                          <a:pt x="119366" y="6588304"/>
                          <a:pt x="24243" y="6485733"/>
                          <a:pt x="0" y="6293592"/>
                        </a:cubicBezTo>
                        <a:cubicBezTo>
                          <a:pt x="-35145" y="6136436"/>
                          <a:pt x="33237" y="6051824"/>
                          <a:pt x="0" y="5867625"/>
                        </a:cubicBezTo>
                        <a:cubicBezTo>
                          <a:pt x="-33237" y="5683426"/>
                          <a:pt x="41371" y="5602404"/>
                          <a:pt x="0" y="5381585"/>
                        </a:cubicBezTo>
                        <a:cubicBezTo>
                          <a:pt x="-41371" y="5160766"/>
                          <a:pt x="76700" y="4869891"/>
                          <a:pt x="0" y="4715328"/>
                        </a:cubicBezTo>
                        <a:cubicBezTo>
                          <a:pt x="-76700" y="4560765"/>
                          <a:pt x="43672" y="4247034"/>
                          <a:pt x="0" y="4109144"/>
                        </a:cubicBezTo>
                        <a:cubicBezTo>
                          <a:pt x="-43672" y="3971254"/>
                          <a:pt x="38191" y="3817501"/>
                          <a:pt x="0" y="3743249"/>
                        </a:cubicBezTo>
                        <a:cubicBezTo>
                          <a:pt x="-38191" y="3668997"/>
                          <a:pt x="34694" y="3451581"/>
                          <a:pt x="0" y="3377353"/>
                        </a:cubicBezTo>
                        <a:cubicBezTo>
                          <a:pt x="-34694" y="3303125"/>
                          <a:pt x="58895" y="3022635"/>
                          <a:pt x="0" y="2711097"/>
                        </a:cubicBezTo>
                        <a:cubicBezTo>
                          <a:pt x="-58895" y="2399559"/>
                          <a:pt x="3190" y="2448435"/>
                          <a:pt x="0" y="2345202"/>
                        </a:cubicBezTo>
                        <a:cubicBezTo>
                          <a:pt x="-3190" y="2241969"/>
                          <a:pt x="31367" y="2120530"/>
                          <a:pt x="0" y="1979306"/>
                        </a:cubicBezTo>
                        <a:cubicBezTo>
                          <a:pt x="-31367" y="1838082"/>
                          <a:pt x="22160" y="1567097"/>
                          <a:pt x="0" y="1373122"/>
                        </a:cubicBezTo>
                        <a:cubicBezTo>
                          <a:pt x="-22160" y="1179147"/>
                          <a:pt x="34653" y="788149"/>
                          <a:pt x="0" y="286359"/>
                        </a:cubicBezTo>
                        <a:close/>
                      </a:path>
                      <a:path w="11778343" h="6579951" stroke="0" extrusionOk="0">
                        <a:moveTo>
                          <a:pt x="0" y="286359"/>
                        </a:moveTo>
                        <a:cubicBezTo>
                          <a:pt x="-12342" y="120594"/>
                          <a:pt x="117155" y="4148"/>
                          <a:pt x="286359" y="0"/>
                        </a:cubicBezTo>
                        <a:cubicBezTo>
                          <a:pt x="660797" y="-36697"/>
                          <a:pt x="699378" y="18665"/>
                          <a:pt x="1100241" y="0"/>
                        </a:cubicBezTo>
                        <a:cubicBezTo>
                          <a:pt x="1501104" y="-18665"/>
                          <a:pt x="1449061" y="40840"/>
                          <a:pt x="1577955" y="0"/>
                        </a:cubicBezTo>
                        <a:cubicBezTo>
                          <a:pt x="1706849" y="-40840"/>
                          <a:pt x="1809881" y="29355"/>
                          <a:pt x="1943612" y="0"/>
                        </a:cubicBezTo>
                        <a:cubicBezTo>
                          <a:pt x="2077343" y="-29355"/>
                          <a:pt x="2333772" y="3305"/>
                          <a:pt x="2645438" y="0"/>
                        </a:cubicBezTo>
                        <a:cubicBezTo>
                          <a:pt x="2957104" y="-3305"/>
                          <a:pt x="2946023" y="4136"/>
                          <a:pt x="3123151" y="0"/>
                        </a:cubicBezTo>
                        <a:cubicBezTo>
                          <a:pt x="3300279" y="-4136"/>
                          <a:pt x="3720821" y="13385"/>
                          <a:pt x="3937034" y="0"/>
                        </a:cubicBezTo>
                        <a:cubicBezTo>
                          <a:pt x="4153247" y="-13385"/>
                          <a:pt x="4210438" y="24233"/>
                          <a:pt x="4302691" y="0"/>
                        </a:cubicBezTo>
                        <a:cubicBezTo>
                          <a:pt x="4394944" y="-24233"/>
                          <a:pt x="4945607" y="65710"/>
                          <a:pt x="5116573" y="0"/>
                        </a:cubicBezTo>
                        <a:cubicBezTo>
                          <a:pt x="5287539" y="-65710"/>
                          <a:pt x="5243970" y="25516"/>
                          <a:pt x="5370174" y="0"/>
                        </a:cubicBezTo>
                        <a:cubicBezTo>
                          <a:pt x="5496378" y="-25516"/>
                          <a:pt x="5730216" y="53022"/>
                          <a:pt x="5959944" y="0"/>
                        </a:cubicBezTo>
                        <a:cubicBezTo>
                          <a:pt x="6189672" y="-53022"/>
                          <a:pt x="6407363" y="67204"/>
                          <a:pt x="6549714" y="0"/>
                        </a:cubicBezTo>
                        <a:cubicBezTo>
                          <a:pt x="6692065" y="-67204"/>
                          <a:pt x="6855949" y="22827"/>
                          <a:pt x="7027427" y="0"/>
                        </a:cubicBezTo>
                        <a:cubicBezTo>
                          <a:pt x="7198905" y="-22827"/>
                          <a:pt x="7482337" y="66410"/>
                          <a:pt x="7841309" y="0"/>
                        </a:cubicBezTo>
                        <a:cubicBezTo>
                          <a:pt x="8200281" y="-66410"/>
                          <a:pt x="8275679" y="38982"/>
                          <a:pt x="8655192" y="0"/>
                        </a:cubicBezTo>
                        <a:cubicBezTo>
                          <a:pt x="9034705" y="-38982"/>
                          <a:pt x="8876430" y="43460"/>
                          <a:pt x="9020849" y="0"/>
                        </a:cubicBezTo>
                        <a:cubicBezTo>
                          <a:pt x="9165268" y="-43460"/>
                          <a:pt x="9359814" y="24997"/>
                          <a:pt x="9610619" y="0"/>
                        </a:cubicBezTo>
                        <a:cubicBezTo>
                          <a:pt x="9861424" y="-24997"/>
                          <a:pt x="10173851" y="82130"/>
                          <a:pt x="10424501" y="0"/>
                        </a:cubicBezTo>
                        <a:cubicBezTo>
                          <a:pt x="10675151" y="-82130"/>
                          <a:pt x="11115176" y="64755"/>
                          <a:pt x="11491984" y="0"/>
                        </a:cubicBezTo>
                        <a:cubicBezTo>
                          <a:pt x="11640099" y="17946"/>
                          <a:pt x="11796883" y="141983"/>
                          <a:pt x="11778343" y="286359"/>
                        </a:cubicBezTo>
                        <a:cubicBezTo>
                          <a:pt x="11804157" y="440626"/>
                          <a:pt x="11757204" y="625748"/>
                          <a:pt x="11778343" y="712326"/>
                        </a:cubicBezTo>
                        <a:cubicBezTo>
                          <a:pt x="11799482" y="798904"/>
                          <a:pt x="11765377" y="1133503"/>
                          <a:pt x="11778343" y="1258439"/>
                        </a:cubicBezTo>
                        <a:cubicBezTo>
                          <a:pt x="11791309" y="1383375"/>
                          <a:pt x="11734061" y="1578042"/>
                          <a:pt x="11778343" y="1684406"/>
                        </a:cubicBezTo>
                        <a:cubicBezTo>
                          <a:pt x="11822625" y="1790770"/>
                          <a:pt x="11716831" y="2105966"/>
                          <a:pt x="11778343" y="2230518"/>
                        </a:cubicBezTo>
                        <a:cubicBezTo>
                          <a:pt x="11839855" y="2355070"/>
                          <a:pt x="11738134" y="2465051"/>
                          <a:pt x="11778343" y="2596413"/>
                        </a:cubicBezTo>
                        <a:cubicBezTo>
                          <a:pt x="11818552" y="2727776"/>
                          <a:pt x="11762751" y="2807150"/>
                          <a:pt x="11778343" y="2962308"/>
                        </a:cubicBezTo>
                        <a:cubicBezTo>
                          <a:pt x="11793935" y="3117466"/>
                          <a:pt x="11723064" y="3324480"/>
                          <a:pt x="11778343" y="3508420"/>
                        </a:cubicBezTo>
                        <a:cubicBezTo>
                          <a:pt x="11833622" y="3692360"/>
                          <a:pt x="11762732" y="3729404"/>
                          <a:pt x="11778343" y="3934388"/>
                        </a:cubicBezTo>
                        <a:cubicBezTo>
                          <a:pt x="11793954" y="4139372"/>
                          <a:pt x="11736341" y="4390231"/>
                          <a:pt x="11778343" y="4540572"/>
                        </a:cubicBezTo>
                        <a:cubicBezTo>
                          <a:pt x="11820345" y="4690913"/>
                          <a:pt x="11728422" y="4872971"/>
                          <a:pt x="11778343" y="4966540"/>
                        </a:cubicBezTo>
                        <a:cubicBezTo>
                          <a:pt x="11828264" y="5060109"/>
                          <a:pt x="11764891" y="5434488"/>
                          <a:pt x="11778343" y="5572724"/>
                        </a:cubicBezTo>
                        <a:cubicBezTo>
                          <a:pt x="11791795" y="5710960"/>
                          <a:pt x="11745969" y="6024258"/>
                          <a:pt x="11778343" y="6293592"/>
                        </a:cubicBezTo>
                        <a:cubicBezTo>
                          <a:pt x="11800765" y="6412816"/>
                          <a:pt x="11637114" y="6574959"/>
                          <a:pt x="11491984" y="6579951"/>
                        </a:cubicBezTo>
                        <a:cubicBezTo>
                          <a:pt x="11309257" y="6602400"/>
                          <a:pt x="11152426" y="6566005"/>
                          <a:pt x="11014271" y="6579951"/>
                        </a:cubicBezTo>
                        <a:cubicBezTo>
                          <a:pt x="10876116" y="6593897"/>
                          <a:pt x="10767924" y="6579097"/>
                          <a:pt x="10648613" y="6579951"/>
                        </a:cubicBezTo>
                        <a:cubicBezTo>
                          <a:pt x="10529302" y="6580805"/>
                          <a:pt x="10098672" y="6578266"/>
                          <a:pt x="9946787" y="6579951"/>
                        </a:cubicBezTo>
                        <a:cubicBezTo>
                          <a:pt x="9794902" y="6581636"/>
                          <a:pt x="9756700" y="6542432"/>
                          <a:pt x="9581130" y="6579951"/>
                        </a:cubicBezTo>
                        <a:cubicBezTo>
                          <a:pt x="9405560" y="6617470"/>
                          <a:pt x="9428747" y="6564553"/>
                          <a:pt x="9327529" y="6579951"/>
                        </a:cubicBezTo>
                        <a:cubicBezTo>
                          <a:pt x="9226311" y="6595349"/>
                          <a:pt x="9092732" y="6549618"/>
                          <a:pt x="8961872" y="6579951"/>
                        </a:cubicBezTo>
                        <a:cubicBezTo>
                          <a:pt x="8831012" y="6610284"/>
                          <a:pt x="8718118" y="6549728"/>
                          <a:pt x="8484158" y="6579951"/>
                        </a:cubicBezTo>
                        <a:cubicBezTo>
                          <a:pt x="8250198" y="6610174"/>
                          <a:pt x="8111436" y="6557626"/>
                          <a:pt x="7894389" y="6579951"/>
                        </a:cubicBezTo>
                        <a:cubicBezTo>
                          <a:pt x="7677342" y="6602276"/>
                          <a:pt x="7702039" y="6542832"/>
                          <a:pt x="7528731" y="6579951"/>
                        </a:cubicBezTo>
                        <a:cubicBezTo>
                          <a:pt x="7355423" y="6617070"/>
                          <a:pt x="7112482" y="6492788"/>
                          <a:pt x="6714849" y="6579951"/>
                        </a:cubicBezTo>
                        <a:cubicBezTo>
                          <a:pt x="6317216" y="6667114"/>
                          <a:pt x="6334383" y="6524416"/>
                          <a:pt x="6125079" y="6579951"/>
                        </a:cubicBezTo>
                        <a:cubicBezTo>
                          <a:pt x="5915775" y="6635486"/>
                          <a:pt x="5500913" y="6549196"/>
                          <a:pt x="5311197" y="6579951"/>
                        </a:cubicBezTo>
                        <a:cubicBezTo>
                          <a:pt x="5121481" y="6610706"/>
                          <a:pt x="4842589" y="6568900"/>
                          <a:pt x="4609371" y="6579951"/>
                        </a:cubicBezTo>
                        <a:cubicBezTo>
                          <a:pt x="4376153" y="6591002"/>
                          <a:pt x="4275144" y="6551001"/>
                          <a:pt x="4131658" y="6579951"/>
                        </a:cubicBezTo>
                        <a:cubicBezTo>
                          <a:pt x="3988172" y="6608901"/>
                          <a:pt x="3691361" y="6550774"/>
                          <a:pt x="3429832" y="6579951"/>
                        </a:cubicBezTo>
                        <a:cubicBezTo>
                          <a:pt x="3168303" y="6609128"/>
                          <a:pt x="3160142" y="6553000"/>
                          <a:pt x="3064174" y="6579951"/>
                        </a:cubicBezTo>
                        <a:cubicBezTo>
                          <a:pt x="2968206" y="6606902"/>
                          <a:pt x="2678695" y="6558641"/>
                          <a:pt x="2474405" y="6579951"/>
                        </a:cubicBezTo>
                        <a:cubicBezTo>
                          <a:pt x="2270115" y="6601261"/>
                          <a:pt x="2307748" y="6577035"/>
                          <a:pt x="2220804" y="6579951"/>
                        </a:cubicBezTo>
                        <a:cubicBezTo>
                          <a:pt x="2133860" y="6582867"/>
                          <a:pt x="1711894" y="6500983"/>
                          <a:pt x="1406922" y="6579951"/>
                        </a:cubicBezTo>
                        <a:cubicBezTo>
                          <a:pt x="1101950" y="6658919"/>
                          <a:pt x="1034061" y="6540216"/>
                          <a:pt x="817152" y="6579951"/>
                        </a:cubicBezTo>
                        <a:cubicBezTo>
                          <a:pt x="600243" y="6619686"/>
                          <a:pt x="492438" y="6523972"/>
                          <a:pt x="286359" y="6579951"/>
                        </a:cubicBezTo>
                        <a:cubicBezTo>
                          <a:pt x="137016" y="6598748"/>
                          <a:pt x="-4836" y="6471523"/>
                          <a:pt x="0" y="6293592"/>
                        </a:cubicBezTo>
                        <a:cubicBezTo>
                          <a:pt x="-3243" y="6170914"/>
                          <a:pt x="40411" y="5944404"/>
                          <a:pt x="0" y="5687408"/>
                        </a:cubicBezTo>
                        <a:cubicBezTo>
                          <a:pt x="-40411" y="5430412"/>
                          <a:pt x="44195" y="5226212"/>
                          <a:pt x="0" y="5081223"/>
                        </a:cubicBezTo>
                        <a:cubicBezTo>
                          <a:pt x="-44195" y="4936235"/>
                          <a:pt x="44822" y="4588741"/>
                          <a:pt x="0" y="4414966"/>
                        </a:cubicBezTo>
                        <a:cubicBezTo>
                          <a:pt x="-44822" y="4241191"/>
                          <a:pt x="61928" y="3996190"/>
                          <a:pt x="0" y="3808782"/>
                        </a:cubicBezTo>
                        <a:cubicBezTo>
                          <a:pt x="-61928" y="3621374"/>
                          <a:pt x="23554" y="3336172"/>
                          <a:pt x="0" y="3142525"/>
                        </a:cubicBezTo>
                        <a:cubicBezTo>
                          <a:pt x="-23554" y="2948878"/>
                          <a:pt x="61535" y="2734357"/>
                          <a:pt x="0" y="2536341"/>
                        </a:cubicBezTo>
                        <a:cubicBezTo>
                          <a:pt x="-61535" y="2338325"/>
                          <a:pt x="3490" y="2286811"/>
                          <a:pt x="0" y="2110373"/>
                        </a:cubicBezTo>
                        <a:cubicBezTo>
                          <a:pt x="-3490" y="1933935"/>
                          <a:pt x="9567" y="1712568"/>
                          <a:pt x="0" y="1504189"/>
                        </a:cubicBezTo>
                        <a:cubicBezTo>
                          <a:pt x="-9567" y="1295810"/>
                          <a:pt x="43088" y="1143012"/>
                          <a:pt x="0" y="1018149"/>
                        </a:cubicBezTo>
                        <a:cubicBezTo>
                          <a:pt x="-43088" y="893286"/>
                          <a:pt x="38386" y="580280"/>
                          <a:pt x="0" y="286359"/>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5566CFC-1B1D-4982-BC6F-1FB8BBE7726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50864" y="1474044"/>
            <a:ext cx="10490271" cy="4939419"/>
          </a:xfrm>
          <a:prstGeom prst="rect">
            <a:avLst/>
          </a:prstGeom>
        </p:spPr>
      </p:pic>
      <p:sp>
        <p:nvSpPr>
          <p:cNvPr id="15" name="Oval 14">
            <a:extLst>
              <a:ext uri="{FF2B5EF4-FFF2-40B4-BE49-F238E27FC236}">
                <a16:creationId xmlns:a16="http://schemas.microsoft.com/office/drawing/2014/main" id="{23C2F232-EBB1-4366-AF3F-43FAEAC0A406}"/>
              </a:ext>
            </a:extLst>
          </p:cNvPr>
          <p:cNvSpPr/>
          <p:nvPr/>
        </p:nvSpPr>
        <p:spPr>
          <a:xfrm>
            <a:off x="2967936" y="618543"/>
            <a:ext cx="437322" cy="437322"/>
          </a:xfrm>
          <a:prstGeom prst="ellipse">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2E8E320-FEAA-4AAE-97F1-FBC532432B2C}"/>
              </a:ext>
            </a:extLst>
          </p:cNvPr>
          <p:cNvSpPr txBox="1"/>
          <p:nvPr/>
        </p:nvSpPr>
        <p:spPr>
          <a:xfrm>
            <a:off x="3405258" y="618543"/>
            <a:ext cx="8065062" cy="830997"/>
          </a:xfrm>
          <a:prstGeom prst="rect">
            <a:avLst/>
          </a:prstGeom>
          <a:noFill/>
        </p:spPr>
        <p:txBody>
          <a:bodyPr wrap="square" rtlCol="0">
            <a:spAutoFit/>
          </a:bodyPr>
          <a:lstStyle/>
          <a:p>
            <a:r>
              <a:rPr lang="vi-VN" sz="2400" b="1" dirty="0">
                <a:solidFill>
                  <a:prstClr val="black"/>
                </a:solidFill>
                <a:latin typeface="Calibri" panose="020F0502020204030204" pitchFamily="34" charset="0"/>
                <a:cs typeface="Calibri" panose="020F0502020204030204" pitchFamily="34" charset="0"/>
              </a:rPr>
              <a:t>Quan sát tranh rồi chỉ ra hình có dạng khối trụ, hình có dạng khối cầu.</a:t>
            </a:r>
          </a:p>
        </p:txBody>
      </p:sp>
      <p:pic>
        <p:nvPicPr>
          <p:cNvPr id="17" name="Picture 16" descr="Không có mô tả.">
            <a:extLst>
              <a:ext uri="{FF2B5EF4-FFF2-40B4-BE49-F238E27FC236}">
                <a16:creationId xmlns:a16="http://schemas.microsoft.com/office/drawing/2014/main" id="{B04CA040-15D7-48B1-BCE2-B353C10D0D2B}"/>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721680" y="360129"/>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F75D8B24-F044-495A-9372-57968D14B8A2}"/>
              </a:ext>
            </a:extLst>
          </p:cNvPr>
          <p:cNvSpPr/>
          <p:nvPr/>
        </p:nvSpPr>
        <p:spPr>
          <a:xfrm>
            <a:off x="3405258" y="2412429"/>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Oval 18">
            <a:extLst>
              <a:ext uri="{FF2B5EF4-FFF2-40B4-BE49-F238E27FC236}">
                <a16:creationId xmlns:a16="http://schemas.microsoft.com/office/drawing/2014/main" id="{E6388C18-39BC-4A32-8D62-4394BBAE8DFB}"/>
              </a:ext>
            </a:extLst>
          </p:cNvPr>
          <p:cNvSpPr/>
          <p:nvPr/>
        </p:nvSpPr>
        <p:spPr>
          <a:xfrm>
            <a:off x="4270858" y="3438916"/>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Oval 19">
            <a:extLst>
              <a:ext uri="{FF2B5EF4-FFF2-40B4-BE49-F238E27FC236}">
                <a16:creationId xmlns:a16="http://schemas.microsoft.com/office/drawing/2014/main" id="{7312CCB7-45C5-46C6-BC8F-9159341A83A5}"/>
              </a:ext>
            </a:extLst>
          </p:cNvPr>
          <p:cNvSpPr/>
          <p:nvPr/>
        </p:nvSpPr>
        <p:spPr>
          <a:xfrm>
            <a:off x="3032902" y="3484935"/>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Oval 20">
            <a:extLst>
              <a:ext uri="{FF2B5EF4-FFF2-40B4-BE49-F238E27FC236}">
                <a16:creationId xmlns:a16="http://schemas.microsoft.com/office/drawing/2014/main" id="{CCFB999F-7B19-48DF-A161-FA9B1B2AF1A2}"/>
              </a:ext>
            </a:extLst>
          </p:cNvPr>
          <p:cNvSpPr/>
          <p:nvPr/>
        </p:nvSpPr>
        <p:spPr>
          <a:xfrm>
            <a:off x="3032902" y="3226889"/>
            <a:ext cx="2284686" cy="1921885"/>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Oval 21">
            <a:extLst>
              <a:ext uri="{FF2B5EF4-FFF2-40B4-BE49-F238E27FC236}">
                <a16:creationId xmlns:a16="http://schemas.microsoft.com/office/drawing/2014/main" id="{2D04C732-35BD-41AB-A94E-42781C15D7E6}"/>
              </a:ext>
            </a:extLst>
          </p:cNvPr>
          <p:cNvSpPr/>
          <p:nvPr/>
        </p:nvSpPr>
        <p:spPr>
          <a:xfrm>
            <a:off x="8042033" y="2213137"/>
            <a:ext cx="1481795" cy="1500734"/>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Oval 22">
            <a:extLst>
              <a:ext uri="{FF2B5EF4-FFF2-40B4-BE49-F238E27FC236}">
                <a16:creationId xmlns:a16="http://schemas.microsoft.com/office/drawing/2014/main" id="{0D547432-D726-4CC3-9339-186EB229A242}"/>
              </a:ext>
            </a:extLst>
          </p:cNvPr>
          <p:cNvSpPr/>
          <p:nvPr/>
        </p:nvSpPr>
        <p:spPr>
          <a:xfrm>
            <a:off x="3405257" y="2827692"/>
            <a:ext cx="1237957" cy="1177449"/>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Oval 30">
            <a:extLst>
              <a:ext uri="{FF2B5EF4-FFF2-40B4-BE49-F238E27FC236}">
                <a16:creationId xmlns:a16="http://schemas.microsoft.com/office/drawing/2014/main" id="{9668487E-A2A1-4EBA-8257-AF0021CFA7DD}"/>
              </a:ext>
            </a:extLst>
          </p:cNvPr>
          <p:cNvSpPr/>
          <p:nvPr/>
        </p:nvSpPr>
        <p:spPr>
          <a:xfrm rot="20664734">
            <a:off x="2232618" y="418273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3" name="Oval 32">
            <a:extLst>
              <a:ext uri="{FF2B5EF4-FFF2-40B4-BE49-F238E27FC236}">
                <a16:creationId xmlns:a16="http://schemas.microsoft.com/office/drawing/2014/main" id="{9253B08F-2B66-4E3C-A3D0-4DB766AFB9F4}"/>
              </a:ext>
            </a:extLst>
          </p:cNvPr>
          <p:cNvSpPr/>
          <p:nvPr/>
        </p:nvSpPr>
        <p:spPr>
          <a:xfrm rot="20664734">
            <a:off x="3386370" y="4217803"/>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5" name="Oval 34">
            <a:extLst>
              <a:ext uri="{FF2B5EF4-FFF2-40B4-BE49-F238E27FC236}">
                <a16:creationId xmlns:a16="http://schemas.microsoft.com/office/drawing/2014/main" id="{BFD68A51-2522-4E34-BCF3-22F686BDB304}"/>
              </a:ext>
            </a:extLst>
          </p:cNvPr>
          <p:cNvSpPr/>
          <p:nvPr/>
        </p:nvSpPr>
        <p:spPr>
          <a:xfrm rot="1407970">
            <a:off x="4591828" y="5182758"/>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Oval 35">
            <a:extLst>
              <a:ext uri="{FF2B5EF4-FFF2-40B4-BE49-F238E27FC236}">
                <a16:creationId xmlns:a16="http://schemas.microsoft.com/office/drawing/2014/main" id="{8E3CED37-2FFD-4EDA-BA14-7D7B3E5F3F73}"/>
              </a:ext>
            </a:extLst>
          </p:cNvPr>
          <p:cNvSpPr/>
          <p:nvPr/>
        </p:nvSpPr>
        <p:spPr>
          <a:xfrm rot="1407970">
            <a:off x="5197828" y="484611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Oval 36">
            <a:extLst>
              <a:ext uri="{FF2B5EF4-FFF2-40B4-BE49-F238E27FC236}">
                <a16:creationId xmlns:a16="http://schemas.microsoft.com/office/drawing/2014/main" id="{75AAF859-8187-4762-A7ED-AEE9D98A67D3}"/>
              </a:ext>
            </a:extLst>
          </p:cNvPr>
          <p:cNvSpPr/>
          <p:nvPr/>
        </p:nvSpPr>
        <p:spPr>
          <a:xfrm rot="3494565">
            <a:off x="2110960" y="5118037"/>
            <a:ext cx="1237957" cy="948638"/>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8" name="Rectangle: Rounded Corners 37">
            <a:extLst>
              <a:ext uri="{FF2B5EF4-FFF2-40B4-BE49-F238E27FC236}">
                <a16:creationId xmlns:a16="http://schemas.microsoft.com/office/drawing/2014/main" id="{8C62E140-1409-4D52-B72C-F56A878F946B}"/>
              </a:ext>
            </a:extLst>
          </p:cNvPr>
          <p:cNvSpPr/>
          <p:nvPr/>
        </p:nvSpPr>
        <p:spPr>
          <a:xfrm>
            <a:off x="8726750" y="1449540"/>
            <a:ext cx="1636450"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Rectangle: Rounded Corners 38">
            <a:extLst>
              <a:ext uri="{FF2B5EF4-FFF2-40B4-BE49-F238E27FC236}">
                <a16:creationId xmlns:a16="http://schemas.microsoft.com/office/drawing/2014/main" id="{EB576E7C-C458-478B-A873-B6A27257F6D2}"/>
              </a:ext>
            </a:extLst>
          </p:cNvPr>
          <p:cNvSpPr/>
          <p:nvPr/>
        </p:nvSpPr>
        <p:spPr>
          <a:xfrm>
            <a:off x="996387" y="3429155"/>
            <a:ext cx="1481795"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trụ</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Picture 39" descr="Digit 120">
            <a:extLst>
              <a:ext uri="{FF2B5EF4-FFF2-40B4-BE49-F238E27FC236}">
                <a16:creationId xmlns:a16="http://schemas.microsoft.com/office/drawing/2014/main" id="{E50CAEFC-847C-4DDC-AACB-8369D96C51E1}"/>
              </a:ext>
            </a:extLst>
          </p:cNvPr>
          <p:cNvPicPr>
            <a:picLocks noChangeAspect="1"/>
          </p:cNvPicPr>
          <p:nvPr/>
        </p:nvPicPr>
        <p:blipFill>
          <a:blip r:embed="rId7"/>
          <a:stretch>
            <a:fillRect/>
          </a:stretch>
        </p:blipFill>
        <p:spPr>
          <a:xfrm>
            <a:off x="9453748" y="5408460"/>
            <a:ext cx="2316653" cy="1272729"/>
          </a:xfrm>
          <a:prstGeom prst="rect">
            <a:avLst/>
          </a:prstGeom>
          <a:noFill/>
          <a:ln w="9525">
            <a:noFill/>
          </a:ln>
        </p:spPr>
      </p:pic>
    </p:spTree>
    <p:extLst>
      <p:ext uri="{BB962C8B-B14F-4D97-AF65-F5344CB8AC3E}">
        <p14:creationId xmlns:p14="http://schemas.microsoft.com/office/powerpoint/2010/main" val="275180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grpId="1" nodeType="click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4" presetClass="exit" presetSubtype="10" fill="hold" grpId="1" nodeType="withEffect">
                                  <p:stCondLst>
                                    <p:cond delay="0"/>
                                  </p:stCondLst>
                                  <p:childTnLst>
                                    <p:animEffect transition="out" filter="randombar(horizontal)">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4" presetClass="exit" presetSubtype="10" fill="hold" grpId="1" nodeType="withEffect">
                                  <p:stCondLst>
                                    <p:cond delay="0"/>
                                  </p:stCondLst>
                                  <p:childTnLst>
                                    <p:animEffect transition="out" filter="randombar(horizontal)">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heel(1)">
                                      <p:cBhvr>
                                        <p:cTn id="77" dur="1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heel(1)">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heel(1)">
                                      <p:cBhvr>
                                        <p:cTn id="87" dur="10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heel(1)">
                                      <p:cBhvr>
                                        <p:cTn id="97" dur="10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wheel(1)">
                                      <p:cBhvr>
                                        <p:cTn id="102" dur="10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31" grpId="0" animBg="1"/>
      <p:bldP spid="33" grpId="0" animBg="1"/>
      <p:bldP spid="35" grpId="0" animBg="1"/>
      <p:bldP spid="36" grpId="0" animBg="1"/>
      <p:bldP spid="37" grpId="0" animBg="1"/>
      <p:bldP spid="38" grpId="0" animBg="1"/>
      <p:bldP spid="38" grpId="1"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2"/>
          <a:stretch>
            <a:fillRect/>
          </a:stretch>
        </p:blipFill>
        <p:spPr>
          <a:xfrm>
            <a:off x="1104415" y="1333831"/>
            <a:ext cx="3485403" cy="1240567"/>
          </a:xfrm>
          <a:prstGeom prst="rect">
            <a:avLst/>
          </a:prstGeom>
        </p:spPr>
      </p:pic>
      <p:pic>
        <p:nvPicPr>
          <p:cNvPr id="13" name="图片 12"/>
          <p:cNvPicPr>
            <a:picLocks noChangeAspect="1"/>
          </p:cNvPicPr>
          <p:nvPr/>
        </p:nvPicPr>
        <p:blipFill>
          <a:blip r:embed="rId3"/>
          <a:stretch>
            <a:fillRect/>
          </a:stretch>
        </p:blipFill>
        <p:spPr>
          <a:xfrm>
            <a:off x="6115224" y="690821"/>
            <a:ext cx="1271250" cy="618750"/>
          </a:xfrm>
          <a:prstGeom prst="rect">
            <a:avLst/>
          </a:prstGeom>
        </p:spPr>
      </p:pic>
      <p:pic>
        <p:nvPicPr>
          <p:cNvPr id="14" name="图片 13"/>
          <p:cNvPicPr>
            <a:picLocks noChangeAspect="1"/>
          </p:cNvPicPr>
          <p:nvPr/>
        </p:nvPicPr>
        <p:blipFill>
          <a:blip r:embed="rId4"/>
          <a:stretch>
            <a:fillRect/>
          </a:stretch>
        </p:blipFill>
        <p:spPr>
          <a:xfrm>
            <a:off x="10267051" y="1922473"/>
            <a:ext cx="1102500" cy="596250"/>
          </a:xfrm>
          <a:prstGeom prst="rect">
            <a:avLst/>
          </a:prstGeom>
        </p:spPr>
      </p:pic>
      <p:pic>
        <p:nvPicPr>
          <p:cNvPr id="15" name="图片 14"/>
          <p:cNvPicPr>
            <a:picLocks noChangeAspect="1"/>
          </p:cNvPicPr>
          <p:nvPr/>
        </p:nvPicPr>
        <p:blipFill>
          <a:blip r:embed="rId5"/>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6"/>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0642">
            <a:off x="1798427" y="1080275"/>
            <a:ext cx="9002362" cy="5063828"/>
          </a:xfrm>
          <a:prstGeom prst="rect">
            <a:avLst/>
          </a:prstGeom>
        </p:spPr>
      </p:pic>
      <p:pic>
        <p:nvPicPr>
          <p:cNvPr id="391" name="图片 390"/>
          <p:cNvPicPr>
            <a:picLocks noChangeAspect="1"/>
          </p:cNvPicPr>
          <p:nvPr/>
        </p:nvPicPr>
        <p:blipFill>
          <a:blip r:embed="rId8"/>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9"/>
          <a:stretch>
            <a:fillRect/>
          </a:stretch>
        </p:blipFill>
        <p:spPr>
          <a:xfrm flipH="1">
            <a:off x="-716163" y="2540801"/>
            <a:ext cx="2644522" cy="4247046"/>
          </a:xfrm>
          <a:prstGeom prst="rect">
            <a:avLst/>
          </a:prstGeom>
        </p:spPr>
      </p:pic>
      <p:pic>
        <p:nvPicPr>
          <p:cNvPr id="5" name="Picture 4">
            <a:extLst>
              <a:ext uri="{FF2B5EF4-FFF2-40B4-BE49-F238E27FC236}">
                <a16:creationId xmlns:a16="http://schemas.microsoft.com/office/drawing/2014/main" id="{BAB7C1B1-DA39-468C-A0D9-5EA92DDC3C90}"/>
              </a:ext>
            </a:extLst>
          </p:cNvPr>
          <p:cNvPicPr>
            <a:picLocks noChangeAspect="1"/>
          </p:cNvPicPr>
          <p:nvPr/>
        </p:nvPicPr>
        <p:blipFill>
          <a:blip r:embed="rId10"/>
          <a:stretch>
            <a:fillRect/>
          </a:stretch>
        </p:blipFill>
        <p:spPr>
          <a:xfrm>
            <a:off x="2624961" y="2259982"/>
            <a:ext cx="6980525" cy="3023878"/>
          </a:xfrm>
          <a:prstGeom prst="rect">
            <a:avLst/>
          </a:prstGeom>
        </p:spPr>
      </p:pic>
    </p:spTree>
    <p:extLst>
      <p:ext uri="{BB962C8B-B14F-4D97-AF65-F5344CB8AC3E}">
        <p14:creationId xmlns:p14="http://schemas.microsoft.com/office/powerpoint/2010/main" val="26609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1176"/>
                                        </p:tgtEl>
                                        <p:attrNameLst>
                                          <p:attrName>style.visibility</p:attrName>
                                        </p:attrNameLst>
                                      </p:cBhvr>
                                      <p:to>
                                        <p:strVal val="visible"/>
                                      </p:to>
                                    </p:set>
                                    <p:animEffect transition="in" filter="fade">
                                      <p:cBhvr>
                                        <p:cTn id="23" dur="2000"/>
                                        <p:tgtEl>
                                          <p:spTgt spid="1176"/>
                                        </p:tgtEl>
                                      </p:cBhvr>
                                    </p:animEffect>
                                    <p:anim calcmode="lin" valueType="num">
                                      <p:cBhvr>
                                        <p:cTn id="24" dur="2000" fill="hold"/>
                                        <p:tgtEl>
                                          <p:spTgt spid="1176"/>
                                        </p:tgtEl>
                                        <p:attrNameLst>
                                          <p:attrName>ppt_x</p:attrName>
                                        </p:attrNameLst>
                                      </p:cBhvr>
                                      <p:tavLst>
                                        <p:tav tm="0">
                                          <p:val>
                                            <p:strVal val="#ppt_x"/>
                                          </p:val>
                                        </p:tav>
                                        <p:tav tm="100000">
                                          <p:val>
                                            <p:strVal val="#ppt_x"/>
                                          </p:val>
                                        </p:tav>
                                      </p:tavLst>
                                    </p:anim>
                                    <p:anim calcmode="lin" valueType="num">
                                      <p:cBhvr>
                                        <p:cTn id="25" dur="2000" fill="hold"/>
                                        <p:tgtEl>
                                          <p:spTgt spid="117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ppt_x</p:attrName>
                                        </p:attrNameLst>
                                      </p:cBhvr>
                                      <p:tavLst>
                                        <p:tav tm="0">
                                          <p:val>
                                            <p:strVal val="#ppt_x"/>
                                          </p:val>
                                        </p:tav>
                                        <p:tav tm="100000">
                                          <p:val>
                                            <p:strVal val="#ppt_x"/>
                                          </p:val>
                                        </p:tav>
                                      </p:tavLst>
                                    </p:anim>
                                    <p:anim calcmode="lin" valueType="num">
                                      <p:cBhvr>
                                        <p:cTn id="30" dur="2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1"/>
                                        </p:tgtEl>
                                        <p:attrNameLst>
                                          <p:attrName>style.visibility</p:attrName>
                                        </p:attrNameLst>
                                      </p:cBhvr>
                                      <p:to>
                                        <p:strVal val="visible"/>
                                      </p:to>
                                    </p:set>
                                    <p:animEffect transition="in" filter="fade">
                                      <p:cBhvr>
                                        <p:cTn id="33" dur="2000"/>
                                        <p:tgtEl>
                                          <p:spTgt spid="391"/>
                                        </p:tgtEl>
                                      </p:cBhvr>
                                    </p:animEffect>
                                    <p:anim calcmode="lin" valueType="num">
                                      <p:cBhvr>
                                        <p:cTn id="34" dur="2000" fill="hold"/>
                                        <p:tgtEl>
                                          <p:spTgt spid="391"/>
                                        </p:tgtEl>
                                        <p:attrNameLst>
                                          <p:attrName>ppt_x</p:attrName>
                                        </p:attrNameLst>
                                      </p:cBhvr>
                                      <p:tavLst>
                                        <p:tav tm="0">
                                          <p:val>
                                            <p:strVal val="#ppt_x"/>
                                          </p:val>
                                        </p:tav>
                                        <p:tav tm="100000">
                                          <p:val>
                                            <p:strVal val="#ppt_x"/>
                                          </p:val>
                                        </p:tav>
                                      </p:tavLst>
                                    </p:anim>
                                    <p:anim calcmode="lin" valueType="num">
                                      <p:cBhvr>
                                        <p:cTn id="35" dur="2000" fill="hold"/>
                                        <p:tgtEl>
                                          <p:spTgt spid="39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anim calcmode="lin" valueType="num">
                                      <p:cBhvr>
                                        <p:cTn id="39" dur="2000" fill="hold"/>
                                        <p:tgtEl>
                                          <p:spTgt spid="12"/>
                                        </p:tgtEl>
                                        <p:attrNameLst>
                                          <p:attrName>ppt_x</p:attrName>
                                        </p:attrNameLst>
                                      </p:cBhvr>
                                      <p:tavLst>
                                        <p:tav tm="0">
                                          <p:val>
                                            <p:strVal val="#ppt_x"/>
                                          </p:val>
                                        </p:tav>
                                        <p:tav tm="100000">
                                          <p:val>
                                            <p:strVal val="#ppt_x"/>
                                          </p:val>
                                        </p:tav>
                                      </p:tavLst>
                                    </p:anim>
                                    <p:anim calcmode="lin" valueType="num">
                                      <p:cBhvr>
                                        <p:cTn id="40" dur="2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ppt_x</p:attrName>
                                        </p:attrNameLst>
                                      </p:cBhvr>
                                      <p:tavLst>
                                        <p:tav tm="0">
                                          <p:val>
                                            <p:strVal val="#ppt_x"/>
                                          </p:val>
                                        </p:tav>
                                        <p:tav tm="100000">
                                          <p:val>
                                            <p:strVal val="#ppt_x"/>
                                          </p:val>
                                        </p:tav>
                                      </p:tavLst>
                                    </p:anim>
                                    <p:anim calcmode="lin" valueType="num">
                                      <p:cBhvr>
                                        <p:cTn id="45" dur="2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000"/>
                                        <p:tgtEl>
                                          <p:spTgt spid="15"/>
                                        </p:tgtEl>
                                      </p:cBhvr>
                                    </p:animEffect>
                                    <p:anim calcmode="lin" valueType="num">
                                      <p:cBhvr>
                                        <p:cTn id="49" dur="2000" fill="hold"/>
                                        <p:tgtEl>
                                          <p:spTgt spid="15"/>
                                        </p:tgtEl>
                                        <p:attrNameLst>
                                          <p:attrName>ppt_x</p:attrName>
                                        </p:attrNameLst>
                                      </p:cBhvr>
                                      <p:tavLst>
                                        <p:tav tm="0">
                                          <p:val>
                                            <p:strVal val="#ppt_x"/>
                                          </p:val>
                                        </p:tav>
                                        <p:tav tm="100000">
                                          <p:val>
                                            <p:strVal val="#ppt_x"/>
                                          </p:val>
                                        </p:tav>
                                      </p:tavLst>
                                    </p:anim>
                                    <p:anim calcmode="lin" valueType="num">
                                      <p:cBhvr>
                                        <p:cTn id="50" dur="2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anim calcmode="lin" valueType="num">
                                      <p:cBhvr>
                                        <p:cTn id="54" dur="2000" fill="hold"/>
                                        <p:tgtEl>
                                          <p:spTgt spid="14"/>
                                        </p:tgtEl>
                                        <p:attrNameLst>
                                          <p:attrName>ppt_x</p:attrName>
                                        </p:attrNameLst>
                                      </p:cBhvr>
                                      <p:tavLst>
                                        <p:tav tm="0">
                                          <p:val>
                                            <p:strVal val="#ppt_x"/>
                                          </p:val>
                                        </p:tav>
                                        <p:tav tm="100000">
                                          <p:val>
                                            <p:strVal val="#ppt_x"/>
                                          </p:val>
                                        </p:tav>
                                      </p:tavLst>
                                    </p:anim>
                                    <p:anim calcmode="lin" valueType="num">
                                      <p:cBhvr>
                                        <p:cTn id="55" dur="2000" fill="hold"/>
                                        <p:tgtEl>
                                          <p:spTgt spid="14"/>
                                        </p:tgtEl>
                                        <p:attrNameLst>
                                          <p:attrName>ppt_y</p:attrName>
                                        </p:attrNameLst>
                                      </p:cBhvr>
                                      <p:tavLst>
                                        <p:tav tm="0">
                                          <p:val>
                                            <p:strVal val="#ppt_y+.1"/>
                                          </p:val>
                                        </p:tav>
                                        <p:tav tm="100000">
                                          <p:val>
                                            <p:strVal val="#ppt_y"/>
                                          </p:val>
                                        </p:tav>
                                      </p:tavLst>
                                    </p:anim>
                                  </p:childTnLst>
                                </p:cTn>
                              </p:par>
                              <p:par>
                                <p:cTn id="56" presetID="31" presetClass="entr" presetSubtype="0" fill="hold" nodeType="with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2000" fill="hold"/>
                                        <p:tgtEl>
                                          <p:spTgt spid="1186"/>
                                        </p:tgtEl>
                                        <p:attrNameLst>
                                          <p:attrName>ppt_w</p:attrName>
                                        </p:attrNameLst>
                                      </p:cBhvr>
                                      <p:tavLst>
                                        <p:tav tm="0">
                                          <p:val>
                                            <p:fltVal val="0"/>
                                          </p:val>
                                        </p:tav>
                                        <p:tav tm="100000">
                                          <p:val>
                                            <p:strVal val="#ppt_w"/>
                                          </p:val>
                                        </p:tav>
                                      </p:tavLst>
                                    </p:anim>
                                    <p:anim calcmode="lin" valueType="num">
                                      <p:cBhvr>
                                        <p:cTn id="59" dur="2000" fill="hold"/>
                                        <p:tgtEl>
                                          <p:spTgt spid="1186"/>
                                        </p:tgtEl>
                                        <p:attrNameLst>
                                          <p:attrName>ppt_h</p:attrName>
                                        </p:attrNameLst>
                                      </p:cBhvr>
                                      <p:tavLst>
                                        <p:tav tm="0">
                                          <p:val>
                                            <p:fltVal val="0"/>
                                          </p:val>
                                        </p:tav>
                                        <p:tav tm="100000">
                                          <p:val>
                                            <p:strVal val="#ppt_h"/>
                                          </p:val>
                                        </p:tav>
                                      </p:tavLst>
                                    </p:anim>
                                    <p:anim calcmode="lin" valueType="num">
                                      <p:cBhvr>
                                        <p:cTn id="60" dur="2000" fill="hold"/>
                                        <p:tgtEl>
                                          <p:spTgt spid="1186"/>
                                        </p:tgtEl>
                                        <p:attrNameLst>
                                          <p:attrName>style.rotation</p:attrName>
                                        </p:attrNameLst>
                                      </p:cBhvr>
                                      <p:tavLst>
                                        <p:tav tm="0">
                                          <p:val>
                                            <p:fltVal val="90"/>
                                          </p:val>
                                        </p:tav>
                                        <p:tav tm="100000">
                                          <p:val>
                                            <p:fltVal val="0"/>
                                          </p:val>
                                        </p:tav>
                                      </p:tavLst>
                                    </p:anim>
                                    <p:animEffect transition="in" filter="fade">
                                      <p:cBhvr>
                                        <p:cTn id="61" dur="2000"/>
                                        <p:tgtEl>
                                          <p:spTgt spid="118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D3E9EB-EB8B-4A3E-88BC-1B37BA811DAD}"/>
              </a:ext>
            </a:extLst>
          </p:cNvPr>
          <p:cNvGrpSpPr/>
          <p:nvPr/>
        </p:nvGrpSpPr>
        <p:grpSpPr>
          <a:xfrm>
            <a:off x="1879816" y="1357312"/>
            <a:ext cx="6683757" cy="1463040"/>
            <a:chOff x="5909269" y="1319722"/>
            <a:chExt cx="6683757" cy="1463040"/>
          </a:xfrm>
        </p:grpSpPr>
        <p:sp>
          <p:nvSpPr>
            <p:cNvPr id="10" name="Rounded Rectangular Callout 5">
              <a:extLst>
                <a:ext uri="{FF2B5EF4-FFF2-40B4-BE49-F238E27FC236}">
                  <a16:creationId xmlns:a16="http://schemas.microsoft.com/office/drawing/2014/main" id="{9AF513CF-3FB7-4D9F-9446-A892EDA13950}"/>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微软雅黑"/>
              </a:endParaRPr>
            </a:p>
          </p:txBody>
        </p:sp>
        <p:sp>
          <p:nvSpPr>
            <p:cNvPr id="11" name="Rounded Rectangle 6">
              <a:extLst>
                <a:ext uri="{FF2B5EF4-FFF2-40B4-BE49-F238E27FC236}">
                  <a16:creationId xmlns:a16="http://schemas.microsoft.com/office/drawing/2014/main" id="{7671D212-BBF2-46F7-A190-2E260976B661}"/>
                </a:ext>
              </a:extLst>
            </p:cNvPr>
            <p:cNvSpPr/>
            <p:nvPr/>
          </p:nvSpPr>
          <p:spPr>
            <a:xfrm rot="391599">
              <a:off x="6153882" y="1382406"/>
              <a:ext cx="6194527" cy="1328023"/>
            </a:xfrm>
            <a:prstGeom prst="round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ea typeface="微软雅黑"/>
                </a:rPr>
                <a:t>Trong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bài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hát</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nhắc</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đến</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những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loại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quả</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nào</a:t>
              </a:r>
              <a:r>
                <a:rPr kumimoji="0" lang="en-US" sz="3600" b="0" i="0" u="none" strike="noStrike" kern="0" cap="none" spc="0" normalizeH="0" baseline="0" noProof="0" dirty="0">
                  <a:ln>
                    <a:noFill/>
                  </a:ln>
                  <a:solidFill>
                    <a:srgbClr val="000000"/>
                  </a:solidFill>
                  <a:effectLst/>
                  <a:uLnTx/>
                  <a:uFillTx/>
                  <a:ea typeface="微软雅黑"/>
                </a:rPr>
                <a:t>?</a:t>
              </a:r>
            </a:p>
          </p:txBody>
        </p:sp>
      </p:grpSp>
      <p:sp>
        <p:nvSpPr>
          <p:cNvPr id="12" name="Rounded Rectangular Callout 8">
            <a:extLst>
              <a:ext uri="{FF2B5EF4-FFF2-40B4-BE49-F238E27FC236}">
                <a16:creationId xmlns:a16="http://schemas.microsoft.com/office/drawing/2014/main" id="{8D35B11D-F75E-48B7-B1C7-B967A3FEFAFB}"/>
              </a:ext>
            </a:extLst>
          </p:cNvPr>
          <p:cNvSpPr/>
          <p:nvPr/>
        </p:nvSpPr>
        <p:spPr>
          <a:xfrm rot="368258">
            <a:off x="3877918" y="3961991"/>
            <a:ext cx="6414969" cy="1328023"/>
          </a:xfrm>
          <a:prstGeom prst="wedgeRoundRectCallout">
            <a:avLst>
              <a:gd name="adj1" fmla="val -45129"/>
              <a:gd name="adj2" fmla="val 81487"/>
              <a:gd name="adj3" fmla="val 16667"/>
            </a:avLst>
          </a:prstGeom>
          <a:solidFill>
            <a:srgbClr val="E53238">
              <a:lumMod val="40000"/>
              <a:lumOff val="6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ea typeface="微软雅黑"/>
              </a:rPr>
              <a:t>Những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loại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quả</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này</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có</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hình</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dạng</a:t>
            </a:r>
            <a:r>
              <a:rPr kumimoji="0" lang="en-US" sz="3600" b="0" i="0" u="none" strike="noStrike" kern="0" cap="none" spc="0" normalizeH="0" baseline="0" noProof="0" dirty="0">
                <a:ln>
                  <a:noFill/>
                </a:ln>
                <a:solidFill>
                  <a:srgbClr val="000000"/>
                </a:solidFill>
                <a:effectLst/>
                <a:uLnTx/>
                <a:uFillTx/>
                <a:ea typeface="微软雅黑"/>
              </a:rPr>
              <a:t> ra </a:t>
            </a:r>
            <a:r>
              <a:rPr kumimoji="0" lang="en-US" sz="3600" b="0" i="0" u="none" strike="noStrike" kern="0" cap="none" spc="0" normalizeH="0" baseline="0" noProof="0" dirty="0" err="1">
                <a:ln>
                  <a:noFill/>
                </a:ln>
                <a:solidFill>
                  <a:srgbClr val="000000"/>
                </a:solidFill>
                <a:effectLst/>
                <a:uLnTx/>
                <a:uFillTx/>
                <a:ea typeface="微软雅黑"/>
              </a:rPr>
              <a:t>sao</a:t>
            </a:r>
            <a:r>
              <a:rPr kumimoji="0" lang="en-US" sz="3600" b="0" i="0" u="none" strike="noStrike" kern="0" cap="none" spc="0" normalizeH="0" baseline="0" noProof="0" dirty="0">
                <a:ln>
                  <a:noFill/>
                </a:ln>
                <a:solidFill>
                  <a:srgbClr val="000000"/>
                </a:solidFill>
                <a:effectLst/>
                <a:uLnTx/>
                <a:uFillTx/>
                <a:ea typeface="微软雅黑"/>
              </a:rPr>
              <a:t>?</a:t>
            </a:r>
            <a:endParaRPr kumimoji="0" lang="vi-VN" sz="3600" b="0" i="0" u="none" strike="noStrike" kern="0" cap="none" spc="0" normalizeH="0" baseline="0" noProof="0" dirty="0">
              <a:ln>
                <a:noFill/>
              </a:ln>
              <a:solidFill>
                <a:srgbClr val="000000"/>
              </a:solidFill>
              <a:effectLst/>
              <a:uLnTx/>
              <a:uFillTx/>
              <a:ea typeface="微软雅黑"/>
            </a:endParaRPr>
          </a:p>
        </p:txBody>
      </p:sp>
      <p:pic>
        <p:nvPicPr>
          <p:cNvPr id="13" name="Picture 12">
            <a:extLst>
              <a:ext uri="{FF2B5EF4-FFF2-40B4-BE49-F238E27FC236}">
                <a16:creationId xmlns:a16="http://schemas.microsoft.com/office/drawing/2014/main" id="{36FD4D40-D2E7-43EB-92F0-7C12B1707D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84134" y="4769168"/>
            <a:ext cx="4115925" cy="2088832"/>
          </a:xfrm>
          <a:prstGeom prst="rect">
            <a:avLst/>
          </a:prstGeom>
        </p:spPr>
      </p:pic>
    </p:spTree>
    <p:extLst>
      <p:ext uri="{BB962C8B-B14F-4D97-AF65-F5344CB8AC3E}">
        <p14:creationId xmlns:p14="http://schemas.microsoft.com/office/powerpoint/2010/main" val="23126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0B405A-C01E-42F9-A61F-3AE8B47637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2053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6" name="Picture 5">
            <a:extLst>
              <a:ext uri="{FF2B5EF4-FFF2-40B4-BE49-F238E27FC236}">
                <a16:creationId xmlns:a16="http://schemas.microsoft.com/office/drawing/2014/main" id="{D87E51E6-8C27-4C73-939A-262B64711EA0}"/>
              </a:ext>
            </a:extLst>
          </p:cNvPr>
          <p:cNvPicPr>
            <a:picLocks noChangeAspect="1"/>
          </p:cNvPicPr>
          <p:nvPr/>
        </p:nvPicPr>
        <p:blipFill>
          <a:blip r:embed="rId13"/>
          <a:stretch>
            <a:fillRect/>
          </a:stretch>
        </p:blipFill>
        <p:spPr>
          <a:xfrm>
            <a:off x="5103200" y="897180"/>
            <a:ext cx="2024047" cy="975445"/>
          </a:xfrm>
          <a:prstGeom prst="rect">
            <a:avLst/>
          </a:prstGeom>
        </p:spPr>
      </p:pic>
      <p:sp>
        <p:nvSpPr>
          <p:cNvPr id="16" name="Rounded Rectangle 1">
            <a:extLst>
              <a:ext uri="{FF2B5EF4-FFF2-40B4-BE49-F238E27FC236}">
                <a16:creationId xmlns:a16="http://schemas.microsoft.com/office/drawing/2014/main" id="{B54CDEA7-2614-4BF8-B36E-1ADD7BD4A8F2}"/>
              </a:ext>
            </a:extLst>
          </p:cNvPr>
          <p:cNvSpPr/>
          <p:nvPr/>
        </p:nvSpPr>
        <p:spPr>
          <a:xfrm>
            <a:off x="2450214" y="167302"/>
            <a:ext cx="7216300" cy="523519"/>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4">
                    <a:lumMod val="50000"/>
                  </a:schemeClr>
                </a:solidFill>
                <a:latin typeface="+mj-lt"/>
              </a:rPr>
              <a:t>Thứ</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ngày</a:t>
            </a:r>
            <a:r>
              <a:rPr lang="en-US" sz="2400" dirty="0">
                <a:solidFill>
                  <a:schemeClr val="accent4">
                    <a:lumMod val="50000"/>
                  </a:schemeClr>
                </a:solidFill>
                <a:latin typeface="+mj-lt"/>
              </a:rPr>
              <a:t> … </a:t>
            </a:r>
            <a:r>
              <a:rPr lang="en-US" sz="2400" dirty="0" err="1">
                <a:solidFill>
                  <a:schemeClr val="accent4">
                    <a:lumMod val="50000"/>
                  </a:schemeClr>
                </a:solidFill>
                <a:latin typeface="+mj-lt"/>
              </a:rPr>
              <a:t>tháng</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năm</a:t>
            </a:r>
            <a:r>
              <a:rPr lang="en-US" sz="2400" dirty="0">
                <a:solidFill>
                  <a:schemeClr val="accent4">
                    <a:lumMod val="50000"/>
                  </a:schemeClr>
                </a:solidFill>
                <a:latin typeface="+mj-lt"/>
              </a:rPr>
              <a:t>….</a:t>
            </a:r>
          </a:p>
        </p:txBody>
      </p:sp>
      <p:pic>
        <p:nvPicPr>
          <p:cNvPr id="8" name="Picture 7">
            <a:extLst>
              <a:ext uri="{FF2B5EF4-FFF2-40B4-BE49-F238E27FC236}">
                <a16:creationId xmlns:a16="http://schemas.microsoft.com/office/drawing/2014/main" id="{C3CC8C98-796E-D6C7-8C18-B5D35C1DDD8D}"/>
              </a:ext>
            </a:extLst>
          </p:cNvPr>
          <p:cNvPicPr>
            <a:picLocks noChangeAspect="1"/>
          </p:cNvPicPr>
          <p:nvPr/>
        </p:nvPicPr>
        <p:blipFill>
          <a:blip r:embed="rId14"/>
          <a:stretch>
            <a:fillRect/>
          </a:stretch>
        </p:blipFill>
        <p:spPr>
          <a:xfrm>
            <a:off x="1297917" y="1831900"/>
            <a:ext cx="8815580" cy="5669771"/>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down)">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 name="Picture 2" descr="A neon colored word on a black background&#10;&#10;Description automatically generated">
            <a:extLst>
              <a:ext uri="{FF2B5EF4-FFF2-40B4-BE49-F238E27FC236}">
                <a16:creationId xmlns:a16="http://schemas.microsoft.com/office/drawing/2014/main" id="{662682AA-7506-F620-F28E-2DD7BCEDB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119" y="2226396"/>
            <a:ext cx="6425252" cy="2184137"/>
          </a:xfrm>
          <a:prstGeom prst="rect">
            <a:avLst/>
          </a:prstGeom>
        </p:spPr>
      </p:pic>
    </p:spTree>
    <p:extLst>
      <p:ext uri="{BB962C8B-B14F-4D97-AF65-F5344CB8AC3E}">
        <p14:creationId xmlns:p14="http://schemas.microsoft.com/office/powerpoint/2010/main" val="21475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C97AF7-DAA8-415A-9A5D-CB54E7BFC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799" y="2187101"/>
            <a:ext cx="3834319" cy="3834319"/>
          </a:xfrm>
          <a:prstGeom prst="rect">
            <a:avLst/>
          </a:prstGeom>
        </p:spPr>
      </p:pic>
      <p:sp>
        <p:nvSpPr>
          <p:cNvPr id="14" name="Rounded Rectangle 11">
            <a:extLst>
              <a:ext uri="{FF2B5EF4-FFF2-40B4-BE49-F238E27FC236}">
                <a16:creationId xmlns:a16="http://schemas.microsoft.com/office/drawing/2014/main" id="{FDEC9FC1-67C9-4E05-AE31-363EB3779C79}"/>
              </a:ext>
            </a:extLst>
          </p:cNvPr>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en-US" sz="3200">
                <a:latin typeface="Arial" panose="020B0604020202020204" pitchFamily="34" charset="0"/>
                <a:cs typeface="Arial" panose="020B0604020202020204" pitchFamily="34" charset="0"/>
              </a:rPr>
              <a:t>Nắp của hộp sữa hình tròn, đáy của hộp sữa cũng hình tròn.</a:t>
            </a:r>
            <a:endParaRPr lang="en-US" sz="3200" dirty="0">
              <a:latin typeface="Arial" panose="020B0604020202020204" pitchFamily="34" charset="0"/>
              <a:cs typeface="Arial" panose="020B0604020202020204" pitchFamily="34" charset="0"/>
            </a:endParaRPr>
          </a:p>
        </p:txBody>
      </p:sp>
      <p:sp>
        <p:nvSpPr>
          <p:cNvPr id="15" name="Rounded Rectangle 11">
            <a:extLst>
              <a:ext uri="{FF2B5EF4-FFF2-40B4-BE49-F238E27FC236}">
                <a16:creationId xmlns:a16="http://schemas.microsoft.com/office/drawing/2014/main" id="{B88F5F45-B5FB-4CAA-97E3-2B069566C473}"/>
              </a:ext>
            </a:extLst>
          </p:cNvPr>
          <p:cNvSpPr/>
          <p:nvPr/>
        </p:nvSpPr>
        <p:spPr>
          <a:xfrm>
            <a:off x="4678118" y="3856947"/>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vi-VN" sz="3200" dirty="0">
                <a:latin typeface="Arial" panose="020B0604020202020204" pitchFamily="34" charset="0"/>
                <a:cs typeface="Arial" panose="020B0604020202020204" pitchFamily="34" charset="0"/>
              </a:rPr>
              <a:t>Người ta nói, hộp sữa có dạng khối trụ.</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B2952C-8A88-4523-B262-227817D2F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25" y="1350523"/>
            <a:ext cx="4738991" cy="4738991"/>
          </a:xfrm>
          <a:prstGeom prst="rect">
            <a:avLst/>
          </a:prstGeom>
        </p:spPr>
      </p:pic>
      <p:grpSp>
        <p:nvGrpSpPr>
          <p:cNvPr id="8" name="Group 7">
            <a:extLst>
              <a:ext uri="{FF2B5EF4-FFF2-40B4-BE49-F238E27FC236}">
                <a16:creationId xmlns:a16="http://schemas.microsoft.com/office/drawing/2014/main" id="{56B94D31-701B-478D-9D0C-D7D22EA30E42}"/>
              </a:ext>
            </a:extLst>
          </p:cNvPr>
          <p:cNvGrpSpPr/>
          <p:nvPr/>
        </p:nvGrpSpPr>
        <p:grpSpPr>
          <a:xfrm>
            <a:off x="4147153" y="1619978"/>
            <a:ext cx="6683757" cy="1463040"/>
            <a:chOff x="5909269" y="1319722"/>
            <a:chExt cx="6683757" cy="1463040"/>
          </a:xfrm>
        </p:grpSpPr>
        <p:sp>
          <p:nvSpPr>
            <p:cNvPr id="9" name="Rounded Rectangular Callout 5">
              <a:extLst>
                <a:ext uri="{FF2B5EF4-FFF2-40B4-BE49-F238E27FC236}">
                  <a16:creationId xmlns:a16="http://schemas.microsoft.com/office/drawing/2014/main" id="{9455D36C-CDB8-431B-8EF8-A9988F560741}"/>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0" name="Rounded Rectangle 6">
              <a:extLst>
                <a:ext uri="{FF2B5EF4-FFF2-40B4-BE49-F238E27FC236}">
                  <a16:creationId xmlns:a16="http://schemas.microsoft.com/office/drawing/2014/main" id="{89D02959-F54A-4A5A-9D76-C2B3DA14D276}"/>
                </a:ext>
              </a:extLst>
            </p:cNvPr>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gì</a:t>
              </a:r>
              <a:r>
                <a:rPr lang="en-US" sz="4400" dirty="0">
                  <a:effectLst/>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0E8F8D3-F9FF-4FE3-8F97-EC720C52868E}"/>
              </a:ext>
            </a:extLst>
          </p:cNvPr>
          <p:cNvGrpSpPr/>
          <p:nvPr/>
        </p:nvGrpSpPr>
        <p:grpSpPr>
          <a:xfrm>
            <a:off x="4147150" y="1615153"/>
            <a:ext cx="6683757" cy="1463040"/>
            <a:chOff x="5909269" y="1319722"/>
            <a:chExt cx="6683757" cy="1463040"/>
          </a:xfrm>
        </p:grpSpPr>
        <p:sp>
          <p:nvSpPr>
            <p:cNvPr id="18" name="Rounded Rectangular Callout 5">
              <a:extLst>
                <a:ext uri="{FF2B5EF4-FFF2-40B4-BE49-F238E27FC236}">
                  <a16:creationId xmlns:a16="http://schemas.microsoft.com/office/drawing/2014/main" id="{C398A267-7004-443F-B599-14B0E822BF38}"/>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9" name="Rounded Rectangle 6">
              <a:extLst>
                <a:ext uri="{FF2B5EF4-FFF2-40B4-BE49-F238E27FC236}">
                  <a16:creationId xmlns:a16="http://schemas.microsoft.com/office/drawing/2014/main" id="{A0184495-8BCD-4BFC-AEA9-B4ADCAF44F9A}"/>
                </a:ext>
              </a:extLst>
            </p:cNvPr>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trụ</a:t>
              </a:r>
              <a:endParaRPr lang="en-US" sz="440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7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a:extLst>
              <a:ext uri="{FF2B5EF4-FFF2-40B4-BE49-F238E27FC236}">
                <a16:creationId xmlns:a16="http://schemas.microsoft.com/office/drawing/2014/main" id="{20FC289B-D157-4D65-B798-6FB75D9AFED6}"/>
              </a:ext>
            </a:extLst>
          </p:cNvPr>
          <p:cNvSpPr/>
          <p:nvPr/>
        </p:nvSpPr>
        <p:spPr>
          <a:xfrm>
            <a:off x="3142033" y="462329"/>
            <a:ext cx="6456981"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Các</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đồ</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vật</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có</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hình</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khối</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trụ</a:t>
            </a:r>
            <a:endParaRPr kumimoji="0" lang="en-US" sz="4000" b="1" i="0" u="none" strike="noStrike" kern="0" cap="none" spc="0" normalizeH="0" baseline="0" noProof="0" dirty="0">
              <a:ln>
                <a:noFill/>
              </a:ln>
              <a:solidFill>
                <a:srgbClr val="000000"/>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3E953397-FD18-4B5F-933D-3C9B25C81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29" y="2138825"/>
            <a:ext cx="3159328" cy="3159328"/>
          </a:xfrm>
          <a:prstGeom prst="rect">
            <a:avLst/>
          </a:prstGeom>
        </p:spPr>
      </p:pic>
      <p:pic>
        <p:nvPicPr>
          <p:cNvPr id="13" name="Picture 12">
            <a:extLst>
              <a:ext uri="{FF2B5EF4-FFF2-40B4-BE49-F238E27FC236}">
                <a16:creationId xmlns:a16="http://schemas.microsoft.com/office/drawing/2014/main" id="{1E6C9789-46E3-49D5-ABFD-BAA01680E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515" y="2749853"/>
            <a:ext cx="4296383" cy="2416715"/>
          </a:xfrm>
          <a:prstGeom prst="rect">
            <a:avLst/>
          </a:prstGeom>
        </p:spPr>
      </p:pic>
      <p:pic>
        <p:nvPicPr>
          <p:cNvPr id="15" name="Picture 14">
            <a:extLst>
              <a:ext uri="{FF2B5EF4-FFF2-40B4-BE49-F238E27FC236}">
                <a16:creationId xmlns:a16="http://schemas.microsoft.com/office/drawing/2014/main" id="{62A652E9-26B1-40B3-865B-68358C6E6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056" y="2007240"/>
            <a:ext cx="3159328" cy="3159328"/>
          </a:xfrm>
          <a:prstGeom prst="rect">
            <a:avLst/>
          </a:prstGeom>
        </p:spPr>
      </p:pic>
    </p:spTree>
    <p:extLst>
      <p:ext uri="{BB962C8B-B14F-4D97-AF65-F5344CB8AC3E}">
        <p14:creationId xmlns:p14="http://schemas.microsoft.com/office/powerpoint/2010/main" val="21401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557</Words>
  <Application>Microsoft Office PowerPoint</Application>
  <PresentationFormat>Widescreen</PresentationFormat>
  <Paragraphs>63</Paragraphs>
  <Slides>22</Slides>
  <Notes>18</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微软雅黑</vt:lpstr>
      <vt:lpstr>Arial</vt:lpstr>
      <vt:lpstr>Arial-Rounded</vt:lpstr>
      <vt:lpstr>Calibri</vt:lpstr>
      <vt:lpstr>等线</vt:lpstr>
      <vt:lpstr>Neucha</vt:lpstr>
      <vt:lpstr>Poppins</vt:lpstr>
      <vt:lpstr>Times New Roman</vt:lpstr>
      <vt:lpstr>华康海报体W12(P)</vt:lpstr>
      <vt:lpstr>杨任东竹石体-Medium</vt:lpstr>
      <vt:lpstr>Office 主题</vt:lpstr>
      <vt:lpstr>Class Awards Certificates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STD_DELL</cp:lastModifiedBy>
  <cp:revision>46</cp:revision>
  <dcterms:created xsi:type="dcterms:W3CDTF">2022-02-15T03:12:41Z</dcterms:created>
  <dcterms:modified xsi:type="dcterms:W3CDTF">2026-01-11T14:54:28Z</dcterms:modified>
</cp:coreProperties>
</file>