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8" r:id="rId1"/>
    <p:sldMasterId id="2147483735" r:id="rId2"/>
    <p:sldMasterId id="2147483749" r:id="rId3"/>
    <p:sldMasterId id="2147483761" r:id="rId4"/>
    <p:sldMasterId id="2147483774" r:id="rId5"/>
  </p:sldMasterIdLst>
  <p:notesMasterIdLst>
    <p:notesMasterId r:id="rId15"/>
  </p:notesMasterIdLst>
  <p:sldIdLst>
    <p:sldId id="491" r:id="rId6"/>
    <p:sldId id="422" r:id="rId7"/>
    <p:sldId id="425" r:id="rId8"/>
    <p:sldId id="475" r:id="rId9"/>
    <p:sldId id="472" r:id="rId10"/>
    <p:sldId id="474" r:id="rId11"/>
    <p:sldId id="485" r:id="rId12"/>
    <p:sldId id="484" r:id="rId13"/>
    <p:sldId id="489" r:id="rId14"/>
  </p:sldIdLst>
  <p:sldSz cx="12192000" cy="6858000"/>
  <p:notesSz cx="6858000" cy="9144000"/>
  <p:custDataLst>
    <p:tags r:id="rId16"/>
  </p:custDataLst>
  <p:defaultTextStyle>
    <a:defPPr>
      <a:defRPr lang="vi-V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FF0000"/>
    <a:srgbClr val="00FFFF"/>
    <a:srgbClr val="FFFFCC"/>
    <a:srgbClr val="99FFCC"/>
    <a:srgbClr val="99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howGuides="1">
      <p:cViewPr varScale="1">
        <p:scale>
          <a:sx n="73" d="100"/>
          <a:sy n="73" d="100"/>
        </p:scale>
        <p:origin x="618" y="78"/>
      </p:cViewPr>
      <p:guideLst>
        <p:guide orient="horz" pos="217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756118-B73D-4C5C-9915-59E91ECA0E3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5581C0-6E3B-4878-9644-CCC88DD3BA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3168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C37C2A-E2FD-4218-A6C9-F07C168850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5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2996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56931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14132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190534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384203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477136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9301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3444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76D1223-53C8-4F6E-A0EE-C7ADC22EE3B7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1/12/2026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347F815-C9D9-4C47-BF81-5524DE2DFFF4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556275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1/12/2026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020330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76D1223-53C8-4F6E-A0EE-C7ADC22EE3B7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1/12/2026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347F815-C9D9-4C47-BF81-5524DE2DFFF4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994628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3966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1/12/2026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411754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1/12/2026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194056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1/12/2026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996354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1/12/2026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006862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1/12/2026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770556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1/12/2026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977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1/12/2026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98479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1/12/2026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813673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8DAF43F-676B-462F-88BC-2BE3DD93435B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574781602"/>
      </p:ext>
    </p:extLst>
  </p:cSld>
  <p:clrMapOvr>
    <a:masterClrMapping/>
  </p:clrMapOvr>
  <p:transition spd="med" advClick="0" advTm="10000">
    <p:blinds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68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9409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0CDCA-A405-4D10-8116-6E28062111D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276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EFC5A-4561-405B-AEE3-A806DE3533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783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EF115-8B29-4E8F-9A35-BA6CFB28A64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108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CF5BAC-9613-4A70-BCF5-C462848F29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376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8EA53E-2E22-41D0-BD0E-683938D81F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928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CB67E0-9B35-4862-8281-C24CD227C5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415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1200A-9918-498A-B089-EA67A37E8A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5517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3C3AA-214D-4BEA-A0A5-3B672EB9900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38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5061FF-371C-42E1-9583-78B54B9BB7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178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6CED54-285D-4DE7-B59E-350F57D17D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33317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F4557-D4F0-41C8-A49F-F7683383F2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508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0CDCA-A405-4D10-8116-6E28062111D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6430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EFC5A-4561-405B-AEE3-A806DE3533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55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EF115-8B29-4E8F-9A35-BA6CFB28A64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3223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CF5BAC-9613-4A70-BCF5-C462848F29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08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8EA53E-2E22-41D0-BD0E-683938D81F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023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CB67E0-9B35-4862-8281-C24CD227C5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0454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1200A-9918-498A-B089-EA67A37E8A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161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3C3AA-214D-4BEA-A0A5-3B672EB9900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2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5061FF-371C-42E1-9583-78B54B9BB7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4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10157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6CED54-285D-4DE7-B59E-350F57D17D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422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F4557-D4F0-41C8-A49F-F7683383F2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800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C5F8E0-57DF-4581-AD82-3E94689918A6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1/12/2026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Parents as partners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5AE3C4-487C-461C-846A-84B2385D5F1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054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C5F8E0-57DF-4581-AD82-3E94689918A6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1/12/2026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Parents as partners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25E0F9-526A-4094-80DA-A773919E7BD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5625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C5F8E0-57DF-4581-AD82-3E94689918A6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1/12/2026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Parents as partners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77A991-2FB6-4F94-B059-2493598DB52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5473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C5F8E0-57DF-4581-AD82-3E94689918A6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1/12/2026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Parents as partners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04C7B-79F9-4632-84D2-41F23DED77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3531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C5F8E0-57DF-4581-AD82-3E94689918A6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1/12/2026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Parents as partners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0E45D6-4E2A-4911-94ED-7BC77F4E95F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944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C5F8E0-57DF-4581-AD82-3E94689918A6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1/12/2026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Parents as partners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CF73A3-B08C-461E-88F4-E0DA12D4B39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3340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C5F8E0-57DF-4581-AD82-3E94689918A6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1/12/2026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Parents as partners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C8683-FAE9-48DC-93B1-497C48F69B6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6408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C5F8E0-57DF-4581-AD82-3E94689918A6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1/12/2026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Parents as partners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79A279-8846-443E-885A-D674CEB8644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47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41367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C5F8E0-57DF-4581-AD82-3E94689918A6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1/12/2026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Parents as partners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492FBF-F513-4385-A8B8-5C0FFAA3E4F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5171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C5F8E0-57DF-4581-AD82-3E94689918A6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1/12/2026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Parents as partners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9FB32E-6BD3-4860-9037-32AF97C8DCF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3951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C5F8E0-57DF-4581-AD82-3E94689918A6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1/12/2026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Parents as partners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6BEFF9-DFC1-4F09-85EC-77D27B4156B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58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229995"/>
      </p:ext>
    </p:extLst>
  </p:cSld>
  <p:clrMapOvr>
    <a:masterClrMapping/>
  </p:clrMapOvr>
  <p:transition spd="slow" advClick="0" advTm="4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219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104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947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014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1/12/2026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13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noProof="1" dirty="0">
                <a:latin typeface="Arial" panose="020B0604020202020204" pitchFamily="34" charset="0"/>
              </a:defRPr>
            </a:lvl1pPr>
          </a:lstStyle>
          <a:p>
            <a:pPr eaLnBrk="1" hangingPunct="1"/>
            <a:fld id="{97DBB7D9-A568-4DB4-85B6-93FB304608BF}" type="slidenum">
              <a:rPr lang="en-US" alt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noProof="1" dirty="0">
                <a:latin typeface="Arial" panose="020B0604020202020204" pitchFamily="34" charset="0"/>
              </a:defRPr>
            </a:lvl1pPr>
          </a:lstStyle>
          <a:p>
            <a:pPr eaLnBrk="1" hangingPunct="1"/>
            <a:fld id="{97DBB7D9-A568-4DB4-85B6-93FB304608BF}" type="slidenum">
              <a:rPr lang="en-US" alt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2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defTabSz="457189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C5F8E0-57DF-4581-AD82-3E94689918A6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1/12/2026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189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Parents as partners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defTabSz="457189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FD68C9-FE8C-4131-9B1B-0706FD74CD0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30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hf sldNum="0" hdr="0" ftr="0" dt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5"/>
          <p:cNvGrpSpPr>
            <a:grpSpLocks/>
          </p:cNvGrpSpPr>
          <p:nvPr/>
        </p:nvGrpSpPr>
        <p:grpSpPr bwMode="auto">
          <a:xfrm>
            <a:off x="503503" y="874425"/>
            <a:ext cx="11375495" cy="5621385"/>
            <a:chOff x="0" y="0"/>
            <a:chExt cx="12192000" cy="6858000"/>
          </a:xfrm>
        </p:grpSpPr>
        <p:pic>
          <p:nvPicPr>
            <p:cNvPr id="17427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857" y="0"/>
              <a:ext cx="979714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528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dirty="0">
                <a:solidFill>
                  <a:prstClr val="white"/>
                </a:solidFill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7411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467" y="3409951"/>
            <a:ext cx="234526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轻松欢乐节奏感动进取电子音乐.mp3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914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6">
            <a:extLst>
              <a:ext uri="{FF2B5EF4-FFF2-40B4-BE49-F238E27FC236}">
                <a16:creationId xmlns:a16="http://schemas.microsoft.com/office/drawing/2014/main" id="{42929F7C-191A-48DA-A979-0460A0D2136C}"/>
              </a:ext>
            </a:extLst>
          </p:cNvPr>
          <p:cNvSpPr txBox="1"/>
          <p:nvPr/>
        </p:nvSpPr>
        <p:spPr>
          <a:xfrm>
            <a:off x="3905251" y="2722034"/>
            <a:ext cx="4675716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700" b="1" dirty="0" err="1">
                <a:solidFill>
                  <a:srgbClr val="00B050"/>
                </a:solidFill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Năm</a:t>
            </a:r>
            <a:r>
              <a:rPr lang="en-US" altLang="zh-CN" sz="2700" b="1" dirty="0">
                <a:solidFill>
                  <a:srgbClr val="00B050"/>
                </a:solidFill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B050"/>
                </a:solidFill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lang="en-US" altLang="zh-CN" sz="2700" b="1">
                <a:solidFill>
                  <a:srgbClr val="00B050"/>
                </a:solidFill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: </a:t>
            </a:r>
            <a:r>
              <a:rPr lang="en-US" altLang="zh-CN" sz="2700" b="1" smtClean="0">
                <a:solidFill>
                  <a:srgbClr val="00B050"/>
                </a:solidFill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2023 </a:t>
            </a:r>
            <a:r>
              <a:rPr lang="en-US" altLang="zh-CN" sz="2700" b="1">
                <a:solidFill>
                  <a:srgbClr val="00B050"/>
                </a:solidFill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- </a:t>
            </a:r>
            <a:r>
              <a:rPr lang="en-US" altLang="zh-CN" sz="2700" b="1" smtClean="0">
                <a:solidFill>
                  <a:srgbClr val="00B050"/>
                </a:solidFill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2024</a:t>
            </a:r>
            <a:endParaRPr lang="zh-CN" altLang="en-US" sz="2700" b="1" dirty="0">
              <a:solidFill>
                <a:srgbClr val="00B050"/>
              </a:solidFill>
              <a:latin typeface="Calibri" panose="020F0502020204030204" pitchFamily="34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19" name="矩形: 圆角 12">
            <a:extLst>
              <a:ext uri="{FF2B5EF4-FFF2-40B4-BE49-F238E27FC236}">
                <a16:creationId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4191000" y="3685117"/>
            <a:ext cx="4161367" cy="965441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20" name="文本框 13">
            <a:extLst>
              <a:ext uri="{FF2B5EF4-FFF2-40B4-BE49-F238E27FC236}">
                <a16:creationId xmlns:a16="http://schemas.microsoft.com/office/drawing/2014/main" id="{88166D9F-42B0-45EB-9DDB-08E307463AD7}"/>
              </a:ext>
            </a:extLst>
          </p:cNvPr>
          <p:cNvSpPr txBox="1"/>
          <p:nvPr/>
        </p:nvSpPr>
        <p:spPr>
          <a:xfrm>
            <a:off x="4572000" y="3886200"/>
            <a:ext cx="3940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dirty="0" err="1">
                <a:solidFill>
                  <a:prstClr val="black"/>
                </a:solidFill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Giáo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prstClr val="black"/>
                </a:solidFill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viên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: </a:t>
            </a:r>
            <a:r>
              <a:rPr lang="en-US" altLang="zh-CN" b="1" dirty="0" err="1">
                <a:solidFill>
                  <a:prstClr val="black"/>
                </a:solidFill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Lê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prstClr val="black"/>
                </a:solidFill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Thị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prstClr val="black"/>
                </a:solidFill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Tuyết</a:t>
            </a:r>
            <a:endParaRPr lang="zh-CN" altLang="en-US" b="1" dirty="0">
              <a:solidFill>
                <a:prstClr val="black"/>
              </a:solidFill>
              <a:latin typeface="Calibri" panose="020F0502020204030204" pitchFamily="34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31" name="AutoShape 15"/>
          <p:cNvSpPr>
            <a:spLocks noChangeArrowheads="1"/>
          </p:cNvSpPr>
          <p:nvPr/>
        </p:nvSpPr>
        <p:spPr bwMode="auto">
          <a:xfrm>
            <a:off x="5770034" y="2313518"/>
            <a:ext cx="421217" cy="2667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32" name="AutoShape 42"/>
          <p:cNvSpPr>
            <a:spLocks noChangeArrowheads="1"/>
          </p:cNvSpPr>
          <p:nvPr/>
        </p:nvSpPr>
        <p:spPr bwMode="auto">
          <a:xfrm flipV="1">
            <a:off x="5770033" y="5659967"/>
            <a:ext cx="289984" cy="264584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33" name="AutoShape 43"/>
          <p:cNvSpPr>
            <a:spLocks noChangeArrowheads="1"/>
          </p:cNvSpPr>
          <p:nvPr/>
        </p:nvSpPr>
        <p:spPr bwMode="auto">
          <a:xfrm>
            <a:off x="3378201" y="4186767"/>
            <a:ext cx="260351" cy="281517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34" name="AutoShape 44"/>
          <p:cNvSpPr>
            <a:spLocks noChangeArrowheads="1"/>
          </p:cNvSpPr>
          <p:nvPr/>
        </p:nvSpPr>
        <p:spPr bwMode="auto">
          <a:xfrm>
            <a:off x="8858251" y="2241551"/>
            <a:ext cx="302683" cy="205316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35" name="AutoShape 46"/>
          <p:cNvSpPr>
            <a:spLocks noChangeArrowheads="1"/>
          </p:cNvSpPr>
          <p:nvPr/>
        </p:nvSpPr>
        <p:spPr bwMode="auto">
          <a:xfrm>
            <a:off x="2499784" y="2364317"/>
            <a:ext cx="347133" cy="211667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36" name="AutoShape 64"/>
          <p:cNvSpPr>
            <a:spLocks noChangeArrowheads="1"/>
          </p:cNvSpPr>
          <p:nvPr/>
        </p:nvSpPr>
        <p:spPr bwMode="auto">
          <a:xfrm>
            <a:off x="4224868" y="5221818"/>
            <a:ext cx="243417" cy="2159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37" name="AutoShape 64"/>
          <p:cNvSpPr>
            <a:spLocks noChangeArrowheads="1"/>
          </p:cNvSpPr>
          <p:nvPr/>
        </p:nvSpPr>
        <p:spPr bwMode="auto">
          <a:xfrm>
            <a:off x="7391400" y="5247217"/>
            <a:ext cx="262467" cy="25188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39" name="AutoShape 64"/>
          <p:cNvSpPr>
            <a:spLocks noChangeArrowheads="1"/>
          </p:cNvSpPr>
          <p:nvPr/>
        </p:nvSpPr>
        <p:spPr bwMode="auto">
          <a:xfrm>
            <a:off x="3877734" y="1553634"/>
            <a:ext cx="347133" cy="251884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40" name="AutoShape 44"/>
          <p:cNvSpPr>
            <a:spLocks noChangeArrowheads="1"/>
          </p:cNvSpPr>
          <p:nvPr/>
        </p:nvSpPr>
        <p:spPr bwMode="auto">
          <a:xfrm>
            <a:off x="7522634" y="1498600"/>
            <a:ext cx="351367" cy="289984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21" name="AutoShape 44"/>
          <p:cNvSpPr>
            <a:spLocks noChangeArrowheads="1"/>
          </p:cNvSpPr>
          <p:nvPr/>
        </p:nvSpPr>
        <p:spPr bwMode="auto">
          <a:xfrm>
            <a:off x="8377767" y="4326467"/>
            <a:ext cx="287867" cy="196851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22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2133600" y="1890349"/>
            <a:ext cx="8363147" cy="1767251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600" b="1" dirty="0">
                <a:solidFill>
                  <a:srgbClr val="C00000"/>
                </a:solidFill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NHIỆT LIỆT CHÀO MỪNG QUÝ THẦY CÔ VỀ DỰ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600" b="1" dirty="0">
                <a:solidFill>
                  <a:srgbClr val="C00000"/>
                </a:solidFill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9600" b="1">
                <a:solidFill>
                  <a:srgbClr val="C00000"/>
                </a:solidFill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TIẾT </a:t>
            </a:r>
            <a:r>
              <a:rPr lang="en-US" altLang="zh-CN" sz="9600" b="1" smtClean="0">
                <a:solidFill>
                  <a:srgbClr val="C00000"/>
                </a:solidFill>
                <a:latin typeface="Calibri" panose="020F0502020204030204" pitchFamily="34" charset="0"/>
                <a:ea typeface="inpin heiti" charset="-122"/>
                <a:cs typeface="Times New Roman" panose="02020603050405020304" pitchFamily="18" charset="0"/>
              </a:rPr>
              <a:t>TIẾNG VIỆT LỚP 1B</a:t>
            </a:r>
            <a:endParaRPr lang="zh-CN" altLang="en-US" sz="9600" b="1" dirty="0">
              <a:solidFill>
                <a:srgbClr val="C00000"/>
              </a:solidFill>
              <a:latin typeface="Calibri" panose="020F0502020204030204" pitchFamily="34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83990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615871" y="54738"/>
            <a:ext cx="388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1. </a:t>
            </a:r>
            <a:r>
              <a:rPr lang="en-US" sz="4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Nhaän</a:t>
            </a: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bieát</a:t>
            </a: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194" name="Group 15"/>
          <p:cNvGrpSpPr>
            <a:grpSpLocks/>
          </p:cNvGrpSpPr>
          <p:nvPr/>
        </p:nvGrpSpPr>
        <p:grpSpPr bwMode="auto">
          <a:xfrm rot="-1927061">
            <a:off x="1905000" y="609600"/>
            <a:ext cx="1066800" cy="685800"/>
            <a:chOff x="4733" y="799"/>
            <a:chExt cx="388" cy="353"/>
          </a:xfrm>
        </p:grpSpPr>
        <p:sp>
          <p:nvSpPr>
            <p:cNvPr id="8210" name="Freeform 16"/>
            <p:cNvSpPr>
              <a:spLocks noChangeArrowheads="1"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7 w 409"/>
                <a:gd name="T1" fmla="*/ 20 h 658"/>
                <a:gd name="T2" fmla="*/ 29 w 409"/>
                <a:gd name="T3" fmla="*/ 131 h 658"/>
                <a:gd name="T4" fmla="*/ 151 w 409"/>
                <a:gd name="T5" fmla="*/ 298 h 658"/>
                <a:gd name="T6" fmla="*/ 166 w 409"/>
                <a:gd name="T7" fmla="*/ 311 h 658"/>
                <a:gd name="T8" fmla="*/ 73 w 409"/>
                <a:gd name="T9" fmla="*/ 48 h 658"/>
                <a:gd name="T10" fmla="*/ 7 w 409"/>
                <a:gd name="T11" fmla="*/ 2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Freeform 17"/>
            <p:cNvSpPr>
              <a:spLocks noChangeArrowheads="1"/>
            </p:cNvSpPr>
            <p:nvPr/>
          </p:nvSpPr>
          <p:spPr bwMode="auto">
            <a:xfrm rot="4401636">
              <a:off x="4819" y="807"/>
              <a:ext cx="179" cy="353"/>
            </a:xfrm>
            <a:custGeom>
              <a:avLst/>
              <a:gdLst>
                <a:gd name="T0" fmla="*/ 7 w 409"/>
                <a:gd name="T1" fmla="*/ 20 h 658"/>
                <a:gd name="T2" fmla="*/ 29 w 409"/>
                <a:gd name="T3" fmla="*/ 131 h 658"/>
                <a:gd name="T4" fmla="*/ 151 w 409"/>
                <a:gd name="T5" fmla="*/ 298 h 658"/>
                <a:gd name="T6" fmla="*/ 166 w 409"/>
                <a:gd name="T7" fmla="*/ 311 h 658"/>
                <a:gd name="T8" fmla="*/ 73 w 409"/>
                <a:gd name="T9" fmla="*/ 48 h 658"/>
                <a:gd name="T10" fmla="*/ 7 w 409"/>
                <a:gd name="T11" fmla="*/ 2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18"/>
            <p:cNvSpPr>
              <a:spLocks noChangeArrowheads="1"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4 w 409"/>
                <a:gd name="T1" fmla="*/ 13 h 658"/>
                <a:gd name="T2" fmla="*/ 17 w 409"/>
                <a:gd name="T3" fmla="*/ 86 h 658"/>
                <a:gd name="T4" fmla="*/ 88 w 409"/>
                <a:gd name="T5" fmla="*/ 195 h 658"/>
                <a:gd name="T6" fmla="*/ 98 w 409"/>
                <a:gd name="T7" fmla="*/ 204 h 658"/>
                <a:gd name="T8" fmla="*/ 43 w 409"/>
                <a:gd name="T9" fmla="*/ 32 h 658"/>
                <a:gd name="T10" fmla="*/ 4 w 409"/>
                <a:gd name="T11" fmla="*/ 13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5" name="Group 19"/>
          <p:cNvGrpSpPr>
            <a:grpSpLocks/>
          </p:cNvGrpSpPr>
          <p:nvPr/>
        </p:nvGrpSpPr>
        <p:grpSpPr bwMode="auto">
          <a:xfrm rot="-3800768">
            <a:off x="2171700" y="419100"/>
            <a:ext cx="1066800" cy="685800"/>
            <a:chOff x="4733" y="799"/>
            <a:chExt cx="388" cy="353"/>
          </a:xfrm>
        </p:grpSpPr>
        <p:sp>
          <p:nvSpPr>
            <p:cNvPr id="8207" name="Freeform 20"/>
            <p:cNvSpPr>
              <a:spLocks noChangeArrowheads="1"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7 w 409"/>
                <a:gd name="T1" fmla="*/ 20 h 658"/>
                <a:gd name="T2" fmla="*/ 29 w 409"/>
                <a:gd name="T3" fmla="*/ 131 h 658"/>
                <a:gd name="T4" fmla="*/ 151 w 409"/>
                <a:gd name="T5" fmla="*/ 298 h 658"/>
                <a:gd name="T6" fmla="*/ 166 w 409"/>
                <a:gd name="T7" fmla="*/ 311 h 658"/>
                <a:gd name="T8" fmla="*/ 73 w 409"/>
                <a:gd name="T9" fmla="*/ 48 h 658"/>
                <a:gd name="T10" fmla="*/ 7 w 409"/>
                <a:gd name="T11" fmla="*/ 2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21"/>
            <p:cNvSpPr>
              <a:spLocks noChangeArrowheads="1"/>
            </p:cNvSpPr>
            <p:nvPr/>
          </p:nvSpPr>
          <p:spPr bwMode="auto">
            <a:xfrm rot="4401636">
              <a:off x="4819" y="807"/>
              <a:ext cx="179" cy="353"/>
            </a:xfrm>
            <a:custGeom>
              <a:avLst/>
              <a:gdLst>
                <a:gd name="T0" fmla="*/ 7 w 409"/>
                <a:gd name="T1" fmla="*/ 20 h 658"/>
                <a:gd name="T2" fmla="*/ 29 w 409"/>
                <a:gd name="T3" fmla="*/ 131 h 658"/>
                <a:gd name="T4" fmla="*/ 151 w 409"/>
                <a:gd name="T5" fmla="*/ 298 h 658"/>
                <a:gd name="T6" fmla="*/ 166 w 409"/>
                <a:gd name="T7" fmla="*/ 311 h 658"/>
                <a:gd name="T8" fmla="*/ 73 w 409"/>
                <a:gd name="T9" fmla="*/ 48 h 658"/>
                <a:gd name="T10" fmla="*/ 7 w 409"/>
                <a:gd name="T11" fmla="*/ 2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22"/>
            <p:cNvSpPr>
              <a:spLocks noChangeArrowheads="1"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4 w 409"/>
                <a:gd name="T1" fmla="*/ 13 h 658"/>
                <a:gd name="T2" fmla="*/ 17 w 409"/>
                <a:gd name="T3" fmla="*/ 86 h 658"/>
                <a:gd name="T4" fmla="*/ 88 w 409"/>
                <a:gd name="T5" fmla="*/ 195 h 658"/>
                <a:gd name="T6" fmla="*/ 98 w 409"/>
                <a:gd name="T7" fmla="*/ 204 h 658"/>
                <a:gd name="T8" fmla="*/ 43 w 409"/>
                <a:gd name="T9" fmla="*/ 32 h 658"/>
                <a:gd name="T10" fmla="*/ 4 w 409"/>
                <a:gd name="T11" fmla="*/ 13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6" name="Group 23"/>
          <p:cNvGrpSpPr>
            <a:grpSpLocks/>
          </p:cNvGrpSpPr>
          <p:nvPr/>
        </p:nvGrpSpPr>
        <p:grpSpPr bwMode="auto">
          <a:xfrm>
            <a:off x="1828800" y="0"/>
            <a:ext cx="838200" cy="1427163"/>
            <a:chOff x="336" y="144"/>
            <a:chExt cx="528" cy="899"/>
          </a:xfrm>
        </p:grpSpPr>
        <p:grpSp>
          <p:nvGrpSpPr>
            <p:cNvPr id="8202" name="Group 24"/>
            <p:cNvGrpSpPr>
              <a:grpSpLocks/>
            </p:cNvGrpSpPr>
            <p:nvPr/>
          </p:nvGrpSpPr>
          <p:grpSpPr bwMode="auto">
            <a:xfrm rot="-3471247">
              <a:off x="312" y="264"/>
              <a:ext cx="672" cy="432"/>
              <a:chOff x="4733" y="799"/>
              <a:chExt cx="388" cy="353"/>
            </a:xfrm>
          </p:grpSpPr>
          <p:sp>
            <p:nvSpPr>
              <p:cNvPr id="8204" name="Freeform 25"/>
              <p:cNvSpPr>
                <a:spLocks noChangeArrowheads="1"/>
              </p:cNvSpPr>
              <p:nvPr/>
            </p:nvSpPr>
            <p:spPr bwMode="auto">
              <a:xfrm rot="2108015">
                <a:off x="4942" y="799"/>
                <a:ext cx="179" cy="353"/>
              </a:xfrm>
              <a:custGeom>
                <a:avLst/>
                <a:gdLst>
                  <a:gd name="T0" fmla="*/ 7 w 409"/>
                  <a:gd name="T1" fmla="*/ 20 h 658"/>
                  <a:gd name="T2" fmla="*/ 29 w 409"/>
                  <a:gd name="T3" fmla="*/ 131 h 658"/>
                  <a:gd name="T4" fmla="*/ 151 w 409"/>
                  <a:gd name="T5" fmla="*/ 298 h 658"/>
                  <a:gd name="T6" fmla="*/ 166 w 409"/>
                  <a:gd name="T7" fmla="*/ 311 h 658"/>
                  <a:gd name="T8" fmla="*/ 73 w 409"/>
                  <a:gd name="T9" fmla="*/ 48 h 658"/>
                  <a:gd name="T10" fmla="*/ 7 w 409"/>
                  <a:gd name="T11" fmla="*/ 20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" name="Freeform 26"/>
              <p:cNvSpPr>
                <a:spLocks noChangeArrowheads="1"/>
              </p:cNvSpPr>
              <p:nvPr/>
            </p:nvSpPr>
            <p:spPr bwMode="auto">
              <a:xfrm rot="4401636">
                <a:off x="4819" y="807"/>
                <a:ext cx="179" cy="353"/>
              </a:xfrm>
              <a:custGeom>
                <a:avLst/>
                <a:gdLst>
                  <a:gd name="T0" fmla="*/ 7 w 409"/>
                  <a:gd name="T1" fmla="*/ 20 h 658"/>
                  <a:gd name="T2" fmla="*/ 29 w 409"/>
                  <a:gd name="T3" fmla="*/ 131 h 658"/>
                  <a:gd name="T4" fmla="*/ 151 w 409"/>
                  <a:gd name="T5" fmla="*/ 298 h 658"/>
                  <a:gd name="T6" fmla="*/ 166 w 409"/>
                  <a:gd name="T7" fmla="*/ 311 h 658"/>
                  <a:gd name="T8" fmla="*/ 73 w 409"/>
                  <a:gd name="T9" fmla="*/ 48 h 658"/>
                  <a:gd name="T10" fmla="*/ 7 w 409"/>
                  <a:gd name="T11" fmla="*/ 20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" name="Freeform 27"/>
              <p:cNvSpPr>
                <a:spLocks noChangeArrowheads="1"/>
              </p:cNvSpPr>
              <p:nvPr/>
            </p:nvSpPr>
            <p:spPr bwMode="auto">
              <a:xfrm rot="728459">
                <a:off x="5002" y="913"/>
                <a:ext cx="105" cy="231"/>
              </a:xfrm>
              <a:custGeom>
                <a:avLst/>
                <a:gdLst>
                  <a:gd name="T0" fmla="*/ 4 w 409"/>
                  <a:gd name="T1" fmla="*/ 13 h 658"/>
                  <a:gd name="T2" fmla="*/ 17 w 409"/>
                  <a:gd name="T3" fmla="*/ 86 h 658"/>
                  <a:gd name="T4" fmla="*/ 88 w 409"/>
                  <a:gd name="T5" fmla="*/ 195 h 658"/>
                  <a:gd name="T6" fmla="*/ 98 w 409"/>
                  <a:gd name="T7" fmla="*/ 204 h 658"/>
                  <a:gd name="T8" fmla="*/ 43 w 409"/>
                  <a:gd name="T9" fmla="*/ 32 h 658"/>
                  <a:gd name="T10" fmla="*/ 4 w 409"/>
                  <a:gd name="T11" fmla="*/ 13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3" name="Freeform 28"/>
            <p:cNvSpPr>
              <a:spLocks noChangeArrowheads="1"/>
            </p:cNvSpPr>
            <p:nvPr/>
          </p:nvSpPr>
          <p:spPr bwMode="auto">
            <a:xfrm rot="4401636">
              <a:off x="422" y="776"/>
              <a:ext cx="179" cy="353"/>
            </a:xfrm>
            <a:custGeom>
              <a:avLst/>
              <a:gdLst>
                <a:gd name="T0" fmla="*/ 7 w 409"/>
                <a:gd name="T1" fmla="*/ 20 h 658"/>
                <a:gd name="T2" fmla="*/ 29 w 409"/>
                <a:gd name="T3" fmla="*/ 131 h 658"/>
                <a:gd name="T4" fmla="*/ 151 w 409"/>
                <a:gd name="T5" fmla="*/ 298 h 658"/>
                <a:gd name="T6" fmla="*/ 166 w 409"/>
                <a:gd name="T7" fmla="*/ 311 h 658"/>
                <a:gd name="T8" fmla="*/ 73 w 409"/>
                <a:gd name="T9" fmla="*/ 48 h 658"/>
                <a:gd name="T10" fmla="*/ 7 w 409"/>
                <a:gd name="T11" fmla="*/ 2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197" name="Picture 30" descr="Fro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3810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2" descr="Fro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3" descr="Fro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145972" y="5540562"/>
            <a:ext cx="60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70013" y="5533356"/>
            <a:ext cx="60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663383" y="5537744"/>
            <a:ext cx="60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31" name="Picture 2"/>
          <p:cNvPicPr>
            <a:picLocks noChangeAspect="1"/>
          </p:cNvPicPr>
          <p:nvPr/>
        </p:nvPicPr>
        <p:blipFill rotWithShape="1">
          <a:blip r:embed="rId3"/>
          <a:srcRect t="32203"/>
          <a:stretch/>
        </p:blipFill>
        <p:spPr>
          <a:xfrm>
            <a:off x="304800" y="22330"/>
            <a:ext cx="11130823" cy="5511026"/>
          </a:xfrm>
          <a:prstGeom prst="rect">
            <a:avLst/>
          </a:prstGeom>
          <a:solidFill>
            <a:srgbClr val="76BC31"/>
          </a:solidFill>
          <a:ln w="9525">
            <a:noFill/>
          </a:ln>
        </p:spPr>
      </p:pic>
      <p:sp>
        <p:nvSpPr>
          <p:cNvPr id="32" name="Rounded Rectangle 31"/>
          <p:cNvSpPr/>
          <p:nvPr/>
        </p:nvSpPr>
        <p:spPr>
          <a:xfrm>
            <a:off x="1567543" y="5434149"/>
            <a:ext cx="9106080" cy="941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4800" b="1" dirty="0">
                <a:solidFill>
                  <a:schemeClr val="tx1"/>
                </a:solidFill>
                <a:latin typeface=".VnAvant" panose="020B7200000000000000" pitchFamily="34" charset="0"/>
              </a:rPr>
              <a:t>Ñ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48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ua</a:t>
            </a:r>
            <a:r>
              <a:rPr lang="en-US" sz="48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sz="4800" b="1" dirty="0">
                <a:solidFill>
                  <a:schemeClr val="tx1"/>
                </a:solidFill>
                <a:latin typeface=".VnAvant" panose="020B7200000000000000" pitchFamily="34" charset="0"/>
              </a:rPr>
              <a:t>¬ </a:t>
            </a:r>
            <a:r>
              <a:rPr lang="en-US" sz="48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cho</a:t>
            </a:r>
            <a:r>
              <a:rPr lang="en-US" sz="4800" b="1" dirty="0">
                <a:solidFill>
                  <a:schemeClr val="tx1"/>
                </a:solidFill>
                <a:latin typeface=".VnAvant" panose="020B7200000000000000" pitchFamily="34" charset="0"/>
              </a:rPr>
              <a:t> Hµ.</a:t>
            </a:r>
          </a:p>
        </p:txBody>
      </p:sp>
    </p:spTree>
    <p:extLst>
      <p:ext uri="{BB962C8B-B14F-4D97-AF65-F5344CB8AC3E}">
        <p14:creationId xmlns:p14="http://schemas.microsoft.com/office/powerpoint/2010/main" val="340728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62200" y="1953895"/>
            <a:ext cx="8763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Bài 16: </a:t>
            </a:r>
            <a:r>
              <a:rPr lang="en-US" sz="66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M m  N n</a:t>
            </a:r>
            <a:endParaRPr lang="en-US" sz="6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9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33600" y="381000"/>
            <a:ext cx="2133600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4400" b="1">
                <a:solidFill>
                  <a:srgbClr val="FFFFFF"/>
                </a:solidFill>
                <a:latin typeface=".VnAvant" panose="020B7200000000000000" pitchFamily="34" charset="0"/>
              </a:rPr>
              <a:t>§äc</a:t>
            </a:r>
          </a:p>
        </p:txBody>
      </p:sp>
      <p:sp>
        <p:nvSpPr>
          <p:cNvPr id="5" name="Oval 4"/>
          <p:cNvSpPr/>
          <p:nvPr/>
        </p:nvSpPr>
        <p:spPr>
          <a:xfrm>
            <a:off x="1752600" y="381000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00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57601" y="1524001"/>
            <a:ext cx="8354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5400" b="1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altLang="en-US" sz="54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2590800"/>
            <a:ext cx="13716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4038600" y="2590800"/>
            <a:ext cx="1295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00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9" name="Rectangle 8"/>
          <p:cNvSpPr/>
          <p:nvPr/>
        </p:nvSpPr>
        <p:spPr>
          <a:xfrm>
            <a:off x="2667000" y="3505200"/>
            <a:ext cx="26670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54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Ñ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9400" y="3505200"/>
            <a:ext cx="23622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sz="5400" b="1" dirty="0">
                <a:solidFill>
                  <a:srgbClr val="00000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29400" y="2590800"/>
            <a:ext cx="12192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48600" y="2590800"/>
            <a:ext cx="11430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00000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81200" y="4953000"/>
            <a:ext cx="80772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800" b="1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>
                <a:solidFill>
                  <a:srgbClr val="000000"/>
                </a:solidFill>
                <a:latin typeface=".VnAvant" panose="020B7200000000000000" pitchFamily="34" charset="0"/>
              </a:rPr>
              <a:t>m¸     </a:t>
            </a:r>
            <a:r>
              <a:rPr lang="en-US" sz="44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mÑ</a:t>
            </a:r>
            <a:r>
              <a:rPr lang="en-US" sz="4400" b="1" dirty="0">
                <a:solidFill>
                  <a:srgbClr val="000000"/>
                </a:solidFill>
                <a:latin typeface=".VnAvant" panose="020B7200000000000000" pitchFamily="34" charset="0"/>
              </a:rPr>
              <a:t>    </a:t>
            </a:r>
            <a:r>
              <a:rPr lang="en-US" sz="44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mì</a:t>
            </a:r>
            <a:r>
              <a:rPr lang="en-US" sz="4400" b="1" dirty="0">
                <a:solidFill>
                  <a:srgbClr val="000000"/>
                </a:solidFill>
                <a:latin typeface=".VnAvant" panose="020B7200000000000000" pitchFamily="34" charset="0"/>
              </a:rPr>
              <a:t>    </a:t>
            </a:r>
            <a:r>
              <a:rPr lang="en-US" sz="44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na</a:t>
            </a:r>
            <a:r>
              <a:rPr lang="en-US" sz="4400" b="1" dirty="0">
                <a:solidFill>
                  <a:srgbClr val="000000"/>
                </a:solidFill>
                <a:latin typeface=".VnAvant" panose="020B7200000000000000" pitchFamily="34" charset="0"/>
              </a:rPr>
              <a:t>   </a:t>
            </a:r>
            <a:r>
              <a:rPr lang="en-US" sz="44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nÒ</a:t>
            </a:r>
            <a:r>
              <a:rPr lang="en-US" sz="4400" b="1" dirty="0">
                <a:solidFill>
                  <a:srgbClr val="000000"/>
                </a:solidFill>
                <a:latin typeface=".VnAvant" panose="020B7200000000000000" pitchFamily="34" charset="0"/>
              </a:rPr>
              <a:t>   </a:t>
            </a:r>
            <a:r>
              <a:rPr lang="en-US" sz="44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në</a:t>
            </a:r>
            <a:endParaRPr lang="en-US" sz="4400" b="1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145589" y="5029200"/>
            <a:ext cx="5238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985126" y="5029200"/>
            <a:ext cx="5238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18314" y="5029200"/>
            <a:ext cx="5222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05426" y="5029200"/>
            <a:ext cx="714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08414" y="5029200"/>
            <a:ext cx="7127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135189" y="5029200"/>
            <a:ext cx="714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51726" y="1506875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162033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/>
      <p:bldP spid="18" grpId="0"/>
      <p:bldP spid="19" grpId="0"/>
      <p:bldP spid="20" grpId="0"/>
      <p:bldP spid="2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0-21 (Nghĩa)\học liệu\cá.PNG"/>
          <p:cNvPicPr>
            <a:picLocks noChangeAspect="1" noChangeArrowheads="1"/>
          </p:cNvPicPr>
          <p:nvPr/>
        </p:nvPicPr>
        <p:blipFill>
          <a:blip r:embed="rId2"/>
          <a:srcRect l="3673"/>
          <a:stretch>
            <a:fillRect/>
          </a:stretch>
        </p:blipFill>
        <p:spPr bwMode="auto">
          <a:xfrm>
            <a:off x="2492721" y="1166767"/>
            <a:ext cx="2462542" cy="1804550"/>
          </a:xfrm>
          <a:prstGeom prst="rect">
            <a:avLst/>
          </a:prstGeom>
          <a:noFill/>
        </p:spPr>
      </p:pic>
      <p:pic>
        <p:nvPicPr>
          <p:cNvPr id="2051" name="Picture 3" descr="D:\20-21 (Nghĩa)\học liệu\me.PNG"/>
          <p:cNvPicPr>
            <a:picLocks noChangeAspect="1" noChangeArrowheads="1"/>
          </p:cNvPicPr>
          <p:nvPr/>
        </p:nvPicPr>
        <p:blipFill>
          <a:blip r:embed="rId3"/>
          <a:srcRect b="6976"/>
          <a:stretch>
            <a:fillRect/>
          </a:stretch>
        </p:blipFill>
        <p:spPr bwMode="auto">
          <a:xfrm>
            <a:off x="6701232" y="977342"/>
            <a:ext cx="2500107" cy="1967903"/>
          </a:xfrm>
          <a:prstGeom prst="rect">
            <a:avLst/>
          </a:prstGeom>
          <a:noFill/>
        </p:spPr>
      </p:pic>
      <p:pic>
        <p:nvPicPr>
          <p:cNvPr id="2052" name="Picture 4" descr="D:\20-21 (Nghĩa)\học liệu\nơ.PNG"/>
          <p:cNvPicPr>
            <a:picLocks noChangeAspect="1" noChangeArrowheads="1"/>
          </p:cNvPicPr>
          <p:nvPr/>
        </p:nvPicPr>
        <p:blipFill>
          <a:blip r:embed="rId4"/>
          <a:srcRect r="3607" b="5776"/>
          <a:stretch>
            <a:fillRect/>
          </a:stretch>
        </p:blipFill>
        <p:spPr bwMode="auto">
          <a:xfrm>
            <a:off x="2408126" y="3840242"/>
            <a:ext cx="2438497" cy="1942216"/>
          </a:xfrm>
          <a:prstGeom prst="rect">
            <a:avLst/>
          </a:prstGeom>
          <a:noFill/>
        </p:spPr>
      </p:pic>
      <p:pic>
        <p:nvPicPr>
          <p:cNvPr id="2053" name="Picture 5" descr="D:\20-21 (Nghĩa)\học liệu\ca nô.PNG"/>
          <p:cNvPicPr>
            <a:picLocks noChangeAspect="1" noChangeArrowheads="1"/>
          </p:cNvPicPr>
          <p:nvPr/>
        </p:nvPicPr>
        <p:blipFill>
          <a:blip r:embed="rId5"/>
          <a:srcRect r="7948"/>
          <a:stretch>
            <a:fillRect/>
          </a:stretch>
        </p:blipFill>
        <p:spPr bwMode="auto">
          <a:xfrm>
            <a:off x="6424164" y="3877391"/>
            <a:ext cx="2867797" cy="1790072"/>
          </a:xfrm>
          <a:prstGeom prst="rect">
            <a:avLst/>
          </a:prstGeom>
          <a:noFill/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427947" y="2930911"/>
            <a:ext cx="25454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4572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b="1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cá</a:t>
            </a:r>
            <a:r>
              <a:rPr lang="en-US" altLang="en-US" b="1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mè</a:t>
            </a:r>
            <a:endParaRPr lang="en-US" altLang="en-US" b="1" dirty="0">
              <a:solidFill>
                <a:prstClr val="black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856495" y="2883371"/>
            <a:ext cx="23021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4572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b="1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lá</a:t>
            </a:r>
            <a:r>
              <a:rPr lang="en-US" altLang="en-US" b="1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me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666100" y="5773678"/>
            <a:ext cx="23021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4572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b="1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 </a:t>
            </a:r>
            <a:r>
              <a:rPr lang="en-US" altLang="en-US" b="1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nô</a:t>
            </a:r>
            <a:endParaRPr lang="en-US" altLang="en-US" b="1" dirty="0">
              <a:solidFill>
                <a:prstClr val="black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466047" y="5734046"/>
            <a:ext cx="23021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4572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b="1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nơ</a:t>
            </a:r>
            <a:r>
              <a:rPr lang="en-US" altLang="en-US" b="1" dirty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đỏ</a:t>
            </a:r>
            <a:endParaRPr lang="en-US" altLang="en-US" b="1" dirty="0">
              <a:solidFill>
                <a:prstClr val="black"/>
              </a:solidFill>
              <a:latin typeface="Century Gothic" pitchFamily="34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524001" y="253498"/>
            <a:ext cx="2362955" cy="787651"/>
            <a:chOff x="0" y="253497"/>
            <a:chExt cx="2362955" cy="787651"/>
          </a:xfrm>
        </p:grpSpPr>
        <p:sp>
          <p:nvSpPr>
            <p:cNvPr id="19" name="Rounded Rectangle 18"/>
            <p:cNvSpPr/>
            <p:nvPr/>
          </p:nvSpPr>
          <p:spPr>
            <a:xfrm>
              <a:off x="181070" y="253497"/>
              <a:ext cx="2181885" cy="787651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dirty="0" err="1">
                  <a:solidFill>
                    <a:prstClr val="white"/>
                  </a:solidFill>
                  <a:latin typeface="Century Gothic" pitchFamily="34" charset="0"/>
                </a:rPr>
                <a:t>Đọc</a:t>
              </a:r>
              <a:endParaRPr lang="en-US" sz="4800" b="1" dirty="0">
                <a:solidFill>
                  <a:prstClr val="white"/>
                </a:solidFill>
                <a:latin typeface="Century Gothic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0" y="316874"/>
              <a:ext cx="615636" cy="60658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>
                  <a:solidFill>
                    <a:prstClr val="black"/>
                  </a:solidFill>
                  <a:latin typeface="Century Gothic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785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0" y="152400"/>
            <a:ext cx="1371600" cy="685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3600" b="1">
                <a:solidFill>
                  <a:srgbClr val="FFFFFF"/>
                </a:solidFill>
                <a:latin typeface=".VnAvant" panose="020B7200000000000000" pitchFamily="34" charset="0"/>
              </a:rPr>
              <a:t>§äc</a:t>
            </a:r>
          </a:p>
        </p:txBody>
      </p:sp>
      <p:sp>
        <p:nvSpPr>
          <p:cNvPr id="5" name="Oval 4"/>
          <p:cNvSpPr/>
          <p:nvPr/>
        </p:nvSpPr>
        <p:spPr>
          <a:xfrm>
            <a:off x="1828800" y="130175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4191001" y="228600"/>
            <a:ext cx="7159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7" name="Rectangle 6"/>
          <p:cNvSpPr/>
          <p:nvPr/>
        </p:nvSpPr>
        <p:spPr>
          <a:xfrm>
            <a:off x="2895600" y="990600"/>
            <a:ext cx="13716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4267200" y="990600"/>
            <a:ext cx="12954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9" name="Rectangle 8"/>
          <p:cNvSpPr/>
          <p:nvPr/>
        </p:nvSpPr>
        <p:spPr>
          <a:xfrm>
            <a:off x="2895600" y="1524000"/>
            <a:ext cx="2667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3600" b="1">
                <a:solidFill>
                  <a:srgbClr val="000000"/>
                </a:solidFill>
                <a:latin typeface=".VnAvant" panose="020B7200000000000000" pitchFamily="34" charset="0"/>
              </a:rPr>
              <a:t>Ñ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43800" y="1600200"/>
            <a:ext cx="23622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sz="3600" b="1" dirty="0">
                <a:solidFill>
                  <a:srgbClr val="00000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43800" y="1066800"/>
            <a:ext cx="12192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63000" y="1066800"/>
            <a:ext cx="11430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57400" y="5410200"/>
            <a:ext cx="80010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rgbClr val="000000"/>
                </a:solidFill>
                <a:latin typeface=".VnAvant" panose="020B7200000000000000" pitchFamily="34" charset="0"/>
              </a:rPr>
              <a:t>  </a:t>
            </a:r>
            <a:r>
              <a:rPr lang="en-US" sz="3600" b="1" dirty="0">
                <a:solidFill>
                  <a:srgbClr val="000000"/>
                </a:solidFill>
                <a:latin typeface=".VnAvant" panose="020B7200000000000000" pitchFamily="34" charset="0"/>
              </a:rPr>
              <a:t>c¸ </a:t>
            </a:r>
            <a:r>
              <a:rPr lang="en-US" sz="36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mÌ</a:t>
            </a:r>
            <a:r>
              <a:rPr lang="en-US" sz="3600" b="1" dirty="0">
                <a:solidFill>
                  <a:srgbClr val="000000"/>
                </a:solidFill>
                <a:latin typeface=".VnAvant" panose="020B7200000000000000" pitchFamily="34" charset="0"/>
              </a:rPr>
              <a:t>     l¸ me     n¬ ®á       ca n«</a:t>
            </a:r>
          </a:p>
        </p:txBody>
      </p:sp>
      <p:sp>
        <p:nvSpPr>
          <p:cNvPr id="15371" name="TextBox 15"/>
          <p:cNvSpPr txBox="1">
            <a:spLocks noChangeArrowheads="1"/>
          </p:cNvSpPr>
          <p:nvPr/>
        </p:nvSpPr>
        <p:spPr bwMode="auto">
          <a:xfrm>
            <a:off x="8534400" y="304800"/>
            <a:ext cx="5222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153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8001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981200" y="2133600"/>
            <a:ext cx="8153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800" b="1" dirty="0">
                <a:solidFill>
                  <a:srgbClr val="000000"/>
                </a:solidFill>
                <a:latin typeface=".VnAvant" panose="020B7200000000000000" pitchFamily="34" charset="0"/>
              </a:rPr>
              <a:t>  </a:t>
            </a:r>
            <a:r>
              <a:rPr lang="en-US" sz="4000" b="1" dirty="0">
                <a:solidFill>
                  <a:srgbClr val="000000"/>
                </a:solidFill>
                <a:latin typeface=".VnAvant" panose="020B7200000000000000" pitchFamily="34" charset="0"/>
              </a:rPr>
              <a:t>m¸     </a:t>
            </a:r>
            <a:r>
              <a:rPr lang="en-US" sz="40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mÑ</a:t>
            </a:r>
            <a:r>
              <a:rPr lang="en-US" sz="4000" b="1" dirty="0">
                <a:solidFill>
                  <a:srgbClr val="000000"/>
                </a:solidFill>
                <a:latin typeface=".VnAvant" panose="020B7200000000000000" pitchFamily="34" charset="0"/>
              </a:rPr>
              <a:t>    </a:t>
            </a:r>
            <a:r>
              <a:rPr lang="en-US" sz="40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mì</a:t>
            </a:r>
            <a:r>
              <a:rPr lang="en-US" sz="4000" b="1" dirty="0">
                <a:solidFill>
                  <a:srgbClr val="000000"/>
                </a:solidFill>
                <a:latin typeface=".VnAvant" panose="020B7200000000000000" pitchFamily="34" charset="0"/>
              </a:rPr>
              <a:t>    </a:t>
            </a:r>
            <a:r>
              <a:rPr lang="en-US" sz="40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na</a:t>
            </a:r>
            <a:r>
              <a:rPr lang="en-US" sz="4000" b="1" dirty="0">
                <a:solidFill>
                  <a:srgbClr val="000000"/>
                </a:solidFill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nÒ</a:t>
            </a:r>
            <a:r>
              <a:rPr lang="en-US" sz="4000" b="1" dirty="0">
                <a:solidFill>
                  <a:srgbClr val="000000"/>
                </a:solidFill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në</a:t>
            </a:r>
            <a:endParaRPr lang="en-US" sz="4000" b="1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94400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2" y="1215009"/>
            <a:ext cx="5105400" cy="37141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119188"/>
            <a:ext cx="399495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08" y="340262"/>
            <a:ext cx="9220200" cy="29189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08" y="3324880"/>
            <a:ext cx="9067800" cy="315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2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19" y="3349228"/>
            <a:ext cx="4862161" cy="315436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19" y="585772"/>
            <a:ext cx="4862161" cy="2763456"/>
          </a:xfrm>
        </p:spPr>
      </p:pic>
    </p:spTree>
    <p:extLst>
      <p:ext uri="{BB962C8B-B14F-4D97-AF65-F5344CB8AC3E}">
        <p14:creationId xmlns:p14="http://schemas.microsoft.com/office/powerpoint/2010/main" val="23057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2230</TotalTime>
  <Words>121</Words>
  <Application>Microsoft Office PowerPoint</Application>
  <PresentationFormat>Widescreen</PresentationFormat>
  <Paragraphs>46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MS PGothic</vt:lpstr>
      <vt:lpstr>宋体</vt:lpstr>
      <vt:lpstr>.VnAvant</vt:lpstr>
      <vt:lpstr>Arial</vt:lpstr>
      <vt:lpstr>Calibri</vt:lpstr>
      <vt:lpstr>Century Gothic</vt:lpstr>
      <vt:lpstr>Constantia</vt:lpstr>
      <vt:lpstr>inpin heiti</vt:lpstr>
      <vt:lpstr>Times New Roman</vt:lpstr>
      <vt:lpstr>VNI-Avo</vt:lpstr>
      <vt:lpstr>Wingdings 2</vt:lpstr>
      <vt:lpstr>Wingdings 3</vt:lpstr>
      <vt:lpstr>1_Wisp</vt:lpstr>
      <vt:lpstr>Flow</vt:lpstr>
      <vt:lpstr>Default Design</vt:lpstr>
      <vt:lpstr>1_Default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LeHieu.KD</dc:creator>
  <cp:lastModifiedBy>STD</cp:lastModifiedBy>
  <cp:revision>471</cp:revision>
  <dcterms:created xsi:type="dcterms:W3CDTF">2011-09-30T13:18:00Z</dcterms:created>
  <dcterms:modified xsi:type="dcterms:W3CDTF">2026-01-12T01:31:22Z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