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11A"/>
    <a:srgbClr val="F5B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1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9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7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6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0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E200363-7C94-4E36-8FB5-0E352645C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E77426-1DDD-4F81-95DE-5A7062A9A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54"/>
            <a:ext cx="9155939" cy="686695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AEC667-B4D8-448E-A070-D30133DE6F84}"/>
              </a:ext>
            </a:extLst>
          </p:cNvPr>
          <p:cNvSpPr/>
          <p:nvPr userDrawn="1"/>
        </p:nvSpPr>
        <p:spPr>
          <a:xfrm>
            <a:off x="228601" y="342900"/>
            <a:ext cx="8658225" cy="62230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7B1318B-B73C-4460-A9B0-4CB7108A9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5D538F98-9108-4186-A980-8E579601A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" y="1025338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3BB15E-5B93-4DE9-B915-E7C706AFD26B}"/>
              </a:ext>
            </a:extLst>
          </p:cNvPr>
          <p:cNvSpPr txBox="1"/>
          <p:nvPr/>
        </p:nvSpPr>
        <p:spPr>
          <a:xfrm>
            <a:off x="1486005" y="1825475"/>
            <a:ext cx="5768579" cy="215741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342900">
              <a:defRPr/>
            </a:pPr>
            <a:r>
              <a:rPr lang="en-US" sz="3000">
                <a:ln w="2857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MỪNG CÁC THẦY CÔ GIÁO ĐẾN DỰ GIỜ LỚP </a:t>
            </a:r>
            <a:r>
              <a:rPr lang="en-US" sz="3000">
                <a:ln w="2857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1C</a:t>
            </a:r>
            <a:endParaRPr lang="en-US" sz="3000" dirty="0">
              <a:ln w="28575">
                <a:solidFill>
                  <a:srgbClr val="FFFF00"/>
                </a:solidFill>
              </a:ln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01" name="Hộp Văn bản 6"/>
          <p:cNvSpPr txBox="1">
            <a:spLocks noChangeArrowheads="1"/>
          </p:cNvSpPr>
          <p:nvPr/>
        </p:nvSpPr>
        <p:spPr bwMode="auto">
          <a:xfrm>
            <a:off x="2221707" y="81676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600199" y="3008465"/>
            <a:ext cx="56543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1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1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Vuông, hình tròn, hình tam giác, hình chữ nhật</a:t>
            </a:r>
            <a:endParaRPr lang="en-US" altLang="en-US" sz="21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Thị Hồng Nhung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itchFamily="34" charset="0"/>
                  <a:ea typeface="+mn-ea"/>
                  <a:cs typeface="+mn-cs"/>
                </a:rPr>
                <a:t>Bµi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itchFamily="34" charset="0"/>
                  <a:ea typeface="+mn-ea"/>
                  <a:cs typeface="+mn-cs"/>
                </a:rPr>
                <a:t>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VUÔNG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NHẬT</a:t>
              </a:r>
              <a:endPara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20000" r="4229" b="40000"/>
          <a:stretch/>
        </p:blipFill>
        <p:spPr>
          <a:xfrm>
            <a:off x="681974" y="1828800"/>
            <a:ext cx="7623826" cy="513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08" y="739913"/>
            <a:ext cx="632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tròn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368" y="21336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728" y="388986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9440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10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4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408" y="718571"/>
            <a:ext cx="6814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vuông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1267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493" y="5638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851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7996" y="660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743" y="699966"/>
            <a:ext cx="739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tam </a:t>
            </a:r>
            <a:r>
              <a:rPr lang="en-US" sz="4800" b="1" dirty="0" err="1" smtClean="0">
                <a:solidFill>
                  <a:srgbClr val="0070C0"/>
                </a:solidFill>
              </a:rPr>
              <a:t>giác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2192" y="5845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362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782" y="392842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2312" y="563879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1743" y="685800"/>
            <a:ext cx="7539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chữ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nhật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0073" y="37554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0368" y="53595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5004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68172" r="25403" b="7312"/>
          <a:stretch/>
        </p:blipFill>
        <p:spPr>
          <a:xfrm>
            <a:off x="2405130" y="2438400"/>
            <a:ext cx="4192857" cy="438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900391"/>
            <a:ext cx="877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xếp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đây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3" y="1466671"/>
            <a:ext cx="78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624" y="146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504" y="19959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01550"/>
            <a:ext cx="8727873" cy="1352395"/>
            <a:chOff x="228600" y="201550"/>
            <a:chExt cx="8727873" cy="1352395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201550"/>
              <a:ext cx="8042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70C0"/>
                  </a:solidFill>
                </a:rPr>
                <a:t>Có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bao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nhiêu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vuông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tròn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endParaRPr lang="en-US" sz="36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907614"/>
              <a:ext cx="86741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tam </a:t>
              </a:r>
              <a:r>
                <a:rPr lang="en-US" sz="3600" b="1" dirty="0" err="1">
                  <a:solidFill>
                    <a:srgbClr val="0070C0"/>
                  </a:solidFill>
                </a:rPr>
                <a:t>giác</a:t>
              </a:r>
              <a:r>
                <a:rPr lang="en-US" sz="3600" b="1" dirty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chữ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nhật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trong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mỗi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sau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vi-VN" sz="3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30666" r="34579" b="53842"/>
          <a:stretch/>
        </p:blipFill>
        <p:spPr>
          <a:xfrm>
            <a:off x="1361283" y="-174385"/>
            <a:ext cx="6258717" cy="46701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8880" r="7877" b="70549"/>
          <a:stretch/>
        </p:blipFill>
        <p:spPr>
          <a:xfrm>
            <a:off x="1580590" y="-685800"/>
            <a:ext cx="6142604" cy="5170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0183" r="55114" b="69246"/>
          <a:stretch/>
        </p:blipFill>
        <p:spPr>
          <a:xfrm>
            <a:off x="914400" y="-228600"/>
            <a:ext cx="6572811" cy="553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48375" r="7887" b="36133"/>
          <a:stretch/>
        </p:blipFill>
        <p:spPr>
          <a:xfrm>
            <a:off x="29876" y="4191000"/>
            <a:ext cx="8872893" cy="268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021412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79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696200" y="495300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200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048405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81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7723193" y="556014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98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021412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579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696200" y="6201207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3429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2943" y="48428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9790" y="3200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35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57" y="13986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3869" y="690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5176" y="13962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279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3193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6838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489" y="5450037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4536" y="2035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3352" y="54490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3872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152400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896" y="1295528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792" y="54284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54515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5528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968" y="345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9489" y="60581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8502" y="6538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3196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76897" y="60433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9520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2792" y="6077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0422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4600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4" grpId="0" build="allAtOnce"/>
      <p:bldP spid="36" grpId="0" build="allAtOnce"/>
      <p:bldP spid="38" grpId="0" build="allAtOnce"/>
      <p:bldP spid="39" grpId="0" build="allAtOnce"/>
      <p:bldP spid="40" grpId="0" build="allAtOnce"/>
      <p:bldP spid="46" grpId="0" build="allAtOnce"/>
      <p:bldP spid="47" grpId="0" build="allAtOnce"/>
      <p:bldP spid="49" grpId="0" build="allAtOnce"/>
      <p:bldP spid="51" grpId="0" build="allAtOnce"/>
      <p:bldP spid="53" grpId="0" build="allAtOnce"/>
      <p:bldP spid="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t="74762" r="16947" b="17442"/>
          <a:stretch/>
        </p:blipFill>
        <p:spPr>
          <a:xfrm>
            <a:off x="5431326" y="2537029"/>
            <a:ext cx="3179274" cy="17151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155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8686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066800" y="2514600"/>
            <a:ext cx="1371600" cy="133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657600" y="2971800"/>
            <a:ext cx="1447800" cy="1447800"/>
          </a:xfrm>
          <a:prstGeom prst="ellipse">
            <a:avLst/>
          </a:prstGeom>
          <a:solidFill>
            <a:srgbClr val="F5B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2819400" y="4800599"/>
            <a:ext cx="820994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5105401" y="4783393"/>
            <a:ext cx="1752600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9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187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AvantGarde</vt:lpstr>
      <vt:lpstr>Calibri</vt:lpstr>
      <vt:lpstr>Calibri Light</vt:lpstr>
      <vt:lpstr>等线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Nhung Kunn</cp:lastModifiedBy>
  <cp:revision>7</cp:revision>
  <dcterms:created xsi:type="dcterms:W3CDTF">2006-08-16T00:00:00Z</dcterms:created>
  <dcterms:modified xsi:type="dcterms:W3CDTF">2026-01-10T08:43:55Z</dcterms:modified>
</cp:coreProperties>
</file>