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311" r:id="rId3"/>
    <p:sldId id="312" r:id="rId4"/>
    <p:sldId id="292" r:id="rId5"/>
    <p:sldId id="260" r:id="rId6"/>
    <p:sldId id="302" r:id="rId7"/>
    <p:sldId id="303" r:id="rId8"/>
    <p:sldId id="304" r:id="rId9"/>
    <p:sldId id="305" r:id="rId10"/>
    <p:sldId id="306" r:id="rId11"/>
    <p:sldId id="259" r:id="rId12"/>
    <p:sldId id="307" r:id="rId13"/>
    <p:sldId id="308" r:id="rId14"/>
    <p:sldId id="309" r:id="rId15"/>
  </p:sldIdLst>
  <p:sldSz cx="9147175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E1EFFF"/>
    <a:srgbClr val="40505E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8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2" y="64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38" y="842032"/>
            <a:ext cx="7775099" cy="1791253"/>
          </a:xfrm>
        </p:spPr>
        <p:txBody>
          <a:bodyPr anchor="b"/>
          <a:lstStyle>
            <a:lvl1pPr algn="ctr">
              <a:defRPr sz="3376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244" indent="0" algn="ctr">
              <a:buNone/>
              <a:defRPr sz="1125"/>
            </a:lvl2pPr>
            <a:lvl3pPr marL="514487" indent="0" algn="ctr">
              <a:buNone/>
              <a:defRPr sz="1013"/>
            </a:lvl3pPr>
            <a:lvl4pPr marL="771731" indent="0" algn="ctr">
              <a:buNone/>
              <a:defRPr sz="900"/>
            </a:lvl4pPr>
            <a:lvl5pPr marL="1028974" indent="0" algn="ctr">
              <a:buNone/>
              <a:defRPr sz="900"/>
            </a:lvl5pPr>
            <a:lvl6pPr marL="1286218" indent="0" algn="ctr">
              <a:buNone/>
              <a:defRPr sz="900"/>
            </a:lvl6pPr>
            <a:lvl7pPr marL="1543461" indent="0" algn="ctr">
              <a:buNone/>
              <a:defRPr sz="900"/>
            </a:lvl7pPr>
            <a:lvl8pPr marL="1800705" indent="0" algn="ctr">
              <a:buNone/>
              <a:defRPr sz="900"/>
            </a:lvl8pPr>
            <a:lvl9pPr marL="2057949" indent="0" algn="ctr">
              <a:buNone/>
              <a:defRPr sz="9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39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17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5" y="1282702"/>
            <a:ext cx="7889438" cy="2140213"/>
          </a:xfrm>
        </p:spPr>
        <p:txBody>
          <a:bodyPr anchor="b"/>
          <a:lstStyle>
            <a:lvl1pPr>
              <a:defRPr sz="3376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5" y="3443162"/>
            <a:ext cx="7889438" cy="1125488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24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48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73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9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621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46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7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9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9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1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31"/>
            <a:ext cx="7889438" cy="994479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1" y="1261261"/>
            <a:ext cx="3869683" cy="61812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244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4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1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1" y="1879386"/>
            <a:ext cx="3869683" cy="2764294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9" y="1261261"/>
            <a:ext cx="3888741" cy="61812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244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4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1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9" y="1879386"/>
            <a:ext cx="3888741" cy="2764294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70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77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26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800"/>
            <a:ext cx="4630757" cy="365634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900"/>
            </a:lvl1pPr>
            <a:lvl2pPr marL="257244" indent="0">
              <a:buNone/>
              <a:defRPr sz="788"/>
            </a:lvl2pPr>
            <a:lvl3pPr marL="514487" indent="0">
              <a:buNone/>
              <a:defRPr sz="675"/>
            </a:lvl3pPr>
            <a:lvl4pPr marL="771731" indent="0">
              <a:buNone/>
              <a:defRPr sz="563"/>
            </a:lvl4pPr>
            <a:lvl5pPr marL="1028974" indent="0">
              <a:buNone/>
              <a:defRPr sz="563"/>
            </a:lvl5pPr>
            <a:lvl6pPr marL="1286218" indent="0">
              <a:buNone/>
              <a:defRPr sz="563"/>
            </a:lvl6pPr>
            <a:lvl7pPr marL="1543461" indent="0">
              <a:buNone/>
              <a:defRPr sz="563"/>
            </a:lvl7pPr>
            <a:lvl8pPr marL="1800705" indent="0">
              <a:buNone/>
              <a:defRPr sz="563"/>
            </a:lvl8pPr>
            <a:lvl9pPr marL="2057949" indent="0">
              <a:buNone/>
              <a:defRPr sz="563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0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800"/>
            <a:ext cx="4630757" cy="3656347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244" indent="0">
              <a:buNone/>
              <a:defRPr sz="1575"/>
            </a:lvl2pPr>
            <a:lvl3pPr marL="514487" indent="0">
              <a:buNone/>
              <a:defRPr sz="1350"/>
            </a:lvl3pPr>
            <a:lvl4pPr marL="771731" indent="0">
              <a:buNone/>
              <a:defRPr sz="1125"/>
            </a:lvl4pPr>
            <a:lvl5pPr marL="1028974" indent="0">
              <a:buNone/>
              <a:defRPr sz="1125"/>
            </a:lvl5pPr>
            <a:lvl6pPr marL="1286218" indent="0">
              <a:buNone/>
              <a:defRPr sz="1125"/>
            </a:lvl6pPr>
            <a:lvl7pPr marL="1543461" indent="0">
              <a:buNone/>
              <a:defRPr sz="1125"/>
            </a:lvl7pPr>
            <a:lvl8pPr marL="1800705" indent="0">
              <a:buNone/>
              <a:defRPr sz="1125"/>
            </a:lvl8pPr>
            <a:lvl9pPr marL="2057949" indent="0">
              <a:buNone/>
              <a:defRPr sz="1125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900"/>
            </a:lvl1pPr>
            <a:lvl2pPr marL="257244" indent="0">
              <a:buNone/>
              <a:defRPr sz="788"/>
            </a:lvl2pPr>
            <a:lvl3pPr marL="514487" indent="0">
              <a:buNone/>
              <a:defRPr sz="675"/>
            </a:lvl3pPr>
            <a:lvl4pPr marL="771731" indent="0">
              <a:buNone/>
              <a:defRPr sz="563"/>
            </a:lvl4pPr>
            <a:lvl5pPr marL="1028974" indent="0">
              <a:buNone/>
              <a:defRPr sz="563"/>
            </a:lvl5pPr>
            <a:lvl6pPr marL="1286218" indent="0">
              <a:buNone/>
              <a:defRPr sz="563"/>
            </a:lvl6pPr>
            <a:lvl7pPr marL="1543461" indent="0">
              <a:buNone/>
              <a:defRPr sz="563"/>
            </a:lvl7pPr>
            <a:lvl8pPr marL="1800705" indent="0">
              <a:buNone/>
              <a:defRPr sz="563"/>
            </a:lvl8pPr>
            <a:lvl9pPr marL="2057949" indent="0">
              <a:buNone/>
              <a:defRPr sz="563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30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52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8" y="273928"/>
            <a:ext cx="1972360" cy="4360224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70" y="273928"/>
            <a:ext cx="5802739" cy="4360224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04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6717"/>
            <a:ext cx="9159118" cy="5151806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228681" y="257254"/>
            <a:ext cx="8661231" cy="4668691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5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3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31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7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244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7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2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7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244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2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6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514487" rtl="0" eaLnBrk="1" latinLnBrk="0" hangingPunct="1">
        <a:lnSpc>
          <a:spcPct val="90000"/>
        </a:lnSpc>
        <a:spcBef>
          <a:spcPct val="0"/>
        </a:spcBef>
        <a:buNone/>
        <a:defRPr sz="24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622" indent="-128622" algn="l" defTabSz="51448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865" indent="-128622" algn="l" defTabSz="5144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109" indent="-128622" algn="l" defTabSz="5144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353" indent="-128622" algn="l" defTabSz="5144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596" indent="-128622" algn="l" defTabSz="5144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840" indent="-128622" algn="l" defTabSz="5144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2083" indent="-128622" algn="l" defTabSz="5144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9327" indent="-128622" algn="l" defTabSz="5144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6570" indent="-128622" algn="l" defTabSz="5144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244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487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731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974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6218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461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705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949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27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3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17" y="769241"/>
            <a:ext cx="5145088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43BB15E-5B93-4DE9-B915-E7C706AFD26B}"/>
              </a:ext>
            </a:extLst>
          </p:cNvPr>
          <p:cNvSpPr txBox="1"/>
          <p:nvPr/>
        </p:nvSpPr>
        <p:spPr>
          <a:xfrm>
            <a:off x="2258377" y="1369530"/>
            <a:ext cx="4327770" cy="161855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257244">
              <a:defRPr/>
            </a:pPr>
            <a:r>
              <a:rPr lang="en-US" sz="2251">
                <a:ln w="28575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 MỪNG CÁC THẦY CÔ GIÁO ĐẾN DỰ GIỜ LỚP 1C</a:t>
            </a:r>
            <a:endParaRPr lang="en-US" sz="2251" dirty="0">
              <a:ln w="28575">
                <a:solidFill>
                  <a:srgbClr val="FFFF00"/>
                </a:solidFill>
              </a:ln>
              <a:solidFill>
                <a:srgbClr val="FFC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01" name="Hộp Văn bản 6"/>
          <p:cNvSpPr txBox="1">
            <a:spLocks noChangeArrowheads="1"/>
          </p:cNvSpPr>
          <p:nvPr/>
        </p:nvSpPr>
        <p:spPr bwMode="auto">
          <a:xfrm>
            <a:off x="2810324" y="612767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257244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013">
              <a:solidFill>
                <a:prstClr val="black"/>
              </a:solidFill>
            </a:endParaRPr>
          </a:p>
        </p:txBody>
      </p:sp>
      <p:sp>
        <p:nvSpPr>
          <p:cNvPr id="8" name="Hộp Văn bản 7"/>
          <p:cNvSpPr txBox="1">
            <a:spLocks noChangeArrowheads="1"/>
          </p:cNvSpPr>
          <p:nvPr/>
        </p:nvSpPr>
        <p:spPr bwMode="auto">
          <a:xfrm>
            <a:off x="2344049" y="2257046"/>
            <a:ext cx="4242098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257244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257244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575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75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</a:t>
            </a:r>
            <a:r>
              <a:rPr lang="en-US" altLang="en-US" sz="1575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575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75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0, 1, 2, 3, 4, 5</a:t>
            </a:r>
          </a:p>
          <a:p>
            <a:pPr algn="ctr" defTabSz="257244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1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Thị Hồng Nhung</a:t>
            </a:r>
            <a:endParaRPr lang="en-US" altLang="en-US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90853" y="1697214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7" y="1906073"/>
            <a:ext cx="5338821" cy="3021193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257307" y="1180770"/>
            <a:ext cx="232302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 </a:t>
            </a:r>
            <a:r>
              <a:rPr lang="en-GB" sz="105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thêm</a:t>
            </a:r>
            <a:r>
              <a:rPr lang="en-GB" sz="105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105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lên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105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trên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có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 </a:t>
            </a:r>
            <a:r>
              <a:rPr lang="en-GB" sz="14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14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b="1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endParaRPr lang="en-GB" sz="105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36" y="2859389"/>
            <a:ext cx="1696791" cy="124431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72609" y="177897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3B6BDD"/>
                </a:solidFill>
              </a:rPr>
              <a:t>A.</a:t>
            </a:r>
            <a:endParaRPr lang="en-GB" dirty="0">
              <a:solidFill>
                <a:srgbClr val="3B6BDD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90853" y="3163156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6072609" y="3244912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3B6BDD"/>
                </a:solidFill>
              </a:rPr>
              <a:t>B.</a:t>
            </a:r>
            <a:endParaRPr lang="en-GB" dirty="0">
              <a:solidFill>
                <a:srgbClr val="3B6BDD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36" y="1420926"/>
            <a:ext cx="1624371" cy="1191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7" y="671985"/>
            <a:ext cx="1536516" cy="76825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215943" y="832222"/>
            <a:ext cx="3931231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2.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61E-6 -4.36594E-6 L -0.25078 -4.36594E-6 C -0.36307 -4.36594E-6 -0.50139 0.04073 -0.50139 0.07406 L -0.50139 0.148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4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7" y="1906073"/>
            <a:ext cx="5338820" cy="3021193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225110" y="1139442"/>
            <a:ext cx="232302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Cùng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các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hàng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lên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tải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trên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05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có</a:t>
            </a:r>
            <a:r>
              <a:rPr lang="en-GB" sz="105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5</a:t>
            </a:r>
            <a:r>
              <a:rPr lang="en-GB" sz="1400" b="1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14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b="1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hàng</a:t>
            </a:r>
            <a:r>
              <a:rPr lang="en-GB" sz="1400" b="1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endParaRPr lang="en-GB" sz="105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07" y="1420925"/>
            <a:ext cx="1624371" cy="11912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36" y="2860313"/>
            <a:ext cx="1696791" cy="124431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90853" y="169721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6072609" y="1778970"/>
            <a:ext cx="475116" cy="475116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3B6BDD"/>
                </a:solidFill>
              </a:rPr>
              <a:t>A</a:t>
            </a:r>
            <a:endParaRPr lang="en-GB" dirty="0">
              <a:solidFill>
                <a:srgbClr val="3B6BDD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90853" y="3163156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6072609" y="3244912"/>
            <a:ext cx="475116" cy="475116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3B6BDD"/>
                </a:solidFill>
              </a:rPr>
              <a:t>B</a:t>
            </a:r>
            <a:endParaRPr lang="en-GB" dirty="0">
              <a:solidFill>
                <a:srgbClr val="3B6BD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7" y="671985"/>
            <a:ext cx="1536516" cy="76825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293217" y="832222"/>
            <a:ext cx="385395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2.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câu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trả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lời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6047 L -0.24488 -0.06047 C -0.35457 -0.06047 -0.48924 -0.08454 -0.48924 -0.10367 L -0.48924 -0.14656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36" y="-43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3" y="839349"/>
            <a:ext cx="7395996" cy="41853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21019" y="1426922"/>
            <a:ext cx="4434693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</a:t>
            </a:r>
            <a:r>
              <a:rPr lang="en-US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?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03" y="1920472"/>
            <a:ext cx="1217374" cy="892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5112425" y="1959302"/>
            <a:ext cx="1228107" cy="900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5251277" y="3151068"/>
            <a:ext cx="1204770" cy="883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3701503" y="3131036"/>
            <a:ext cx="1192318" cy="87436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09929" y="2029444"/>
            <a:ext cx="326572" cy="3265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5563794" y="2040270"/>
            <a:ext cx="326572" cy="3265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4134376" y="3234388"/>
            <a:ext cx="326572" cy="326572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GB" dirty="0"/>
          </a:p>
        </p:txBody>
      </p:sp>
      <p:sp>
        <p:nvSpPr>
          <p:cNvPr id="18" name="Oval 17"/>
          <p:cNvSpPr/>
          <p:nvPr/>
        </p:nvSpPr>
        <p:spPr>
          <a:xfrm>
            <a:off x="5690376" y="3246612"/>
            <a:ext cx="326572" cy="32657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7" y="671985"/>
            <a:ext cx="1536516" cy="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7" y="671985"/>
            <a:ext cx="1536516" cy="768259"/>
          </a:xfrm>
          <a:prstGeom prst="rect">
            <a:avLst/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13418" y="1502319"/>
            <a:ext cx="223356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4. </a:t>
            </a:r>
            <a:r>
              <a:rPr lang="en-US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Tìm</a:t>
            </a:r>
            <a:r>
              <a:rPr lang="en-US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US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thích</a:t>
            </a:r>
            <a:r>
              <a:rPr lang="en-US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hợp</a:t>
            </a:r>
            <a:r>
              <a:rPr lang="en-US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430271" y="4254649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?</a:t>
            </a:r>
            <a:endParaRPr lang="en-GB" sz="3200" b="1" dirty="0"/>
          </a:p>
        </p:txBody>
      </p:sp>
      <p:sp>
        <p:nvSpPr>
          <p:cNvPr id="54" name="Rounded Rectangle 53"/>
          <p:cNvSpPr/>
          <p:nvPr/>
        </p:nvSpPr>
        <p:spPr>
          <a:xfrm>
            <a:off x="7425206" y="4254650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73001" y="4254649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?</a:t>
            </a:r>
            <a:endParaRPr lang="en-GB" sz="3200" b="1" dirty="0"/>
          </a:p>
        </p:txBody>
      </p:sp>
      <p:sp>
        <p:nvSpPr>
          <p:cNvPr id="57" name="Rounded Rectangle 56"/>
          <p:cNvSpPr/>
          <p:nvPr/>
        </p:nvSpPr>
        <p:spPr>
          <a:xfrm>
            <a:off x="567936" y="4254650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323330" y="4246563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?</a:t>
            </a:r>
            <a:endParaRPr lang="en-GB" sz="3200" b="1" dirty="0"/>
          </a:p>
        </p:txBody>
      </p:sp>
      <p:sp>
        <p:nvSpPr>
          <p:cNvPr id="59" name="Rounded Rectangle 58"/>
          <p:cNvSpPr/>
          <p:nvPr/>
        </p:nvSpPr>
        <p:spPr>
          <a:xfrm>
            <a:off x="3318265" y="4246564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4692310" y="4251087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?</a:t>
            </a:r>
            <a:endParaRPr lang="en-GB" sz="3200" b="1" dirty="0"/>
          </a:p>
        </p:txBody>
      </p:sp>
      <p:sp>
        <p:nvSpPr>
          <p:cNvPr id="61" name="Rounded Rectangle 60"/>
          <p:cNvSpPr/>
          <p:nvPr/>
        </p:nvSpPr>
        <p:spPr>
          <a:xfrm>
            <a:off x="4687245" y="4251088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950066" y="4251086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?</a:t>
            </a:r>
            <a:endParaRPr lang="en-GB" sz="3200" b="1" dirty="0"/>
          </a:p>
        </p:txBody>
      </p:sp>
      <p:sp>
        <p:nvSpPr>
          <p:cNvPr id="63" name="Rounded Rectangle 62"/>
          <p:cNvSpPr/>
          <p:nvPr/>
        </p:nvSpPr>
        <p:spPr>
          <a:xfrm>
            <a:off x="1945001" y="4251087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75" y="200428"/>
            <a:ext cx="6099517" cy="3799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71" y="1895976"/>
            <a:ext cx="355957" cy="397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7" y="2094893"/>
            <a:ext cx="465584" cy="465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38" y="2162018"/>
            <a:ext cx="456417" cy="398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76" y="1502319"/>
            <a:ext cx="360256" cy="393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13" y="382072"/>
            <a:ext cx="822506" cy="6031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81" y="340565"/>
            <a:ext cx="707041" cy="5184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34" y="303635"/>
            <a:ext cx="996251" cy="73058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27" y="908345"/>
            <a:ext cx="920695" cy="67517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64" y="340565"/>
            <a:ext cx="707042" cy="5184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11" y="472929"/>
            <a:ext cx="1187495" cy="8708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87" y="1894828"/>
            <a:ext cx="715776" cy="5843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13" y="2664476"/>
            <a:ext cx="1444945" cy="9395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72" y="2813515"/>
            <a:ext cx="668654" cy="114665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897" y="2746397"/>
            <a:ext cx="707793" cy="121377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727" y="3134241"/>
            <a:ext cx="456552" cy="782930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6063823" y="4246563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?</a:t>
            </a:r>
            <a:endParaRPr lang="en-GB" sz="3200" b="1" dirty="0"/>
          </a:p>
        </p:txBody>
      </p:sp>
      <p:sp>
        <p:nvSpPr>
          <p:cNvPr id="75" name="Rounded Rectangle 74"/>
          <p:cNvSpPr/>
          <p:nvPr/>
        </p:nvSpPr>
        <p:spPr>
          <a:xfrm>
            <a:off x="6058758" y="4246564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07" y="4159225"/>
            <a:ext cx="775630" cy="568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684" y="4126178"/>
            <a:ext cx="870715" cy="6385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72" y="4216971"/>
            <a:ext cx="613566" cy="4499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44" y="4178174"/>
            <a:ext cx="700680" cy="5138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71" y="4159225"/>
            <a:ext cx="725973" cy="5323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48" y="4194203"/>
            <a:ext cx="630577" cy="4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042E-6 4.98303E-6 L -4.38042E-6 0.0003 C 0.00174 0.00215 0.00382 0.00401 0.00556 0.00678 C 0.00608 0.00802 0.00591 0.00987 0.00625 0.0111 C 0.00677 0.01295 0.00729 0.01481 0.00799 0.01697 C 0.00729 0.01789 0.00712 0.01943 0.00625 0.01974 C 0.00243 0.02067 0.00348 0.01789 0.00226 0.01388 C 0.00191 0.01234 0.00122 0.0111 0.0007 0.00987 C -0.00034 0.00401 -4.38042E-6 0.00154 -4.38042E-6 4.98303E-6 Z " pathEditMode="relative" rAng="0" ptsTypes="AAAAAAAAA">
                                      <p:cBhvr>
                                        <p:cTn id="6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98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9712E-6 4.72077E-7 L -4.29712E-6 0.00031 C -0.00815 -0.00339 -0.01024 -0.00525 -0.01978 -0.00154 C -0.02082 -0.00123 -0.02082 0.00123 -0.02134 0.00278 C -0.02117 0.00401 -0.02117 0.00586 -0.02065 0.00679 C -0.02013 0.00771 -0.01909 0.00833 -0.01822 0.00833 C -0.01475 0.00833 -0.01145 0.0074 -0.00798 0.00679 C -0.00711 0.00648 -0.00642 0.00617 -0.00555 0.00555 C -0.00503 0.00463 -0.00451 0.0037 -0.00399 0.00278 L -4.29712E-6 4.72077E-7 Z " pathEditMode="relative" rAng="0" ptsTypes="AAAAAAAAAA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2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234E-6 -1.2743E-6 L -3.67234E-6 0.00031 C -0.00659 0.00031 -0.01336 -0.00062 -0.01978 0.00124 C -0.02065 0.00154 -0.021 0.00432 -0.02065 0.00556 C -0.02013 0.00679 -0.01909 0.00648 -0.01822 0.0071 C -0.01475 0.00648 -0.01128 0.00679 -0.00798 0.00556 C -0.00711 0.00525 -0.00642 0.0037 -0.00555 0.00278 C -0.00503 0.00185 -0.00451 0.00093 -0.00399 -1.2743E-6 L -3.67234E-6 -1.2743E-6 Z " pathEditMode="relative" rAng="0" ptsTypes="AAAAAAAAA">
                                      <p:cBhvr>
                                        <p:cTn id="7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" y="3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 animBg="1"/>
      <p:bldP spid="61" grpId="0" animBg="1"/>
      <p:bldP spid="63" grpId="0" animBg="1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" y="0"/>
            <a:ext cx="9141747" cy="514508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Bài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1: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Các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số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0, 1, 2, 3, 4, 5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000321"/>
            <a:ext cx="694966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599A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Tiết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599A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3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8599A8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1324924" y="1206311"/>
            <a:ext cx="6497325" cy="339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16" y="902015"/>
            <a:ext cx="2188121" cy="123823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25" y="849478"/>
            <a:ext cx="2188121" cy="134331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83" y="2284479"/>
            <a:ext cx="2188121" cy="1332623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25" y="2331849"/>
            <a:ext cx="2187117" cy="1237671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0" y="3708580"/>
            <a:ext cx="2189254" cy="1332943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25" y="3708580"/>
            <a:ext cx="2189254" cy="13443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" y="1843751"/>
            <a:ext cx="3451538" cy="172576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765680" y="475643"/>
            <a:ext cx="520686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1.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2000" dirty="0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7151906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5156593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3039414" y="3519151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4" y="426411"/>
            <a:ext cx="5465254" cy="309274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555408" y="945810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013" dirty="0" err="1" smtClean="0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1013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553" y="2440546"/>
            <a:ext cx="1951283" cy="21572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99196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3B6BDD"/>
                </a:solidFill>
                <a:latin typeface="Lato"/>
              </a:rPr>
              <a:t>3</a:t>
            </a:r>
            <a:endParaRPr lang="en-GB" sz="3200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2139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218682" y="3600667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4" y="77071"/>
            <a:ext cx="1062508" cy="531254"/>
          </a:xfrm>
          <a:prstGeom prst="rect">
            <a:avLst/>
          </a:prstGeom>
        </p:spPr>
      </p:pic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8564448" y="4597757"/>
            <a:ext cx="412127" cy="4121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906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5094504" y="3519150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3039414" y="3519151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5" y="467170"/>
            <a:ext cx="5465252" cy="309274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555408" y="945810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013" dirty="0" err="1" smtClean="0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1013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553" y="2440546"/>
            <a:ext cx="1951283" cy="21572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99196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139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3B6BDD"/>
                </a:solidFill>
                <a:latin typeface="Lato"/>
              </a:rPr>
              <a:t>0</a:t>
            </a:r>
            <a:endParaRPr lang="en-GB" sz="3200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56593" y="3600667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3B6BDD"/>
                </a:solidFill>
                <a:latin typeface="Lato"/>
              </a:rPr>
              <a:t>5</a:t>
            </a:r>
            <a:endParaRPr lang="en-GB" sz="3200" dirty="0">
              <a:solidFill>
                <a:srgbClr val="3B6BDD"/>
              </a:solidFill>
              <a:latin typeface="Lat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4" y="77071"/>
            <a:ext cx="1062508" cy="531254"/>
          </a:xfrm>
          <a:prstGeom prst="rect">
            <a:avLst/>
          </a:prstGeom>
        </p:spPr>
      </p:pic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8564448" y="4597757"/>
            <a:ext cx="412127" cy="4121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4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8" y="424215"/>
            <a:ext cx="5465252" cy="309274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555408" y="945810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013" dirty="0" err="1" smtClean="0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1013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553" y="2440546"/>
            <a:ext cx="1951283" cy="215721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151906" y="3519151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5094506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3039414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3099196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3B6BDD"/>
                </a:solidFill>
                <a:latin typeface="Lato"/>
              </a:rPr>
              <a:t>4</a:t>
            </a:r>
            <a:endParaRPr lang="en-GB" sz="3200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2139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565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4" y="77071"/>
            <a:ext cx="1062508" cy="531254"/>
          </a:xfrm>
          <a:prstGeom prst="rect">
            <a:avLst/>
          </a:prstGeom>
        </p:spPr>
      </p:pic>
      <p:sp>
        <p:nvSpPr>
          <p:cNvPr id="13" name="Action Button: Home 12">
            <a:hlinkClick r:id="rId6" action="ppaction://hlinksldjump" highlightClick="1"/>
          </p:cNvPr>
          <p:cNvSpPr/>
          <p:nvPr/>
        </p:nvSpPr>
        <p:spPr>
          <a:xfrm>
            <a:off x="8564448" y="4597757"/>
            <a:ext cx="412127" cy="4121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0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5" y="424215"/>
            <a:ext cx="5465252" cy="309274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555408" y="945810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013" dirty="0" err="1" smtClean="0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1013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553" y="2440546"/>
            <a:ext cx="1951283" cy="21572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151906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094506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3039414" y="3519151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3099196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3B6BDD"/>
                </a:solidFill>
                <a:latin typeface="Lato"/>
              </a:rPr>
              <a:t>1</a:t>
            </a:r>
            <a:endParaRPr lang="en-GB" sz="3200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139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565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4" y="77071"/>
            <a:ext cx="1062508" cy="531254"/>
          </a:xfrm>
          <a:prstGeom prst="rect">
            <a:avLst/>
          </a:prstGeom>
        </p:spPr>
      </p:pic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8564448" y="4597757"/>
            <a:ext cx="412127" cy="4121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8" y="424216"/>
            <a:ext cx="5465252" cy="309273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555408" y="945810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013" dirty="0" err="1" smtClean="0">
                <a:solidFill>
                  <a:schemeClr val="accent1">
                    <a:lumMod val="75000"/>
                  </a:schemeClr>
                </a:solidFill>
              </a:rPr>
              <a:t>vịt</a:t>
            </a:r>
            <a:r>
              <a:rPr lang="en-GB" sz="1013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553" y="2440546"/>
            <a:ext cx="1951283" cy="21572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151906" y="3519151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094506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3039414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3099196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3B6BDD"/>
                </a:solidFill>
                <a:latin typeface="Lato"/>
              </a:rPr>
              <a:t>0</a:t>
            </a:r>
            <a:endParaRPr lang="en-GB" sz="3200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139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565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4" y="77071"/>
            <a:ext cx="1062508" cy="531254"/>
          </a:xfrm>
          <a:prstGeom prst="rect">
            <a:avLst/>
          </a:prstGeom>
        </p:spPr>
      </p:pic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8564448" y="4597757"/>
            <a:ext cx="412127" cy="4121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6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9" y="426412"/>
            <a:ext cx="5465251" cy="309273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555408" y="945810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013" dirty="0" err="1" smtClean="0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1013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013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013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553" y="2440546"/>
            <a:ext cx="1951283" cy="21572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151906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094506" y="3519151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3039414" y="351915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3099196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3B6BDD"/>
                </a:solidFill>
                <a:latin typeface="Lato"/>
              </a:rPr>
              <a:t>2</a:t>
            </a:r>
            <a:endParaRPr lang="en-GB" sz="3200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139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56595" y="360066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94" y="77071"/>
            <a:ext cx="1062508" cy="531254"/>
          </a:xfrm>
          <a:prstGeom prst="rect">
            <a:avLst/>
          </a:prstGeom>
        </p:spPr>
      </p:pic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8564448" y="4597757"/>
            <a:ext cx="412127" cy="4121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4309</TotalTime>
  <Words>220</Words>
  <Application>Microsoft Office PowerPoint</Application>
  <PresentationFormat>Custom</PresentationFormat>
  <Paragraphs>57</Paragraphs>
  <Slides>13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AvantGarde</vt:lpstr>
      <vt:lpstr>Calibri</vt:lpstr>
      <vt:lpstr>Calibri Light</vt:lpstr>
      <vt:lpstr>等线</vt:lpstr>
      <vt:lpstr>Lato</vt:lpstr>
      <vt:lpstr>Lato Heavy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Nhung Kunn</cp:lastModifiedBy>
  <cp:revision>128</cp:revision>
  <dcterms:created xsi:type="dcterms:W3CDTF">2020-02-21T03:04:01Z</dcterms:created>
  <dcterms:modified xsi:type="dcterms:W3CDTF">2026-01-10T08:45:04Z</dcterms:modified>
</cp:coreProperties>
</file>