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5" r:id="rId3"/>
    <p:sldMasterId id="2147483708" r:id="rId4"/>
    <p:sldMasterId id="2147483711" r:id="rId5"/>
  </p:sldMasterIdLst>
  <p:notesMasterIdLst>
    <p:notesMasterId r:id="rId28"/>
  </p:notesMasterIdLst>
  <p:sldIdLst>
    <p:sldId id="264" r:id="rId6"/>
    <p:sldId id="398" r:id="rId7"/>
    <p:sldId id="286" r:id="rId8"/>
    <p:sldId id="311" r:id="rId9"/>
    <p:sldId id="333" r:id="rId10"/>
    <p:sldId id="350" r:id="rId11"/>
    <p:sldId id="400" r:id="rId12"/>
    <p:sldId id="386" r:id="rId13"/>
    <p:sldId id="334" r:id="rId14"/>
    <p:sldId id="387" r:id="rId15"/>
    <p:sldId id="388" r:id="rId16"/>
    <p:sldId id="389" r:id="rId17"/>
    <p:sldId id="390" r:id="rId18"/>
    <p:sldId id="391" r:id="rId19"/>
    <p:sldId id="405" r:id="rId20"/>
    <p:sldId id="393" r:id="rId21"/>
    <p:sldId id="394" r:id="rId22"/>
    <p:sldId id="395" r:id="rId23"/>
    <p:sldId id="399" r:id="rId24"/>
    <p:sldId id="278" r:id="rId25"/>
    <p:sldId id="260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81" d="100"/>
          <a:sy n="81" d="100"/>
        </p:scale>
        <p:origin x="96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1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5787E-2261-E28C-9D80-427F3B2FE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E1D9847-18BD-91DE-0E8E-9FF4BFB05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6987BE-D1EC-E130-1B73-409A16A78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E1CC9B-71A5-C645-0023-02CC8DA32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22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1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 rotWithShape="1">
          <a:blip r:embed="rId2"/>
          <a:srcRect r="2233"/>
          <a:stretch/>
        </p:blipFill>
        <p:spPr>
          <a:xfrm>
            <a:off x="0" y="-31077"/>
            <a:ext cx="12192529" cy="68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9379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0040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 rotWithShape="1">
          <a:blip r:embed="rId2"/>
          <a:srcRect r="2233"/>
          <a:stretch/>
        </p:blipFill>
        <p:spPr>
          <a:xfrm>
            <a:off x="0" y="-31077"/>
            <a:ext cx="12192529" cy="68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6949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39275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26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29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93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00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22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89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57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34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3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1B5592-FBDE-1FBB-4005-C32B8F8DB5B0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408931EB-A607-787B-2F08-67CDB211231A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475CCF-0C22-D24C-4F15-E20573BDCF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9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5268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9Slide.vn - 2019">
            <a:extLst>
              <a:ext uri="{FF2B5EF4-FFF2-40B4-BE49-F238E27FC236}">
                <a16:creationId xmlns:a16="http://schemas.microsoft.com/office/drawing/2014/main" id="{07702C98-3E75-4F36-9892-DEB448A231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4" name="Picture 6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AB78E6-3693-6B57-7D99-52E3DB8289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1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3D72AB-5D2D-6567-8086-FBDCFD96ECB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4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slide" Target="slide18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slide" Target="slide18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2443480"/>
            <a:ext cx="3937000" cy="3937000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7A446960-CD0F-2F4F-83BA-EE66802EB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90" y="1988821"/>
            <a:ext cx="7545950" cy="262752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21C5CB-D2E5-0134-0B70-907B43294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11417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038725" y="1552576"/>
            <a:ext cx="5572125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chưa giữ lời hứa, vì bạn đã hứa giữ thước cẩn thận nhưng vẫn làm gãy.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14566-DFFD-4733-A9F9-0E6FC3466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25" y="1520934"/>
            <a:ext cx="3695700" cy="36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82842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không giữ lời hứa, vì đã hẹn sang nhà bạn học nhóm nhưng lại không sang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1839FB-0F87-4E5A-88E6-E0BF0D464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0" y="1457324"/>
            <a:ext cx="4029075" cy="34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256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00675" y="1333500"/>
            <a:ext cx="5210175" cy="2857500"/>
          </a:xfrm>
          <a:prstGeom prst="wedgeRoundRectCallout">
            <a:avLst>
              <a:gd name="adj1" fmla="val 48900"/>
              <a:gd name="adj2" fmla="val 58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chưa giữ lời hứa với em, vì chị đã hứa với em may váy cho búp bê giúp em nhưng lại không làm mà đi chơi với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4CA04-9F6D-4B52-A6EB-D89872180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" y="1666874"/>
            <a:ext cx="4457699" cy="30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6" y="18573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15" y="16287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364" y="1533524"/>
            <a:ext cx="3801247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84C42-49A7-2CA4-DBA8-BA904C7E3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8FC2821-8AB1-EEDD-685B-0FBAA836078F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D08ACE-2B04-8C87-8D42-855E8B1AA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74" y="214530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3F140AB-426A-5597-A19F-98CF8B388A9A}"/>
              </a:ext>
            </a:extLst>
          </p:cNvPr>
          <p:cNvSpPr/>
          <p:nvPr/>
        </p:nvSpPr>
        <p:spPr>
          <a:xfrm>
            <a:off x="5261610" y="1234440"/>
            <a:ext cx="5699760" cy="1280161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826DF9A-F04F-76AD-7FA6-0A47B672268C}"/>
              </a:ext>
            </a:extLst>
          </p:cNvPr>
          <p:cNvSpPr/>
          <p:nvPr/>
        </p:nvSpPr>
        <p:spPr>
          <a:xfrm>
            <a:off x="5252085" y="3017520"/>
            <a:ext cx="5699760" cy="145161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Thảo luận đưa ra cách ứng xử mỗi tình huống.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Regular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3689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em là Hồng em sẽ từ chối đi dự sinh nhật Lan với bạn và ở nhà hoàn thành nhiệm vụ sưu tầm tranh ảnh cho buổi học ngày mai.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DAEA39-74C4-4917-8B33-946560882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71651"/>
            <a:ext cx="4768757" cy="28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các bạn vì không đi đá bóng được như đã hứa và ở nhà trông em cho em đi có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66A1E-16F7-4896-A633-EE421D3EF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24025"/>
            <a:ext cx="4143375" cy="34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67350" y="1552575"/>
            <a:ext cx="5143501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không ăn kẹo và để ngày mai ăn vì em đã hứa với chính mình sẽ không ăn kẹo vào buổi tối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CCDBA4-2CF6-40BA-9784-B68A10D3D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4" y="1537334"/>
            <a:ext cx="4227556" cy="34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AC261-0835-C2A7-B71E-8A678932A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EDB7E46-8BFF-ADF1-EBEC-7DF7DA7FC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21D7BD0-A72A-089D-F1FB-20954F5C1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40" y="2921000"/>
            <a:ext cx="3937000" cy="3937000"/>
          </a:xfrm>
          <a:prstGeom prst="rect">
            <a:avLst/>
          </a:prstGeom>
        </p:spPr>
      </p:pic>
      <p:pic>
        <p:nvPicPr>
          <p:cNvPr id="4" name="Picture 3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3BA1D21E-EA21-0B8E-CE7F-90A847923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034" y="1874520"/>
            <a:ext cx="15052704" cy="36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DC321-52FA-936C-788F-8934C7E5A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597EDE75-CA12-96FE-2922-6DAB74C57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316025" y="2965408"/>
            <a:ext cx="4952795" cy="37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48CC39E-A3B6-1028-B8F7-8B07B16F0132}"/>
              </a:ext>
            </a:extLst>
          </p:cNvPr>
          <p:cNvGrpSpPr/>
          <p:nvPr/>
        </p:nvGrpSpPr>
        <p:grpSpPr>
          <a:xfrm>
            <a:off x="3365180" y="520788"/>
            <a:ext cx="6824665" cy="2222682"/>
            <a:chOff x="780766" y="3797388"/>
            <a:chExt cx="2802512" cy="2222682"/>
          </a:xfrm>
        </p:grpSpPr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67C091E0-CC34-4AF2-09A7-14FED5531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039CB246-D68B-C2BF-9629-1E061888E226}"/>
                </a:ext>
              </a:extLst>
            </p:cNvPr>
            <p:cNvSpPr/>
            <p:nvPr/>
          </p:nvSpPr>
          <p:spPr>
            <a:xfrm>
              <a:off x="1015699" y="4442355"/>
              <a:ext cx="23172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组合 2">
            <a:extLst>
              <a:ext uri="{FF2B5EF4-FFF2-40B4-BE49-F238E27FC236}">
                <a16:creationId xmlns:a16="http://schemas.microsoft.com/office/drawing/2014/main" id="{ACE8D7B9-852B-C731-7BF1-093F39D68B3D}"/>
              </a:ext>
            </a:extLst>
          </p:cNvPr>
          <p:cNvGrpSpPr/>
          <p:nvPr/>
        </p:nvGrpSpPr>
        <p:grpSpPr>
          <a:xfrm>
            <a:off x="3346130" y="2768688"/>
            <a:ext cx="6805615" cy="2222682"/>
            <a:chOff x="780766" y="3797388"/>
            <a:chExt cx="2802512" cy="2222682"/>
          </a:xfrm>
        </p:grpSpPr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82C55D45-A46F-F398-451E-C2A5D1CFE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11" name="矩形 9">
              <a:extLst>
                <a:ext uri="{FF2B5EF4-FFF2-40B4-BE49-F238E27FC236}">
                  <a16:creationId xmlns:a16="http://schemas.microsoft.com/office/drawing/2014/main" id="{D6D7B5F6-F55C-68CA-1FCF-594B78EE1E3D}"/>
                </a:ext>
              </a:extLst>
            </p:cNvPr>
            <p:cNvSpPr/>
            <p:nvPr/>
          </p:nvSpPr>
          <p:spPr>
            <a:xfrm>
              <a:off x="1025913" y="4480455"/>
              <a:ext cx="24083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không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61033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95043" y="2239308"/>
            <a:ext cx="9261230" cy="984885"/>
            <a:chOff x="2137664" y="2712053"/>
            <a:chExt cx="9261230" cy="9848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3140" y="2712053"/>
              <a:ext cx="8495754" cy="98488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Nam hẹn Tuấn buổi chiều đi đá bóng nhưng Nam lại lỡ hẹn vì mải xem phim.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46019" y="3320614"/>
            <a:ext cx="9210254" cy="1213666"/>
            <a:chOff x="2137664" y="3661827"/>
            <a:chExt cx="8955673" cy="121366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661827"/>
              <a:ext cx="8260923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</a:t>
              </a:r>
              <a:r>
                <a:rPr kumimoji="0" lang="nl-NL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Nam hẹn Tuấn học bài nhóm nhưng Nam lại lỡ hẹn vì đi đá bóng với bạn khác.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95042" y="4697386"/>
            <a:ext cx="9261231" cy="1213666"/>
            <a:chOff x="2137664" y="4813967"/>
            <a:chExt cx="9261231" cy="1213666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nl-NL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Nam hẹn Tuấn 3 giờ chiều học bài nhóm. Nam đã đến đúng hẹn lúc 3 giờ chiều.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816807" y="1173243"/>
            <a:ext cx="8757138" cy="874716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Hành động nào là giữ lời hứa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975" y="344273"/>
            <a:ext cx="292023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4677" y="2512804"/>
            <a:ext cx="8676874" cy="984885"/>
            <a:chOff x="2137664" y="2813251"/>
            <a:chExt cx="8676874" cy="9848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3049679" y="2813251"/>
              <a:ext cx="7764859" cy="98488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Nam hẹn Tuấn buổi chiều đi đá bóng nhưng Nam lại lỡ hẹn vì mải xem phim.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64677" y="3587685"/>
            <a:ext cx="8694459" cy="1213666"/>
            <a:chOff x="2137664" y="3847239"/>
            <a:chExt cx="8454135" cy="121366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3067264" y="3847239"/>
              <a:ext cx="7524535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Cốm bảo sẽ phơi quần áo giúp mẹ khi mẹ đi làm vắng. Cốm đã phơi quần áo cho mẹ.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84606" y="4930206"/>
            <a:ext cx="8674530" cy="1213666"/>
            <a:chOff x="2137664" y="4799156"/>
            <a:chExt cx="8674530" cy="1213666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3047335" y="4799156"/>
              <a:ext cx="7764859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36576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Hoa hẹn em học xong sẽ đưa em đi sang bà ngoại. Học xong hai chị em đi sang bà chơi.</a:t>
              </a:r>
              <a:endPara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717431" y="1080353"/>
            <a:ext cx="8757138" cy="1312831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Hành động nào là chưa giữ lời hứa</a:t>
            </a:r>
            <a:endParaRPr kumimoji="0" lang="en-US" altLang="zh-CN" sz="3600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26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073" y="269271"/>
            <a:ext cx="292023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39" y="1242979"/>
            <a:ext cx="7340220" cy="3535986"/>
          </a:xfrm>
          <a:prstGeom prst="rect">
            <a:avLst/>
          </a:prstGeom>
        </p:spPr>
      </p:pic>
      <p:pic>
        <p:nvPicPr>
          <p:cNvPr id="2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6120A44C-72D3-5846-E2D9-49EA71205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220" y="2811780"/>
            <a:ext cx="4909589" cy="398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16051" t="13178"/>
          <a:stretch/>
        </p:blipFill>
        <p:spPr>
          <a:xfrm>
            <a:off x="0" y="120461"/>
            <a:ext cx="2638237" cy="21782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/>
        </p:blipFill>
        <p:spPr>
          <a:xfrm>
            <a:off x="9121140" y="2210116"/>
            <a:ext cx="2408161" cy="4663422"/>
          </a:xfrm>
          <a:prstGeom prst="rect">
            <a:avLst/>
          </a:prstGeom>
        </p:spPr>
      </p:pic>
      <p:sp>
        <p:nvSpPr>
          <p:cNvPr id="14" name="矩形 26">
            <a:extLst>
              <a:ext uri="{FF2B5EF4-FFF2-40B4-BE49-F238E27FC236}">
                <a16:creationId xmlns:a16="http://schemas.microsoft.com/office/drawing/2014/main" id="{C3465FEE-B797-4DD0-BA9C-DFD0887F44B9}"/>
              </a:ext>
            </a:extLst>
          </p:cNvPr>
          <p:cNvSpPr/>
          <p:nvPr/>
        </p:nvSpPr>
        <p:spPr>
          <a:xfrm flipV="1">
            <a:off x="2947354" y="5043278"/>
            <a:ext cx="6297293" cy="45719"/>
          </a:xfrm>
          <a:prstGeom prst="rect">
            <a:avLst/>
          </a:prstGeom>
          <a:solidFill>
            <a:srgbClr val="F88F96"/>
          </a:solidFill>
          <a:ln>
            <a:solidFill>
              <a:srgbClr val="F8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44157" y="259735"/>
            <a:ext cx="3280996" cy="3277090"/>
            <a:chOff x="644157" y="259735"/>
            <a:chExt cx="3280996" cy="3277090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7FA20E34-C46A-436C-BEAE-E93AC63CC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157" y="259735"/>
              <a:ext cx="3280996" cy="32770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754" y="1213591"/>
              <a:ext cx="1609483" cy="16033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2C137AC-4C13-C955-76F6-0EB8738DA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498" y="5155269"/>
            <a:ext cx="2365453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E4E5C-043D-0998-61B3-3E456EC22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665" y="2919448"/>
            <a:ext cx="9271392" cy="188115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344E93C-763F-2CD2-6BF4-1B1A475D5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156591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5" y="139445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080" y="3920490"/>
            <a:ext cx="2752725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055" y="4091940"/>
            <a:ext cx="2771775" cy="23241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4E8120-4C85-4F62-0AD4-1BFC2630D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BCA39-B009-A839-934F-6CFA88A63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2B318D9-1D02-F17A-FF1B-823C561F758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Google Shape;3485;p74">
            <a:extLst>
              <a:ext uri="{FF2B5EF4-FFF2-40B4-BE49-F238E27FC236}">
                <a16:creationId xmlns:a16="http://schemas.microsoft.com/office/drawing/2014/main" id="{82C4C3E8-D69B-299A-8D7C-D391A8448BB9}"/>
              </a:ext>
            </a:extLst>
          </p:cNvPr>
          <p:cNvSpPr/>
          <p:nvPr/>
        </p:nvSpPr>
        <p:spPr>
          <a:xfrm>
            <a:off x="1120141" y="1583054"/>
            <a:ext cx="6930390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Google Shape;3485;p74">
            <a:extLst>
              <a:ext uri="{FF2B5EF4-FFF2-40B4-BE49-F238E27FC236}">
                <a16:creationId xmlns:a16="http://schemas.microsoft.com/office/drawing/2014/main" id="{FB5FC02B-B2BD-3926-004F-1653CBE9AEED}"/>
              </a:ext>
            </a:extLst>
          </p:cNvPr>
          <p:cNvSpPr/>
          <p:nvPr/>
        </p:nvSpPr>
        <p:spPr>
          <a:xfrm>
            <a:off x="742951" y="3097529"/>
            <a:ext cx="7277100" cy="187452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nào chưa giữ lời hứa?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3B85FF9C-8E17-C0D1-A25D-25B0A2AE3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144" y="2331721"/>
            <a:ext cx="452628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9757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là người biết giữ lời hứa, vì bạn đã hứa nấu cơm giúp mẹ nên từ chối không đi dá cầu với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FC23C8-5F56-4871-87C6-FD167CC5B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41" y="1943100"/>
            <a:ext cx="4868084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E9E080-7A0C-86E0-F87F-78339D496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503</Words>
  <Application>Microsoft Office PowerPoint</Application>
  <PresentationFormat>Widescreen</PresentationFormat>
  <Paragraphs>41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Georgia</vt:lpstr>
      <vt:lpstr>Times New Roman</vt:lpstr>
      <vt:lpstr>思源黑体 CN</vt:lpstr>
      <vt:lpstr>思源黑体 CN Medium</vt:lpstr>
      <vt:lpstr>思源黑体 CN Regular</vt:lpstr>
      <vt:lpstr>Office 主题​​</vt:lpstr>
      <vt:lpstr>1_Simple Light</vt:lpstr>
      <vt:lpstr>Office 主题</vt:lpstr>
      <vt:lpstr>1_Office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54</cp:revision>
  <dcterms:created xsi:type="dcterms:W3CDTF">2022-09-14T00:16:58Z</dcterms:created>
  <dcterms:modified xsi:type="dcterms:W3CDTF">2026-01-11T08:05:11Z</dcterms:modified>
</cp:coreProperties>
</file>