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67" r:id="rId2"/>
    <p:sldId id="4007" r:id="rId3"/>
    <p:sldId id="402" r:id="rId4"/>
    <p:sldId id="4008" r:id="rId5"/>
    <p:sldId id="259" r:id="rId6"/>
    <p:sldId id="405" r:id="rId7"/>
    <p:sldId id="4009" r:id="rId8"/>
    <p:sldId id="4013" r:id="rId9"/>
    <p:sldId id="407" r:id="rId10"/>
    <p:sldId id="4010" r:id="rId11"/>
    <p:sldId id="408" r:id="rId12"/>
    <p:sldId id="4014" r:id="rId13"/>
    <p:sldId id="4011" r:id="rId14"/>
    <p:sldId id="411" r:id="rId15"/>
    <p:sldId id="404" r:id="rId16"/>
    <p:sldId id="4016" r:id="rId17"/>
    <p:sldId id="4012" r:id="rId18"/>
    <p:sldId id="406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Nunito Black" panose="020B0604020202020204" charset="0"/>
      <p:bold r:id="rId25"/>
      <p:boldItalic r:id="rId26"/>
    </p:embeddedFont>
    <p:embeddedFont>
      <p:font typeface="Baloo 2 SemiBold" panose="020B0604020202020204" charset="0"/>
      <p:bold r:id="rId27"/>
    </p:embeddedFont>
    <p:embeddedFont>
      <p:font typeface="#9Slide03 AmpleSoft Bold" panose="020B0604020202020204" charset="0"/>
      <p:regular r:id="rId28"/>
    </p:embeddedFont>
    <p:embeddedFont>
      <p:font typeface="Sigmar One" panose="020B0604020202020204" charset="0"/>
      <p:regular r:id="rId29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C532"/>
    <a:srgbClr val="57C7D4"/>
    <a:srgbClr val="EAF9FF"/>
    <a:srgbClr val="FF6699"/>
    <a:srgbClr val="F46F18"/>
    <a:srgbClr val="40AFB9"/>
    <a:srgbClr val="F9A72D"/>
    <a:srgbClr val="F26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>
        <p:scale>
          <a:sx n="80" d="100"/>
          <a:sy n="80" d="100"/>
        </p:scale>
        <p:origin x="112" y="-220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901E1-B417-49B7-ABE7-215ED8F52B1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D8CB4-1A51-4DC1-B8DD-8DB19416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1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A678-8BA6-43DB-93D7-22AF9BBE8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4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Khởi</a:t>
            </a:r>
            <a:r>
              <a:rPr lang="en-US" sz="64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endParaRPr lang="en-US" sz="64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65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74A970-09EC-279A-465D-F7F6D2F61C2E}"/>
              </a:ext>
            </a:extLst>
          </p:cNvPr>
          <p:cNvSpPr txBox="1"/>
          <p:nvPr/>
        </p:nvSpPr>
        <p:spPr>
          <a:xfrm>
            <a:off x="457200" y="304800"/>
            <a:ext cx="10059890" cy="1510249"/>
          </a:xfrm>
          <a:prstGeom prst="round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Lúp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xúp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 Ở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liền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nhau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thấp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sàn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sàn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như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nhau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FD6821F-4A25-4D80-C206-E6ADB7EA6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1" r="9628" b="1"/>
          <a:stretch/>
        </p:blipFill>
        <p:spPr bwMode="auto">
          <a:xfrm>
            <a:off x="533400" y="2133601"/>
            <a:ext cx="3962400" cy="3505200"/>
          </a:xfrm>
          <a:custGeom>
            <a:avLst/>
            <a:gdLst/>
            <a:ahLst/>
            <a:cxnLst/>
            <a:rect l="l" t="t" r="r" b="b"/>
            <a:pathLst>
              <a:path w="3177536" h="2647074">
                <a:moveTo>
                  <a:pt x="406152" y="0"/>
                </a:moveTo>
                <a:lnTo>
                  <a:pt x="2771384" y="0"/>
                </a:lnTo>
                <a:lnTo>
                  <a:pt x="2814739" y="47702"/>
                </a:lnTo>
                <a:cubicBezTo>
                  <a:pt x="3041386" y="322335"/>
                  <a:pt x="3177536" y="674421"/>
                  <a:pt x="3177536" y="1058306"/>
                </a:cubicBezTo>
                <a:cubicBezTo>
                  <a:pt x="3177536" y="1935759"/>
                  <a:pt x="2466220" y="2647074"/>
                  <a:pt x="1588768" y="2647074"/>
                </a:cubicBezTo>
                <a:cubicBezTo>
                  <a:pt x="711315" y="2647074"/>
                  <a:pt x="0" y="1935759"/>
                  <a:pt x="0" y="1058306"/>
                </a:cubicBezTo>
                <a:cubicBezTo>
                  <a:pt x="0" y="674421"/>
                  <a:pt x="136150" y="322335"/>
                  <a:pt x="362797" y="477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ỹ thuật trồng cây bụi, cây công trình phát triển mạnh">
            <a:extLst>
              <a:ext uri="{FF2B5EF4-FFF2-40B4-BE49-F238E27FC236}">
                <a16:creationId xmlns:a16="http://schemas.microsoft.com/office/drawing/2014/main" id="{150444FF-D8C0-335B-C51C-C8219FF22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r="9610" b="4"/>
          <a:stretch/>
        </p:blipFill>
        <p:spPr bwMode="auto">
          <a:xfrm>
            <a:off x="6324600" y="2133600"/>
            <a:ext cx="4192490" cy="3735161"/>
          </a:xfrm>
          <a:custGeom>
            <a:avLst/>
            <a:gdLst/>
            <a:ahLst/>
            <a:cxnLst/>
            <a:rect l="l" t="t" r="r" b="b"/>
            <a:pathLst>
              <a:path w="4773089" h="4544235">
                <a:moveTo>
                  <a:pt x="2386544" y="0"/>
                </a:moveTo>
                <a:cubicBezTo>
                  <a:pt x="3704596" y="0"/>
                  <a:pt x="4773089" y="1068494"/>
                  <a:pt x="4773089" y="2386545"/>
                </a:cubicBezTo>
                <a:cubicBezTo>
                  <a:pt x="4773089" y="3292705"/>
                  <a:pt x="4268059" y="4080910"/>
                  <a:pt x="3524113" y="4485046"/>
                </a:cubicBezTo>
                <a:lnTo>
                  <a:pt x="3401244" y="4544235"/>
                </a:lnTo>
                <a:lnTo>
                  <a:pt x="1371845" y="4544235"/>
                </a:lnTo>
                <a:lnTo>
                  <a:pt x="1248976" y="4485046"/>
                </a:lnTo>
                <a:cubicBezTo>
                  <a:pt x="505030" y="4080910"/>
                  <a:pt x="0" y="3292705"/>
                  <a:pt x="0" y="2386545"/>
                </a:cubicBezTo>
                <a:cubicBezTo>
                  <a:pt x="0" y="1068494"/>
                  <a:pt x="1068494" y="0"/>
                  <a:pt x="23865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12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4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0" name="Picture 4" descr="Cây Lạc Tiên chữa mất ngủ hiệu quả Phòng khám Đông y Phúc Thành">
            <a:extLst>
              <a:ext uri="{FF2B5EF4-FFF2-40B4-BE49-F238E27FC236}">
                <a16:creationId xmlns:a16="http://schemas.microsoft.com/office/drawing/2014/main" id="{1552621B-7C89-7D7D-5BFE-921F2E51A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r="971"/>
          <a:stretch/>
        </p:blipFill>
        <p:spPr bwMode="auto">
          <a:xfrm>
            <a:off x="75427" y="0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ướng dẫn cách trồng và chăm sóc cây lạc tiên | Kỹ thuật nuôi trồng">
            <a:extLst>
              <a:ext uri="{FF2B5EF4-FFF2-40B4-BE49-F238E27FC236}">
                <a16:creationId xmlns:a16="http://schemas.microsoft.com/office/drawing/2014/main" id="{BF579C71-1AA3-41D6-5551-43CBC4F36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7" r="8392" b="2"/>
          <a:stretch/>
        </p:blipFill>
        <p:spPr bwMode="auto">
          <a:xfrm>
            <a:off x="8078923" y="76200"/>
            <a:ext cx="4166726" cy="3681631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noFill/>
          <a:ln w="158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F845CF-7505-70C9-7F26-364D07AC8277}"/>
              </a:ext>
            </a:extLst>
          </p:cNvPr>
          <p:cNvSpPr txBox="1"/>
          <p:nvPr/>
        </p:nvSpPr>
        <p:spPr>
          <a:xfrm>
            <a:off x="150834" y="5751091"/>
            <a:ext cx="11858470" cy="1055608"/>
          </a:xfrm>
          <a:prstGeom prst="roundRect">
            <a:avLst/>
          </a:prstGeom>
          <a:solidFill>
            <a:schemeClr val="bg1"/>
          </a:solidFill>
          <a:effectLst>
            <a:reflection blurRad="6350" stA="50000" endA="300" endPos="90000" dir="5400000" sy="-100000" algn="bl" rotWithShape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Cây lạc tiên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: từ chỉ một loại cây dây leo, mọc leo, lá hình tim, hoa mọc ở kẽ lá, quả mọng.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970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81718" y="671852"/>
            <a:ext cx="11938270" cy="6231493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đưa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nằm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vắt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vẻo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lưng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đồi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mấp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mô. Hai bên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lúp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xúp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bụi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cỏ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tiên.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 ra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quanh năm.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luôn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phảng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phất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mùi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Bọn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lớp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hay tranh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thủ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để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vừa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vừa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nhấm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nháp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đoạn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như buông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mình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xuống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đồi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thi xem ai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chạy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nhanh hơn.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bên tai.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Đất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dưới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xốp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như bông,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thỉnh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thoảng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viên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đá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dăm hay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viên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sỏi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nhói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gan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mùa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mưa,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lầy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lội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trơn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trượt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Để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khỏi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tháo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phăng đôi 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nhựa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bước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bằng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cách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bấm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mười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đầu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ngón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xuống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Đôi khi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chúng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phải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cắt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qua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vầu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nứa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nhiều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khúc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ngập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nước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giáo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người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xuôi.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lẫn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trò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trên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Ấy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do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nhiều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hôm mưa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rét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đón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chúng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lớp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chẳng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nghỉ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buổi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502422" y="467037"/>
            <a:ext cx="5715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Con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đường</a:t>
            </a: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đến</a:t>
            </a: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trường</a:t>
            </a:r>
            <a:endParaRPr kumimoji="0" lang="en-US" sz="3200" b="0" i="0" u="none" strike="noStrike" kern="1200" cap="none" spc="-13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3287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ấp Phối đá Dăm Dmax 37.5 Là Gì: Tiêu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1"/>
            <a:ext cx="4953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iettel Construc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4A970-09EC-279A-465D-F7F6D2F61C2E}"/>
              </a:ext>
            </a:extLst>
          </p:cNvPr>
          <p:cNvSpPr txBox="1"/>
          <p:nvPr/>
        </p:nvSpPr>
        <p:spPr>
          <a:xfrm>
            <a:off x="457200" y="304800"/>
            <a:ext cx="5562600" cy="2362200"/>
          </a:xfrm>
          <a:prstGeom prst="round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4200" noProof="0" dirty="0" smtClean="0">
                <a:solidFill>
                  <a:srgbClr val="FF0000"/>
                </a:solidFill>
                <a:latin typeface="Nunito Black" pitchFamily="2" charset="0"/>
              </a:rPr>
              <a:t>Đá dăm: Là vật liệu xây dựng được tạo ra bằng cách nghiền nhỏ các khối đá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8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ùa vầu xứ Tuyên">
            <a:extLst>
              <a:ext uri="{FF2B5EF4-FFF2-40B4-BE49-F238E27FC236}">
                <a16:creationId xmlns:a16="http://schemas.microsoft.com/office/drawing/2014/main" id="{21F75DA4-3D8C-5675-E830-222D9298F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 r="1" b="1"/>
          <a:stretch/>
        </p:blipFill>
        <p:spPr bwMode="auto">
          <a:xfrm>
            <a:off x="3024112" y="983227"/>
            <a:ext cx="9167888" cy="5874772"/>
          </a:xfrm>
          <a:custGeom>
            <a:avLst/>
            <a:gdLst/>
            <a:ahLst/>
            <a:cxnLst/>
            <a:rect l="l" t="t" r="r" b="b"/>
            <a:pathLst>
              <a:path w="9167888" h="5874772">
                <a:moveTo>
                  <a:pt x="3607511" y="0"/>
                </a:moveTo>
                <a:cubicBezTo>
                  <a:pt x="3607511" y="0"/>
                  <a:pt x="3607511" y="0"/>
                  <a:pt x="9067534" y="0"/>
                </a:cubicBezTo>
                <a:lnTo>
                  <a:pt x="9167888" y="7923"/>
                </a:lnTo>
                <a:lnTo>
                  <a:pt x="9167888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oát nghèo ở huyện Quan Sơn, tỉnh Thanh Hóa">
            <a:extLst>
              <a:ext uri="{FF2B5EF4-FFF2-40B4-BE49-F238E27FC236}">
                <a16:creationId xmlns:a16="http://schemas.microsoft.com/office/drawing/2014/main" id="{B71B5320-C0AC-1983-8FCC-C6A2DB554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2" r="10048" b="1"/>
          <a:stretch/>
        </p:blipFill>
        <p:spPr bwMode="auto">
          <a:xfrm>
            <a:off x="3" y="2"/>
            <a:ext cx="5754962" cy="5334737"/>
          </a:xfrm>
          <a:custGeom>
            <a:avLst/>
            <a:gdLst/>
            <a:ahLst/>
            <a:cxnLst/>
            <a:rect l="l" t="t" r="r" b="b"/>
            <a:pathLst>
              <a:path w="5754962" h="5334737"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9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62826C-E0EB-6891-CD4E-E41FB103FE46}"/>
              </a:ext>
            </a:extLst>
          </p:cNvPr>
          <p:cNvSpPr txBox="1"/>
          <p:nvPr/>
        </p:nvSpPr>
        <p:spPr>
          <a:xfrm>
            <a:off x="229845" y="5568565"/>
            <a:ext cx="11962155" cy="1055608"/>
          </a:xfrm>
          <a:prstGeom prst="roundRect">
            <a:avLst/>
          </a:prstGeom>
          <a:solidFill>
            <a:schemeClr val="bg1"/>
          </a:solidFill>
          <a:effectLst>
            <a:reflection blurRad="6350" stA="50000" endA="300" endPos="550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Vầu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tre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 to,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mỏng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rắn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1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8B5E15F2-4C53-7B7F-56E1-F18F1FCBB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7" b="21052"/>
          <a:stretch/>
        </p:blipFill>
        <p:spPr>
          <a:xfrm>
            <a:off x="104746" y="74961"/>
            <a:ext cx="12191980" cy="253763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239844" y="3752850"/>
            <a:ext cx="11469552" cy="2452687"/>
          </a:xfrm>
          <a:custGeom>
            <a:avLst/>
            <a:gdLst>
              <a:gd name="connsiteX0" fmla="*/ 0 w 11297587"/>
              <a:gd name="connsiteY0" fmla="*/ 0 h 2308324"/>
              <a:gd name="connsiteX1" fmla="*/ 325636 w 11297587"/>
              <a:gd name="connsiteY1" fmla="*/ 0 h 2308324"/>
              <a:gd name="connsiteX2" fmla="*/ 1216152 w 11297587"/>
              <a:gd name="connsiteY2" fmla="*/ 0 h 2308324"/>
              <a:gd name="connsiteX3" fmla="*/ 1541788 w 11297587"/>
              <a:gd name="connsiteY3" fmla="*/ 0 h 2308324"/>
              <a:gd name="connsiteX4" fmla="*/ 2432304 w 11297587"/>
              <a:gd name="connsiteY4" fmla="*/ 0 h 2308324"/>
              <a:gd name="connsiteX5" fmla="*/ 3209844 w 11297587"/>
              <a:gd name="connsiteY5" fmla="*/ 0 h 2308324"/>
              <a:gd name="connsiteX6" fmla="*/ 3648456 w 11297587"/>
              <a:gd name="connsiteY6" fmla="*/ 0 h 2308324"/>
              <a:gd name="connsiteX7" fmla="*/ 4087068 w 11297587"/>
              <a:gd name="connsiteY7" fmla="*/ 0 h 2308324"/>
              <a:gd name="connsiteX8" fmla="*/ 4977584 w 11297587"/>
              <a:gd name="connsiteY8" fmla="*/ 0 h 2308324"/>
              <a:gd name="connsiteX9" fmla="*/ 5642148 w 11297587"/>
              <a:gd name="connsiteY9" fmla="*/ 0 h 2308324"/>
              <a:gd name="connsiteX10" fmla="*/ 6306712 w 11297587"/>
              <a:gd name="connsiteY10" fmla="*/ 0 h 2308324"/>
              <a:gd name="connsiteX11" fmla="*/ 7084252 w 11297587"/>
              <a:gd name="connsiteY11" fmla="*/ 0 h 2308324"/>
              <a:gd name="connsiteX12" fmla="*/ 7861791 w 11297587"/>
              <a:gd name="connsiteY12" fmla="*/ 0 h 2308324"/>
              <a:gd name="connsiteX13" fmla="*/ 8187428 w 11297587"/>
              <a:gd name="connsiteY13" fmla="*/ 0 h 2308324"/>
              <a:gd name="connsiteX14" fmla="*/ 8851992 w 11297587"/>
              <a:gd name="connsiteY14" fmla="*/ 0 h 2308324"/>
              <a:gd name="connsiteX15" fmla="*/ 9629532 w 11297587"/>
              <a:gd name="connsiteY15" fmla="*/ 0 h 2308324"/>
              <a:gd name="connsiteX16" fmla="*/ 10181120 w 11297587"/>
              <a:gd name="connsiteY16" fmla="*/ 0 h 2308324"/>
              <a:gd name="connsiteX17" fmla="*/ 11297587 w 11297587"/>
              <a:gd name="connsiteY17" fmla="*/ 0 h 2308324"/>
              <a:gd name="connsiteX18" fmla="*/ 11297587 w 11297587"/>
              <a:gd name="connsiteY18" fmla="*/ 600164 h 2308324"/>
              <a:gd name="connsiteX19" fmla="*/ 11297587 w 11297587"/>
              <a:gd name="connsiteY19" fmla="*/ 1223412 h 2308324"/>
              <a:gd name="connsiteX20" fmla="*/ 11297587 w 11297587"/>
              <a:gd name="connsiteY20" fmla="*/ 1777409 h 2308324"/>
              <a:gd name="connsiteX21" fmla="*/ 11297587 w 11297587"/>
              <a:gd name="connsiteY21" fmla="*/ 2308324 h 2308324"/>
              <a:gd name="connsiteX22" fmla="*/ 10407071 w 11297587"/>
              <a:gd name="connsiteY22" fmla="*/ 2308324 h 2308324"/>
              <a:gd name="connsiteX23" fmla="*/ 10081435 w 11297587"/>
              <a:gd name="connsiteY23" fmla="*/ 2308324 h 2308324"/>
              <a:gd name="connsiteX24" fmla="*/ 9529847 w 11297587"/>
              <a:gd name="connsiteY24" fmla="*/ 2308324 h 2308324"/>
              <a:gd name="connsiteX25" fmla="*/ 9204211 w 11297587"/>
              <a:gd name="connsiteY25" fmla="*/ 2308324 h 2308324"/>
              <a:gd name="connsiteX26" fmla="*/ 8765598 w 11297587"/>
              <a:gd name="connsiteY26" fmla="*/ 2308324 h 2308324"/>
              <a:gd name="connsiteX27" fmla="*/ 8101034 w 11297587"/>
              <a:gd name="connsiteY27" fmla="*/ 2308324 h 2308324"/>
              <a:gd name="connsiteX28" fmla="*/ 7775398 w 11297587"/>
              <a:gd name="connsiteY28" fmla="*/ 2308324 h 2308324"/>
              <a:gd name="connsiteX29" fmla="*/ 7110834 w 11297587"/>
              <a:gd name="connsiteY29" fmla="*/ 2308324 h 2308324"/>
              <a:gd name="connsiteX30" fmla="*/ 6446270 w 11297587"/>
              <a:gd name="connsiteY30" fmla="*/ 2308324 h 2308324"/>
              <a:gd name="connsiteX31" fmla="*/ 6007658 w 11297587"/>
              <a:gd name="connsiteY31" fmla="*/ 2308324 h 2308324"/>
              <a:gd name="connsiteX32" fmla="*/ 5117142 w 11297587"/>
              <a:gd name="connsiteY32" fmla="*/ 2308324 h 2308324"/>
              <a:gd name="connsiteX33" fmla="*/ 4452578 w 11297587"/>
              <a:gd name="connsiteY33" fmla="*/ 2308324 h 2308324"/>
              <a:gd name="connsiteX34" fmla="*/ 4126942 w 11297587"/>
              <a:gd name="connsiteY34" fmla="*/ 2308324 h 2308324"/>
              <a:gd name="connsiteX35" fmla="*/ 3575354 w 11297587"/>
              <a:gd name="connsiteY35" fmla="*/ 2308324 h 2308324"/>
              <a:gd name="connsiteX36" fmla="*/ 3023766 w 11297587"/>
              <a:gd name="connsiteY36" fmla="*/ 2308324 h 2308324"/>
              <a:gd name="connsiteX37" fmla="*/ 2359202 w 11297587"/>
              <a:gd name="connsiteY37" fmla="*/ 2308324 h 2308324"/>
              <a:gd name="connsiteX38" fmla="*/ 2033566 w 11297587"/>
              <a:gd name="connsiteY38" fmla="*/ 2308324 h 2308324"/>
              <a:gd name="connsiteX39" fmla="*/ 1594953 w 11297587"/>
              <a:gd name="connsiteY39" fmla="*/ 2308324 h 2308324"/>
              <a:gd name="connsiteX40" fmla="*/ 817414 w 11297587"/>
              <a:gd name="connsiteY40" fmla="*/ 2308324 h 2308324"/>
              <a:gd name="connsiteX41" fmla="*/ 0 w 11297587"/>
              <a:gd name="connsiteY41" fmla="*/ 2308324 h 2308324"/>
              <a:gd name="connsiteX42" fmla="*/ 0 w 11297587"/>
              <a:gd name="connsiteY42" fmla="*/ 1777409 h 2308324"/>
              <a:gd name="connsiteX43" fmla="*/ 0 w 11297587"/>
              <a:gd name="connsiteY43" fmla="*/ 1223412 h 2308324"/>
              <a:gd name="connsiteX44" fmla="*/ 0 w 11297587"/>
              <a:gd name="connsiteY44" fmla="*/ 669414 h 2308324"/>
              <a:gd name="connsiteX45" fmla="*/ 0 w 11297587"/>
              <a:gd name="connsiteY45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297587" h="2308324" extrusionOk="0">
                <a:moveTo>
                  <a:pt x="0" y="0"/>
                </a:moveTo>
                <a:cubicBezTo>
                  <a:pt x="96368" y="13560"/>
                  <a:pt x="233793" y="-6295"/>
                  <a:pt x="325636" y="0"/>
                </a:cubicBezTo>
                <a:cubicBezTo>
                  <a:pt x="417479" y="6295"/>
                  <a:pt x="857694" y="33974"/>
                  <a:pt x="1216152" y="0"/>
                </a:cubicBezTo>
                <a:cubicBezTo>
                  <a:pt x="1574610" y="-33974"/>
                  <a:pt x="1469952" y="10510"/>
                  <a:pt x="1541788" y="0"/>
                </a:cubicBezTo>
                <a:cubicBezTo>
                  <a:pt x="1613624" y="-10510"/>
                  <a:pt x="2047162" y="-12990"/>
                  <a:pt x="2432304" y="0"/>
                </a:cubicBezTo>
                <a:cubicBezTo>
                  <a:pt x="2817446" y="12990"/>
                  <a:pt x="2860142" y="-30938"/>
                  <a:pt x="3209844" y="0"/>
                </a:cubicBezTo>
                <a:cubicBezTo>
                  <a:pt x="3559546" y="30938"/>
                  <a:pt x="3521715" y="17382"/>
                  <a:pt x="3648456" y="0"/>
                </a:cubicBezTo>
                <a:cubicBezTo>
                  <a:pt x="3775197" y="-17382"/>
                  <a:pt x="3949307" y="19626"/>
                  <a:pt x="4087068" y="0"/>
                </a:cubicBezTo>
                <a:cubicBezTo>
                  <a:pt x="4224829" y="-19626"/>
                  <a:pt x="4752063" y="8734"/>
                  <a:pt x="4977584" y="0"/>
                </a:cubicBezTo>
                <a:cubicBezTo>
                  <a:pt x="5203105" y="-8734"/>
                  <a:pt x="5485452" y="-16789"/>
                  <a:pt x="5642148" y="0"/>
                </a:cubicBezTo>
                <a:cubicBezTo>
                  <a:pt x="5798844" y="16789"/>
                  <a:pt x="6162573" y="25205"/>
                  <a:pt x="6306712" y="0"/>
                </a:cubicBezTo>
                <a:cubicBezTo>
                  <a:pt x="6450851" y="-25205"/>
                  <a:pt x="6925849" y="-27714"/>
                  <a:pt x="7084252" y="0"/>
                </a:cubicBezTo>
                <a:cubicBezTo>
                  <a:pt x="7242655" y="27714"/>
                  <a:pt x="7620844" y="30885"/>
                  <a:pt x="7861791" y="0"/>
                </a:cubicBezTo>
                <a:cubicBezTo>
                  <a:pt x="8102738" y="-30885"/>
                  <a:pt x="8073221" y="-5628"/>
                  <a:pt x="8187428" y="0"/>
                </a:cubicBezTo>
                <a:cubicBezTo>
                  <a:pt x="8301635" y="5628"/>
                  <a:pt x="8554543" y="23843"/>
                  <a:pt x="8851992" y="0"/>
                </a:cubicBezTo>
                <a:cubicBezTo>
                  <a:pt x="9149441" y="-23843"/>
                  <a:pt x="9258085" y="35870"/>
                  <a:pt x="9629532" y="0"/>
                </a:cubicBezTo>
                <a:cubicBezTo>
                  <a:pt x="10000979" y="-35870"/>
                  <a:pt x="10063597" y="-7897"/>
                  <a:pt x="10181120" y="0"/>
                </a:cubicBezTo>
                <a:cubicBezTo>
                  <a:pt x="10298643" y="7897"/>
                  <a:pt x="11018174" y="-34779"/>
                  <a:pt x="11297587" y="0"/>
                </a:cubicBezTo>
                <a:cubicBezTo>
                  <a:pt x="11302411" y="222565"/>
                  <a:pt x="11290286" y="470179"/>
                  <a:pt x="11297587" y="600164"/>
                </a:cubicBezTo>
                <a:cubicBezTo>
                  <a:pt x="11304888" y="730149"/>
                  <a:pt x="11304267" y="1071980"/>
                  <a:pt x="11297587" y="1223412"/>
                </a:cubicBezTo>
                <a:cubicBezTo>
                  <a:pt x="11290907" y="1374844"/>
                  <a:pt x="11312938" y="1569841"/>
                  <a:pt x="11297587" y="1777409"/>
                </a:cubicBezTo>
                <a:cubicBezTo>
                  <a:pt x="11282236" y="1984977"/>
                  <a:pt x="11272066" y="2163411"/>
                  <a:pt x="11297587" y="2308324"/>
                </a:cubicBezTo>
                <a:cubicBezTo>
                  <a:pt x="11038908" y="2303061"/>
                  <a:pt x="10830824" y="2293447"/>
                  <a:pt x="10407071" y="2308324"/>
                </a:cubicBezTo>
                <a:cubicBezTo>
                  <a:pt x="9983318" y="2323201"/>
                  <a:pt x="10230012" y="2293695"/>
                  <a:pt x="10081435" y="2308324"/>
                </a:cubicBezTo>
                <a:cubicBezTo>
                  <a:pt x="9932858" y="2322953"/>
                  <a:pt x="9655793" y="2283249"/>
                  <a:pt x="9529847" y="2308324"/>
                </a:cubicBezTo>
                <a:cubicBezTo>
                  <a:pt x="9403901" y="2333399"/>
                  <a:pt x="9289972" y="2319386"/>
                  <a:pt x="9204211" y="2308324"/>
                </a:cubicBezTo>
                <a:cubicBezTo>
                  <a:pt x="9118450" y="2297262"/>
                  <a:pt x="8856146" y="2301331"/>
                  <a:pt x="8765598" y="2308324"/>
                </a:cubicBezTo>
                <a:cubicBezTo>
                  <a:pt x="8675050" y="2315317"/>
                  <a:pt x="8368147" y="2297638"/>
                  <a:pt x="8101034" y="2308324"/>
                </a:cubicBezTo>
                <a:cubicBezTo>
                  <a:pt x="7833921" y="2319010"/>
                  <a:pt x="7923895" y="2318014"/>
                  <a:pt x="7775398" y="2308324"/>
                </a:cubicBezTo>
                <a:cubicBezTo>
                  <a:pt x="7626901" y="2298634"/>
                  <a:pt x="7326543" y="2294003"/>
                  <a:pt x="7110834" y="2308324"/>
                </a:cubicBezTo>
                <a:cubicBezTo>
                  <a:pt x="6895125" y="2322645"/>
                  <a:pt x="6754409" y="2296781"/>
                  <a:pt x="6446270" y="2308324"/>
                </a:cubicBezTo>
                <a:cubicBezTo>
                  <a:pt x="6138131" y="2319867"/>
                  <a:pt x="6103601" y="2310649"/>
                  <a:pt x="6007658" y="2308324"/>
                </a:cubicBezTo>
                <a:cubicBezTo>
                  <a:pt x="5911715" y="2305999"/>
                  <a:pt x="5414640" y="2335195"/>
                  <a:pt x="5117142" y="2308324"/>
                </a:cubicBezTo>
                <a:cubicBezTo>
                  <a:pt x="4819644" y="2281453"/>
                  <a:pt x="4784165" y="2286654"/>
                  <a:pt x="4452578" y="2308324"/>
                </a:cubicBezTo>
                <a:cubicBezTo>
                  <a:pt x="4120991" y="2329994"/>
                  <a:pt x="4218219" y="2320045"/>
                  <a:pt x="4126942" y="2308324"/>
                </a:cubicBezTo>
                <a:cubicBezTo>
                  <a:pt x="4035665" y="2296603"/>
                  <a:pt x="3748411" y="2326572"/>
                  <a:pt x="3575354" y="2308324"/>
                </a:cubicBezTo>
                <a:cubicBezTo>
                  <a:pt x="3402297" y="2290076"/>
                  <a:pt x="3222673" y="2314336"/>
                  <a:pt x="3023766" y="2308324"/>
                </a:cubicBezTo>
                <a:cubicBezTo>
                  <a:pt x="2824859" y="2302312"/>
                  <a:pt x="2541645" y="2304325"/>
                  <a:pt x="2359202" y="2308324"/>
                </a:cubicBezTo>
                <a:cubicBezTo>
                  <a:pt x="2176759" y="2312323"/>
                  <a:pt x="2172865" y="2302886"/>
                  <a:pt x="2033566" y="2308324"/>
                </a:cubicBezTo>
                <a:cubicBezTo>
                  <a:pt x="1894267" y="2313762"/>
                  <a:pt x="1740927" y="2292361"/>
                  <a:pt x="1594953" y="2308324"/>
                </a:cubicBezTo>
                <a:cubicBezTo>
                  <a:pt x="1448979" y="2324287"/>
                  <a:pt x="986228" y="2342997"/>
                  <a:pt x="817414" y="2308324"/>
                </a:cubicBezTo>
                <a:cubicBezTo>
                  <a:pt x="648600" y="2273651"/>
                  <a:pt x="226890" y="2343930"/>
                  <a:pt x="0" y="2308324"/>
                </a:cubicBezTo>
                <a:cubicBezTo>
                  <a:pt x="15885" y="2088656"/>
                  <a:pt x="19462" y="1889489"/>
                  <a:pt x="0" y="1777409"/>
                </a:cubicBezTo>
                <a:cubicBezTo>
                  <a:pt x="-19462" y="1665329"/>
                  <a:pt x="-16354" y="1358964"/>
                  <a:pt x="0" y="1223412"/>
                </a:cubicBezTo>
                <a:cubicBezTo>
                  <a:pt x="16354" y="1087860"/>
                  <a:pt x="22189" y="812992"/>
                  <a:pt x="0" y="669414"/>
                </a:cubicBezTo>
                <a:cubicBezTo>
                  <a:pt x="-22189" y="525836"/>
                  <a:pt x="11222" y="232603"/>
                  <a:pt x="0" y="0"/>
                </a:cubicBezTo>
                <a:close/>
              </a:path>
            </a:pathLst>
          </a:cu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10820400" y="4191000"/>
            <a:ext cx="119794" cy="42881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1760707" y="5631276"/>
            <a:ext cx="119794" cy="42881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1700810" y="5638799"/>
            <a:ext cx="119794" cy="42881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3886200" y="4876800"/>
            <a:ext cx="119794" cy="42881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972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81718" y="671852"/>
            <a:ext cx="11938270" cy="6231493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đưa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nằm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vắt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vẻo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lưng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đồi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mấp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mô. Hai bên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lúp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xúp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bụi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cỏ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tiên.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 ra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quanh năm.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luôn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phảng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phất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mùi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Bọn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lớp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hay tranh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thủ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để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vừa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vừa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nhấm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nháp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đoạn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như buông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mình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xuống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đồi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thi xem ai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chạy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nhanh hơn.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bên tai.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Đất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dưới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xốp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như bông,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thỉnh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thoảng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viên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đá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dăm hay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viên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sỏi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nhói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gan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mùa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mưa,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lầy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lội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trơn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trượt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Để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khỏi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tháo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phăng đôi 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nhựa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bước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bằng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cách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bấm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mười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đầu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ngón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xuống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Đôi khi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chúng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phải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cắt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qua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vầu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nứa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nhiều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khúc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ngập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nước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giáo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người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xuôi.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lẫn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trò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trên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Ấy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do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nhiều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hôm mưa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rét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đón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chúng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lớp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chẳng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nghỉ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buổi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502422" y="467037"/>
            <a:ext cx="5715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Con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đường</a:t>
            </a: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đến</a:t>
            </a: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trường</a:t>
            </a:r>
            <a:endParaRPr kumimoji="0" lang="en-US" sz="3200" b="0" i="0" u="none" strike="noStrike" kern="1200" cap="none" spc="-13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1349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381000" y="1447800"/>
            <a:ext cx="11469552" cy="2452687"/>
          </a:xfrm>
          <a:custGeom>
            <a:avLst/>
            <a:gdLst>
              <a:gd name="connsiteX0" fmla="*/ 0 w 11297587"/>
              <a:gd name="connsiteY0" fmla="*/ 0 h 2308324"/>
              <a:gd name="connsiteX1" fmla="*/ 325636 w 11297587"/>
              <a:gd name="connsiteY1" fmla="*/ 0 h 2308324"/>
              <a:gd name="connsiteX2" fmla="*/ 1216152 w 11297587"/>
              <a:gd name="connsiteY2" fmla="*/ 0 h 2308324"/>
              <a:gd name="connsiteX3" fmla="*/ 1541788 w 11297587"/>
              <a:gd name="connsiteY3" fmla="*/ 0 h 2308324"/>
              <a:gd name="connsiteX4" fmla="*/ 2432304 w 11297587"/>
              <a:gd name="connsiteY4" fmla="*/ 0 h 2308324"/>
              <a:gd name="connsiteX5" fmla="*/ 3209844 w 11297587"/>
              <a:gd name="connsiteY5" fmla="*/ 0 h 2308324"/>
              <a:gd name="connsiteX6" fmla="*/ 3648456 w 11297587"/>
              <a:gd name="connsiteY6" fmla="*/ 0 h 2308324"/>
              <a:gd name="connsiteX7" fmla="*/ 4087068 w 11297587"/>
              <a:gd name="connsiteY7" fmla="*/ 0 h 2308324"/>
              <a:gd name="connsiteX8" fmla="*/ 4977584 w 11297587"/>
              <a:gd name="connsiteY8" fmla="*/ 0 h 2308324"/>
              <a:gd name="connsiteX9" fmla="*/ 5642148 w 11297587"/>
              <a:gd name="connsiteY9" fmla="*/ 0 h 2308324"/>
              <a:gd name="connsiteX10" fmla="*/ 6306712 w 11297587"/>
              <a:gd name="connsiteY10" fmla="*/ 0 h 2308324"/>
              <a:gd name="connsiteX11" fmla="*/ 7084252 w 11297587"/>
              <a:gd name="connsiteY11" fmla="*/ 0 h 2308324"/>
              <a:gd name="connsiteX12" fmla="*/ 7861791 w 11297587"/>
              <a:gd name="connsiteY12" fmla="*/ 0 h 2308324"/>
              <a:gd name="connsiteX13" fmla="*/ 8187428 w 11297587"/>
              <a:gd name="connsiteY13" fmla="*/ 0 h 2308324"/>
              <a:gd name="connsiteX14" fmla="*/ 8851992 w 11297587"/>
              <a:gd name="connsiteY14" fmla="*/ 0 h 2308324"/>
              <a:gd name="connsiteX15" fmla="*/ 9629532 w 11297587"/>
              <a:gd name="connsiteY15" fmla="*/ 0 h 2308324"/>
              <a:gd name="connsiteX16" fmla="*/ 10181120 w 11297587"/>
              <a:gd name="connsiteY16" fmla="*/ 0 h 2308324"/>
              <a:gd name="connsiteX17" fmla="*/ 11297587 w 11297587"/>
              <a:gd name="connsiteY17" fmla="*/ 0 h 2308324"/>
              <a:gd name="connsiteX18" fmla="*/ 11297587 w 11297587"/>
              <a:gd name="connsiteY18" fmla="*/ 600164 h 2308324"/>
              <a:gd name="connsiteX19" fmla="*/ 11297587 w 11297587"/>
              <a:gd name="connsiteY19" fmla="*/ 1223412 h 2308324"/>
              <a:gd name="connsiteX20" fmla="*/ 11297587 w 11297587"/>
              <a:gd name="connsiteY20" fmla="*/ 1777409 h 2308324"/>
              <a:gd name="connsiteX21" fmla="*/ 11297587 w 11297587"/>
              <a:gd name="connsiteY21" fmla="*/ 2308324 h 2308324"/>
              <a:gd name="connsiteX22" fmla="*/ 10407071 w 11297587"/>
              <a:gd name="connsiteY22" fmla="*/ 2308324 h 2308324"/>
              <a:gd name="connsiteX23" fmla="*/ 10081435 w 11297587"/>
              <a:gd name="connsiteY23" fmla="*/ 2308324 h 2308324"/>
              <a:gd name="connsiteX24" fmla="*/ 9529847 w 11297587"/>
              <a:gd name="connsiteY24" fmla="*/ 2308324 h 2308324"/>
              <a:gd name="connsiteX25" fmla="*/ 9204211 w 11297587"/>
              <a:gd name="connsiteY25" fmla="*/ 2308324 h 2308324"/>
              <a:gd name="connsiteX26" fmla="*/ 8765598 w 11297587"/>
              <a:gd name="connsiteY26" fmla="*/ 2308324 h 2308324"/>
              <a:gd name="connsiteX27" fmla="*/ 8101034 w 11297587"/>
              <a:gd name="connsiteY27" fmla="*/ 2308324 h 2308324"/>
              <a:gd name="connsiteX28" fmla="*/ 7775398 w 11297587"/>
              <a:gd name="connsiteY28" fmla="*/ 2308324 h 2308324"/>
              <a:gd name="connsiteX29" fmla="*/ 7110834 w 11297587"/>
              <a:gd name="connsiteY29" fmla="*/ 2308324 h 2308324"/>
              <a:gd name="connsiteX30" fmla="*/ 6446270 w 11297587"/>
              <a:gd name="connsiteY30" fmla="*/ 2308324 h 2308324"/>
              <a:gd name="connsiteX31" fmla="*/ 6007658 w 11297587"/>
              <a:gd name="connsiteY31" fmla="*/ 2308324 h 2308324"/>
              <a:gd name="connsiteX32" fmla="*/ 5117142 w 11297587"/>
              <a:gd name="connsiteY32" fmla="*/ 2308324 h 2308324"/>
              <a:gd name="connsiteX33" fmla="*/ 4452578 w 11297587"/>
              <a:gd name="connsiteY33" fmla="*/ 2308324 h 2308324"/>
              <a:gd name="connsiteX34" fmla="*/ 4126942 w 11297587"/>
              <a:gd name="connsiteY34" fmla="*/ 2308324 h 2308324"/>
              <a:gd name="connsiteX35" fmla="*/ 3575354 w 11297587"/>
              <a:gd name="connsiteY35" fmla="*/ 2308324 h 2308324"/>
              <a:gd name="connsiteX36" fmla="*/ 3023766 w 11297587"/>
              <a:gd name="connsiteY36" fmla="*/ 2308324 h 2308324"/>
              <a:gd name="connsiteX37" fmla="*/ 2359202 w 11297587"/>
              <a:gd name="connsiteY37" fmla="*/ 2308324 h 2308324"/>
              <a:gd name="connsiteX38" fmla="*/ 2033566 w 11297587"/>
              <a:gd name="connsiteY38" fmla="*/ 2308324 h 2308324"/>
              <a:gd name="connsiteX39" fmla="*/ 1594953 w 11297587"/>
              <a:gd name="connsiteY39" fmla="*/ 2308324 h 2308324"/>
              <a:gd name="connsiteX40" fmla="*/ 817414 w 11297587"/>
              <a:gd name="connsiteY40" fmla="*/ 2308324 h 2308324"/>
              <a:gd name="connsiteX41" fmla="*/ 0 w 11297587"/>
              <a:gd name="connsiteY41" fmla="*/ 2308324 h 2308324"/>
              <a:gd name="connsiteX42" fmla="*/ 0 w 11297587"/>
              <a:gd name="connsiteY42" fmla="*/ 1777409 h 2308324"/>
              <a:gd name="connsiteX43" fmla="*/ 0 w 11297587"/>
              <a:gd name="connsiteY43" fmla="*/ 1223412 h 2308324"/>
              <a:gd name="connsiteX44" fmla="*/ 0 w 11297587"/>
              <a:gd name="connsiteY44" fmla="*/ 669414 h 2308324"/>
              <a:gd name="connsiteX45" fmla="*/ 0 w 11297587"/>
              <a:gd name="connsiteY45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297587" h="2308324" extrusionOk="0">
                <a:moveTo>
                  <a:pt x="0" y="0"/>
                </a:moveTo>
                <a:cubicBezTo>
                  <a:pt x="96368" y="13560"/>
                  <a:pt x="233793" y="-6295"/>
                  <a:pt x="325636" y="0"/>
                </a:cubicBezTo>
                <a:cubicBezTo>
                  <a:pt x="417479" y="6295"/>
                  <a:pt x="857694" y="33974"/>
                  <a:pt x="1216152" y="0"/>
                </a:cubicBezTo>
                <a:cubicBezTo>
                  <a:pt x="1574610" y="-33974"/>
                  <a:pt x="1469952" y="10510"/>
                  <a:pt x="1541788" y="0"/>
                </a:cubicBezTo>
                <a:cubicBezTo>
                  <a:pt x="1613624" y="-10510"/>
                  <a:pt x="2047162" y="-12990"/>
                  <a:pt x="2432304" y="0"/>
                </a:cubicBezTo>
                <a:cubicBezTo>
                  <a:pt x="2817446" y="12990"/>
                  <a:pt x="2860142" y="-30938"/>
                  <a:pt x="3209844" y="0"/>
                </a:cubicBezTo>
                <a:cubicBezTo>
                  <a:pt x="3559546" y="30938"/>
                  <a:pt x="3521715" y="17382"/>
                  <a:pt x="3648456" y="0"/>
                </a:cubicBezTo>
                <a:cubicBezTo>
                  <a:pt x="3775197" y="-17382"/>
                  <a:pt x="3949307" y="19626"/>
                  <a:pt x="4087068" y="0"/>
                </a:cubicBezTo>
                <a:cubicBezTo>
                  <a:pt x="4224829" y="-19626"/>
                  <a:pt x="4752063" y="8734"/>
                  <a:pt x="4977584" y="0"/>
                </a:cubicBezTo>
                <a:cubicBezTo>
                  <a:pt x="5203105" y="-8734"/>
                  <a:pt x="5485452" y="-16789"/>
                  <a:pt x="5642148" y="0"/>
                </a:cubicBezTo>
                <a:cubicBezTo>
                  <a:pt x="5798844" y="16789"/>
                  <a:pt x="6162573" y="25205"/>
                  <a:pt x="6306712" y="0"/>
                </a:cubicBezTo>
                <a:cubicBezTo>
                  <a:pt x="6450851" y="-25205"/>
                  <a:pt x="6925849" y="-27714"/>
                  <a:pt x="7084252" y="0"/>
                </a:cubicBezTo>
                <a:cubicBezTo>
                  <a:pt x="7242655" y="27714"/>
                  <a:pt x="7620844" y="30885"/>
                  <a:pt x="7861791" y="0"/>
                </a:cubicBezTo>
                <a:cubicBezTo>
                  <a:pt x="8102738" y="-30885"/>
                  <a:pt x="8073221" y="-5628"/>
                  <a:pt x="8187428" y="0"/>
                </a:cubicBezTo>
                <a:cubicBezTo>
                  <a:pt x="8301635" y="5628"/>
                  <a:pt x="8554543" y="23843"/>
                  <a:pt x="8851992" y="0"/>
                </a:cubicBezTo>
                <a:cubicBezTo>
                  <a:pt x="9149441" y="-23843"/>
                  <a:pt x="9258085" y="35870"/>
                  <a:pt x="9629532" y="0"/>
                </a:cubicBezTo>
                <a:cubicBezTo>
                  <a:pt x="10000979" y="-35870"/>
                  <a:pt x="10063597" y="-7897"/>
                  <a:pt x="10181120" y="0"/>
                </a:cubicBezTo>
                <a:cubicBezTo>
                  <a:pt x="10298643" y="7897"/>
                  <a:pt x="11018174" y="-34779"/>
                  <a:pt x="11297587" y="0"/>
                </a:cubicBezTo>
                <a:cubicBezTo>
                  <a:pt x="11302411" y="222565"/>
                  <a:pt x="11290286" y="470179"/>
                  <a:pt x="11297587" y="600164"/>
                </a:cubicBezTo>
                <a:cubicBezTo>
                  <a:pt x="11304888" y="730149"/>
                  <a:pt x="11304267" y="1071980"/>
                  <a:pt x="11297587" y="1223412"/>
                </a:cubicBezTo>
                <a:cubicBezTo>
                  <a:pt x="11290907" y="1374844"/>
                  <a:pt x="11312938" y="1569841"/>
                  <a:pt x="11297587" y="1777409"/>
                </a:cubicBezTo>
                <a:cubicBezTo>
                  <a:pt x="11282236" y="1984977"/>
                  <a:pt x="11272066" y="2163411"/>
                  <a:pt x="11297587" y="2308324"/>
                </a:cubicBezTo>
                <a:cubicBezTo>
                  <a:pt x="11038908" y="2303061"/>
                  <a:pt x="10830824" y="2293447"/>
                  <a:pt x="10407071" y="2308324"/>
                </a:cubicBezTo>
                <a:cubicBezTo>
                  <a:pt x="9983318" y="2323201"/>
                  <a:pt x="10230012" y="2293695"/>
                  <a:pt x="10081435" y="2308324"/>
                </a:cubicBezTo>
                <a:cubicBezTo>
                  <a:pt x="9932858" y="2322953"/>
                  <a:pt x="9655793" y="2283249"/>
                  <a:pt x="9529847" y="2308324"/>
                </a:cubicBezTo>
                <a:cubicBezTo>
                  <a:pt x="9403901" y="2333399"/>
                  <a:pt x="9289972" y="2319386"/>
                  <a:pt x="9204211" y="2308324"/>
                </a:cubicBezTo>
                <a:cubicBezTo>
                  <a:pt x="9118450" y="2297262"/>
                  <a:pt x="8856146" y="2301331"/>
                  <a:pt x="8765598" y="2308324"/>
                </a:cubicBezTo>
                <a:cubicBezTo>
                  <a:pt x="8675050" y="2315317"/>
                  <a:pt x="8368147" y="2297638"/>
                  <a:pt x="8101034" y="2308324"/>
                </a:cubicBezTo>
                <a:cubicBezTo>
                  <a:pt x="7833921" y="2319010"/>
                  <a:pt x="7923895" y="2318014"/>
                  <a:pt x="7775398" y="2308324"/>
                </a:cubicBezTo>
                <a:cubicBezTo>
                  <a:pt x="7626901" y="2298634"/>
                  <a:pt x="7326543" y="2294003"/>
                  <a:pt x="7110834" y="2308324"/>
                </a:cubicBezTo>
                <a:cubicBezTo>
                  <a:pt x="6895125" y="2322645"/>
                  <a:pt x="6754409" y="2296781"/>
                  <a:pt x="6446270" y="2308324"/>
                </a:cubicBezTo>
                <a:cubicBezTo>
                  <a:pt x="6138131" y="2319867"/>
                  <a:pt x="6103601" y="2310649"/>
                  <a:pt x="6007658" y="2308324"/>
                </a:cubicBezTo>
                <a:cubicBezTo>
                  <a:pt x="5911715" y="2305999"/>
                  <a:pt x="5414640" y="2335195"/>
                  <a:pt x="5117142" y="2308324"/>
                </a:cubicBezTo>
                <a:cubicBezTo>
                  <a:pt x="4819644" y="2281453"/>
                  <a:pt x="4784165" y="2286654"/>
                  <a:pt x="4452578" y="2308324"/>
                </a:cubicBezTo>
                <a:cubicBezTo>
                  <a:pt x="4120991" y="2329994"/>
                  <a:pt x="4218219" y="2320045"/>
                  <a:pt x="4126942" y="2308324"/>
                </a:cubicBezTo>
                <a:cubicBezTo>
                  <a:pt x="4035665" y="2296603"/>
                  <a:pt x="3748411" y="2326572"/>
                  <a:pt x="3575354" y="2308324"/>
                </a:cubicBezTo>
                <a:cubicBezTo>
                  <a:pt x="3402297" y="2290076"/>
                  <a:pt x="3222673" y="2314336"/>
                  <a:pt x="3023766" y="2308324"/>
                </a:cubicBezTo>
                <a:cubicBezTo>
                  <a:pt x="2824859" y="2302312"/>
                  <a:pt x="2541645" y="2304325"/>
                  <a:pt x="2359202" y="2308324"/>
                </a:cubicBezTo>
                <a:cubicBezTo>
                  <a:pt x="2176759" y="2312323"/>
                  <a:pt x="2172865" y="2302886"/>
                  <a:pt x="2033566" y="2308324"/>
                </a:cubicBezTo>
                <a:cubicBezTo>
                  <a:pt x="1894267" y="2313762"/>
                  <a:pt x="1740927" y="2292361"/>
                  <a:pt x="1594953" y="2308324"/>
                </a:cubicBezTo>
                <a:cubicBezTo>
                  <a:pt x="1448979" y="2324287"/>
                  <a:pt x="986228" y="2342997"/>
                  <a:pt x="817414" y="2308324"/>
                </a:cubicBezTo>
                <a:cubicBezTo>
                  <a:pt x="648600" y="2273651"/>
                  <a:pt x="226890" y="2343930"/>
                  <a:pt x="0" y="2308324"/>
                </a:cubicBezTo>
                <a:cubicBezTo>
                  <a:pt x="15885" y="2088656"/>
                  <a:pt x="19462" y="1889489"/>
                  <a:pt x="0" y="1777409"/>
                </a:cubicBezTo>
                <a:cubicBezTo>
                  <a:pt x="-19462" y="1665329"/>
                  <a:pt x="-16354" y="1358964"/>
                  <a:pt x="0" y="1223412"/>
                </a:cubicBezTo>
                <a:cubicBezTo>
                  <a:pt x="16354" y="1087860"/>
                  <a:pt x="22189" y="812992"/>
                  <a:pt x="0" y="669414"/>
                </a:cubicBezTo>
                <a:cubicBezTo>
                  <a:pt x="-22189" y="525836"/>
                  <a:pt x="11222" y="232603"/>
                  <a:pt x="0" y="0"/>
                </a:cubicBezTo>
                <a:close/>
              </a:path>
            </a:pathLst>
          </a:cu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	</a:t>
            </a:r>
            <a:r>
              <a:rPr lang="vi-VN" sz="36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 là do nhiều hôm mưa rét, cô thường đứng đợi chúng tôi ở những đoạn đường khó đi để đưa chúng tôi đến lớp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4A970-09EC-279A-465D-F7F6D2F61C2E}"/>
              </a:ext>
            </a:extLst>
          </p:cNvPr>
          <p:cNvSpPr txBox="1"/>
          <p:nvPr/>
        </p:nvSpPr>
        <p:spPr>
          <a:xfrm>
            <a:off x="381000" y="533400"/>
            <a:ext cx="2013389" cy="719699"/>
          </a:xfrm>
          <a:prstGeom prst="round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4200" dirty="0" smtClean="0">
                <a:solidFill>
                  <a:srgbClr val="FF0000"/>
                </a:solidFill>
                <a:latin typeface="Nunito Black" pitchFamily="2" charset="0"/>
              </a:rPr>
              <a:t>Đoạn 4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274595" y="2611298"/>
            <a:ext cx="119794" cy="42881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7848600" y="2611297"/>
            <a:ext cx="119794" cy="42881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057400" y="3352800"/>
            <a:ext cx="119794" cy="42881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117297" y="3352800"/>
            <a:ext cx="119794" cy="42881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86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5" y="76852"/>
            <a:ext cx="381124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toàn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 SemiBold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81718" y="671852"/>
            <a:ext cx="11938270" cy="6231493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đưa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nằm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vắt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vẻo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lưng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đồi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mấp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mô. Hai bên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lúp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xúp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bụi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cỏ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tiên.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 ra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quanh năm.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luôn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phảng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phất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mùi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Bọn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lớp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hay tranh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thủ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để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vừa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vừa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nhấm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nháp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đoạn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như buông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mình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xuống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đồi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thi xem ai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chạy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nhanh hơn.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bên tai.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Đất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dưới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xốp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như bông,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thỉnh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thoảng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viên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đá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dăm hay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viên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sỏi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nhói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gan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mùa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mưa,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lầy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lội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trơn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trượt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Để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khỏi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tháo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phăng đôi 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nhựa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bước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bằng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cách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bấm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mười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đầu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ngón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xuống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Đôi khi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chúng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phải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cắt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qua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vầu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nứa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nhiều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khúc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ngập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nước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giáo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người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xuôi.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lẫn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trò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trên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Ấy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do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nhiều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hôm mưa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rét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đón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chúng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lớp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chẳng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nghỉ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buổi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84" y="971390"/>
            <a:ext cx="625359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64182" y="1017240"/>
            <a:ext cx="308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7" y="2870290"/>
            <a:ext cx="747436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94688" y="2916359"/>
            <a:ext cx="33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" y="4078648"/>
            <a:ext cx="747436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234807" y="4126475"/>
            <a:ext cx="328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7" y="5306307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218231" y="5367420"/>
            <a:ext cx="352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592362" y="556977"/>
            <a:ext cx="5715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Con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đường</a:t>
            </a: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đến</a:t>
            </a: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trường</a:t>
            </a:r>
            <a:endParaRPr kumimoji="0" lang="en-US" sz="3200" b="0" i="0" u="none" strike="noStrike" kern="1200" cap="none" spc="-13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2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học (Nhạc- Bùi Đình Thảo) - Karaoke có lời 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81000"/>
            <a:ext cx="11658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5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4501B-0CDF-38D4-6E27-33CE10DFB17C}"/>
              </a:ext>
            </a:extLst>
          </p:cNvPr>
          <p:cNvSpPr txBox="1"/>
          <p:nvPr/>
        </p:nvSpPr>
        <p:spPr>
          <a:xfrm>
            <a:off x="4226810" y="4775375"/>
            <a:ext cx="7449375" cy="1472626"/>
          </a:xfrm>
          <a:prstGeom prst="roundRect">
            <a:avLst/>
          </a:prstGeom>
          <a:solidFill>
            <a:schemeClr val="tx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	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Trên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nhỏ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đến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trường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cảnh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058" name="Freeform: Shape 1057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Sự thật hãi hùng dòng suối tử thần đáng sợ nhất thế giới">
            <a:extLst>
              <a:ext uri="{FF2B5EF4-FFF2-40B4-BE49-F238E27FC236}">
                <a16:creationId xmlns:a16="http://schemas.microsoft.com/office/drawing/2014/main" id="{D53DA155-3289-E9EB-9D49-AA8752B1F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5" r="34959" b="-2"/>
          <a:stretch/>
        </p:blipFill>
        <p:spPr bwMode="auto"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Freeform: Shape 1059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Tranh ốp tường , tranh rừng cây Mới 100%, giá: 1.400.000đ, gọi: 0964 096  458, Quận Hà Đông - Hà Nội, id-19690e00">
            <a:extLst>
              <a:ext uri="{FF2B5EF4-FFF2-40B4-BE49-F238E27FC236}">
                <a16:creationId xmlns:a16="http://schemas.microsoft.com/office/drawing/2014/main" id="{F3BED47D-2A79-54A9-7959-234420B6B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9" r="18205"/>
          <a:stretch/>
        </p:blipFill>
        <p:spPr bwMode="auto"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2" name="Freeform: Shape 1061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Cọ Gai - thông tin chi tiết, báo giá, quy cách cây - Vingarden">
            <a:extLst>
              <a:ext uri="{FF2B5EF4-FFF2-40B4-BE49-F238E27FC236}">
                <a16:creationId xmlns:a16="http://schemas.microsoft.com/office/drawing/2014/main" id="{BC1885C9-1299-6AA7-1249-528E3979E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r="23844" b="-2"/>
          <a:stretch/>
        </p:blipFill>
        <p:spPr bwMode="auto"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1986EA-3019-4801-6D2F-2DC156168453}"/>
              </a:ext>
            </a:extLst>
          </p:cNvPr>
          <p:cNvSpPr txBox="1"/>
          <p:nvPr/>
        </p:nvSpPr>
        <p:spPr>
          <a:xfrm>
            <a:off x="4806170" y="3292253"/>
            <a:ext cx="266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Rừng cây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D758D4-111C-07DD-9B41-953A9DB5AD2A}"/>
              </a:ext>
            </a:extLst>
          </p:cNvPr>
          <p:cNvSpPr txBox="1"/>
          <p:nvPr/>
        </p:nvSpPr>
        <p:spPr>
          <a:xfrm>
            <a:off x="1565906" y="6273225"/>
            <a:ext cx="266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Dòng suối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B5E4ED-1E73-FA83-137D-CDA178EFD5C2}"/>
              </a:ext>
            </a:extLst>
          </p:cNvPr>
          <p:cNvSpPr txBox="1"/>
          <p:nvPr/>
        </p:nvSpPr>
        <p:spPr>
          <a:xfrm>
            <a:off x="9249350" y="4190600"/>
            <a:ext cx="2426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Lá cọ </a:t>
            </a:r>
          </a:p>
        </p:txBody>
      </p:sp>
    </p:spTree>
    <p:extLst>
      <p:ext uri="{BB962C8B-B14F-4D97-AF65-F5344CB8AC3E}">
        <p14:creationId xmlns:p14="http://schemas.microsoft.com/office/powerpoint/2010/main" val="1098622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304800" y="-152400"/>
            <a:ext cx="5181600" cy="2281159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#9Slide03 AmpleSoft Bold" panose="02000000000000000000" pitchFamily="2" charset="0"/>
              </a:rPr>
              <a:t>Trao</a:t>
            </a:r>
            <a:r>
              <a:rPr lang="en-US" sz="2800" dirty="0" smtClean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#9Slide03 AmpleSoft Bold" panose="02000000000000000000" pitchFamily="2" charset="0"/>
              </a:rPr>
              <a:t>đổi</a:t>
            </a:r>
            <a:r>
              <a:rPr lang="en-US" sz="2800" dirty="0" smtClean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r>
              <a:rPr lang="en-US" sz="2800" dirty="0" smtClean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r>
              <a:rPr lang="en-US" sz="2800" dirty="0" smtClean="0">
                <a:solidFill>
                  <a:srgbClr val="C00000"/>
                </a:solidFill>
                <a:latin typeface="#9Slide03 AmpleSoft Bold" panose="02000000000000000000" pitchFamily="2" charset="0"/>
              </a:rPr>
              <a:t>  (1 </a:t>
            </a:r>
            <a:r>
              <a:rPr lang="en-US" sz="2800" dirty="0" err="1" smtClean="0">
                <a:solidFill>
                  <a:srgbClr val="C00000"/>
                </a:solidFill>
                <a:latin typeface="#9Slide03 AmpleSoft Bold" panose="02000000000000000000" pitchFamily="2" charset="0"/>
              </a:rPr>
              <a:t>phút</a:t>
            </a:r>
            <a:r>
              <a:rPr lang="en-US" sz="2800" dirty="0" smtClean="0">
                <a:solidFill>
                  <a:srgbClr val="C00000"/>
                </a:solidFill>
                <a:latin typeface="#9Slide03 AmpleSoft Bold" panose="02000000000000000000" pitchFamily="2" charset="0"/>
              </a:rPr>
              <a:t>)</a:t>
            </a:r>
            <a:endParaRPr lang="en-US" sz="28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8068" y="2895600"/>
            <a:ext cx="8071331" cy="2362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4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5" y="61862"/>
            <a:ext cx="200477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Baloo 2 SemiBold" pitchFamily="2" charset="0"/>
                <a:cs typeface="Baloo 2 SemiBold" pitchFamily="2" charset="0"/>
              </a:rPr>
              <a:t>Chia 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 SemiBold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81718" y="671852"/>
            <a:ext cx="11938270" cy="6231493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đưa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nằm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vắt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vẻo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lưng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đồi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mấp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mô. Hai bên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lúp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xúp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bụi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cỏ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tiên.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 ra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quanh năm.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luôn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phảng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phất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mùi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Bọn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lớp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hay tranh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thủ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để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vừa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vừa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nhấm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nháp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đoạn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như buông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mình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xuống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đồi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thi xem ai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chạy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nhanh hơn.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bên tai.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Đất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dưới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xốp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như bông,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thỉnh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thoảng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viên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đá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dăm hay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viên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sỏi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nhói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gan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mùa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mưa,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lầy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lội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trơn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trượt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Để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khỏi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tháo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phăng đôi 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nhựa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bước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bằng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cách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bấm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mười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đầu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ngón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xuống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Đôi khi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chúng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phải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cắt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qua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vầu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nứa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nhiều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khúc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ngập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nước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giáo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người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xuôi.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lẫn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trò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trên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Ấy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do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nhiều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hôm mưa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rét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đón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chúng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lớp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chẳng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nghỉ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buổi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48" y="834811"/>
            <a:ext cx="625359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81718" y="880661"/>
            <a:ext cx="308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7" y="2870290"/>
            <a:ext cx="747436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94688" y="2916359"/>
            <a:ext cx="33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" y="4078648"/>
            <a:ext cx="747436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234807" y="4126475"/>
            <a:ext cx="328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7" y="5306307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218231" y="5367420"/>
            <a:ext cx="352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502422" y="467037"/>
            <a:ext cx="5715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Con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đường</a:t>
            </a: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đến</a:t>
            </a: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trường</a:t>
            </a:r>
            <a:endParaRPr kumimoji="0" lang="en-US" sz="3200" b="0" i="0" u="none" strike="noStrike" kern="1200" cap="none" spc="-13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916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457200"/>
            <a:ext cx="11811000" cy="586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(5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81718" y="671852"/>
            <a:ext cx="11938270" cy="6231493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đưa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nằm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vắt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vẻo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lưng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đồi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mấp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mô. Hai bên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lúp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xúp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bụi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cỏ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tiên. Cây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 ra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quanh năm.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luôn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phảng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phất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mùi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lạc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Bọn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lớp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hay tranh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thủ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hái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để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vừa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vừa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nhấm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nháp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đoạn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như buông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mình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xuống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đồi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thi xem ai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chạy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nhanh hơn.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bên tai.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Đất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dưới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xốp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như bông,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thỉnh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thoảng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viên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đá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dăm hay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viên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sỏi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nhói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gan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mùa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mưa,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lầy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lội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trơn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trượt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Để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khỏi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tháo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phăng đôi 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nhựa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bước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bằng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cách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bấm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mười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đầu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ngón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xuống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Đôi khi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chúng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phải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cắt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qua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vầu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rừng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nứa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nhiều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khúc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ngập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nước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lũ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giáo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người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vùng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xuôi.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lẫn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chân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trò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trên con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Ấy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do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nhiều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hôm mưa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rét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cô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đón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đi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chúng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lớp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Vì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tôi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chẳng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nghỉ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buổi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502422" y="467037"/>
            <a:ext cx="5715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Con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đường</a:t>
            </a: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đến</a:t>
            </a: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trường</a:t>
            </a:r>
            <a:endParaRPr kumimoji="0" lang="en-US" sz="3200" b="0" i="0" u="none" strike="noStrike" kern="1200" cap="none" spc="-13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7880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Top 15+ điểm check in tuyệt đỉnh ở Hà Giang mà bạn không nên bỏ lỡ">
            <a:extLst>
              <a:ext uri="{FF2B5EF4-FFF2-40B4-BE49-F238E27FC236}">
                <a16:creationId xmlns:a16="http://schemas.microsoft.com/office/drawing/2014/main" id="{B153BB13-33B9-95BE-2E8F-00C71B9CC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3349" y="30637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1330539" y="639943"/>
            <a:ext cx="1697208" cy="578883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Vắt vẻo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1F8C8F-A4CE-C4D6-02D2-F742C6383BCF}"/>
              </a:ext>
            </a:extLst>
          </p:cNvPr>
          <p:cNvSpPr txBox="1"/>
          <p:nvPr/>
        </p:nvSpPr>
        <p:spPr>
          <a:xfrm>
            <a:off x="3127356" y="639943"/>
            <a:ext cx="8074044" cy="1055608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tựa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vững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6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1438</Words>
  <Application>Microsoft Office PowerPoint</Application>
  <PresentationFormat>Widescreen</PresentationFormat>
  <Paragraphs>71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Calibri</vt:lpstr>
      <vt:lpstr>Baloo 2 Medium</vt:lpstr>
      <vt:lpstr>Nunito Black</vt:lpstr>
      <vt:lpstr>#9Slide03 Arima Madurai Black</vt:lpstr>
      <vt:lpstr>Baloo 2 SemiBold</vt:lpstr>
      <vt:lpstr>#9Slide03 AmpleSoft Bold</vt:lpstr>
      <vt:lpstr>Sigmar One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NHATMINH</cp:lastModifiedBy>
  <cp:revision>35</cp:revision>
  <dcterms:created xsi:type="dcterms:W3CDTF">2006-08-16T00:00:00Z</dcterms:created>
  <dcterms:modified xsi:type="dcterms:W3CDTF">2026-01-12T01:28:54Z</dcterms:modified>
  <dc:identifier>DAFDiO2oNAs</dc:identifier>
</cp:coreProperties>
</file>