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297" r:id="rId3"/>
    <p:sldId id="258" r:id="rId4"/>
    <p:sldId id="288" r:id="rId5"/>
    <p:sldId id="285" r:id="rId6"/>
    <p:sldId id="286" r:id="rId7"/>
    <p:sldId id="289" r:id="rId8"/>
    <p:sldId id="290" r:id="rId9"/>
    <p:sldId id="291" r:id="rId10"/>
    <p:sldId id="292" r:id="rId11"/>
    <p:sldId id="293" r:id="rId12"/>
    <p:sldId id="294" r:id="rId13"/>
    <p:sldId id="298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0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7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9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627534"/>
            <a:ext cx="9191294" cy="38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345684"/>
            <a:ext cx="9649072" cy="4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856024"/>
            <a:ext cx="9145588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2998199"/>
            <a:ext cx="5602021" cy="146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113588"/>
            <a:ext cx="4586660" cy="8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543649"/>
            <a:ext cx="3201194" cy="321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8" y="523804"/>
            <a:ext cx="1604839" cy="12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402774"/>
            <a:ext cx="19050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902108" y="2812485"/>
            <a:ext cx="7028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PHAN THỊ HỒNG NHUNG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273844"/>
            <a:ext cx="7487866" cy="2432035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5728" y="1984354"/>
            <a:ext cx="5421715" cy="8185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693" y="200465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8" y="1423877"/>
            <a:ext cx="8546465" cy="2078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74" y="4025139"/>
            <a:ext cx="2080893" cy="896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200" y="4025139"/>
            <a:ext cx="2401030" cy="89685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571999" y="4167619"/>
            <a:ext cx="846648" cy="579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26987" cy="620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3571" y="31618"/>
            <a:ext cx="4724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9" y="620240"/>
            <a:ext cx="8685635" cy="2924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53" y="3657187"/>
            <a:ext cx="8631694" cy="145469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2604" y="3636084"/>
            <a:ext cx="711840" cy="579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5905" cy="51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52567"/>
            <a:ext cx="5688632" cy="2983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843558"/>
            <a:ext cx="5905557" cy="20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3" y="3427524"/>
            <a:ext cx="9145588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436861"/>
            <a:ext cx="2353535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56373"/>
            <a:ext cx="20764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3284"/>
            <a:ext cx="2354982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097151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9" y="164877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170065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13715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881"/>
            <a:ext cx="3657600" cy="951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55" y="2305885"/>
            <a:ext cx="8425691" cy="17706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8606" y="3983035"/>
            <a:ext cx="5369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latin typeface=".VnAvant" panose="020B7200000000000000" pitchFamily="34" charset="0"/>
              </a:rPr>
              <a:t>.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7466" y="4480932"/>
            <a:ext cx="746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66"/>
            <a:ext cx="3657600" cy="951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37" y="1218233"/>
            <a:ext cx="7771939" cy="2875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3553" y="4303563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4500" b="1" dirty="0" smtClean="0">
                <a:latin typeface=".VnAvant" panose="020B7200000000000000" pitchFamily="34" charset="0"/>
              </a:rPr>
              <a:t>.</a:t>
            </a:r>
            <a:endParaRPr lang="en-US" sz="45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04"/>
            <a:ext cx="3432516" cy="780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0050"/>
            <a:ext cx="883230" cy="634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36" y="834459"/>
            <a:ext cx="7674999" cy="982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" y="1828365"/>
            <a:ext cx="8967081" cy="2750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620" y="4579033"/>
            <a:ext cx="6846760" cy="506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7702"/>
          <a:stretch>
            <a:fillRect/>
          </a:stretch>
        </p:blipFill>
        <p:spPr>
          <a:xfrm>
            <a:off x="1" y="0"/>
            <a:ext cx="1125415" cy="7864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3294" y="1606"/>
            <a:ext cx="7167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4500" b="1" dirty="0">
              <a:latin typeface=".VnAvant" panose="020B72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6436"/>
            <a:ext cx="9045526" cy="24737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880" y="3649684"/>
            <a:ext cx="8679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14400" indent="-914400">
              <a:buAutoNum type="alphaLcPeriod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82881" y="3673030"/>
            <a:ext cx="675249" cy="5367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42204"/>
            <a:ext cx="800206" cy="5622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7496" y="42204"/>
            <a:ext cx="4724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456"/>
            <a:ext cx="9144000" cy="3038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647" y="3580122"/>
            <a:ext cx="944176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 a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b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  c 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4500" b="1" dirty="0">
              <a:latin typeface=".VnAvant" panose="020B72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15845" y="4034260"/>
            <a:ext cx="621112" cy="4492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23720" cy="749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6" y="760600"/>
            <a:ext cx="883230" cy="6345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1706" y="753756"/>
            <a:ext cx="4724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99" y="1342379"/>
            <a:ext cx="7387545" cy="24059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t="3623" b="6541"/>
          <a:stretch>
            <a:fillRect/>
          </a:stretch>
        </p:blipFill>
        <p:spPr>
          <a:xfrm>
            <a:off x="878228" y="3766625"/>
            <a:ext cx="7387545" cy="129774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90788" y="4563570"/>
            <a:ext cx="846648" cy="579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7702"/>
          <a:stretch>
            <a:fillRect/>
          </a:stretch>
        </p:blipFill>
        <p:spPr>
          <a:xfrm>
            <a:off x="1" y="0"/>
            <a:ext cx="1125415" cy="786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5415" y="177581"/>
            <a:ext cx="765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577"/>
            <a:ext cx="9144000" cy="3061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7127" y="4451154"/>
            <a:ext cx="682586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42204"/>
            <a:ext cx="800206" cy="5622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0546" y="50457"/>
            <a:ext cx="7133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544" y="1304240"/>
            <a:ext cx="8760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49" y="2149016"/>
            <a:ext cx="7049565" cy="19130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57" y="4286545"/>
            <a:ext cx="2335652" cy="7020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446" y="4247181"/>
            <a:ext cx="2965491" cy="741373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84740" y="4460358"/>
            <a:ext cx="846648" cy="579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167</Words>
  <Application>Microsoft Office PowerPoint</Application>
  <PresentationFormat>On-screen Show (16:9)</PresentationFormat>
  <Paragraphs>30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.VnAvant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Nhung Kunn</cp:lastModifiedBy>
  <cp:revision>92</cp:revision>
  <dcterms:created xsi:type="dcterms:W3CDTF">2020-07-13T02:14:00Z</dcterms:created>
  <dcterms:modified xsi:type="dcterms:W3CDTF">2026-01-10T08:45:51Z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