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262" r:id="rId3"/>
    <p:sldId id="256" r:id="rId4"/>
    <p:sldId id="258" r:id="rId5"/>
    <p:sldId id="257" r:id="rId6"/>
    <p:sldId id="260" r:id="rId7"/>
    <p:sldId id="259"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47BFC-4FF8-4751-A060-4405605F9C0F}" type="datetimeFigureOut">
              <a:rPr lang="en-US" smtClean="0"/>
              <a:t>12/18/2025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A0019-D02F-4B48-B6C6-5F66C8A8ED62}" type="slidenum">
              <a:rPr lang="en-US" smtClean="0"/>
              <a:t>‹#›</a:t>
            </a:fld>
            <a:endParaRPr lang="en-US"/>
          </a:p>
        </p:txBody>
      </p:sp>
    </p:spTree>
    <p:extLst>
      <p:ext uri="{BB962C8B-B14F-4D97-AF65-F5344CB8AC3E}">
        <p14:creationId xmlns:p14="http://schemas.microsoft.com/office/powerpoint/2010/main" val="1294553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184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C37C2A-E2FD-4218-A6C9-F07C1688505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857029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3163BB-6591-40AB-9D0C-BC98F82C4019}"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6D4E9-B15D-44CF-B2E4-BD4EF4F387E6}" type="slidenum">
              <a:rPr lang="en-US" smtClean="0"/>
              <a:t>‹#›</a:t>
            </a:fld>
            <a:endParaRPr lang="en-US"/>
          </a:p>
        </p:txBody>
      </p:sp>
    </p:spTree>
    <p:extLst>
      <p:ext uri="{BB962C8B-B14F-4D97-AF65-F5344CB8AC3E}">
        <p14:creationId xmlns:p14="http://schemas.microsoft.com/office/powerpoint/2010/main" val="3385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163BB-6591-40AB-9D0C-BC98F82C4019}"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6D4E9-B15D-44CF-B2E4-BD4EF4F387E6}" type="slidenum">
              <a:rPr lang="en-US" smtClean="0"/>
              <a:t>‹#›</a:t>
            </a:fld>
            <a:endParaRPr lang="en-US"/>
          </a:p>
        </p:txBody>
      </p:sp>
    </p:spTree>
    <p:extLst>
      <p:ext uri="{BB962C8B-B14F-4D97-AF65-F5344CB8AC3E}">
        <p14:creationId xmlns:p14="http://schemas.microsoft.com/office/powerpoint/2010/main" val="3530785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163BB-6591-40AB-9D0C-BC98F82C4019}"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6D4E9-B15D-44CF-B2E4-BD4EF4F387E6}" type="slidenum">
              <a:rPr lang="en-US" smtClean="0"/>
              <a:t>‹#›</a:t>
            </a:fld>
            <a:endParaRPr lang="en-US"/>
          </a:p>
        </p:txBody>
      </p:sp>
    </p:spTree>
    <p:extLst>
      <p:ext uri="{BB962C8B-B14F-4D97-AF65-F5344CB8AC3E}">
        <p14:creationId xmlns:p14="http://schemas.microsoft.com/office/powerpoint/2010/main" val="3723047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189" rtl="0" eaLnBrk="1" fontAlgn="base" latinLnBrk="0" hangingPunct="1">
              <a:lnSpc>
                <a:spcPct val="100000"/>
              </a:lnSpc>
              <a:spcBef>
                <a:spcPct val="0"/>
              </a:spcBef>
              <a:spcAft>
                <a:spcPct val="0"/>
              </a:spcAft>
              <a:buClrTx/>
              <a:buSzTx/>
              <a:buFontTx/>
              <a:buNone/>
              <a:tabLst/>
              <a:defRPr/>
            </a:pPr>
            <a:fld id="{A1C5F8E0-57DF-4581-AD82-3E94689918A6}" type="datetime1">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l" defTabSz="457189" rtl="0" eaLnBrk="1" fontAlgn="base" latinLnBrk="0" hangingPunct="1">
                <a:lnSpc>
                  <a:spcPct val="100000"/>
                </a:lnSpc>
                <a:spcBef>
                  <a:spcPct val="0"/>
                </a:spcBef>
                <a:spcAft>
                  <a:spcPct val="0"/>
                </a:spcAft>
                <a:buClrTx/>
                <a:buSzTx/>
                <a:buFontTx/>
                <a:buNone/>
                <a:tabLst/>
                <a:defRPr/>
              </a:pPr>
              <a:t>12/18/2025</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t>Parents as partners</a:t>
            </a:r>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189" rtl="0" eaLnBrk="1" fontAlgn="base" latinLnBrk="0" hangingPunct="1">
              <a:lnSpc>
                <a:spcPct val="100000"/>
              </a:lnSpc>
              <a:spcBef>
                <a:spcPct val="0"/>
              </a:spcBef>
              <a:spcAft>
                <a:spcPct val="0"/>
              </a:spcAft>
              <a:buClrTx/>
              <a:buSzTx/>
              <a:buFontTx/>
              <a:buNone/>
              <a:tabLst/>
              <a:defRPr/>
            </a:pPr>
            <a:fld id="{EE5AE3C4-487C-461C-846A-84B2385D5F15}"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457189"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58074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189" rtl="0" eaLnBrk="1" fontAlgn="base" latinLnBrk="0" hangingPunct="1">
              <a:lnSpc>
                <a:spcPct val="100000"/>
              </a:lnSpc>
              <a:spcBef>
                <a:spcPct val="0"/>
              </a:spcBef>
              <a:spcAft>
                <a:spcPct val="0"/>
              </a:spcAft>
              <a:buClrTx/>
              <a:buSzTx/>
              <a:buFontTx/>
              <a:buNone/>
              <a:tabLst/>
              <a:defRPr/>
            </a:pPr>
            <a:fld id="{A1C5F8E0-57DF-4581-AD82-3E94689918A6}" type="datetime1">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l" defTabSz="457189" rtl="0" eaLnBrk="1" fontAlgn="base" latinLnBrk="0" hangingPunct="1">
                <a:lnSpc>
                  <a:spcPct val="100000"/>
                </a:lnSpc>
                <a:spcBef>
                  <a:spcPct val="0"/>
                </a:spcBef>
                <a:spcAft>
                  <a:spcPct val="0"/>
                </a:spcAft>
                <a:buClrTx/>
                <a:buSzTx/>
                <a:buFontTx/>
                <a:buNone/>
                <a:tabLst/>
                <a:defRPr/>
              </a:pPr>
              <a:t>12/18/2025</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t>Parents as partners</a:t>
            </a:r>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189" rtl="0" eaLnBrk="1" fontAlgn="base" latinLnBrk="0" hangingPunct="1">
              <a:lnSpc>
                <a:spcPct val="100000"/>
              </a:lnSpc>
              <a:spcBef>
                <a:spcPct val="0"/>
              </a:spcBef>
              <a:spcAft>
                <a:spcPct val="0"/>
              </a:spcAft>
              <a:buClrTx/>
              <a:buSzTx/>
              <a:buFontTx/>
              <a:buNone/>
              <a:tabLst/>
              <a:defRPr/>
            </a:pPr>
            <a:fld id="{1C25E0F9-526A-4094-80DA-A773919E7BD0}"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457189"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588967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457189" rtl="0" eaLnBrk="1" fontAlgn="base" latinLnBrk="0" hangingPunct="1">
              <a:lnSpc>
                <a:spcPct val="100000"/>
              </a:lnSpc>
              <a:spcBef>
                <a:spcPct val="0"/>
              </a:spcBef>
              <a:spcAft>
                <a:spcPct val="0"/>
              </a:spcAft>
              <a:buClrTx/>
              <a:buSzTx/>
              <a:buFontTx/>
              <a:buNone/>
              <a:tabLst/>
              <a:defRPr/>
            </a:pPr>
            <a:fld id="{A1C5F8E0-57DF-4581-AD82-3E94689918A6}" type="datetime1">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l" defTabSz="457189" rtl="0" eaLnBrk="1" fontAlgn="base" latinLnBrk="0" hangingPunct="1">
                <a:lnSpc>
                  <a:spcPct val="100000"/>
                </a:lnSpc>
                <a:spcBef>
                  <a:spcPct val="0"/>
                </a:spcBef>
                <a:spcAft>
                  <a:spcPct val="0"/>
                </a:spcAft>
                <a:buClrTx/>
                <a:buSzTx/>
                <a:buFontTx/>
                <a:buNone/>
                <a:tabLst/>
                <a:defRPr/>
              </a:pPr>
              <a:t>12/18/2025</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t>Parents as partners</a:t>
            </a:r>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189" rtl="0" eaLnBrk="1" fontAlgn="base" latinLnBrk="0" hangingPunct="1">
              <a:lnSpc>
                <a:spcPct val="100000"/>
              </a:lnSpc>
              <a:spcBef>
                <a:spcPct val="0"/>
              </a:spcBef>
              <a:spcAft>
                <a:spcPct val="0"/>
              </a:spcAft>
              <a:buClrTx/>
              <a:buSzTx/>
              <a:buFontTx/>
              <a:buNone/>
              <a:tabLst/>
              <a:defRPr/>
            </a:pPr>
            <a:fld id="{B677A991-2FB6-4F94-B059-2493598DB523}"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457189"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280815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457189" rtl="0" eaLnBrk="1" fontAlgn="base" latinLnBrk="0" hangingPunct="1">
              <a:lnSpc>
                <a:spcPct val="100000"/>
              </a:lnSpc>
              <a:spcBef>
                <a:spcPct val="0"/>
              </a:spcBef>
              <a:spcAft>
                <a:spcPct val="0"/>
              </a:spcAft>
              <a:buClrTx/>
              <a:buSzTx/>
              <a:buFontTx/>
              <a:buNone/>
              <a:tabLst/>
              <a:defRPr/>
            </a:pPr>
            <a:fld id="{A1C5F8E0-57DF-4581-AD82-3E94689918A6}" type="datetime1">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l" defTabSz="457189" rtl="0" eaLnBrk="1" fontAlgn="base" latinLnBrk="0" hangingPunct="1">
                <a:lnSpc>
                  <a:spcPct val="100000"/>
                </a:lnSpc>
                <a:spcBef>
                  <a:spcPct val="0"/>
                </a:spcBef>
                <a:spcAft>
                  <a:spcPct val="0"/>
                </a:spcAft>
                <a:buClrTx/>
                <a:buSzTx/>
                <a:buFontTx/>
                <a:buNone/>
                <a:tabLst/>
                <a:defRPr/>
              </a:pPr>
              <a:t>12/18/2025</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t>Parents as partners</a:t>
            </a:r>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189" rtl="0" eaLnBrk="1" fontAlgn="base" latinLnBrk="0" hangingPunct="1">
              <a:lnSpc>
                <a:spcPct val="100000"/>
              </a:lnSpc>
              <a:spcBef>
                <a:spcPct val="0"/>
              </a:spcBef>
              <a:spcAft>
                <a:spcPct val="0"/>
              </a:spcAft>
              <a:buClrTx/>
              <a:buSzTx/>
              <a:buFontTx/>
              <a:buNone/>
              <a:tabLst/>
              <a:defRPr/>
            </a:pPr>
            <a:fld id="{1CA04C7B-79F9-4632-84D2-41F23DED7780}"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457189"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082527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457189" rtl="0" eaLnBrk="1" fontAlgn="base" latinLnBrk="0" hangingPunct="1">
              <a:lnSpc>
                <a:spcPct val="100000"/>
              </a:lnSpc>
              <a:spcBef>
                <a:spcPct val="0"/>
              </a:spcBef>
              <a:spcAft>
                <a:spcPct val="0"/>
              </a:spcAft>
              <a:buClrTx/>
              <a:buSzTx/>
              <a:buFontTx/>
              <a:buNone/>
              <a:tabLst/>
              <a:defRPr/>
            </a:pPr>
            <a:fld id="{A1C5F8E0-57DF-4581-AD82-3E94689918A6}" type="datetime1">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l" defTabSz="457189" rtl="0" eaLnBrk="1" fontAlgn="base" latinLnBrk="0" hangingPunct="1">
                <a:lnSpc>
                  <a:spcPct val="100000"/>
                </a:lnSpc>
                <a:spcBef>
                  <a:spcPct val="0"/>
                </a:spcBef>
                <a:spcAft>
                  <a:spcPct val="0"/>
                </a:spcAft>
                <a:buClrTx/>
                <a:buSzTx/>
                <a:buFontTx/>
                <a:buNone/>
                <a:tabLst/>
                <a:defRPr/>
              </a:pPr>
              <a:t>12/18/2025</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
        <p:nvSpPr>
          <p:cNvPr id="8" name="Footer Placeholder 4"/>
          <p:cNvSpPr>
            <a:spLocks noGrp="1"/>
          </p:cNvSpPr>
          <p:nvPr>
            <p:ph type="ftr" sz="quarter" idx="11"/>
          </p:nvPr>
        </p:nvSpPr>
        <p:spPr/>
        <p:txBody>
          <a:bodyPr/>
          <a:lstStyle>
            <a:lvl1pPr>
              <a:defRPr/>
            </a:lvl1p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t>Parents as partners</a:t>
            </a:r>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189" rtl="0" eaLnBrk="1" fontAlgn="base" latinLnBrk="0" hangingPunct="1">
              <a:lnSpc>
                <a:spcPct val="100000"/>
              </a:lnSpc>
              <a:spcBef>
                <a:spcPct val="0"/>
              </a:spcBef>
              <a:spcAft>
                <a:spcPct val="0"/>
              </a:spcAft>
              <a:buClrTx/>
              <a:buSzTx/>
              <a:buFontTx/>
              <a:buNone/>
              <a:tabLst/>
              <a:defRPr/>
            </a:pPr>
            <a:fld id="{E50E45D6-4E2A-4911-94ED-7BC77F4E95FB}"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457189"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979986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457189" rtl="0" eaLnBrk="1" fontAlgn="base" latinLnBrk="0" hangingPunct="1">
              <a:lnSpc>
                <a:spcPct val="100000"/>
              </a:lnSpc>
              <a:spcBef>
                <a:spcPct val="0"/>
              </a:spcBef>
              <a:spcAft>
                <a:spcPct val="0"/>
              </a:spcAft>
              <a:buClrTx/>
              <a:buSzTx/>
              <a:buFontTx/>
              <a:buNone/>
              <a:tabLst/>
              <a:defRPr/>
            </a:pPr>
            <a:fld id="{A1C5F8E0-57DF-4581-AD82-3E94689918A6}" type="datetime1">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l" defTabSz="457189" rtl="0" eaLnBrk="1" fontAlgn="base" latinLnBrk="0" hangingPunct="1">
                <a:lnSpc>
                  <a:spcPct val="100000"/>
                </a:lnSpc>
                <a:spcBef>
                  <a:spcPct val="0"/>
                </a:spcBef>
                <a:spcAft>
                  <a:spcPct val="0"/>
                </a:spcAft>
                <a:buClrTx/>
                <a:buSzTx/>
                <a:buFontTx/>
                <a:buNone/>
                <a:tabLst/>
                <a:defRPr/>
              </a:pPr>
              <a:t>12/18/2025</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t>Parents as partners</a:t>
            </a:r>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457189" rtl="0" eaLnBrk="1" fontAlgn="base" latinLnBrk="0" hangingPunct="1">
              <a:lnSpc>
                <a:spcPct val="100000"/>
              </a:lnSpc>
              <a:spcBef>
                <a:spcPct val="0"/>
              </a:spcBef>
              <a:spcAft>
                <a:spcPct val="0"/>
              </a:spcAft>
              <a:buClrTx/>
              <a:buSzTx/>
              <a:buFontTx/>
              <a:buNone/>
              <a:tabLst/>
              <a:defRPr/>
            </a:pPr>
            <a:fld id="{6ACF73A3-B08C-461E-88F4-E0DA12D4B397}"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457189"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70289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457189" rtl="0" eaLnBrk="1" fontAlgn="base" latinLnBrk="0" hangingPunct="1">
              <a:lnSpc>
                <a:spcPct val="100000"/>
              </a:lnSpc>
              <a:spcBef>
                <a:spcPct val="0"/>
              </a:spcBef>
              <a:spcAft>
                <a:spcPct val="0"/>
              </a:spcAft>
              <a:buClrTx/>
              <a:buSzTx/>
              <a:buFontTx/>
              <a:buNone/>
              <a:tabLst/>
              <a:defRPr/>
            </a:pPr>
            <a:fld id="{A1C5F8E0-57DF-4581-AD82-3E94689918A6}" type="datetime1">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l" defTabSz="457189" rtl="0" eaLnBrk="1" fontAlgn="base" latinLnBrk="0" hangingPunct="1">
                <a:lnSpc>
                  <a:spcPct val="100000"/>
                </a:lnSpc>
                <a:spcBef>
                  <a:spcPct val="0"/>
                </a:spcBef>
                <a:spcAft>
                  <a:spcPct val="0"/>
                </a:spcAft>
                <a:buClrTx/>
                <a:buSzTx/>
                <a:buFontTx/>
                <a:buNone/>
                <a:tabLst/>
                <a:defRPr/>
              </a:pPr>
              <a:t>12/18/2025</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t>Parents as partners</a:t>
            </a:r>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457189" rtl="0" eaLnBrk="1" fontAlgn="base" latinLnBrk="0" hangingPunct="1">
              <a:lnSpc>
                <a:spcPct val="100000"/>
              </a:lnSpc>
              <a:spcBef>
                <a:spcPct val="0"/>
              </a:spcBef>
              <a:spcAft>
                <a:spcPct val="0"/>
              </a:spcAft>
              <a:buClrTx/>
              <a:buSzTx/>
              <a:buFontTx/>
              <a:buNone/>
              <a:tabLst/>
              <a:defRPr/>
            </a:pPr>
            <a:fld id="{67CC8683-FAE9-48DC-93B1-497C48F69B63}"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457189"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256426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189" rtl="0" eaLnBrk="1" fontAlgn="base" latinLnBrk="0" hangingPunct="1">
              <a:lnSpc>
                <a:spcPct val="100000"/>
              </a:lnSpc>
              <a:spcBef>
                <a:spcPct val="0"/>
              </a:spcBef>
              <a:spcAft>
                <a:spcPct val="0"/>
              </a:spcAft>
              <a:buClrTx/>
              <a:buSzTx/>
              <a:buFontTx/>
              <a:buNone/>
              <a:tabLst/>
              <a:defRPr/>
            </a:pPr>
            <a:fld id="{A1C5F8E0-57DF-4581-AD82-3E94689918A6}" type="datetime1">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l" defTabSz="457189" rtl="0" eaLnBrk="1" fontAlgn="base" latinLnBrk="0" hangingPunct="1">
                <a:lnSpc>
                  <a:spcPct val="100000"/>
                </a:lnSpc>
                <a:spcBef>
                  <a:spcPct val="0"/>
                </a:spcBef>
                <a:spcAft>
                  <a:spcPct val="0"/>
                </a:spcAft>
                <a:buClrTx/>
                <a:buSzTx/>
                <a:buFontTx/>
                <a:buNone/>
                <a:tabLst/>
                <a:defRPr/>
              </a:pPr>
              <a:t>12/18/2025</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t>Parents as partners</a:t>
            </a:r>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189" rtl="0" eaLnBrk="1" fontAlgn="base" latinLnBrk="0" hangingPunct="1">
              <a:lnSpc>
                <a:spcPct val="100000"/>
              </a:lnSpc>
              <a:spcBef>
                <a:spcPct val="0"/>
              </a:spcBef>
              <a:spcAft>
                <a:spcPct val="0"/>
              </a:spcAft>
              <a:buClrTx/>
              <a:buSzTx/>
              <a:buFontTx/>
              <a:buNone/>
              <a:tabLst/>
              <a:defRPr/>
            </a:pPr>
            <a:fld id="{6879A279-8846-443E-885A-D674CEB86442}"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457189"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632209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163BB-6591-40AB-9D0C-BC98F82C4019}"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6D4E9-B15D-44CF-B2E4-BD4EF4F387E6}" type="slidenum">
              <a:rPr lang="en-US" smtClean="0"/>
              <a:t>‹#›</a:t>
            </a:fld>
            <a:endParaRPr lang="en-US"/>
          </a:p>
        </p:txBody>
      </p:sp>
    </p:spTree>
    <p:extLst>
      <p:ext uri="{BB962C8B-B14F-4D97-AF65-F5344CB8AC3E}">
        <p14:creationId xmlns:p14="http://schemas.microsoft.com/office/powerpoint/2010/main" val="3739933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189" rtl="0" eaLnBrk="1" fontAlgn="base" latinLnBrk="0" hangingPunct="1">
              <a:lnSpc>
                <a:spcPct val="100000"/>
              </a:lnSpc>
              <a:spcBef>
                <a:spcPct val="0"/>
              </a:spcBef>
              <a:spcAft>
                <a:spcPct val="0"/>
              </a:spcAft>
              <a:buClrTx/>
              <a:buSzTx/>
              <a:buFontTx/>
              <a:buNone/>
              <a:tabLst/>
              <a:defRPr/>
            </a:pPr>
            <a:fld id="{A1C5F8E0-57DF-4581-AD82-3E94689918A6}" type="datetime1">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l" defTabSz="457189" rtl="0" eaLnBrk="1" fontAlgn="base" latinLnBrk="0" hangingPunct="1">
                <a:lnSpc>
                  <a:spcPct val="100000"/>
                </a:lnSpc>
                <a:spcBef>
                  <a:spcPct val="0"/>
                </a:spcBef>
                <a:spcAft>
                  <a:spcPct val="0"/>
                </a:spcAft>
                <a:buClrTx/>
                <a:buSzTx/>
                <a:buFontTx/>
                <a:buNone/>
                <a:tabLst/>
                <a:defRPr/>
              </a:pPr>
              <a:t>12/18/2025</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t>Parents as partners</a:t>
            </a:r>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189" rtl="0" eaLnBrk="1" fontAlgn="base" latinLnBrk="0" hangingPunct="1">
              <a:lnSpc>
                <a:spcPct val="100000"/>
              </a:lnSpc>
              <a:spcBef>
                <a:spcPct val="0"/>
              </a:spcBef>
              <a:spcAft>
                <a:spcPct val="0"/>
              </a:spcAft>
              <a:buClrTx/>
              <a:buSzTx/>
              <a:buFontTx/>
              <a:buNone/>
              <a:tabLst/>
              <a:defRPr/>
            </a:pPr>
            <a:fld id="{C4492FBF-F513-4385-A8B8-5C0FFAA3E4F2}"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457189"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243864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189" rtl="0" eaLnBrk="1" fontAlgn="base" latinLnBrk="0" hangingPunct="1">
              <a:lnSpc>
                <a:spcPct val="100000"/>
              </a:lnSpc>
              <a:spcBef>
                <a:spcPct val="0"/>
              </a:spcBef>
              <a:spcAft>
                <a:spcPct val="0"/>
              </a:spcAft>
              <a:buClrTx/>
              <a:buSzTx/>
              <a:buFontTx/>
              <a:buNone/>
              <a:tabLst/>
              <a:defRPr/>
            </a:pPr>
            <a:fld id="{A1C5F8E0-57DF-4581-AD82-3E94689918A6}" type="datetime1">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l" defTabSz="457189" rtl="0" eaLnBrk="1" fontAlgn="base" latinLnBrk="0" hangingPunct="1">
                <a:lnSpc>
                  <a:spcPct val="100000"/>
                </a:lnSpc>
                <a:spcBef>
                  <a:spcPct val="0"/>
                </a:spcBef>
                <a:spcAft>
                  <a:spcPct val="0"/>
                </a:spcAft>
                <a:buClrTx/>
                <a:buSzTx/>
                <a:buFontTx/>
                <a:buNone/>
                <a:tabLst/>
                <a:defRPr/>
              </a:pPr>
              <a:t>12/18/2025</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t>Parents as partners</a:t>
            </a:r>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189" rtl="0" eaLnBrk="1" fontAlgn="base" latinLnBrk="0" hangingPunct="1">
              <a:lnSpc>
                <a:spcPct val="100000"/>
              </a:lnSpc>
              <a:spcBef>
                <a:spcPct val="0"/>
              </a:spcBef>
              <a:spcAft>
                <a:spcPct val="0"/>
              </a:spcAft>
              <a:buClrTx/>
              <a:buSzTx/>
              <a:buFontTx/>
              <a:buNone/>
              <a:tabLst/>
              <a:defRPr/>
            </a:pPr>
            <a:fld id="{F59FB32E-6BD3-4860-9037-32AF97C8DCFC}"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457189"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61956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189" rtl="0" eaLnBrk="1" fontAlgn="base" latinLnBrk="0" hangingPunct="1">
              <a:lnSpc>
                <a:spcPct val="100000"/>
              </a:lnSpc>
              <a:spcBef>
                <a:spcPct val="0"/>
              </a:spcBef>
              <a:spcAft>
                <a:spcPct val="0"/>
              </a:spcAft>
              <a:buClrTx/>
              <a:buSzTx/>
              <a:buFontTx/>
              <a:buNone/>
              <a:tabLst/>
              <a:defRPr/>
            </a:pPr>
            <a:fld id="{A1C5F8E0-57DF-4581-AD82-3E94689918A6}" type="datetime1">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l" defTabSz="457189" rtl="0" eaLnBrk="1" fontAlgn="base" latinLnBrk="0" hangingPunct="1">
                <a:lnSpc>
                  <a:spcPct val="100000"/>
                </a:lnSpc>
                <a:spcBef>
                  <a:spcPct val="0"/>
                </a:spcBef>
                <a:spcAft>
                  <a:spcPct val="0"/>
                </a:spcAft>
                <a:buClrTx/>
                <a:buSzTx/>
                <a:buFontTx/>
                <a:buNone/>
                <a:tabLst/>
                <a:defRPr/>
              </a:pPr>
              <a:t>12/18/2025</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t>Parents as partners</a:t>
            </a:r>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189" rtl="0" eaLnBrk="1" fontAlgn="base" latinLnBrk="0" hangingPunct="1">
              <a:lnSpc>
                <a:spcPct val="100000"/>
              </a:lnSpc>
              <a:spcBef>
                <a:spcPct val="0"/>
              </a:spcBef>
              <a:spcAft>
                <a:spcPct val="0"/>
              </a:spcAft>
              <a:buClrTx/>
              <a:buSzTx/>
              <a:buFontTx/>
              <a:buNone/>
              <a:tabLst/>
              <a:defRPr/>
            </a:pPr>
            <a:fld id="{C96BEFF9-DFC1-4F09-85EC-77D27B4156B6}"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457189"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75760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95589"/>
      </p:ext>
    </p:extLst>
  </p:cSld>
  <p:clrMapOvr>
    <a:masterClrMapping/>
  </p:clrMapOvr>
  <p:transition spd="slow" advClick="0" advTm="4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C3163BB-6591-40AB-9D0C-BC98F82C4019}"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6D4E9-B15D-44CF-B2E4-BD4EF4F387E6}" type="slidenum">
              <a:rPr lang="en-US" smtClean="0"/>
              <a:t>‹#›</a:t>
            </a:fld>
            <a:endParaRPr lang="en-US"/>
          </a:p>
        </p:txBody>
      </p:sp>
    </p:spTree>
    <p:extLst>
      <p:ext uri="{BB962C8B-B14F-4D97-AF65-F5344CB8AC3E}">
        <p14:creationId xmlns:p14="http://schemas.microsoft.com/office/powerpoint/2010/main" val="2117419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3163BB-6591-40AB-9D0C-BC98F82C4019}" type="datetimeFigureOut">
              <a:rPr lang="en-US" smtClean="0"/>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6D4E9-B15D-44CF-B2E4-BD4EF4F387E6}" type="slidenum">
              <a:rPr lang="en-US" smtClean="0"/>
              <a:t>‹#›</a:t>
            </a:fld>
            <a:endParaRPr lang="en-US"/>
          </a:p>
        </p:txBody>
      </p:sp>
    </p:spTree>
    <p:extLst>
      <p:ext uri="{BB962C8B-B14F-4D97-AF65-F5344CB8AC3E}">
        <p14:creationId xmlns:p14="http://schemas.microsoft.com/office/powerpoint/2010/main" val="2153342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3163BB-6591-40AB-9D0C-BC98F82C4019}" type="datetimeFigureOut">
              <a:rPr lang="en-US" smtClean="0"/>
              <a:t>12/18/2025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D6D4E9-B15D-44CF-B2E4-BD4EF4F387E6}" type="slidenum">
              <a:rPr lang="en-US" smtClean="0"/>
              <a:t>‹#›</a:t>
            </a:fld>
            <a:endParaRPr lang="en-US"/>
          </a:p>
        </p:txBody>
      </p:sp>
    </p:spTree>
    <p:extLst>
      <p:ext uri="{BB962C8B-B14F-4D97-AF65-F5344CB8AC3E}">
        <p14:creationId xmlns:p14="http://schemas.microsoft.com/office/powerpoint/2010/main" val="277442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3163BB-6591-40AB-9D0C-BC98F82C4019}" type="datetimeFigureOut">
              <a:rPr lang="en-US" smtClean="0"/>
              <a:t>12/18/2025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D6D4E9-B15D-44CF-B2E4-BD4EF4F387E6}" type="slidenum">
              <a:rPr lang="en-US" smtClean="0"/>
              <a:t>‹#›</a:t>
            </a:fld>
            <a:endParaRPr lang="en-US"/>
          </a:p>
        </p:txBody>
      </p:sp>
    </p:spTree>
    <p:extLst>
      <p:ext uri="{BB962C8B-B14F-4D97-AF65-F5344CB8AC3E}">
        <p14:creationId xmlns:p14="http://schemas.microsoft.com/office/powerpoint/2010/main" val="1849025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163BB-6591-40AB-9D0C-BC98F82C4019}" type="datetimeFigureOut">
              <a:rPr lang="en-US" smtClean="0"/>
              <a:t>12/18/2025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D6D4E9-B15D-44CF-B2E4-BD4EF4F387E6}" type="slidenum">
              <a:rPr lang="en-US" smtClean="0"/>
              <a:t>‹#›</a:t>
            </a:fld>
            <a:endParaRPr lang="en-US"/>
          </a:p>
        </p:txBody>
      </p:sp>
    </p:spTree>
    <p:extLst>
      <p:ext uri="{BB962C8B-B14F-4D97-AF65-F5344CB8AC3E}">
        <p14:creationId xmlns:p14="http://schemas.microsoft.com/office/powerpoint/2010/main" val="1632249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C3163BB-6591-40AB-9D0C-BC98F82C4019}" type="datetimeFigureOut">
              <a:rPr lang="en-US" smtClean="0"/>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6D4E9-B15D-44CF-B2E4-BD4EF4F387E6}" type="slidenum">
              <a:rPr lang="en-US" smtClean="0"/>
              <a:t>‹#›</a:t>
            </a:fld>
            <a:endParaRPr lang="en-US"/>
          </a:p>
        </p:txBody>
      </p:sp>
    </p:spTree>
    <p:extLst>
      <p:ext uri="{BB962C8B-B14F-4D97-AF65-F5344CB8AC3E}">
        <p14:creationId xmlns:p14="http://schemas.microsoft.com/office/powerpoint/2010/main" val="1706320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C3163BB-6591-40AB-9D0C-BC98F82C4019}" type="datetimeFigureOut">
              <a:rPr lang="en-US" smtClean="0"/>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6D4E9-B15D-44CF-B2E4-BD4EF4F387E6}" type="slidenum">
              <a:rPr lang="en-US" smtClean="0"/>
              <a:t>‹#›</a:t>
            </a:fld>
            <a:endParaRPr lang="en-US"/>
          </a:p>
        </p:txBody>
      </p:sp>
    </p:spTree>
    <p:extLst>
      <p:ext uri="{BB962C8B-B14F-4D97-AF65-F5344CB8AC3E}">
        <p14:creationId xmlns:p14="http://schemas.microsoft.com/office/powerpoint/2010/main" val="213904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163BB-6591-40AB-9D0C-BC98F82C4019}" type="datetimeFigureOut">
              <a:rPr lang="en-US" smtClean="0"/>
              <a:t>12/18/2025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6D4E9-B15D-44CF-B2E4-BD4EF4F387E6}" type="slidenum">
              <a:rPr lang="en-US" smtClean="0"/>
              <a:t>‹#›</a:t>
            </a:fld>
            <a:endParaRPr lang="en-US"/>
          </a:p>
        </p:txBody>
      </p:sp>
    </p:spTree>
    <p:extLst>
      <p:ext uri="{BB962C8B-B14F-4D97-AF65-F5344CB8AC3E}">
        <p14:creationId xmlns:p14="http://schemas.microsoft.com/office/powerpoint/2010/main" val="3478535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wrap="square" lIns="91440" tIns="45720" rIns="91440" bIns="45720" numCol="1" anchor="ctr" anchorCtr="0" compatLnSpc="1"/>
          <a:lstStyle>
            <a:lvl1pPr defTabSz="457189" eaLnBrk="1" hangingPunct="1">
              <a:defRPr sz="1200">
                <a:solidFill>
                  <a:srgbClr val="898989"/>
                </a:solidFill>
                <a:latin typeface="Times New Roman" panose="02020603050405020304" pitchFamily="18" charset="0"/>
                <a:ea typeface="MS PGothic" panose="020B0600070205080204" pitchFamily="34" charset="-128"/>
                <a:cs typeface="Arial" panose="020B0604020202020204" pitchFamily="34" charset="0"/>
              </a:defRPr>
            </a:lvl1pPr>
          </a:lstStyle>
          <a:p>
            <a:pPr marL="0" marR="0" lvl="0" indent="0" algn="l" defTabSz="457189" rtl="0" eaLnBrk="1" fontAlgn="base" latinLnBrk="0" hangingPunct="1">
              <a:lnSpc>
                <a:spcPct val="100000"/>
              </a:lnSpc>
              <a:spcBef>
                <a:spcPct val="0"/>
              </a:spcBef>
              <a:spcAft>
                <a:spcPct val="0"/>
              </a:spcAft>
              <a:buClrTx/>
              <a:buSzTx/>
              <a:buFontTx/>
              <a:buNone/>
              <a:tabLst/>
              <a:defRPr/>
            </a:pPr>
            <a:fld id="{A1C5F8E0-57DF-4581-AD82-3E94689918A6}" type="datetime1">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l" defTabSz="457189" rtl="0" eaLnBrk="1" fontAlgn="base" latinLnBrk="0" hangingPunct="1">
                <a:lnSpc>
                  <a:spcPct val="100000"/>
                </a:lnSpc>
                <a:spcBef>
                  <a:spcPct val="0"/>
                </a:spcBef>
                <a:spcAft>
                  <a:spcPct val="0"/>
                </a:spcAft>
                <a:buClrTx/>
                <a:buSzTx/>
                <a:buFontTx/>
                <a:buNone/>
                <a:tabLst/>
                <a:defRPr/>
              </a:pPr>
              <a:t>12/18/2025</a:t>
            </a:fld>
            <a:endParaRPr kumimoji="0" lang="en-US" altLang="en-US" sz="1200" b="0" i="0" u="none" strike="noStrike" kern="1200" cap="none" spc="0" normalizeH="0" baseline="0" noProof="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defTabSz="457189" eaLnBrk="1" fontAlgn="auto" hangingPunct="1">
              <a:spcBef>
                <a:spcPts val="0"/>
              </a:spcBef>
              <a:spcAft>
                <a:spcPts val="0"/>
              </a:spcAft>
              <a:defRPr sz="1200">
                <a:solidFill>
                  <a:prstClr val="black">
                    <a:tint val="75000"/>
                  </a:prstClr>
                </a:solidFill>
                <a:latin typeface="+mn-lt"/>
                <a:ea typeface="+mn-ea"/>
                <a:cs typeface="+mn-cs"/>
              </a:defRPr>
            </a:lvl1p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t>Parents as partners</a:t>
            </a:r>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lstStyle>
            <a:lvl1pPr algn="r" defTabSz="457189" eaLnBrk="1" hangingPunct="1">
              <a:defRPr sz="1200">
                <a:solidFill>
                  <a:srgbClr val="898989"/>
                </a:solidFill>
                <a:latin typeface="Times New Roman" panose="02020603050405020304" pitchFamily="18" charset="0"/>
                <a:ea typeface="MS PGothic" panose="020B0600070205080204" pitchFamily="34" charset="-128"/>
              </a:defRPr>
            </a:lvl1pPr>
          </a:lstStyle>
          <a:p>
            <a:pPr marL="0" marR="0" lvl="0" indent="0" algn="r" defTabSz="457189" rtl="0" eaLnBrk="1" fontAlgn="base" latinLnBrk="0" hangingPunct="1">
              <a:lnSpc>
                <a:spcPct val="100000"/>
              </a:lnSpc>
              <a:spcBef>
                <a:spcPct val="0"/>
              </a:spcBef>
              <a:spcAft>
                <a:spcPct val="0"/>
              </a:spcAft>
              <a:buClrTx/>
              <a:buSzTx/>
              <a:buFontTx/>
              <a:buNone/>
              <a:tabLst/>
              <a:defRPr/>
            </a:pPr>
            <a:fld id="{F1FD68C9-FE8C-4131-9B1B-0706FD74CD0E}" type="slidenum">
              <a:rPr kumimoji="0" lang="en-US" altLang="en-US" sz="1200" b="0" i="0" u="none" strike="noStrike" kern="1200" cap="none" spc="0" normalizeH="0" baseline="0" noProof="0" smtClean="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457189"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124399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defTabSz="457189"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189"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algn="ctr" defTabSz="457189"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algn="ctr" defTabSz="457189"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algn="ctr" defTabSz="457189"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457189" algn="ctr" defTabSz="457189" rtl="0" fontAlgn="base">
        <a:spcBef>
          <a:spcPct val="0"/>
        </a:spcBef>
        <a:spcAft>
          <a:spcPct val="0"/>
        </a:spcAft>
        <a:defRPr sz="4400">
          <a:solidFill>
            <a:schemeClr val="tx1"/>
          </a:solidFill>
          <a:latin typeface="Arial" panose="020B0604020202020204" pitchFamily="34" charset="0"/>
        </a:defRPr>
      </a:lvl6pPr>
      <a:lvl7pPr marL="914377" algn="ctr" defTabSz="457189" rtl="0" fontAlgn="base">
        <a:spcBef>
          <a:spcPct val="0"/>
        </a:spcBef>
        <a:spcAft>
          <a:spcPct val="0"/>
        </a:spcAft>
        <a:defRPr sz="4400">
          <a:solidFill>
            <a:schemeClr val="tx1"/>
          </a:solidFill>
          <a:latin typeface="Arial" panose="020B0604020202020204" pitchFamily="34" charset="0"/>
        </a:defRPr>
      </a:lvl7pPr>
      <a:lvl8pPr marL="1371566" algn="ctr" defTabSz="457189" rtl="0" fontAlgn="base">
        <a:spcBef>
          <a:spcPct val="0"/>
        </a:spcBef>
        <a:spcAft>
          <a:spcPct val="0"/>
        </a:spcAft>
        <a:defRPr sz="4400">
          <a:solidFill>
            <a:schemeClr val="tx1"/>
          </a:solidFill>
          <a:latin typeface="Arial" panose="020B0604020202020204" pitchFamily="34" charset="0"/>
        </a:defRPr>
      </a:lvl8pPr>
      <a:lvl9pPr marL="1828754" algn="ctr" defTabSz="457189" rtl="0" fontAlgn="base">
        <a:spcBef>
          <a:spcPct val="0"/>
        </a:spcBef>
        <a:spcAft>
          <a:spcPct val="0"/>
        </a:spcAft>
        <a:defRPr sz="4400">
          <a:solidFill>
            <a:schemeClr val="tx1"/>
          </a:solidFill>
          <a:latin typeface="Arial" panose="020B0604020202020204" pitchFamily="34" charset="0"/>
        </a:defRPr>
      </a:lvl9pPr>
    </p:titleStyle>
    <p:bodyStyle>
      <a:lvl1pPr marL="342891" indent="-342891" algn="l" defTabSz="457189"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panose="020B0600070205080204" pitchFamily="34" charset="-128"/>
        </a:defRPr>
      </a:lvl1pPr>
      <a:lvl2pPr marL="742932" indent="-285744" algn="l" defTabSz="457189"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2971" indent="-228594" algn="l" defTabSz="457189"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3pPr>
      <a:lvl4pPr marL="1600160"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349"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537" indent="-228594" algn="l" defTabSz="457189"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5"/>
          <p:cNvGrpSpPr>
            <a:grpSpLocks/>
          </p:cNvGrpSpPr>
          <p:nvPr/>
        </p:nvGrpSpPr>
        <p:grpSpPr bwMode="auto">
          <a:xfrm>
            <a:off x="503503" y="874425"/>
            <a:ext cx="11375495" cy="5621385"/>
            <a:chOff x="0" y="0"/>
            <a:chExt cx="12192000" cy="6858000"/>
          </a:xfrm>
        </p:grpSpPr>
        <p:pic>
          <p:nvPicPr>
            <p:cNvPr id="17427"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4857" y="0"/>
              <a:ext cx="979714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A2E216C4-7DC3-4BDA-A6E4-709881A4CC07}"/>
                </a:ext>
              </a:extLst>
            </p:cNvPr>
            <p:cNvSpPr/>
            <p:nvPr/>
          </p:nvSpPr>
          <p:spPr>
            <a:xfrm>
              <a:off x="0" y="0"/>
              <a:ext cx="2394528"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grpSp>
      <p:pic>
        <p:nvPicPr>
          <p:cNvPr id="17411"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32467" y="3409951"/>
            <a:ext cx="234526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轻松欢乐节奏感动进取电子音乐.mp3">
            <a:hlinkClick r:id="" action="ppaction://media"/>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914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本框 6">
            <a:extLst>
              <a:ext uri="{FF2B5EF4-FFF2-40B4-BE49-F238E27FC236}">
                <a16:creationId xmlns:a16="http://schemas.microsoft.com/office/drawing/2014/main" id="{42929F7C-191A-48DA-A979-0460A0D2136C}"/>
              </a:ext>
            </a:extLst>
          </p:cNvPr>
          <p:cNvSpPr txBox="1"/>
          <p:nvPr/>
        </p:nvSpPr>
        <p:spPr>
          <a:xfrm>
            <a:off x="3905251" y="2722034"/>
            <a:ext cx="4675716" cy="507831"/>
          </a:xfrm>
          <a:prstGeom prst="rect">
            <a:avLst/>
          </a:prstGeom>
          <a:noFill/>
        </p:spPr>
        <p:txBody>
          <a:bodyPr>
            <a:sp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zh-CN" sz="2700" b="1" i="0" u="none" strike="noStrike" kern="1200" cap="none" spc="0" normalizeH="0" baseline="0" noProof="0" dirty="0" err="1">
                <a:ln>
                  <a:noFill/>
                </a:ln>
                <a:solidFill>
                  <a:srgbClr val="00B050"/>
                </a:solidFill>
                <a:effectLst/>
                <a:uLnTx/>
                <a:uFillTx/>
                <a:latin typeface="Calibri" panose="020F0502020204030204" pitchFamily="34" charset="0"/>
                <a:ea typeface="inpin heiti" charset="-122"/>
                <a:cs typeface="Times New Roman" panose="02020603050405020304" pitchFamily="18" charset="0"/>
              </a:rPr>
              <a:t>Năm</a:t>
            </a:r>
            <a:r>
              <a:rPr kumimoji="0" lang="en-US" altLang="zh-CN" sz="2700" b="1" i="0" u="none" strike="noStrike" kern="1200" cap="none" spc="0" normalizeH="0" baseline="0" noProof="0" dirty="0">
                <a:ln>
                  <a:noFill/>
                </a:ln>
                <a:solidFill>
                  <a:srgbClr val="00B050"/>
                </a:solidFill>
                <a:effectLst/>
                <a:uLnTx/>
                <a:uFillTx/>
                <a:latin typeface="Calibri" panose="020F0502020204030204" pitchFamily="34" charset="0"/>
                <a:ea typeface="inpin heiti" charset="-122"/>
                <a:cs typeface="Times New Roman" panose="02020603050405020304" pitchFamily="18" charset="0"/>
              </a:rPr>
              <a:t> </a:t>
            </a:r>
            <a:r>
              <a:rPr kumimoji="0" lang="en-US" altLang="zh-CN" sz="2700" b="1" i="0" u="none" strike="noStrike" kern="1200" cap="none" spc="0" normalizeH="0" baseline="0" noProof="0" dirty="0" err="1">
                <a:ln>
                  <a:noFill/>
                </a:ln>
                <a:solidFill>
                  <a:srgbClr val="00B050"/>
                </a:solidFill>
                <a:effectLst/>
                <a:uLnTx/>
                <a:uFillTx/>
                <a:latin typeface="Calibri" panose="020F0502020204030204" pitchFamily="34" charset="0"/>
                <a:ea typeface="inpin heiti" charset="-122"/>
                <a:cs typeface="Times New Roman" panose="02020603050405020304" pitchFamily="18" charset="0"/>
              </a:rPr>
              <a:t>học</a:t>
            </a:r>
            <a:r>
              <a:rPr kumimoji="0" lang="en-US" altLang="zh-CN" sz="2700" b="1" i="0" u="none" strike="noStrike" kern="1200" cap="none" spc="0" normalizeH="0" baseline="0" noProof="0">
                <a:ln>
                  <a:noFill/>
                </a:ln>
                <a:solidFill>
                  <a:srgbClr val="00B050"/>
                </a:solidFill>
                <a:effectLst/>
                <a:uLnTx/>
                <a:uFillTx/>
                <a:latin typeface="Calibri" panose="020F0502020204030204" pitchFamily="34" charset="0"/>
                <a:ea typeface="inpin heiti" charset="-122"/>
                <a:cs typeface="Times New Roman" panose="02020603050405020304" pitchFamily="18" charset="0"/>
              </a:rPr>
              <a:t>: </a:t>
            </a:r>
            <a:r>
              <a:rPr kumimoji="0" lang="en-US" altLang="zh-CN" sz="2700" b="1" i="0" u="none" strike="noStrike" kern="1200" cap="none" spc="0" normalizeH="0" baseline="0" noProof="0" smtClean="0">
                <a:ln>
                  <a:noFill/>
                </a:ln>
                <a:solidFill>
                  <a:srgbClr val="00B050"/>
                </a:solidFill>
                <a:effectLst/>
                <a:uLnTx/>
                <a:uFillTx/>
                <a:latin typeface="Calibri" panose="020F0502020204030204" pitchFamily="34" charset="0"/>
                <a:ea typeface="inpin heiti" charset="-122"/>
                <a:cs typeface="Times New Roman" panose="02020603050405020304" pitchFamily="18" charset="0"/>
              </a:rPr>
              <a:t>2025 </a:t>
            </a:r>
            <a:r>
              <a:rPr kumimoji="0" lang="en-US" altLang="zh-CN" sz="2700" b="1" i="0" u="none" strike="noStrike" kern="1200" cap="none" spc="0" normalizeH="0" baseline="0" noProof="0">
                <a:ln>
                  <a:noFill/>
                </a:ln>
                <a:solidFill>
                  <a:srgbClr val="00B050"/>
                </a:solidFill>
                <a:effectLst/>
                <a:uLnTx/>
                <a:uFillTx/>
                <a:latin typeface="Calibri" panose="020F0502020204030204" pitchFamily="34" charset="0"/>
                <a:ea typeface="inpin heiti" charset="-122"/>
                <a:cs typeface="Times New Roman" panose="02020603050405020304" pitchFamily="18" charset="0"/>
              </a:rPr>
              <a:t>- </a:t>
            </a:r>
            <a:r>
              <a:rPr kumimoji="0" lang="en-US" altLang="zh-CN" sz="2700" b="1" i="0" u="none" strike="noStrike" kern="1200" cap="none" spc="0" normalizeH="0" baseline="0" noProof="0" smtClean="0">
                <a:ln>
                  <a:noFill/>
                </a:ln>
                <a:solidFill>
                  <a:srgbClr val="00B050"/>
                </a:solidFill>
                <a:effectLst/>
                <a:uLnTx/>
                <a:uFillTx/>
                <a:latin typeface="Calibri" panose="020F0502020204030204" pitchFamily="34" charset="0"/>
                <a:ea typeface="inpin heiti" charset="-122"/>
                <a:cs typeface="Times New Roman" panose="02020603050405020304" pitchFamily="18" charset="0"/>
              </a:rPr>
              <a:t>2026</a:t>
            </a:r>
            <a:endParaRPr kumimoji="0" lang="zh-CN" altLang="en-US" sz="2700" b="1" i="0" u="none" strike="noStrike" kern="1200" cap="none" spc="0" normalizeH="0" baseline="0" noProof="0" dirty="0">
              <a:ln>
                <a:noFill/>
              </a:ln>
              <a:solidFill>
                <a:srgbClr val="00B050"/>
              </a:solidFill>
              <a:effectLst/>
              <a:uLnTx/>
              <a:uFillTx/>
              <a:latin typeface="Calibri" panose="020F0502020204030204" pitchFamily="34" charset="0"/>
              <a:ea typeface="inpin heiti" charset="-122"/>
              <a:cs typeface="Times New Roman" panose="02020603050405020304" pitchFamily="18" charset="0"/>
            </a:endParaRPr>
          </a:p>
        </p:txBody>
      </p:sp>
      <p:sp>
        <p:nvSpPr>
          <p:cNvPr id="19" name="矩形: 圆角 12">
            <a:extLst>
              <a:ext uri="{FF2B5EF4-FFF2-40B4-BE49-F238E27FC236}">
                <a16:creationId xmlns:a16="http://schemas.microsoft.com/office/drawing/2014/main" id="{CEE1C666-20C7-446E-8AC2-A57590AB36B4}"/>
              </a:ext>
            </a:extLst>
          </p:cNvPr>
          <p:cNvSpPr/>
          <p:nvPr/>
        </p:nvSpPr>
        <p:spPr>
          <a:xfrm>
            <a:off x="4191000" y="3685117"/>
            <a:ext cx="4161367" cy="965441"/>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0" name="文本框 13">
            <a:extLst>
              <a:ext uri="{FF2B5EF4-FFF2-40B4-BE49-F238E27FC236}">
                <a16:creationId xmlns:a16="http://schemas.microsoft.com/office/drawing/2014/main" id="{88166D9F-42B0-45EB-9DDB-08E307463AD7}"/>
              </a:ext>
            </a:extLst>
          </p:cNvPr>
          <p:cNvSpPr txBox="1"/>
          <p:nvPr/>
        </p:nvSpPr>
        <p:spPr>
          <a:xfrm>
            <a:off x="4572000" y="3886200"/>
            <a:ext cx="3940240" cy="523220"/>
          </a:xfrm>
          <a:prstGeom prst="rect">
            <a:avLst/>
          </a:prstGeom>
          <a:noFill/>
        </p:spPr>
        <p:txBody>
          <a:bodyPr wrap="square">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Times New Roman" panose="02020603050405020304" pitchFamily="18" charset="0"/>
              </a:rPr>
              <a:t>Giáo</a:t>
            </a:r>
            <a:r>
              <a:rPr kumimoji="0" lang="en-US" altLang="zh-CN" sz="2800" b="1"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Times New Roman" panose="02020603050405020304" pitchFamily="18" charset="0"/>
              </a:rPr>
              <a:t>viên</a:t>
            </a:r>
            <a:r>
              <a:rPr kumimoji="0" lang="en-US" altLang="zh-CN" sz="2800" b="1"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Times New Roman" panose="02020603050405020304" pitchFamily="18" charset="0"/>
              </a:rPr>
              <a:t>Lê</a:t>
            </a:r>
            <a:r>
              <a:rPr kumimoji="0" lang="en-US" altLang="zh-CN" sz="2800" b="1"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Times New Roman" panose="02020603050405020304" pitchFamily="18" charset="0"/>
              </a:rPr>
              <a:t>Thị</a:t>
            </a:r>
            <a:r>
              <a:rPr kumimoji="0" lang="en-US" altLang="zh-CN" sz="2800" b="1"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Times New Roman" panose="02020603050405020304" pitchFamily="18" charset="0"/>
              </a:rPr>
              <a:t>Tuyết</a:t>
            </a:r>
            <a:endParaRPr kumimoji="0" lang="zh-CN" altLang="en-US" sz="2800" b="1"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Times New Roman" panose="02020603050405020304" pitchFamily="18" charset="0"/>
            </a:endParaRPr>
          </a:p>
        </p:txBody>
      </p:sp>
      <p:sp>
        <p:nvSpPr>
          <p:cNvPr id="31" name="AutoShape 15"/>
          <p:cNvSpPr>
            <a:spLocks noChangeArrowheads="1"/>
          </p:cNvSpPr>
          <p:nvPr/>
        </p:nvSpPr>
        <p:spPr bwMode="auto">
          <a:xfrm>
            <a:off x="5770034" y="2313518"/>
            <a:ext cx="421217" cy="2667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2" name="AutoShape 42"/>
          <p:cNvSpPr>
            <a:spLocks noChangeArrowheads="1"/>
          </p:cNvSpPr>
          <p:nvPr/>
        </p:nvSpPr>
        <p:spPr bwMode="auto">
          <a:xfrm flipV="1">
            <a:off x="5770033" y="5659967"/>
            <a:ext cx="289984" cy="264584"/>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3" name="AutoShape 43"/>
          <p:cNvSpPr>
            <a:spLocks noChangeArrowheads="1"/>
          </p:cNvSpPr>
          <p:nvPr/>
        </p:nvSpPr>
        <p:spPr bwMode="auto">
          <a:xfrm>
            <a:off x="3378201" y="4186767"/>
            <a:ext cx="260351" cy="281517"/>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4" name="AutoShape 44"/>
          <p:cNvSpPr>
            <a:spLocks noChangeArrowheads="1"/>
          </p:cNvSpPr>
          <p:nvPr/>
        </p:nvSpPr>
        <p:spPr bwMode="auto">
          <a:xfrm>
            <a:off x="8858251" y="2241551"/>
            <a:ext cx="302683" cy="205316"/>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5" name="AutoShape 46"/>
          <p:cNvSpPr>
            <a:spLocks noChangeArrowheads="1"/>
          </p:cNvSpPr>
          <p:nvPr/>
        </p:nvSpPr>
        <p:spPr bwMode="auto">
          <a:xfrm>
            <a:off x="2499784" y="2364317"/>
            <a:ext cx="347133" cy="211667"/>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6" name="AutoShape 64"/>
          <p:cNvSpPr>
            <a:spLocks noChangeArrowheads="1"/>
          </p:cNvSpPr>
          <p:nvPr/>
        </p:nvSpPr>
        <p:spPr bwMode="auto">
          <a:xfrm>
            <a:off x="4224868" y="5221818"/>
            <a:ext cx="243417" cy="2159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7" name="AutoShape 64"/>
          <p:cNvSpPr>
            <a:spLocks noChangeArrowheads="1"/>
          </p:cNvSpPr>
          <p:nvPr/>
        </p:nvSpPr>
        <p:spPr bwMode="auto">
          <a:xfrm>
            <a:off x="7391400" y="5247217"/>
            <a:ext cx="262467" cy="25188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39" name="AutoShape 64"/>
          <p:cNvSpPr>
            <a:spLocks noChangeArrowheads="1"/>
          </p:cNvSpPr>
          <p:nvPr/>
        </p:nvSpPr>
        <p:spPr bwMode="auto">
          <a:xfrm>
            <a:off x="3877734" y="1553634"/>
            <a:ext cx="347133" cy="251884"/>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40" name="AutoShape 44"/>
          <p:cNvSpPr>
            <a:spLocks noChangeArrowheads="1"/>
          </p:cNvSpPr>
          <p:nvPr/>
        </p:nvSpPr>
        <p:spPr bwMode="auto">
          <a:xfrm>
            <a:off x="7522634" y="1498600"/>
            <a:ext cx="351367" cy="289984"/>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1" name="AutoShape 44"/>
          <p:cNvSpPr>
            <a:spLocks noChangeArrowheads="1"/>
          </p:cNvSpPr>
          <p:nvPr/>
        </p:nvSpPr>
        <p:spPr bwMode="auto">
          <a:xfrm>
            <a:off x="8377767" y="4326467"/>
            <a:ext cx="287867" cy="196851"/>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Arial" panose="020B0604020202020204" pitchFamily="34" charset="0"/>
            </a:endParaRPr>
          </a:p>
        </p:txBody>
      </p:sp>
      <p:sp>
        <p:nvSpPr>
          <p:cNvPr id="22" name="文本框 8">
            <a:extLst>
              <a:ext uri="{FF2B5EF4-FFF2-40B4-BE49-F238E27FC236}">
                <a16:creationId xmlns:a16="http://schemas.microsoft.com/office/drawing/2014/main" id="{981B65FC-ADA6-4EC9-B82F-79A6B8E3B053}"/>
              </a:ext>
            </a:extLst>
          </p:cNvPr>
          <p:cNvSpPr txBox="1"/>
          <p:nvPr/>
        </p:nvSpPr>
        <p:spPr>
          <a:xfrm>
            <a:off x="2061535" y="2282929"/>
            <a:ext cx="8363147" cy="1943976"/>
          </a:xfrm>
          <a:prstGeom prst="rect">
            <a:avLst/>
          </a:prstGeom>
          <a:noFill/>
        </p:spPr>
        <p:txBody>
          <a:bodyPr>
            <a:prstTxWarp prst="textArchUp">
              <a:avLst/>
            </a:prstTxWarp>
            <a:sp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zh-CN" sz="9600" b="1" i="0" u="none" strike="noStrike" kern="1200" cap="none" spc="0" normalizeH="0" baseline="0" noProof="0" dirty="0">
                <a:ln>
                  <a:noFill/>
                </a:ln>
                <a:solidFill>
                  <a:srgbClr val="C00000"/>
                </a:solidFill>
                <a:effectLst/>
                <a:uLnTx/>
                <a:uFillTx/>
                <a:latin typeface="Calibri" panose="020F0502020204030204" pitchFamily="34" charset="0"/>
                <a:ea typeface="inpin heiti" charset="-122"/>
                <a:cs typeface="Times New Roman" panose="02020603050405020304" pitchFamily="18" charset="0"/>
              </a:rPr>
              <a:t>NHIỆT LIỆT CHÀO MỪNG QUÝ THẦY CÔ VỀ DỰ</a:t>
            </a:r>
          </a:p>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altLang="zh-CN" sz="9600" b="1" i="0" u="none" strike="noStrike" kern="1200" cap="none" spc="0" normalizeH="0" baseline="0" noProof="0" dirty="0">
                <a:ln>
                  <a:noFill/>
                </a:ln>
                <a:solidFill>
                  <a:srgbClr val="C00000"/>
                </a:solidFill>
                <a:effectLst/>
                <a:uLnTx/>
                <a:uFillTx/>
                <a:latin typeface="Calibri" panose="020F0502020204030204" pitchFamily="34" charset="0"/>
                <a:ea typeface="inpin heiti" charset="-122"/>
                <a:cs typeface="Times New Roman" panose="02020603050405020304" pitchFamily="18" charset="0"/>
              </a:rPr>
              <a:t> </a:t>
            </a:r>
            <a:r>
              <a:rPr kumimoji="0" lang="en-US" altLang="zh-CN" sz="9600" b="1" i="0" u="none" strike="noStrike" kern="1200" cap="none" spc="0" normalizeH="0" baseline="0" noProof="0">
                <a:ln>
                  <a:noFill/>
                </a:ln>
                <a:solidFill>
                  <a:srgbClr val="C00000"/>
                </a:solidFill>
                <a:effectLst/>
                <a:uLnTx/>
                <a:uFillTx/>
                <a:latin typeface="Calibri" panose="020F0502020204030204" pitchFamily="34" charset="0"/>
                <a:ea typeface="inpin heiti" charset="-122"/>
                <a:cs typeface="Times New Roman" panose="02020603050405020304" pitchFamily="18" charset="0"/>
              </a:rPr>
              <a:t>TIẾT </a:t>
            </a:r>
            <a:r>
              <a:rPr kumimoji="0" lang="en-US" altLang="zh-CN" sz="9600" b="1" i="0" u="none" strike="noStrike" kern="1200" cap="none" spc="0" normalizeH="0" baseline="0" noProof="0" smtClean="0">
                <a:ln>
                  <a:noFill/>
                </a:ln>
                <a:solidFill>
                  <a:srgbClr val="C00000"/>
                </a:solidFill>
                <a:effectLst/>
                <a:uLnTx/>
                <a:uFillTx/>
                <a:latin typeface="Calibri" panose="020F0502020204030204" pitchFamily="34" charset="0"/>
                <a:ea typeface="inpin heiti" charset="-122"/>
                <a:cs typeface="Times New Roman" panose="02020603050405020304" pitchFamily="18" charset="0"/>
              </a:rPr>
              <a:t>TIẾNG</a:t>
            </a:r>
            <a:r>
              <a:rPr kumimoji="0" lang="en-US" altLang="zh-CN" sz="9600" b="1" i="0" u="none" strike="noStrike" kern="1200" cap="none" spc="0" normalizeH="0" noProof="0" smtClean="0">
                <a:ln>
                  <a:noFill/>
                </a:ln>
                <a:solidFill>
                  <a:srgbClr val="C00000"/>
                </a:solidFill>
                <a:effectLst/>
                <a:uLnTx/>
                <a:uFillTx/>
                <a:latin typeface="Calibri" panose="020F0502020204030204" pitchFamily="34" charset="0"/>
                <a:ea typeface="inpin heiti" charset="-122"/>
                <a:cs typeface="Times New Roman" panose="02020603050405020304" pitchFamily="18" charset="0"/>
              </a:rPr>
              <a:t> VIỆT</a:t>
            </a:r>
            <a:r>
              <a:rPr kumimoji="0" lang="en-US" altLang="zh-CN" sz="9600" b="1" i="0" u="none" strike="noStrike" kern="1200" cap="none" spc="0" normalizeH="0" baseline="0" noProof="0" smtClean="0">
                <a:ln>
                  <a:noFill/>
                </a:ln>
                <a:solidFill>
                  <a:srgbClr val="C00000"/>
                </a:solidFill>
                <a:effectLst/>
                <a:uLnTx/>
                <a:uFillTx/>
                <a:latin typeface="Calibri" panose="020F0502020204030204" pitchFamily="34" charset="0"/>
                <a:ea typeface="inpin heiti" charset="-122"/>
                <a:cs typeface="Times New Roman" panose="02020603050405020304" pitchFamily="18" charset="0"/>
              </a:rPr>
              <a:t> LỚP 1A</a:t>
            </a:r>
            <a:endParaRPr kumimoji="0" lang="zh-CN" altLang="en-US" sz="9600" b="1" i="0" u="none" strike="noStrike" kern="1200" cap="none" spc="0" normalizeH="0" baseline="0" noProof="0" dirty="0">
              <a:ln>
                <a:noFill/>
              </a:ln>
              <a:solidFill>
                <a:srgbClr val="C00000"/>
              </a:solidFill>
              <a:effectLst/>
              <a:uLnTx/>
              <a:uFillTx/>
              <a:latin typeface="Calibri" panose="020F0502020204030204" pitchFamily="34" charset="0"/>
              <a:ea typeface="inpin heiti" charset="-122"/>
              <a:cs typeface="Times New Roman" panose="02020603050405020304" pitchFamily="18" charset="0"/>
            </a:endParaRPr>
          </a:p>
        </p:txBody>
      </p:sp>
    </p:spTree>
    <p:extLst>
      <p:ext uri="{BB962C8B-B14F-4D97-AF65-F5344CB8AC3E}">
        <p14:creationId xmlns:p14="http://schemas.microsoft.com/office/powerpoint/2010/main" val="618918763"/>
      </p:ext>
    </p:extLst>
  </p:cSld>
  <p:clrMapOvr>
    <a:masterClrMapping/>
  </p:clrMapOvr>
  <p:transition spd="slow" advClick="0" advTm="4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nodeType="withEffect">
                                  <p:stCondLst>
                                    <p:cond delay="150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ppt_x</p:attrName>
                                        </p:attrNameLst>
                                      </p:cBhvr>
                                      <p:tavLst>
                                        <p:tav tm="0">
                                          <p:val>
                                            <p:fltVal val="0.5"/>
                                          </p:val>
                                        </p:tav>
                                        <p:tav tm="100000">
                                          <p:val>
                                            <p:strVal val="#ppt_x"/>
                                          </p:val>
                                        </p:tav>
                                      </p:tavLst>
                                    </p:anim>
                                    <p:anim calcmode="lin" valueType="num">
                                      <p:cBhvr>
                                        <p:cTn id="10" dur="1000" fill="hold"/>
                                        <p:tgtEl>
                                          <p:spTgt spid="31"/>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150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fltVal val="0"/>
                                          </p:val>
                                        </p:tav>
                                        <p:tav tm="100000">
                                          <p:val>
                                            <p:strVal val="#ppt_w"/>
                                          </p:val>
                                        </p:tav>
                                      </p:tavLst>
                                    </p:anim>
                                    <p:anim calcmode="lin" valueType="num">
                                      <p:cBhvr>
                                        <p:cTn id="14" dur="1000" fill="hold"/>
                                        <p:tgtEl>
                                          <p:spTgt spid="32"/>
                                        </p:tgtEl>
                                        <p:attrNameLst>
                                          <p:attrName>ppt_h</p:attrName>
                                        </p:attrNameLst>
                                      </p:cBhvr>
                                      <p:tavLst>
                                        <p:tav tm="0">
                                          <p:val>
                                            <p:fltVal val="0"/>
                                          </p:val>
                                        </p:tav>
                                        <p:tav tm="100000">
                                          <p:val>
                                            <p:strVal val="#ppt_h"/>
                                          </p:val>
                                        </p:tav>
                                      </p:tavLst>
                                    </p:anim>
                                    <p:anim calcmode="lin" valueType="num">
                                      <p:cBhvr>
                                        <p:cTn id="15" dur="1000" fill="hold"/>
                                        <p:tgtEl>
                                          <p:spTgt spid="32"/>
                                        </p:tgtEl>
                                        <p:attrNameLst>
                                          <p:attrName>ppt_x</p:attrName>
                                        </p:attrNameLst>
                                      </p:cBhvr>
                                      <p:tavLst>
                                        <p:tav tm="0">
                                          <p:val>
                                            <p:fltVal val="0.5"/>
                                          </p:val>
                                        </p:tav>
                                        <p:tav tm="100000">
                                          <p:val>
                                            <p:strVal val="#ppt_x"/>
                                          </p:val>
                                        </p:tav>
                                      </p:tavLst>
                                    </p:anim>
                                    <p:anim calcmode="lin" valueType="num">
                                      <p:cBhvr>
                                        <p:cTn id="16" dur="1000" fill="hold"/>
                                        <p:tgtEl>
                                          <p:spTgt spid="32"/>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150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ppt_x</p:attrName>
                                        </p:attrNameLst>
                                      </p:cBhvr>
                                      <p:tavLst>
                                        <p:tav tm="0">
                                          <p:val>
                                            <p:fltVal val="0.5"/>
                                          </p:val>
                                        </p:tav>
                                        <p:tav tm="100000">
                                          <p:val>
                                            <p:strVal val="#ppt_x"/>
                                          </p:val>
                                        </p:tav>
                                      </p:tavLst>
                                    </p:anim>
                                    <p:anim calcmode="lin" valueType="num">
                                      <p:cBhvr>
                                        <p:cTn id="22" dur="1000" fill="hold"/>
                                        <p:tgtEl>
                                          <p:spTgt spid="33"/>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1500"/>
                                  </p:stCondLst>
                                  <p:childTnLst>
                                    <p:set>
                                      <p:cBhvr>
                                        <p:cTn id="24" dur="1" fill="hold">
                                          <p:stCondLst>
                                            <p:cond delay="0"/>
                                          </p:stCondLst>
                                        </p:cTn>
                                        <p:tgtEl>
                                          <p:spTgt spid="34"/>
                                        </p:tgtEl>
                                        <p:attrNameLst>
                                          <p:attrName>style.visibility</p:attrName>
                                        </p:attrNameLst>
                                      </p:cBhvr>
                                      <p:to>
                                        <p:strVal val="visible"/>
                                      </p:to>
                                    </p:set>
                                    <p:anim calcmode="lin" valueType="num">
                                      <p:cBhvr>
                                        <p:cTn id="25" dur="1000" fill="hold"/>
                                        <p:tgtEl>
                                          <p:spTgt spid="34"/>
                                        </p:tgtEl>
                                        <p:attrNameLst>
                                          <p:attrName>ppt_w</p:attrName>
                                        </p:attrNameLst>
                                      </p:cBhvr>
                                      <p:tavLst>
                                        <p:tav tm="0">
                                          <p:val>
                                            <p:fltVal val="0"/>
                                          </p:val>
                                        </p:tav>
                                        <p:tav tm="100000">
                                          <p:val>
                                            <p:strVal val="#ppt_w"/>
                                          </p:val>
                                        </p:tav>
                                      </p:tavLst>
                                    </p:anim>
                                    <p:anim calcmode="lin" valueType="num">
                                      <p:cBhvr>
                                        <p:cTn id="26" dur="1000" fill="hold"/>
                                        <p:tgtEl>
                                          <p:spTgt spid="34"/>
                                        </p:tgtEl>
                                        <p:attrNameLst>
                                          <p:attrName>ppt_h</p:attrName>
                                        </p:attrNameLst>
                                      </p:cBhvr>
                                      <p:tavLst>
                                        <p:tav tm="0">
                                          <p:val>
                                            <p:fltVal val="0"/>
                                          </p:val>
                                        </p:tav>
                                        <p:tav tm="100000">
                                          <p:val>
                                            <p:strVal val="#ppt_h"/>
                                          </p:val>
                                        </p:tav>
                                      </p:tavLst>
                                    </p:anim>
                                    <p:anim calcmode="lin" valueType="num">
                                      <p:cBhvr>
                                        <p:cTn id="27" dur="1000" fill="hold"/>
                                        <p:tgtEl>
                                          <p:spTgt spid="34"/>
                                        </p:tgtEl>
                                        <p:attrNameLst>
                                          <p:attrName>ppt_x</p:attrName>
                                        </p:attrNameLst>
                                      </p:cBhvr>
                                      <p:tavLst>
                                        <p:tav tm="0">
                                          <p:val>
                                            <p:fltVal val="0.5"/>
                                          </p:val>
                                        </p:tav>
                                        <p:tav tm="100000">
                                          <p:val>
                                            <p:strVal val="#ppt_x"/>
                                          </p:val>
                                        </p:tav>
                                      </p:tavLst>
                                    </p:anim>
                                    <p:anim calcmode="lin" valueType="num">
                                      <p:cBhvr>
                                        <p:cTn id="28" dur="1000" fill="hold"/>
                                        <p:tgtEl>
                                          <p:spTgt spid="34"/>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1500"/>
                                  </p:stCondLst>
                                  <p:childTnLst>
                                    <p:set>
                                      <p:cBhvr>
                                        <p:cTn id="30" dur="1" fill="hold">
                                          <p:stCondLst>
                                            <p:cond delay="0"/>
                                          </p:stCondLst>
                                        </p:cTn>
                                        <p:tgtEl>
                                          <p:spTgt spid="35"/>
                                        </p:tgtEl>
                                        <p:attrNameLst>
                                          <p:attrName>style.visibility</p:attrName>
                                        </p:attrNameLst>
                                      </p:cBhvr>
                                      <p:to>
                                        <p:strVal val="visible"/>
                                      </p:to>
                                    </p:set>
                                    <p:anim calcmode="lin" valueType="num">
                                      <p:cBhvr>
                                        <p:cTn id="31" dur="1000" fill="hold"/>
                                        <p:tgtEl>
                                          <p:spTgt spid="35"/>
                                        </p:tgtEl>
                                        <p:attrNameLst>
                                          <p:attrName>ppt_w</p:attrName>
                                        </p:attrNameLst>
                                      </p:cBhvr>
                                      <p:tavLst>
                                        <p:tav tm="0">
                                          <p:val>
                                            <p:fltVal val="0"/>
                                          </p:val>
                                        </p:tav>
                                        <p:tav tm="100000">
                                          <p:val>
                                            <p:strVal val="#ppt_w"/>
                                          </p:val>
                                        </p:tav>
                                      </p:tavLst>
                                    </p:anim>
                                    <p:anim calcmode="lin" valueType="num">
                                      <p:cBhvr>
                                        <p:cTn id="32" dur="1000" fill="hold"/>
                                        <p:tgtEl>
                                          <p:spTgt spid="35"/>
                                        </p:tgtEl>
                                        <p:attrNameLst>
                                          <p:attrName>ppt_h</p:attrName>
                                        </p:attrNameLst>
                                      </p:cBhvr>
                                      <p:tavLst>
                                        <p:tav tm="0">
                                          <p:val>
                                            <p:fltVal val="0"/>
                                          </p:val>
                                        </p:tav>
                                        <p:tav tm="100000">
                                          <p:val>
                                            <p:strVal val="#ppt_h"/>
                                          </p:val>
                                        </p:tav>
                                      </p:tavLst>
                                    </p:anim>
                                    <p:anim calcmode="lin" valueType="num">
                                      <p:cBhvr>
                                        <p:cTn id="33" dur="1000" fill="hold"/>
                                        <p:tgtEl>
                                          <p:spTgt spid="35"/>
                                        </p:tgtEl>
                                        <p:attrNameLst>
                                          <p:attrName>ppt_x</p:attrName>
                                        </p:attrNameLst>
                                      </p:cBhvr>
                                      <p:tavLst>
                                        <p:tav tm="0">
                                          <p:val>
                                            <p:fltVal val="0.5"/>
                                          </p:val>
                                        </p:tav>
                                        <p:tav tm="100000">
                                          <p:val>
                                            <p:strVal val="#ppt_x"/>
                                          </p:val>
                                        </p:tav>
                                      </p:tavLst>
                                    </p:anim>
                                    <p:anim calcmode="lin" valueType="num">
                                      <p:cBhvr>
                                        <p:cTn id="34" dur="1000" fill="hold"/>
                                        <p:tgtEl>
                                          <p:spTgt spid="35"/>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1500"/>
                                  </p:stCondLst>
                                  <p:childTnLst>
                                    <p:set>
                                      <p:cBhvr>
                                        <p:cTn id="36" dur="1" fill="hold">
                                          <p:stCondLst>
                                            <p:cond delay="0"/>
                                          </p:stCondLst>
                                        </p:cTn>
                                        <p:tgtEl>
                                          <p:spTgt spid="36"/>
                                        </p:tgtEl>
                                        <p:attrNameLst>
                                          <p:attrName>style.visibility</p:attrName>
                                        </p:attrNameLst>
                                      </p:cBhvr>
                                      <p:to>
                                        <p:strVal val="visible"/>
                                      </p:to>
                                    </p:set>
                                    <p:anim calcmode="lin" valueType="num">
                                      <p:cBhvr>
                                        <p:cTn id="37" dur="1000" fill="hold"/>
                                        <p:tgtEl>
                                          <p:spTgt spid="36"/>
                                        </p:tgtEl>
                                        <p:attrNameLst>
                                          <p:attrName>ppt_w</p:attrName>
                                        </p:attrNameLst>
                                      </p:cBhvr>
                                      <p:tavLst>
                                        <p:tav tm="0">
                                          <p:val>
                                            <p:fltVal val="0"/>
                                          </p:val>
                                        </p:tav>
                                        <p:tav tm="100000">
                                          <p:val>
                                            <p:strVal val="#ppt_w"/>
                                          </p:val>
                                        </p:tav>
                                      </p:tavLst>
                                    </p:anim>
                                    <p:anim calcmode="lin" valueType="num">
                                      <p:cBhvr>
                                        <p:cTn id="38" dur="1000" fill="hold"/>
                                        <p:tgtEl>
                                          <p:spTgt spid="36"/>
                                        </p:tgtEl>
                                        <p:attrNameLst>
                                          <p:attrName>ppt_h</p:attrName>
                                        </p:attrNameLst>
                                      </p:cBhvr>
                                      <p:tavLst>
                                        <p:tav tm="0">
                                          <p:val>
                                            <p:fltVal val="0"/>
                                          </p:val>
                                        </p:tav>
                                        <p:tav tm="100000">
                                          <p:val>
                                            <p:strVal val="#ppt_h"/>
                                          </p:val>
                                        </p:tav>
                                      </p:tavLst>
                                    </p:anim>
                                    <p:anim calcmode="lin" valueType="num">
                                      <p:cBhvr>
                                        <p:cTn id="39" dur="1000" fill="hold"/>
                                        <p:tgtEl>
                                          <p:spTgt spid="36"/>
                                        </p:tgtEl>
                                        <p:attrNameLst>
                                          <p:attrName>ppt_x</p:attrName>
                                        </p:attrNameLst>
                                      </p:cBhvr>
                                      <p:tavLst>
                                        <p:tav tm="0">
                                          <p:val>
                                            <p:fltVal val="0.5"/>
                                          </p:val>
                                        </p:tav>
                                        <p:tav tm="100000">
                                          <p:val>
                                            <p:strVal val="#ppt_x"/>
                                          </p:val>
                                        </p:tav>
                                      </p:tavLst>
                                    </p:anim>
                                    <p:anim calcmode="lin" valueType="num">
                                      <p:cBhvr>
                                        <p:cTn id="40" dur="1000" fill="hold"/>
                                        <p:tgtEl>
                                          <p:spTgt spid="36"/>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1500"/>
                                  </p:stCondLst>
                                  <p:childTnLst>
                                    <p:set>
                                      <p:cBhvr>
                                        <p:cTn id="42" dur="1" fill="hold">
                                          <p:stCondLst>
                                            <p:cond delay="0"/>
                                          </p:stCondLst>
                                        </p:cTn>
                                        <p:tgtEl>
                                          <p:spTgt spid="37"/>
                                        </p:tgtEl>
                                        <p:attrNameLst>
                                          <p:attrName>style.visibility</p:attrName>
                                        </p:attrNameLst>
                                      </p:cBhvr>
                                      <p:to>
                                        <p:strVal val="visible"/>
                                      </p:to>
                                    </p:set>
                                    <p:anim calcmode="lin" valueType="num">
                                      <p:cBhvr>
                                        <p:cTn id="43" dur="1000" fill="hold"/>
                                        <p:tgtEl>
                                          <p:spTgt spid="37"/>
                                        </p:tgtEl>
                                        <p:attrNameLst>
                                          <p:attrName>ppt_w</p:attrName>
                                        </p:attrNameLst>
                                      </p:cBhvr>
                                      <p:tavLst>
                                        <p:tav tm="0">
                                          <p:val>
                                            <p:fltVal val="0"/>
                                          </p:val>
                                        </p:tav>
                                        <p:tav tm="100000">
                                          <p:val>
                                            <p:strVal val="#ppt_w"/>
                                          </p:val>
                                        </p:tav>
                                      </p:tavLst>
                                    </p:anim>
                                    <p:anim calcmode="lin" valueType="num">
                                      <p:cBhvr>
                                        <p:cTn id="44" dur="1000" fill="hold"/>
                                        <p:tgtEl>
                                          <p:spTgt spid="37"/>
                                        </p:tgtEl>
                                        <p:attrNameLst>
                                          <p:attrName>ppt_h</p:attrName>
                                        </p:attrNameLst>
                                      </p:cBhvr>
                                      <p:tavLst>
                                        <p:tav tm="0">
                                          <p:val>
                                            <p:fltVal val="0"/>
                                          </p:val>
                                        </p:tav>
                                        <p:tav tm="100000">
                                          <p:val>
                                            <p:strVal val="#ppt_h"/>
                                          </p:val>
                                        </p:tav>
                                      </p:tavLst>
                                    </p:anim>
                                    <p:anim calcmode="lin" valueType="num">
                                      <p:cBhvr>
                                        <p:cTn id="45" dur="1000" fill="hold"/>
                                        <p:tgtEl>
                                          <p:spTgt spid="37"/>
                                        </p:tgtEl>
                                        <p:attrNameLst>
                                          <p:attrName>ppt_x</p:attrName>
                                        </p:attrNameLst>
                                      </p:cBhvr>
                                      <p:tavLst>
                                        <p:tav tm="0">
                                          <p:val>
                                            <p:fltVal val="0.5"/>
                                          </p:val>
                                        </p:tav>
                                        <p:tav tm="100000">
                                          <p:val>
                                            <p:strVal val="#ppt_x"/>
                                          </p:val>
                                        </p:tav>
                                      </p:tavLst>
                                    </p:anim>
                                    <p:anim calcmode="lin" valueType="num">
                                      <p:cBhvr>
                                        <p:cTn id="46" dur="1000" fill="hold"/>
                                        <p:tgtEl>
                                          <p:spTgt spid="37"/>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nodeType="withEffect">
                                  <p:stCondLst>
                                    <p:cond delay="1500"/>
                                  </p:stCondLst>
                                  <p:childTnLst>
                                    <p:set>
                                      <p:cBhvr>
                                        <p:cTn id="48" dur="1" fill="hold">
                                          <p:stCondLst>
                                            <p:cond delay="0"/>
                                          </p:stCondLst>
                                        </p:cTn>
                                        <p:tgtEl>
                                          <p:spTgt spid="39"/>
                                        </p:tgtEl>
                                        <p:attrNameLst>
                                          <p:attrName>style.visibility</p:attrName>
                                        </p:attrNameLst>
                                      </p:cBhvr>
                                      <p:to>
                                        <p:strVal val="visible"/>
                                      </p:to>
                                    </p:set>
                                    <p:anim calcmode="lin" valueType="num">
                                      <p:cBhvr>
                                        <p:cTn id="49" dur="1000" fill="hold"/>
                                        <p:tgtEl>
                                          <p:spTgt spid="39"/>
                                        </p:tgtEl>
                                        <p:attrNameLst>
                                          <p:attrName>ppt_w</p:attrName>
                                        </p:attrNameLst>
                                      </p:cBhvr>
                                      <p:tavLst>
                                        <p:tav tm="0">
                                          <p:val>
                                            <p:fltVal val="0"/>
                                          </p:val>
                                        </p:tav>
                                        <p:tav tm="100000">
                                          <p:val>
                                            <p:strVal val="#ppt_w"/>
                                          </p:val>
                                        </p:tav>
                                      </p:tavLst>
                                    </p:anim>
                                    <p:anim calcmode="lin" valueType="num">
                                      <p:cBhvr>
                                        <p:cTn id="50" dur="1000" fill="hold"/>
                                        <p:tgtEl>
                                          <p:spTgt spid="39"/>
                                        </p:tgtEl>
                                        <p:attrNameLst>
                                          <p:attrName>ppt_h</p:attrName>
                                        </p:attrNameLst>
                                      </p:cBhvr>
                                      <p:tavLst>
                                        <p:tav tm="0">
                                          <p:val>
                                            <p:fltVal val="0"/>
                                          </p:val>
                                        </p:tav>
                                        <p:tav tm="100000">
                                          <p:val>
                                            <p:strVal val="#ppt_h"/>
                                          </p:val>
                                        </p:tav>
                                      </p:tavLst>
                                    </p:anim>
                                    <p:anim calcmode="lin" valueType="num">
                                      <p:cBhvr>
                                        <p:cTn id="51" dur="1000" fill="hold"/>
                                        <p:tgtEl>
                                          <p:spTgt spid="39"/>
                                        </p:tgtEl>
                                        <p:attrNameLst>
                                          <p:attrName>ppt_x</p:attrName>
                                        </p:attrNameLst>
                                      </p:cBhvr>
                                      <p:tavLst>
                                        <p:tav tm="0">
                                          <p:val>
                                            <p:fltVal val="0.5"/>
                                          </p:val>
                                        </p:tav>
                                        <p:tav tm="100000">
                                          <p:val>
                                            <p:strVal val="#ppt_x"/>
                                          </p:val>
                                        </p:tav>
                                      </p:tavLst>
                                    </p:anim>
                                    <p:anim calcmode="lin" valueType="num">
                                      <p:cBhvr>
                                        <p:cTn id="52" dur="1000" fill="hold"/>
                                        <p:tgtEl>
                                          <p:spTgt spid="39"/>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nodeType="withEffect">
                                  <p:stCondLst>
                                    <p:cond delay="59000"/>
                                  </p:stCondLst>
                                  <p:childTnLst>
                                    <p:set>
                                      <p:cBhvr>
                                        <p:cTn id="54" dur="1" fill="hold">
                                          <p:stCondLst>
                                            <p:cond delay="0"/>
                                          </p:stCondLst>
                                        </p:cTn>
                                        <p:tgtEl>
                                          <p:spTgt spid="40"/>
                                        </p:tgtEl>
                                        <p:attrNameLst>
                                          <p:attrName>style.visibility</p:attrName>
                                        </p:attrNameLst>
                                      </p:cBhvr>
                                      <p:to>
                                        <p:strVal val="visible"/>
                                      </p:to>
                                    </p:set>
                                    <p:anim calcmode="lin" valueType="num">
                                      <p:cBhvr>
                                        <p:cTn id="55" dur="1000" fill="hold"/>
                                        <p:tgtEl>
                                          <p:spTgt spid="40"/>
                                        </p:tgtEl>
                                        <p:attrNameLst>
                                          <p:attrName>ppt_w</p:attrName>
                                        </p:attrNameLst>
                                      </p:cBhvr>
                                      <p:tavLst>
                                        <p:tav tm="0">
                                          <p:val>
                                            <p:fltVal val="0"/>
                                          </p:val>
                                        </p:tav>
                                        <p:tav tm="100000">
                                          <p:val>
                                            <p:strVal val="#ppt_w"/>
                                          </p:val>
                                        </p:tav>
                                      </p:tavLst>
                                    </p:anim>
                                    <p:anim calcmode="lin" valueType="num">
                                      <p:cBhvr>
                                        <p:cTn id="56" dur="1000" fill="hold"/>
                                        <p:tgtEl>
                                          <p:spTgt spid="40"/>
                                        </p:tgtEl>
                                        <p:attrNameLst>
                                          <p:attrName>ppt_h</p:attrName>
                                        </p:attrNameLst>
                                      </p:cBhvr>
                                      <p:tavLst>
                                        <p:tav tm="0">
                                          <p:val>
                                            <p:fltVal val="0"/>
                                          </p:val>
                                        </p:tav>
                                        <p:tav tm="100000">
                                          <p:val>
                                            <p:strVal val="#ppt_h"/>
                                          </p:val>
                                        </p:tav>
                                      </p:tavLst>
                                    </p:anim>
                                    <p:anim calcmode="lin" valueType="num">
                                      <p:cBhvr>
                                        <p:cTn id="57" dur="1000" fill="hold"/>
                                        <p:tgtEl>
                                          <p:spTgt spid="40"/>
                                        </p:tgtEl>
                                        <p:attrNameLst>
                                          <p:attrName>ppt_x</p:attrName>
                                        </p:attrNameLst>
                                      </p:cBhvr>
                                      <p:tavLst>
                                        <p:tav tm="0">
                                          <p:val>
                                            <p:fltVal val="0.5"/>
                                          </p:val>
                                        </p:tav>
                                        <p:tav tm="100000">
                                          <p:val>
                                            <p:strVal val="#ppt_x"/>
                                          </p:val>
                                        </p:tav>
                                      </p:tavLst>
                                    </p:anim>
                                    <p:anim calcmode="lin" valueType="num">
                                      <p:cBhvr>
                                        <p:cTn id="58" dur="1000" fill="hold"/>
                                        <p:tgtEl>
                                          <p:spTgt spid="40"/>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nodeType="withEffect">
                                  <p:stCondLst>
                                    <p:cond delay="1500"/>
                                  </p:stCondLst>
                                  <p:childTnLst>
                                    <p:set>
                                      <p:cBhvr>
                                        <p:cTn id="60" dur="1" fill="hold">
                                          <p:stCondLst>
                                            <p:cond delay="0"/>
                                          </p:stCondLst>
                                        </p:cTn>
                                        <p:tgtEl>
                                          <p:spTgt spid="21"/>
                                        </p:tgtEl>
                                        <p:attrNameLst>
                                          <p:attrName>style.visibility</p:attrName>
                                        </p:attrNameLst>
                                      </p:cBhvr>
                                      <p:to>
                                        <p:strVal val="visible"/>
                                      </p:to>
                                    </p:set>
                                    <p:anim calcmode="lin" valueType="num">
                                      <p:cBhvr>
                                        <p:cTn id="61" dur="1000" fill="hold"/>
                                        <p:tgtEl>
                                          <p:spTgt spid="21"/>
                                        </p:tgtEl>
                                        <p:attrNameLst>
                                          <p:attrName>ppt_w</p:attrName>
                                        </p:attrNameLst>
                                      </p:cBhvr>
                                      <p:tavLst>
                                        <p:tav tm="0">
                                          <p:val>
                                            <p:fltVal val="0"/>
                                          </p:val>
                                        </p:tav>
                                        <p:tav tm="100000">
                                          <p:val>
                                            <p:strVal val="#ppt_w"/>
                                          </p:val>
                                        </p:tav>
                                      </p:tavLst>
                                    </p:anim>
                                    <p:anim calcmode="lin" valueType="num">
                                      <p:cBhvr>
                                        <p:cTn id="62" dur="1000" fill="hold"/>
                                        <p:tgtEl>
                                          <p:spTgt spid="21"/>
                                        </p:tgtEl>
                                        <p:attrNameLst>
                                          <p:attrName>ppt_h</p:attrName>
                                        </p:attrNameLst>
                                      </p:cBhvr>
                                      <p:tavLst>
                                        <p:tav tm="0">
                                          <p:val>
                                            <p:fltVal val="0"/>
                                          </p:val>
                                        </p:tav>
                                        <p:tav tm="100000">
                                          <p:val>
                                            <p:strVal val="#ppt_h"/>
                                          </p:val>
                                        </p:tav>
                                      </p:tavLst>
                                    </p:anim>
                                    <p:anim calcmode="lin" valueType="num">
                                      <p:cBhvr>
                                        <p:cTn id="63" dur="1000" fill="hold"/>
                                        <p:tgtEl>
                                          <p:spTgt spid="21"/>
                                        </p:tgtEl>
                                        <p:attrNameLst>
                                          <p:attrName>ppt_x</p:attrName>
                                        </p:attrNameLst>
                                      </p:cBhvr>
                                      <p:tavLst>
                                        <p:tav tm="0">
                                          <p:val>
                                            <p:fltVal val="0.5"/>
                                          </p:val>
                                        </p:tav>
                                        <p:tav tm="100000">
                                          <p:val>
                                            <p:strVal val="#ppt_x"/>
                                          </p:val>
                                        </p:tav>
                                      </p:tavLst>
                                    </p:anim>
                                    <p:anim calcmode="lin" valueType="num">
                                      <p:cBhvr>
                                        <p:cTn id="64" dur="10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250" y="1805260"/>
            <a:ext cx="11390222" cy="3409405"/>
          </a:xfrm>
          <a:prstGeom prst="rect">
            <a:avLst/>
          </a:prstGeom>
        </p:spPr>
      </p:pic>
    </p:spTree>
    <p:extLst>
      <p:ext uri="{BB962C8B-B14F-4D97-AF65-F5344CB8AC3E}">
        <p14:creationId xmlns:p14="http://schemas.microsoft.com/office/powerpoint/2010/main" val="3775248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9471" y="2258270"/>
            <a:ext cx="2908918" cy="830997"/>
          </a:xfrm>
          <a:prstGeom prst="rect">
            <a:avLst/>
          </a:prstGeom>
          <a:noFill/>
        </p:spPr>
        <p:txBody>
          <a:bodyPr wrap="square" rtlCol="0">
            <a:spAutoFit/>
          </a:bodyPr>
          <a:lstStyle/>
          <a:p>
            <a:r>
              <a:rPr lang="en-US" sz="4800" b="1">
                <a:latin typeface="Times New Roman" panose="02020603050405020304" pitchFamily="18" charset="0"/>
                <a:cs typeface="Times New Roman" panose="02020603050405020304" pitchFamily="18" charset="0"/>
              </a:rPr>
              <a:t>c</a:t>
            </a:r>
            <a:r>
              <a:rPr lang="en-US" sz="4800" b="1" smtClean="0">
                <a:latin typeface="Times New Roman" panose="02020603050405020304" pitchFamily="18" charset="0"/>
                <a:cs typeface="Times New Roman" panose="02020603050405020304" pitchFamily="18" charset="0"/>
              </a:rPr>
              <a:t>on muỗi</a:t>
            </a:r>
            <a:endParaRPr lang="vi-VN" sz="8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159471" y="3562040"/>
            <a:ext cx="2254143" cy="830997"/>
          </a:xfrm>
          <a:prstGeom prst="rect">
            <a:avLst/>
          </a:prstGeom>
          <a:noFill/>
        </p:spPr>
        <p:txBody>
          <a:bodyPr wrap="none" rtlCol="0">
            <a:spAutoFit/>
          </a:bodyPr>
          <a:lstStyle/>
          <a:p>
            <a:r>
              <a:rPr lang="en-US" sz="4800" b="1">
                <a:latin typeface="Times New Roman" panose="02020603050405020304" pitchFamily="18" charset="0"/>
                <a:cs typeface="Times New Roman" panose="02020603050405020304" pitchFamily="18" charset="0"/>
              </a:rPr>
              <a:t>c</a:t>
            </a:r>
            <a:r>
              <a:rPr lang="en-US" sz="4800" b="1" smtClean="0">
                <a:latin typeface="Times New Roman" panose="02020603050405020304" pitchFamily="18" charset="0"/>
                <a:cs typeface="Times New Roman" panose="02020603050405020304" pitchFamily="18" charset="0"/>
              </a:rPr>
              <a:t>uộc thi</a:t>
            </a:r>
            <a:endParaRPr lang="vi-VN" sz="4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599898" y="2258271"/>
            <a:ext cx="3458501" cy="830997"/>
          </a:xfrm>
          <a:prstGeom prst="rect">
            <a:avLst/>
          </a:prstGeom>
          <a:noFill/>
        </p:spPr>
        <p:txBody>
          <a:bodyPr wrap="square" rtlCol="0">
            <a:spAutoFit/>
          </a:bodyPr>
          <a:lstStyle/>
          <a:p>
            <a:r>
              <a:rPr lang="en-US" sz="4800" b="1">
                <a:latin typeface="Times New Roman" panose="02020603050405020304" pitchFamily="18" charset="0"/>
                <a:cs typeface="Times New Roman" panose="02020603050405020304" pitchFamily="18" charset="0"/>
              </a:rPr>
              <a:t>n</a:t>
            </a:r>
            <a:r>
              <a:rPr lang="en-US" sz="4800" b="1" smtClean="0">
                <a:latin typeface="Times New Roman" panose="02020603050405020304" pitchFamily="18" charset="0"/>
                <a:cs typeface="Times New Roman" panose="02020603050405020304" pitchFamily="18" charset="0"/>
              </a:rPr>
              <a:t>huộm vải</a:t>
            </a:r>
            <a:endParaRPr lang="vi-VN" sz="80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598960" y="3562041"/>
            <a:ext cx="2702984" cy="830997"/>
          </a:xfrm>
          <a:prstGeom prst="rect">
            <a:avLst/>
          </a:prstGeom>
          <a:noFill/>
        </p:spPr>
        <p:txBody>
          <a:bodyPr wrap="none" rtlCol="0">
            <a:spAutoFit/>
          </a:bodyPr>
          <a:lstStyle/>
          <a:p>
            <a:r>
              <a:rPr lang="en-US" sz="4800" b="1" smtClean="0">
                <a:latin typeface="Times New Roman" panose="02020603050405020304" pitchFamily="18" charset="0"/>
                <a:cs typeface="Times New Roman" panose="02020603050405020304" pitchFamily="18" charset="0"/>
              </a:rPr>
              <a:t>lạnh buốt</a:t>
            </a:r>
            <a:endParaRPr lang="vi-VN" sz="48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393877" y="1275507"/>
            <a:ext cx="2957861" cy="646331"/>
          </a:xfrm>
          <a:prstGeom prst="rect">
            <a:avLst/>
          </a:prstGeom>
          <a:noFill/>
        </p:spPr>
        <p:txBody>
          <a:bodyPr wrap="none" rtlCol="0">
            <a:spAutoFit/>
          </a:bodyPr>
          <a:lstStyle/>
          <a:p>
            <a:r>
              <a:rPr lang="en-US" sz="3600" b="1" dirty="0">
                <a:solidFill>
                  <a:srgbClr val="0070C0"/>
                </a:solidFill>
                <a:latin typeface="Times New Roman" panose="02020603050405020304" pitchFamily="18" charset="0"/>
                <a:cs typeface="Times New Roman" panose="02020603050405020304" pitchFamily="18" charset="0"/>
              </a:rPr>
              <a:t>a</a:t>
            </a:r>
            <a:r>
              <a:rPr lang="en-US" sz="3600" b="1" dirty="0" smtClean="0">
                <a:solidFill>
                  <a:srgbClr val="0070C0"/>
                </a:solidFill>
                <a:latin typeface="Times New Roman" panose="02020603050405020304" pitchFamily="18" charset="0"/>
                <a:cs typeface="Times New Roman" panose="02020603050405020304" pitchFamily="18" charset="0"/>
              </a:rPr>
              <a:t>.  Đọc từ ngữ</a:t>
            </a:r>
            <a:endParaRPr lang="vi-VN" sz="3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094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15640" y="245721"/>
            <a:ext cx="5760719" cy="6442461"/>
          </a:xfrm>
        </p:spPr>
      </p:pic>
    </p:spTree>
    <p:extLst>
      <p:ext uri="{BB962C8B-B14F-4D97-AF65-F5344CB8AC3E}">
        <p14:creationId xmlns:p14="http://schemas.microsoft.com/office/powerpoint/2010/main" val="2461307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9471" y="2258270"/>
            <a:ext cx="2908918" cy="830997"/>
          </a:xfrm>
          <a:prstGeom prst="rect">
            <a:avLst/>
          </a:prstGeom>
          <a:noFill/>
        </p:spPr>
        <p:txBody>
          <a:bodyPr wrap="square" rtlCol="0">
            <a:spAutoFit/>
          </a:bodyPr>
          <a:lstStyle/>
          <a:p>
            <a:r>
              <a:rPr lang="en-US" sz="4800" b="1">
                <a:latin typeface="Times New Roman" panose="02020603050405020304" pitchFamily="18" charset="0"/>
                <a:cs typeface="Times New Roman" panose="02020603050405020304" pitchFamily="18" charset="0"/>
              </a:rPr>
              <a:t>c</a:t>
            </a:r>
            <a:r>
              <a:rPr lang="en-US" sz="4800" b="1" smtClean="0">
                <a:latin typeface="Times New Roman" panose="02020603050405020304" pitchFamily="18" charset="0"/>
                <a:cs typeface="Times New Roman" panose="02020603050405020304" pitchFamily="18" charset="0"/>
              </a:rPr>
              <a:t>on muỗi</a:t>
            </a:r>
            <a:endParaRPr lang="vi-VN" sz="8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159471" y="3562040"/>
            <a:ext cx="2254143" cy="830997"/>
          </a:xfrm>
          <a:prstGeom prst="rect">
            <a:avLst/>
          </a:prstGeom>
          <a:noFill/>
        </p:spPr>
        <p:txBody>
          <a:bodyPr wrap="none" rtlCol="0">
            <a:spAutoFit/>
          </a:bodyPr>
          <a:lstStyle/>
          <a:p>
            <a:r>
              <a:rPr lang="en-US" sz="4800" b="1">
                <a:latin typeface="Times New Roman" panose="02020603050405020304" pitchFamily="18" charset="0"/>
                <a:cs typeface="Times New Roman" panose="02020603050405020304" pitchFamily="18" charset="0"/>
              </a:rPr>
              <a:t>c</a:t>
            </a:r>
            <a:r>
              <a:rPr lang="en-US" sz="4800" b="1" smtClean="0">
                <a:latin typeface="Times New Roman" panose="02020603050405020304" pitchFamily="18" charset="0"/>
                <a:cs typeface="Times New Roman" panose="02020603050405020304" pitchFamily="18" charset="0"/>
              </a:rPr>
              <a:t>uộc thi</a:t>
            </a:r>
            <a:endParaRPr lang="vi-VN" sz="4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599898" y="2258271"/>
            <a:ext cx="3458501" cy="830997"/>
          </a:xfrm>
          <a:prstGeom prst="rect">
            <a:avLst/>
          </a:prstGeom>
          <a:noFill/>
        </p:spPr>
        <p:txBody>
          <a:bodyPr wrap="square" rtlCol="0">
            <a:spAutoFit/>
          </a:bodyPr>
          <a:lstStyle/>
          <a:p>
            <a:r>
              <a:rPr lang="en-US" sz="4800" b="1">
                <a:latin typeface="Times New Roman" panose="02020603050405020304" pitchFamily="18" charset="0"/>
                <a:cs typeface="Times New Roman" panose="02020603050405020304" pitchFamily="18" charset="0"/>
              </a:rPr>
              <a:t>n</a:t>
            </a:r>
            <a:r>
              <a:rPr lang="en-US" sz="4800" b="1" smtClean="0">
                <a:latin typeface="Times New Roman" panose="02020603050405020304" pitchFamily="18" charset="0"/>
                <a:cs typeface="Times New Roman" panose="02020603050405020304" pitchFamily="18" charset="0"/>
              </a:rPr>
              <a:t>huộm vải</a:t>
            </a:r>
            <a:endParaRPr lang="vi-VN" sz="80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651210" y="3562041"/>
            <a:ext cx="2702984" cy="830997"/>
          </a:xfrm>
          <a:prstGeom prst="rect">
            <a:avLst/>
          </a:prstGeom>
          <a:noFill/>
        </p:spPr>
        <p:txBody>
          <a:bodyPr wrap="none" rtlCol="0">
            <a:spAutoFit/>
          </a:bodyPr>
          <a:lstStyle/>
          <a:p>
            <a:r>
              <a:rPr lang="en-US" sz="4800" b="1" smtClean="0">
                <a:latin typeface="Times New Roman" panose="02020603050405020304" pitchFamily="18" charset="0"/>
                <a:cs typeface="Times New Roman" panose="02020603050405020304" pitchFamily="18" charset="0"/>
              </a:rPr>
              <a:t>lạnh buốt</a:t>
            </a:r>
            <a:endParaRPr lang="vi-VN" sz="48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393877" y="1275507"/>
            <a:ext cx="2957861" cy="646331"/>
          </a:xfrm>
          <a:prstGeom prst="rect">
            <a:avLst/>
          </a:prstGeom>
          <a:noFill/>
        </p:spPr>
        <p:txBody>
          <a:bodyPr wrap="none" rtlCol="0">
            <a:spAutoFit/>
          </a:bodyPr>
          <a:lstStyle/>
          <a:p>
            <a:r>
              <a:rPr lang="en-US" sz="3600" b="1" dirty="0">
                <a:solidFill>
                  <a:srgbClr val="0070C0"/>
                </a:solidFill>
                <a:latin typeface="Times New Roman" panose="02020603050405020304" pitchFamily="18" charset="0"/>
                <a:cs typeface="Times New Roman" panose="02020603050405020304" pitchFamily="18" charset="0"/>
              </a:rPr>
              <a:t>a</a:t>
            </a:r>
            <a:r>
              <a:rPr lang="en-US" sz="3600" b="1" dirty="0" smtClean="0">
                <a:solidFill>
                  <a:srgbClr val="0070C0"/>
                </a:solidFill>
                <a:latin typeface="Times New Roman" panose="02020603050405020304" pitchFamily="18" charset="0"/>
                <a:cs typeface="Times New Roman" panose="02020603050405020304" pitchFamily="18" charset="0"/>
              </a:rPr>
              <a:t>.  Đọc từ ngữ</a:t>
            </a:r>
            <a:endParaRPr lang="vi-VN" sz="3600" b="1" dirty="0">
              <a:solidFill>
                <a:srgbClr val="0070C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735983" y="2266299"/>
            <a:ext cx="1254034" cy="830997"/>
          </a:xfrm>
          <a:prstGeom prst="rect">
            <a:avLst/>
          </a:prstGeom>
          <a:noFill/>
        </p:spPr>
        <p:txBody>
          <a:bodyPr wrap="square" rtlCol="0">
            <a:spAutoFit/>
          </a:bodyPr>
          <a:lstStyle/>
          <a:p>
            <a:r>
              <a:rPr lang="en-US" sz="4800" b="1" smtClean="0">
                <a:solidFill>
                  <a:srgbClr val="FF0000"/>
                </a:solidFill>
                <a:latin typeface="Times New Roman" panose="02020603050405020304" pitchFamily="18" charset="0"/>
                <a:cs typeface="Times New Roman" panose="02020603050405020304" pitchFamily="18" charset="0"/>
              </a:rPr>
              <a:t>uôi</a:t>
            </a:r>
            <a:endParaRPr lang="en-US" sz="4800">
              <a:solidFill>
                <a:srgbClr val="FF0000"/>
              </a:solidFill>
            </a:endParaRPr>
          </a:p>
        </p:txBody>
      </p:sp>
      <p:sp>
        <p:nvSpPr>
          <p:cNvPr id="10" name="TextBox 9"/>
          <p:cNvSpPr txBox="1"/>
          <p:nvPr/>
        </p:nvSpPr>
        <p:spPr>
          <a:xfrm>
            <a:off x="7284733" y="2261943"/>
            <a:ext cx="1571885" cy="830997"/>
          </a:xfrm>
          <a:prstGeom prst="rect">
            <a:avLst/>
          </a:prstGeom>
          <a:noFill/>
        </p:spPr>
        <p:txBody>
          <a:bodyPr wrap="square" rtlCol="0">
            <a:spAutoFit/>
          </a:bodyPr>
          <a:lstStyle/>
          <a:p>
            <a:r>
              <a:rPr lang="en-US" sz="4800" b="1" smtClean="0">
                <a:solidFill>
                  <a:srgbClr val="FF0000"/>
                </a:solidFill>
                <a:latin typeface="Times New Roman" panose="02020603050405020304" pitchFamily="18" charset="0"/>
                <a:cs typeface="Times New Roman" panose="02020603050405020304" pitchFamily="18" charset="0"/>
              </a:rPr>
              <a:t>uôm</a:t>
            </a:r>
            <a:endParaRPr lang="en-US" sz="4800">
              <a:solidFill>
                <a:srgbClr val="FF0000"/>
              </a:solidFill>
            </a:endParaRPr>
          </a:p>
        </p:txBody>
      </p:sp>
      <p:sp>
        <p:nvSpPr>
          <p:cNvPr id="11" name="TextBox 10"/>
          <p:cNvSpPr txBox="1"/>
          <p:nvPr/>
        </p:nvSpPr>
        <p:spPr>
          <a:xfrm>
            <a:off x="2434044" y="3576940"/>
            <a:ext cx="1571885" cy="830997"/>
          </a:xfrm>
          <a:prstGeom prst="rect">
            <a:avLst/>
          </a:prstGeom>
          <a:noFill/>
        </p:spPr>
        <p:txBody>
          <a:bodyPr wrap="square" rtlCol="0">
            <a:spAutoFit/>
          </a:bodyPr>
          <a:lstStyle/>
          <a:p>
            <a:r>
              <a:rPr lang="en-US" sz="4800" b="1" smtClean="0">
                <a:solidFill>
                  <a:srgbClr val="FF0000"/>
                </a:solidFill>
                <a:latin typeface="Times New Roman" panose="02020603050405020304" pitchFamily="18" charset="0"/>
                <a:cs typeface="Times New Roman" panose="02020603050405020304" pitchFamily="18" charset="0"/>
              </a:rPr>
              <a:t>uôc</a:t>
            </a:r>
            <a:endParaRPr lang="en-US" sz="4800">
              <a:solidFill>
                <a:srgbClr val="FF0000"/>
              </a:solidFill>
            </a:endParaRPr>
          </a:p>
        </p:txBody>
      </p:sp>
      <p:sp>
        <p:nvSpPr>
          <p:cNvPr id="12" name="TextBox 11"/>
          <p:cNvSpPr txBox="1"/>
          <p:nvPr/>
        </p:nvSpPr>
        <p:spPr>
          <a:xfrm>
            <a:off x="8294930" y="3585647"/>
            <a:ext cx="1571885" cy="830997"/>
          </a:xfrm>
          <a:prstGeom prst="rect">
            <a:avLst/>
          </a:prstGeom>
          <a:noFill/>
        </p:spPr>
        <p:txBody>
          <a:bodyPr wrap="square" rtlCol="0">
            <a:spAutoFit/>
          </a:bodyPr>
          <a:lstStyle/>
          <a:p>
            <a:r>
              <a:rPr lang="en-US" sz="4800" b="1" smtClean="0">
                <a:solidFill>
                  <a:srgbClr val="FF0000"/>
                </a:solidFill>
                <a:latin typeface="Times New Roman" panose="02020603050405020304" pitchFamily="18" charset="0"/>
                <a:cs typeface="Times New Roman" panose="02020603050405020304" pitchFamily="18" charset="0"/>
              </a:rPr>
              <a:t>uôt</a:t>
            </a:r>
            <a:endParaRPr lang="en-US" sz="4800">
              <a:solidFill>
                <a:srgbClr val="FF0000"/>
              </a:solidFill>
            </a:endParaRPr>
          </a:p>
        </p:txBody>
      </p:sp>
    </p:spTree>
    <p:extLst>
      <p:ext uri="{BB962C8B-B14F-4D97-AF65-F5344CB8AC3E}">
        <p14:creationId xmlns:p14="http://schemas.microsoft.com/office/powerpoint/2010/main" val="299400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arn(inVertical)">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679268"/>
            <a:ext cx="12086871" cy="6858000"/>
          </a:xfrm>
          <a:prstGeom prst="rect">
            <a:avLst/>
          </a:prstGeom>
        </p:spPr>
      </p:pic>
      <p:sp>
        <p:nvSpPr>
          <p:cNvPr id="6" name="Rectangle 5"/>
          <p:cNvSpPr/>
          <p:nvPr/>
        </p:nvSpPr>
        <p:spPr>
          <a:xfrm>
            <a:off x="731831" y="2326412"/>
            <a:ext cx="11076991" cy="4832092"/>
          </a:xfrm>
          <a:prstGeom prst="rect">
            <a:avLst/>
          </a:prstGeom>
        </p:spPr>
        <p:txBody>
          <a:bodyPr wrap="square">
            <a:spAutoFit/>
          </a:bodyPr>
          <a:lstStyle/>
          <a:p>
            <a:r>
              <a:rPr lang="en-US" sz="4400">
                <a:latin typeface="Times New Roman" panose="02020603050405020304" pitchFamily="18" charset="0"/>
                <a:cs typeface="Times New Roman" panose="02020603050405020304" pitchFamily="18" charset="0"/>
              </a:rPr>
              <a:t>Ánh nắng sớm của mùa hè hắt lên làm cả không gian nhuốm màu hồng nhạt. Trên cành muỗm, mấy chú chào mào đuôi dài đang ríu rít hát ca. Các chị chim ri, chim sơn ca cũng hót líu lo tạo thành một bản nhạc. Đó là những âm thanh vui nhộn của cuộc sống.</a:t>
            </a:r>
          </a:p>
          <a:p>
            <a:r>
              <a:rPr lang="en-US" sz="4400" smtClean="0">
                <a:solidFill>
                  <a:srgbClr val="0070C0"/>
                </a:solidFill>
                <a:latin typeface="Times New Roman" panose="02020603050405020304" pitchFamily="18" charset="0"/>
                <a:ea typeface="Times New Roman" panose="02020603050405020304" pitchFamily="18" charset="0"/>
              </a:rPr>
              <a:t>.</a:t>
            </a:r>
            <a:endParaRPr lang="vi-VN" sz="2000" dirty="0">
              <a:solidFill>
                <a:srgbClr val="0070C0"/>
              </a:solidFill>
              <a:latin typeface="Times New Roman" panose="02020603050405020304" pitchFamily="18" charset="0"/>
              <a:ea typeface="Times New Roman" panose="02020603050405020304" pitchFamily="18" charset="0"/>
            </a:endParaRPr>
          </a:p>
        </p:txBody>
      </p:sp>
      <p:cxnSp>
        <p:nvCxnSpPr>
          <p:cNvPr id="8" name="Straight Connector 7"/>
          <p:cNvCxnSpPr/>
          <p:nvPr/>
        </p:nvCxnSpPr>
        <p:spPr>
          <a:xfrm>
            <a:off x="1915886" y="3692014"/>
            <a:ext cx="1558834" cy="43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225143" y="4376055"/>
            <a:ext cx="966651" cy="17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566365" y="3696367"/>
            <a:ext cx="1563189" cy="261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978330" y="6387736"/>
            <a:ext cx="1149533" cy="13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69204" y="1729036"/>
            <a:ext cx="2372765" cy="584775"/>
          </a:xfrm>
          <a:prstGeom prst="rect">
            <a:avLst/>
          </a:prstGeom>
        </p:spPr>
        <p:txBody>
          <a:bodyPr wrap="none">
            <a:spAutoFit/>
          </a:bodyPr>
          <a:lstStyle/>
          <a:p>
            <a:r>
              <a:rPr lang="en-US" sz="3200" b="1" dirty="0" smtClean="0">
                <a:latin typeface="Times New Roman" panose="02020603050405020304" pitchFamily="18" charset="0"/>
                <a:cs typeface="Times New Roman" panose="02020603050405020304" pitchFamily="18" charset="0"/>
              </a:rPr>
              <a:t>b.  </a:t>
            </a:r>
            <a:r>
              <a:rPr lang="en-US" sz="3200" b="1" dirty="0">
                <a:latin typeface="Times New Roman" panose="02020603050405020304" pitchFamily="18" charset="0"/>
                <a:cs typeface="Times New Roman" panose="02020603050405020304" pitchFamily="18" charset="0"/>
              </a:rPr>
              <a:t>Đọc </a:t>
            </a:r>
            <a:r>
              <a:rPr lang="en-US" sz="3200" b="1" dirty="0" smtClean="0">
                <a:latin typeface="Times New Roman" panose="02020603050405020304" pitchFamily="18" charset="0"/>
                <a:cs typeface="Times New Roman" panose="02020603050405020304" pitchFamily="18" charset="0"/>
              </a:rPr>
              <a:t>đoạn</a:t>
            </a:r>
            <a:endParaRPr lang="vi-VN" sz="3200" b="1" dirty="0">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flipV="1">
            <a:off x="7075716" y="3161210"/>
            <a:ext cx="134982" cy="4284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360122" y="5155474"/>
            <a:ext cx="134982" cy="4284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460272" y="5843456"/>
            <a:ext cx="134982" cy="4284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1203588" y="3827414"/>
            <a:ext cx="134982" cy="4284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28797" y="2325190"/>
            <a:ext cx="613954" cy="769441"/>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n</a:t>
            </a:r>
            <a:endParaRPr lang="en-US" sz="4400">
              <a:solidFill>
                <a:srgbClr val="FF0000"/>
              </a:solidFill>
            </a:endParaRPr>
          </a:p>
        </p:txBody>
      </p:sp>
      <p:sp>
        <p:nvSpPr>
          <p:cNvPr id="14" name="TextBox 13"/>
          <p:cNvSpPr txBox="1"/>
          <p:nvPr/>
        </p:nvSpPr>
        <p:spPr>
          <a:xfrm>
            <a:off x="10084526" y="4341610"/>
            <a:ext cx="248194" cy="769441"/>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l</a:t>
            </a:r>
          </a:p>
        </p:txBody>
      </p:sp>
      <p:sp>
        <p:nvSpPr>
          <p:cNvPr id="22" name="TextBox 21"/>
          <p:cNvSpPr txBox="1"/>
          <p:nvPr/>
        </p:nvSpPr>
        <p:spPr>
          <a:xfrm>
            <a:off x="9348653" y="4337258"/>
            <a:ext cx="248194" cy="769441"/>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l</a:t>
            </a:r>
          </a:p>
        </p:txBody>
      </p:sp>
    </p:spTree>
    <p:extLst>
      <p:ext uri="{BB962C8B-B14F-4D97-AF65-F5344CB8AC3E}">
        <p14:creationId xmlns:p14="http://schemas.microsoft.com/office/powerpoint/2010/main" val="338967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down)">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4218" y="679269"/>
            <a:ext cx="10961170" cy="5615260"/>
          </a:xfrm>
        </p:spPr>
      </p:pic>
    </p:spTree>
    <p:extLst>
      <p:ext uri="{BB962C8B-B14F-4D97-AF65-F5344CB8AC3E}">
        <p14:creationId xmlns:p14="http://schemas.microsoft.com/office/powerpoint/2010/main" val="2385077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128</Words>
  <Application>Microsoft Office PowerPoint</Application>
  <PresentationFormat>Widescreen</PresentationFormat>
  <Paragraphs>25</Paragraphs>
  <Slides>7</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MS PGothic</vt:lpstr>
      <vt:lpstr>SimSun</vt:lpstr>
      <vt:lpstr>Arial</vt:lpstr>
      <vt:lpstr>Calibri</vt:lpstr>
      <vt:lpstr>Calibri Light</vt:lpstr>
      <vt:lpstr>等线</vt:lpstr>
      <vt:lpstr>inpin heiti</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STD</dc:creator>
  <cp:lastModifiedBy>STD</cp:lastModifiedBy>
  <cp:revision>15</cp:revision>
  <dcterms:created xsi:type="dcterms:W3CDTF">2025-12-18T03:41:10Z</dcterms:created>
  <dcterms:modified xsi:type="dcterms:W3CDTF">2025-12-18T13:54:48Z</dcterms:modified>
</cp:coreProperties>
</file>