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0" r:id="rId2"/>
    <p:sldMasterId id="2147483705" r:id="rId3"/>
    <p:sldMasterId id="2147483717" r:id="rId4"/>
    <p:sldMasterId id="2147483729" r:id="rId5"/>
    <p:sldMasterId id="2147483741" r:id="rId6"/>
    <p:sldMasterId id="2147483753" r:id="rId7"/>
    <p:sldMasterId id="2147483765" r:id="rId8"/>
    <p:sldMasterId id="2147483777" r:id="rId9"/>
    <p:sldMasterId id="2147483789" r:id="rId10"/>
  </p:sldMasterIdLst>
  <p:notesMasterIdLst>
    <p:notesMasterId r:id="rId50"/>
  </p:notesMasterIdLst>
  <p:sldIdLst>
    <p:sldId id="782" r:id="rId11"/>
    <p:sldId id="783" r:id="rId12"/>
    <p:sldId id="360" r:id="rId13"/>
    <p:sldId id="361" r:id="rId14"/>
    <p:sldId id="275" r:id="rId15"/>
    <p:sldId id="747" r:id="rId16"/>
    <p:sldId id="276" r:id="rId17"/>
    <p:sldId id="750" r:id="rId18"/>
    <p:sldId id="751" r:id="rId19"/>
    <p:sldId id="752" r:id="rId20"/>
    <p:sldId id="753" r:id="rId21"/>
    <p:sldId id="754" r:id="rId22"/>
    <p:sldId id="755" r:id="rId23"/>
    <p:sldId id="757" r:id="rId24"/>
    <p:sldId id="758" r:id="rId25"/>
    <p:sldId id="759" r:id="rId26"/>
    <p:sldId id="760" r:id="rId27"/>
    <p:sldId id="761" r:id="rId28"/>
    <p:sldId id="762" r:id="rId29"/>
    <p:sldId id="763" r:id="rId30"/>
    <p:sldId id="764" r:id="rId31"/>
    <p:sldId id="765" r:id="rId32"/>
    <p:sldId id="767" r:id="rId33"/>
    <p:sldId id="766" r:id="rId34"/>
    <p:sldId id="773" r:id="rId35"/>
    <p:sldId id="768" r:id="rId36"/>
    <p:sldId id="772" r:id="rId37"/>
    <p:sldId id="769" r:id="rId38"/>
    <p:sldId id="770" r:id="rId39"/>
    <p:sldId id="771" r:id="rId40"/>
    <p:sldId id="774" r:id="rId41"/>
    <p:sldId id="775" r:id="rId42"/>
    <p:sldId id="776" r:id="rId43"/>
    <p:sldId id="777" r:id="rId44"/>
    <p:sldId id="359" r:id="rId45"/>
    <p:sldId id="778" r:id="rId46"/>
    <p:sldId id="780" r:id="rId47"/>
    <p:sldId id="781" r:id="rId48"/>
    <p:sldId id="779" r:id="rId4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>
      <p:cViewPr varScale="1">
        <p:scale>
          <a:sx n="60" d="100"/>
          <a:sy n="60" d="100"/>
        </p:scale>
        <p:origin x="820" y="40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5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8E5B-9D03-48D6-8D04-1FD08B3BA1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49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ABFA-BD08-46DF-952F-17D3D52E98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165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44EF-CC8A-4C4D-BBD8-71969D905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443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DCA76-BCA6-48E6-9517-87EF3A85A91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654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3038-0415-40F6-8642-B2EBD768BF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5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7B3-9CE7-46CF-8DEF-631CE2372B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43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0" y="1"/>
            <a:ext cx="12158798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6126" y="533400"/>
            <a:ext cx="8437275" cy="1828800"/>
          </a:xfrm>
        </p:spPr>
        <p:txBody>
          <a:bodyPr anchor="b">
            <a:normAutofit/>
          </a:bodyPr>
          <a:lstStyle>
            <a:lvl1pPr algn="l" latinLnBrk="0">
              <a:defRPr lang="vi-VN" sz="4389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6127" y="2438400"/>
            <a:ext cx="706906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97"/>
              </a:spcBef>
              <a:buNone/>
              <a:defRPr lang="vi-VN" sz="2394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6057" indent="0" algn="ctr" latinLnBrk="0">
              <a:buNone/>
              <a:defRPr lang="vi-VN" sz="1995"/>
            </a:lvl2pPr>
            <a:lvl3pPr marL="912114" indent="0" algn="ctr" latinLnBrk="0">
              <a:buNone/>
              <a:defRPr lang="vi-VN" sz="1795"/>
            </a:lvl3pPr>
            <a:lvl4pPr marL="1368171" indent="0" algn="ctr" latinLnBrk="0">
              <a:buNone/>
              <a:defRPr lang="vi-VN" sz="1596"/>
            </a:lvl4pPr>
            <a:lvl5pPr marL="1824228" indent="0" algn="ctr" latinLnBrk="0">
              <a:buNone/>
              <a:defRPr lang="vi-VN" sz="1596"/>
            </a:lvl5pPr>
            <a:lvl6pPr marL="2280285" indent="0" algn="ctr" latinLnBrk="0">
              <a:buNone/>
              <a:defRPr lang="vi-VN" sz="1596"/>
            </a:lvl6pPr>
            <a:lvl7pPr marL="2736342" indent="0" algn="ctr" latinLnBrk="0">
              <a:buNone/>
              <a:defRPr lang="vi-VN" sz="1596"/>
            </a:lvl7pPr>
            <a:lvl8pPr marL="3192399" indent="0" algn="ctr" latinLnBrk="0">
              <a:buNone/>
              <a:defRPr lang="vi-VN" sz="1596"/>
            </a:lvl8pPr>
            <a:lvl9pPr marL="3648456" indent="0" algn="ctr" latinLnBrk="0">
              <a:buNone/>
              <a:defRPr lang="vi-VN" sz="1596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3895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3061750D-1F1D-40FB-8965-E86C791CC8EB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58798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44505" y="533400"/>
            <a:ext cx="7297103" cy="1828800"/>
          </a:xfrm>
        </p:spPr>
        <p:txBody>
          <a:bodyPr anchor="b">
            <a:normAutofit/>
          </a:bodyPr>
          <a:lstStyle>
            <a:lvl1pPr latinLnBrk="0">
              <a:defRPr lang="vi-VN" sz="4389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44506" y="2438400"/>
            <a:ext cx="5472827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97"/>
              </a:spcBef>
              <a:buNone/>
              <a:defRPr lang="vi-VN" sz="2394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6057" indent="0" latinLnBrk="0">
              <a:buNone/>
              <a:defRPr lang="vi-VN"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 latinLnBrk="0">
              <a:buNone/>
              <a:defRPr lang="vi-VN"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latinLnBrk="0">
              <a:buNone/>
              <a:defRPr lang="vi-VN"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latinLnBrk="0">
              <a:buNone/>
              <a:defRPr lang="vi-VN"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latinLnBrk="0">
              <a:buNone/>
              <a:defRPr lang="vi-VN"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latinLnBrk="0">
              <a:buNone/>
              <a:defRPr lang="vi-VN"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latinLnBrk="0">
              <a:buNone/>
              <a:defRPr lang="vi-VN"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latinLnBrk="0">
              <a:buNone/>
              <a:defRPr lang="vi-VN"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30678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0230" y="1825625"/>
            <a:ext cx="4378262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63346" y="1825625"/>
            <a:ext cx="4378262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AA144500-A852-4614-BE02-A7B55E0B8DF2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0230" y="1828800"/>
            <a:ext cx="4378262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394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6057" indent="0" latinLnBrk="0">
              <a:buNone/>
              <a:defRPr lang="vi-VN" sz="1995" b="1"/>
            </a:lvl2pPr>
            <a:lvl3pPr marL="912114" indent="0" latinLnBrk="0">
              <a:buNone/>
              <a:defRPr lang="vi-VN" sz="1795" b="1"/>
            </a:lvl3pPr>
            <a:lvl4pPr marL="1368171" indent="0" latinLnBrk="0">
              <a:buNone/>
              <a:defRPr lang="vi-VN" sz="1596" b="1"/>
            </a:lvl4pPr>
            <a:lvl5pPr marL="1824228" indent="0" latinLnBrk="0">
              <a:buNone/>
              <a:defRPr lang="vi-VN" sz="1596" b="1"/>
            </a:lvl5pPr>
            <a:lvl6pPr marL="2280285" indent="0" latinLnBrk="0">
              <a:buNone/>
              <a:defRPr lang="vi-VN" sz="1596" b="1"/>
            </a:lvl6pPr>
            <a:lvl7pPr marL="2736342" indent="0" latinLnBrk="0">
              <a:buNone/>
              <a:defRPr lang="vi-VN" sz="1596" b="1"/>
            </a:lvl7pPr>
            <a:lvl8pPr marL="3192399" indent="0" latinLnBrk="0">
              <a:buNone/>
              <a:defRPr lang="vi-VN" sz="1596" b="1"/>
            </a:lvl8pPr>
            <a:lvl9pPr marL="3648456" indent="0" latinLnBrk="0">
              <a:buNone/>
              <a:defRPr lang="vi-VN" sz="1596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0230" y="2624666"/>
            <a:ext cx="4378262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63346" y="1828800"/>
            <a:ext cx="4378262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394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6057" indent="0" latinLnBrk="0">
              <a:buNone/>
              <a:defRPr lang="vi-VN" sz="1995" b="1"/>
            </a:lvl2pPr>
            <a:lvl3pPr marL="912114" indent="0" latinLnBrk="0">
              <a:buNone/>
              <a:defRPr lang="vi-VN" sz="1795" b="1"/>
            </a:lvl3pPr>
            <a:lvl4pPr marL="1368171" indent="0" latinLnBrk="0">
              <a:buNone/>
              <a:defRPr lang="vi-VN" sz="1596" b="1"/>
            </a:lvl4pPr>
            <a:lvl5pPr marL="1824228" indent="0" latinLnBrk="0">
              <a:buNone/>
              <a:defRPr lang="vi-VN" sz="1596" b="1"/>
            </a:lvl5pPr>
            <a:lvl6pPr marL="2280285" indent="0" latinLnBrk="0">
              <a:buNone/>
              <a:defRPr lang="vi-VN" sz="1596" b="1"/>
            </a:lvl6pPr>
            <a:lvl7pPr marL="2736342" indent="0" latinLnBrk="0">
              <a:buNone/>
              <a:defRPr lang="vi-VN" sz="1596" b="1"/>
            </a:lvl7pPr>
            <a:lvl8pPr marL="3192399" indent="0" latinLnBrk="0">
              <a:buNone/>
              <a:defRPr lang="vi-VN" sz="1596" b="1"/>
            </a:lvl8pPr>
            <a:lvl9pPr marL="3648456" indent="0" latinLnBrk="0">
              <a:buNone/>
              <a:defRPr lang="vi-VN" sz="1596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63346" y="2624666"/>
            <a:ext cx="4378262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fld id="{B0B8EE9C-E5C3-4310-A0A8-D02DE97C9E16}" type="datetime1">
              <a:rPr lang="en-US" smtClean="0">
                <a:solidFill>
                  <a:srgbClr val="404040"/>
                </a:solidFill>
              </a:rPr>
              <a:pPr defTabSz="912114"/>
              <a:t>1/10/2026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85FC8679-97DB-46A1-A777-A0ABC5DB7EA2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8798E3D9-170E-4FBE-A407-230C83F1DE4F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192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12712" y="1828801"/>
            <a:ext cx="5928896" cy="3476625"/>
          </a:xfrm>
        </p:spPr>
        <p:txBody>
          <a:bodyPr>
            <a:normAutofit/>
          </a:bodyPr>
          <a:lstStyle>
            <a:lvl1pPr latinLnBrk="0">
              <a:defRPr lang="vi-VN" sz="1995"/>
            </a:lvl1pPr>
            <a:lvl2pPr latinLnBrk="0">
              <a:defRPr lang="vi-VN" sz="1795"/>
            </a:lvl2pPr>
            <a:lvl3pPr latinLnBrk="0">
              <a:defRPr lang="vi-VN" sz="1596"/>
            </a:lvl3pPr>
            <a:lvl4pPr latinLnBrk="0">
              <a:defRPr lang="vi-VN" sz="1397"/>
            </a:lvl4pPr>
            <a:lvl5pPr latinLnBrk="0">
              <a:defRPr lang="vi-VN" sz="1397"/>
            </a:lvl5pPr>
            <a:lvl6pPr latinLnBrk="0">
              <a:defRPr lang="vi-VN" sz="1995"/>
            </a:lvl6pPr>
            <a:lvl7pPr latinLnBrk="0">
              <a:defRPr lang="vi-VN" sz="1995"/>
            </a:lvl7pPr>
            <a:lvl8pPr latinLnBrk="0">
              <a:defRPr lang="vi-VN" sz="1995"/>
            </a:lvl8pPr>
            <a:lvl9pPr latinLnBrk="0">
              <a:defRPr lang="vi-VN" sz="199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0229" y="1828801"/>
            <a:ext cx="2918841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97"/>
              </a:spcBef>
              <a:buNone/>
              <a:defRPr lang="vi-VN" sz="1795"/>
            </a:lvl1pPr>
            <a:lvl2pPr marL="456057" indent="0" latinLnBrk="0">
              <a:buNone/>
              <a:defRPr lang="vi-VN" sz="1397"/>
            </a:lvl2pPr>
            <a:lvl3pPr marL="912114" indent="0" latinLnBrk="0">
              <a:buNone/>
              <a:defRPr lang="vi-VN" sz="1197"/>
            </a:lvl3pPr>
            <a:lvl4pPr marL="1368171" indent="0" latinLnBrk="0">
              <a:buNone/>
              <a:defRPr lang="vi-VN" sz="998"/>
            </a:lvl4pPr>
            <a:lvl5pPr marL="1824228" indent="0" latinLnBrk="0">
              <a:buNone/>
              <a:defRPr lang="vi-VN" sz="998"/>
            </a:lvl5pPr>
            <a:lvl6pPr marL="2280285" indent="0" latinLnBrk="0">
              <a:buNone/>
              <a:defRPr lang="vi-VN" sz="998"/>
            </a:lvl6pPr>
            <a:lvl7pPr marL="2736342" indent="0" latinLnBrk="0">
              <a:buNone/>
              <a:defRPr lang="vi-VN" sz="998"/>
            </a:lvl7pPr>
            <a:lvl8pPr marL="3192399" indent="0" latinLnBrk="0">
              <a:buNone/>
              <a:defRPr lang="vi-VN" sz="998"/>
            </a:lvl8pPr>
            <a:lvl9pPr marL="3648456" indent="0" latinLnBrk="0">
              <a:buNone/>
              <a:defRPr lang="vi-VN" sz="998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9A2FFA2F-4DD1-4D2C-BAC2-71F67BBB7B93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192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993057" y="2245995"/>
            <a:ext cx="3648551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97"/>
              </a:spcBef>
              <a:buNone/>
              <a:defRPr lang="vi-VN" sz="179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6057" indent="0" latinLnBrk="0">
              <a:buNone/>
              <a:defRPr lang="vi-VN" sz="1397"/>
            </a:lvl2pPr>
            <a:lvl3pPr marL="912114" indent="0" latinLnBrk="0">
              <a:buNone/>
              <a:defRPr lang="vi-VN" sz="1197"/>
            </a:lvl3pPr>
            <a:lvl4pPr marL="1368171" indent="0" latinLnBrk="0">
              <a:buNone/>
              <a:defRPr lang="vi-VN" sz="998"/>
            </a:lvl4pPr>
            <a:lvl5pPr marL="1824228" indent="0" latinLnBrk="0">
              <a:buNone/>
              <a:defRPr lang="vi-VN" sz="998"/>
            </a:lvl5pPr>
            <a:lvl6pPr marL="2280285" indent="0" latinLnBrk="0">
              <a:buNone/>
              <a:defRPr lang="vi-VN" sz="998"/>
            </a:lvl6pPr>
            <a:lvl7pPr marL="2736342" indent="0" latinLnBrk="0">
              <a:buNone/>
              <a:defRPr lang="vi-VN" sz="998"/>
            </a:lvl7pPr>
            <a:lvl8pPr marL="3192399" indent="0" latinLnBrk="0">
              <a:buNone/>
              <a:defRPr lang="vi-VN" sz="998"/>
            </a:lvl8pPr>
            <a:lvl9pPr marL="3648456" indent="0" latinLnBrk="0">
              <a:buNone/>
              <a:defRPr lang="vi-VN" sz="998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fld id="{B52B8FF1-2ED6-4537-923F-233B63C57ADF}" type="datetime1">
              <a:rPr lang="en-US" smtClean="0">
                <a:solidFill>
                  <a:srgbClr val="404040"/>
                </a:solidFill>
              </a:rPr>
              <a:pPr defTabSz="912114"/>
              <a:t>1/10/2026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Hình tự do 5"/>
          <p:cNvSpPr/>
          <p:nvPr/>
        </p:nvSpPr>
        <p:spPr bwMode="gray">
          <a:xfrm>
            <a:off x="802344" y="1695450"/>
            <a:ext cx="5582622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3534" y="1874520"/>
            <a:ext cx="5180242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99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6057" indent="0" latinLnBrk="0">
              <a:buNone/>
              <a:defRPr lang="vi-VN" sz="2793"/>
            </a:lvl2pPr>
            <a:lvl3pPr marL="912114" indent="0" latinLnBrk="0">
              <a:buNone/>
              <a:defRPr lang="vi-VN" sz="2394"/>
            </a:lvl3pPr>
            <a:lvl4pPr marL="1368171" indent="0" latinLnBrk="0">
              <a:buNone/>
              <a:defRPr lang="vi-VN" sz="1995"/>
            </a:lvl4pPr>
            <a:lvl5pPr marL="1824228" indent="0" latinLnBrk="0">
              <a:buNone/>
              <a:defRPr lang="vi-VN" sz="1995"/>
            </a:lvl5pPr>
            <a:lvl6pPr marL="2280285" indent="0" latinLnBrk="0">
              <a:buNone/>
              <a:defRPr lang="vi-VN" sz="1995"/>
            </a:lvl6pPr>
            <a:lvl7pPr marL="2736342" indent="0" latinLnBrk="0">
              <a:buNone/>
              <a:defRPr lang="vi-VN" sz="1995"/>
            </a:lvl7pPr>
            <a:lvl8pPr marL="3192399" indent="0" latinLnBrk="0">
              <a:buNone/>
              <a:defRPr lang="vi-VN" sz="1995"/>
            </a:lvl8pPr>
            <a:lvl9pPr marL="3648456" indent="0" latinLnBrk="0">
              <a:buNone/>
              <a:defRPr lang="vi-VN" sz="199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38896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" y="1716"/>
            <a:ext cx="12158798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0115" y="933450"/>
            <a:ext cx="410462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89980" y="1113023"/>
            <a:ext cx="3629452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287021" y="933450"/>
            <a:ext cx="410462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16886" y="1113023"/>
            <a:ext cx="3629452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6036" y="5305425"/>
            <a:ext cx="3557338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79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97"/>
              </a:spcBef>
              <a:buNone/>
              <a:defRPr lang="vi-VN" sz="1795"/>
            </a:lvl2pPr>
            <a:lvl3pPr marL="0" indent="0" latinLnBrk="0">
              <a:spcBef>
                <a:spcPts val="1197"/>
              </a:spcBef>
              <a:buNone/>
              <a:defRPr lang="vi-VN" sz="1795"/>
            </a:lvl3pPr>
            <a:lvl4pPr marL="0" indent="0" latinLnBrk="0">
              <a:spcBef>
                <a:spcPts val="1197"/>
              </a:spcBef>
              <a:buNone/>
              <a:defRPr lang="vi-VN" sz="1795"/>
            </a:lvl4pPr>
            <a:lvl5pPr marL="0" indent="0" latinLnBrk="0">
              <a:spcBef>
                <a:spcPts val="1197"/>
              </a:spcBef>
              <a:buNone/>
              <a:defRPr lang="vi-VN" sz="1795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52942" y="5305425"/>
            <a:ext cx="3557338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79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97"/>
              </a:spcBef>
              <a:buNone/>
              <a:defRPr lang="vi-VN" sz="1795"/>
            </a:lvl2pPr>
            <a:lvl3pPr marL="0" indent="0" latinLnBrk="0">
              <a:spcBef>
                <a:spcPts val="1197"/>
              </a:spcBef>
              <a:buNone/>
              <a:defRPr lang="vi-VN" sz="1795"/>
            </a:lvl3pPr>
            <a:lvl4pPr marL="0" indent="0" latinLnBrk="0">
              <a:spcBef>
                <a:spcPts val="1197"/>
              </a:spcBef>
              <a:buNone/>
              <a:defRPr lang="vi-VN" sz="1795"/>
            </a:lvl4pPr>
            <a:lvl5pPr marL="0" indent="0" latinLnBrk="0">
              <a:spcBef>
                <a:spcPts val="1197"/>
              </a:spcBef>
              <a:buNone/>
              <a:defRPr lang="vi-VN" sz="1795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1067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" y="1716"/>
            <a:ext cx="12158798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0115" y="933450"/>
            <a:ext cx="5320804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89434" y="1113023"/>
            <a:ext cx="4862166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08228" y="967316"/>
            <a:ext cx="2983543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489930" y="1109743"/>
            <a:ext cx="2620140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6036" y="5919255"/>
            <a:ext cx="8084033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9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97"/>
              </a:spcBef>
              <a:buNone/>
              <a:defRPr lang="vi-VN" sz="1795"/>
            </a:lvl2pPr>
            <a:lvl3pPr marL="0" indent="0" latinLnBrk="0">
              <a:spcBef>
                <a:spcPts val="1197"/>
              </a:spcBef>
              <a:buNone/>
              <a:defRPr lang="vi-VN" sz="1795"/>
            </a:lvl3pPr>
            <a:lvl4pPr marL="0" indent="0" latinLnBrk="0">
              <a:spcBef>
                <a:spcPts val="1197"/>
              </a:spcBef>
              <a:buNone/>
              <a:defRPr lang="vi-VN" sz="1795"/>
            </a:lvl4pPr>
            <a:lvl5pPr marL="0" indent="0" latinLnBrk="0">
              <a:spcBef>
                <a:spcPts val="1197"/>
              </a:spcBef>
              <a:buNone/>
              <a:defRPr lang="vi-VN" sz="1795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08228" y="3060954"/>
            <a:ext cx="2983543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489930" y="3203381"/>
            <a:ext cx="2620140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6036" y="5305425"/>
            <a:ext cx="8084034" cy="579921"/>
          </a:xfrm>
        </p:spPr>
        <p:txBody>
          <a:bodyPr>
            <a:normAutofit/>
          </a:bodyPr>
          <a:lstStyle>
            <a:lvl1pPr latinLnBrk="0">
              <a:defRPr lang="vi-VN" sz="2394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3450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" y="284"/>
            <a:ext cx="12158798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72186" y="265045"/>
            <a:ext cx="521945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13489" y="436316"/>
            <a:ext cx="47368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4169" y="384724"/>
            <a:ext cx="313842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0517" y="538232"/>
            <a:ext cx="274573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4169" y="2478362"/>
            <a:ext cx="313842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0517" y="2631870"/>
            <a:ext cx="274573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4169" y="4572000"/>
            <a:ext cx="313842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0517" y="4725508"/>
            <a:ext cx="274573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72186" y="3448512"/>
            <a:ext cx="521945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214" tIns="45607" rIns="91214" bIns="45607" numCol="1" anchor="t" anchorCtr="0" compatLnSpc="1"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13489" y="3619783"/>
            <a:ext cx="47368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14616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679DC548-14FE-4E4F-A263-940A54C248A3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17333" y="365125"/>
            <a:ext cx="1824275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0230" y="365125"/>
            <a:ext cx="6841034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4FD9EE30-883E-4C68-B7FA-C27C015832CB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5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68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4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7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7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8F23FA-7A12-A3AC-AEE5-F7BF033CD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2CFB5D-A080-AC9E-28CD-922FA3625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470BE2-24A9-B160-ED81-8B51CDFCA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4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5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3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8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8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82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07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15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78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27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55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657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94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9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39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041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549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804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03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9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1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7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1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88"/>
            </a:lvl1pPr>
            <a:lvl2pPr marL="454917" indent="0" algn="ctr">
              <a:buNone/>
              <a:defRPr sz="1990"/>
            </a:lvl2pPr>
            <a:lvl3pPr marL="909834" indent="0" algn="ctr">
              <a:buNone/>
              <a:defRPr sz="1791"/>
            </a:lvl3pPr>
            <a:lvl4pPr marL="1364751" indent="0" algn="ctr">
              <a:buNone/>
              <a:defRPr sz="1592"/>
            </a:lvl4pPr>
            <a:lvl5pPr marL="1819667" indent="0" algn="ctr">
              <a:buNone/>
              <a:defRPr sz="1592"/>
            </a:lvl5pPr>
            <a:lvl6pPr marL="2274584" indent="0" algn="ctr">
              <a:buNone/>
              <a:defRPr sz="1592"/>
            </a:lvl6pPr>
            <a:lvl7pPr marL="2729501" indent="0" algn="ctr">
              <a:buNone/>
              <a:defRPr sz="1592"/>
            </a:lvl7pPr>
            <a:lvl8pPr marL="3184418" indent="0" algn="ctr">
              <a:buNone/>
              <a:defRPr sz="1592"/>
            </a:lvl8pPr>
            <a:lvl9pPr marL="3639335" indent="0" algn="ctr">
              <a:buNone/>
              <a:defRPr sz="1592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27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14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41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7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6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1pPr>
            <a:lvl2pPr marL="454917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09834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475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19667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4584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2950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441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393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12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2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46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67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6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72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84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887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84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4"/>
            </a:lvl1pPr>
            <a:lvl2pPr marL="454917" indent="0">
              <a:buNone/>
              <a:defRPr sz="2786"/>
            </a:lvl2pPr>
            <a:lvl3pPr marL="909834" indent="0">
              <a:buNone/>
              <a:defRPr sz="2388"/>
            </a:lvl3pPr>
            <a:lvl4pPr marL="1364751" indent="0">
              <a:buNone/>
              <a:defRPr sz="1990"/>
            </a:lvl4pPr>
            <a:lvl5pPr marL="1819667" indent="0">
              <a:buNone/>
              <a:defRPr sz="1990"/>
            </a:lvl5pPr>
            <a:lvl6pPr marL="2274584" indent="0">
              <a:buNone/>
              <a:defRPr sz="1990"/>
            </a:lvl6pPr>
            <a:lvl7pPr marL="2729501" indent="0">
              <a:buNone/>
              <a:defRPr sz="1990"/>
            </a:lvl7pPr>
            <a:lvl8pPr marL="3184418" indent="0">
              <a:buNone/>
              <a:defRPr sz="1990"/>
            </a:lvl8pPr>
            <a:lvl9pPr marL="3639335" indent="0">
              <a:buNone/>
              <a:defRPr sz="199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191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5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6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>
                <a:solidFill>
                  <a:prstClr val="black"/>
                </a:solidFill>
              </a:rPr>
              <a:pPr/>
              <a:t>10/01/2026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74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57" indent="0" algn="ctr">
              <a:buNone/>
              <a:defRPr/>
            </a:lvl2pPr>
            <a:lvl3pPr marL="912114" indent="0" algn="ctr">
              <a:buNone/>
              <a:defRPr/>
            </a:lvl3pPr>
            <a:lvl4pPr marL="1368171" indent="0" algn="ctr">
              <a:buNone/>
              <a:defRPr/>
            </a:lvl4pPr>
            <a:lvl5pPr marL="1824228" indent="0" algn="ctr">
              <a:buNone/>
              <a:defRPr/>
            </a:lvl5pPr>
            <a:lvl6pPr marL="2280285" indent="0" algn="ctr">
              <a:buNone/>
              <a:defRPr/>
            </a:lvl6pPr>
            <a:lvl7pPr marL="2736342" indent="0" algn="ctr">
              <a:buNone/>
              <a:defRPr/>
            </a:lvl7pPr>
            <a:lvl8pPr marL="3192399" indent="0" algn="ctr">
              <a:buNone/>
              <a:defRPr/>
            </a:lvl8pPr>
            <a:lvl9pPr marL="36484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132B-34F9-42CF-BA99-D6379B31AB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25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63B0A-2BE6-4687-9EC7-9C73678C75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66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4CC9-5D7B-4A49-99AE-1ECBBB1A98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02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EE2B-4742-4378-B171-97B3D96D36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49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119CF-928A-4DAD-9A51-20435F08A3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88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8E5B-9D03-48D6-8D04-1FD08B3BA1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36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ABFA-BD08-46DF-952F-17D3D52E98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386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44EF-CC8A-4C4D-BBD8-71969D905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272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DCA76-BCA6-48E6-9517-87EF3A85A91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6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2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3038-0415-40F6-8642-B2EBD768BF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80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7B3-9CE7-46CF-8DEF-631CE2372B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1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57" indent="0" algn="ctr">
              <a:buNone/>
              <a:defRPr/>
            </a:lvl2pPr>
            <a:lvl3pPr marL="912114" indent="0" algn="ctr">
              <a:buNone/>
              <a:defRPr/>
            </a:lvl3pPr>
            <a:lvl4pPr marL="1368171" indent="0" algn="ctr">
              <a:buNone/>
              <a:defRPr/>
            </a:lvl4pPr>
            <a:lvl5pPr marL="1824228" indent="0" algn="ctr">
              <a:buNone/>
              <a:defRPr/>
            </a:lvl5pPr>
            <a:lvl6pPr marL="2280285" indent="0" algn="ctr">
              <a:buNone/>
              <a:defRPr/>
            </a:lvl6pPr>
            <a:lvl7pPr marL="2736342" indent="0" algn="ctr">
              <a:buNone/>
              <a:defRPr/>
            </a:lvl7pPr>
            <a:lvl8pPr marL="3192399" indent="0" algn="ctr">
              <a:buNone/>
              <a:defRPr/>
            </a:lvl8pPr>
            <a:lvl9pPr marL="36484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132B-34F9-42CF-BA99-D6379B31AB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82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63B0A-2BE6-4687-9EC7-9C73678C75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975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4CC9-5D7B-4A49-99AE-1ECBBB1A98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507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EE2B-4742-4378-B171-97B3D96D36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09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119CF-928A-4DAD-9A51-20435F08A3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56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8E5B-9D03-48D6-8D04-1FD08B3BA1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85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ABFA-BD08-46DF-952F-17D3D52E98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69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44EF-CC8A-4C4D-BBD8-71969D905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5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02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DCA76-BCA6-48E6-9517-87EF3A85A91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88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3038-0415-40F6-8642-B2EBD768BF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1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7B3-9CE7-46CF-8DEF-631CE2372B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111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57" indent="0" algn="ctr">
              <a:buNone/>
              <a:defRPr/>
            </a:lvl2pPr>
            <a:lvl3pPr marL="912114" indent="0" algn="ctr">
              <a:buNone/>
              <a:defRPr/>
            </a:lvl3pPr>
            <a:lvl4pPr marL="1368171" indent="0" algn="ctr">
              <a:buNone/>
              <a:defRPr/>
            </a:lvl4pPr>
            <a:lvl5pPr marL="1824228" indent="0" algn="ctr">
              <a:buNone/>
              <a:defRPr/>
            </a:lvl5pPr>
            <a:lvl6pPr marL="2280285" indent="0" algn="ctr">
              <a:buNone/>
              <a:defRPr/>
            </a:lvl6pPr>
            <a:lvl7pPr marL="2736342" indent="0" algn="ctr">
              <a:buNone/>
              <a:defRPr/>
            </a:lvl7pPr>
            <a:lvl8pPr marL="3192399" indent="0" algn="ctr">
              <a:buNone/>
              <a:defRPr/>
            </a:lvl8pPr>
            <a:lvl9pPr marL="36484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132B-34F9-42CF-BA99-D6379B31AB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356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63B0A-2BE6-4687-9EC7-9C73678C75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9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4CC9-5D7B-4A49-99AE-1ECBBB1A98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51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EE2B-4742-4378-B171-97B3D96D36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205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119CF-928A-4DAD-9A51-20435F08A3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05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8E5B-9D03-48D6-8D04-1FD08B3BA1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47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ABFA-BD08-46DF-952F-17D3D52E98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9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3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44EF-CC8A-4C4D-BBD8-71969D905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47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DCA76-BCA6-48E6-9517-87EF3A85A91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168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3038-0415-40F6-8642-B2EBD768BF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086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7B3-9CE7-46CF-8DEF-631CE2372B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30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57" indent="0" algn="ctr">
              <a:buNone/>
              <a:defRPr/>
            </a:lvl2pPr>
            <a:lvl3pPr marL="912114" indent="0" algn="ctr">
              <a:buNone/>
              <a:defRPr/>
            </a:lvl3pPr>
            <a:lvl4pPr marL="1368171" indent="0" algn="ctr">
              <a:buNone/>
              <a:defRPr/>
            </a:lvl4pPr>
            <a:lvl5pPr marL="1824228" indent="0" algn="ctr">
              <a:buNone/>
              <a:defRPr/>
            </a:lvl5pPr>
            <a:lvl6pPr marL="2280285" indent="0" algn="ctr">
              <a:buNone/>
              <a:defRPr/>
            </a:lvl6pPr>
            <a:lvl7pPr marL="2736342" indent="0" algn="ctr">
              <a:buNone/>
              <a:defRPr/>
            </a:lvl7pPr>
            <a:lvl8pPr marL="3192399" indent="0" algn="ctr">
              <a:buNone/>
              <a:defRPr/>
            </a:lvl8pPr>
            <a:lvl9pPr marL="36484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132B-34F9-42CF-BA99-D6379B31AB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8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63B0A-2BE6-4687-9EC7-9C73678C75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78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4CC9-5D7B-4A49-99AE-1ECBBB1A98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548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EE2B-4742-4378-B171-97B3D96D36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576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119CF-928A-4DAD-9A51-20435F08A3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57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8E5B-9D03-48D6-8D04-1FD08B3BA1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66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ABFA-BD08-46DF-952F-17D3D52E98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981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44EF-CC8A-4C4D-BBD8-71969D905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259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DCA76-BCA6-48E6-9517-87EF3A85A91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54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3038-0415-40F6-8642-B2EBD768BF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016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7B3-9CE7-46CF-8DEF-631CE2372B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015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57" indent="0" algn="ctr">
              <a:buNone/>
              <a:defRPr/>
            </a:lvl2pPr>
            <a:lvl3pPr marL="912114" indent="0" algn="ctr">
              <a:buNone/>
              <a:defRPr/>
            </a:lvl3pPr>
            <a:lvl4pPr marL="1368171" indent="0" algn="ctr">
              <a:buNone/>
              <a:defRPr/>
            </a:lvl4pPr>
            <a:lvl5pPr marL="1824228" indent="0" algn="ctr">
              <a:buNone/>
              <a:defRPr/>
            </a:lvl5pPr>
            <a:lvl6pPr marL="2280285" indent="0" algn="ctr">
              <a:buNone/>
              <a:defRPr/>
            </a:lvl6pPr>
            <a:lvl7pPr marL="2736342" indent="0" algn="ctr">
              <a:buNone/>
              <a:defRPr/>
            </a:lvl7pPr>
            <a:lvl8pPr marL="3192399" indent="0" algn="ctr">
              <a:buNone/>
              <a:defRPr/>
            </a:lvl8pPr>
            <a:lvl9pPr marL="36484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132B-34F9-42CF-BA99-D6379B31AB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626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63B0A-2BE6-4687-9EC7-9C73678C75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4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4CC9-5D7B-4A49-99AE-1ECBBB1A98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365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EE2B-4742-4378-B171-97B3D96D36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156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119CF-928A-4DAD-9A51-20435F08A3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3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E588D1-4F2B-0C5E-AC56-F2C31CB3CC6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40A9F-685B-7D97-4A72-E60A348A7A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29F2F-938A-9770-2B01-1081C805AB1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58672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6126" y="365126"/>
            <a:ext cx="9805482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0230" y="1828800"/>
            <a:ext cx="9121379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993057" y="6416676"/>
            <a:ext cx="1368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98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fld id="{C651254F-DB1A-412F-B68D-4F350F1DF55A}" type="datetime1">
              <a:rPr lang="en-US" smtClean="0">
                <a:solidFill>
                  <a:srgbClr val="404040"/>
                </a:solidFill>
              </a:rPr>
              <a:pPr defTabSz="912114"/>
              <a:t>10/01/2026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4333" y="6416676"/>
            <a:ext cx="4560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98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589298" y="6416676"/>
            <a:ext cx="836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98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12114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912114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4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lang="vi-VN" sz="3192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1795"/>
        </a:spcBef>
        <a:buFont typeface="Arial" panose="020B0604020202020204" pitchFamily="34" charset="0"/>
        <a:buChar char="•"/>
        <a:defRPr lang="vi-VN" sz="199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6057" indent="-182423" algn="l" defTabSz="912114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lang="vi-VN" sz="179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4086" indent="-182423" algn="l" defTabSz="912114" rtl="0" eaLnBrk="1" latinLnBrk="0" hangingPunct="1">
        <a:lnSpc>
          <a:spcPct val="90000"/>
        </a:lnSpc>
        <a:spcBef>
          <a:spcPts val="599"/>
        </a:spcBef>
        <a:buFont typeface="Arial" panose="020B0604020202020204" pitchFamily="34" charset="0"/>
        <a:buChar char="•"/>
        <a:defRPr lang="vi-VN" sz="1596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2114" indent="-182423" algn="l" defTabSz="912114" rtl="0" eaLnBrk="1" latinLnBrk="0" hangingPunct="1">
        <a:lnSpc>
          <a:spcPct val="90000"/>
        </a:lnSpc>
        <a:spcBef>
          <a:spcPts val="599"/>
        </a:spcBef>
        <a:buFont typeface="Arial" panose="020B0604020202020204" pitchFamily="34" charset="0"/>
        <a:buChar char="•"/>
        <a:defRPr lang="vi-VN" sz="1397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0143" indent="-182423" algn="l" defTabSz="912114" rtl="0" eaLnBrk="1" latinLnBrk="0" hangingPunct="1">
        <a:lnSpc>
          <a:spcPct val="90000"/>
        </a:lnSpc>
        <a:spcBef>
          <a:spcPts val="599"/>
        </a:spcBef>
        <a:buFont typeface="Arial" panose="020B0604020202020204" pitchFamily="34" charset="0"/>
        <a:buChar char="•"/>
        <a:defRPr lang="vi-VN" sz="1397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68171" indent="-182423" algn="l" defTabSz="912114" rtl="0" eaLnBrk="1" latinLnBrk="0" hangingPunct="1">
        <a:lnSpc>
          <a:spcPct val="90000"/>
        </a:lnSpc>
        <a:spcBef>
          <a:spcPts val="599"/>
        </a:spcBef>
        <a:buFont typeface="Arial" panose="020B0604020202020204" pitchFamily="34" charset="0"/>
        <a:buChar char="•"/>
        <a:defRPr lang="vi-VN"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596200" indent="-182423" algn="l" defTabSz="912114" rtl="0" eaLnBrk="1" latinLnBrk="0" hangingPunct="1">
        <a:lnSpc>
          <a:spcPct val="90000"/>
        </a:lnSpc>
        <a:spcBef>
          <a:spcPts val="599"/>
        </a:spcBef>
        <a:buFont typeface="Arial" panose="020B0604020202020204" pitchFamily="34" charset="0"/>
        <a:buChar char="•"/>
        <a:defRPr lang="vi-VN"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182423" algn="l" defTabSz="912114" rtl="0" eaLnBrk="1" latinLnBrk="0" hangingPunct="1">
        <a:lnSpc>
          <a:spcPct val="90000"/>
        </a:lnSpc>
        <a:spcBef>
          <a:spcPts val="599"/>
        </a:spcBef>
        <a:buFont typeface="Arial" panose="020B0604020202020204" pitchFamily="34" charset="0"/>
        <a:buChar char="•"/>
        <a:defRPr lang="vi-VN"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2052257" indent="-182423" algn="l" defTabSz="912114" rtl="0" eaLnBrk="1" latinLnBrk="0" hangingPunct="1">
        <a:lnSpc>
          <a:spcPct val="90000"/>
        </a:lnSpc>
        <a:spcBef>
          <a:spcPts val="599"/>
        </a:spcBef>
        <a:buFont typeface="Arial" panose="020B0604020202020204" pitchFamily="34" charset="0"/>
        <a:buChar char="•"/>
        <a:defRPr lang="vi-VN"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lang="vi-VN"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7751" y="0"/>
            <a:ext cx="13110614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7751" y="0"/>
            <a:ext cx="13110614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7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09834" rtl="0" eaLnBrk="1" latinLnBrk="0" hangingPunct="1">
        <a:lnSpc>
          <a:spcPct val="90000"/>
        </a:lnSpc>
        <a:spcBef>
          <a:spcPct val="0"/>
        </a:spcBef>
        <a:buNone/>
        <a:defRPr sz="4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59" indent="-227459" algn="l" defTabSz="909834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37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13729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21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204712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50204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95696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411877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866794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1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83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75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66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58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50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418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335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CB7BE-8558-466E-ADFB-9A7135EC8E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6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>
          <a:solidFill>
            <a:schemeClr val="tx1"/>
          </a:solidFill>
          <a:latin typeface="+mn-lt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latin typeface="+mn-lt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5pPr>
      <a:lvl6pPr marL="2508314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6pPr>
      <a:lvl7pPr marL="2964371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7pPr>
      <a:lvl8pPr marL="3420428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8pPr>
      <a:lvl9pPr marL="3876485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CB7BE-8558-466E-ADFB-9A7135EC8E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5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>
          <a:solidFill>
            <a:schemeClr val="tx1"/>
          </a:solidFill>
          <a:latin typeface="+mn-lt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latin typeface="+mn-lt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5pPr>
      <a:lvl6pPr marL="2508314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6pPr>
      <a:lvl7pPr marL="2964371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7pPr>
      <a:lvl8pPr marL="3420428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8pPr>
      <a:lvl9pPr marL="3876485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CB7BE-8558-466E-ADFB-9A7135EC8E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9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>
          <a:solidFill>
            <a:schemeClr val="tx1"/>
          </a:solidFill>
          <a:latin typeface="+mn-lt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latin typeface="+mn-lt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5pPr>
      <a:lvl6pPr marL="2508314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6pPr>
      <a:lvl7pPr marL="2964371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7pPr>
      <a:lvl8pPr marL="3420428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8pPr>
      <a:lvl9pPr marL="3876485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CB7BE-8558-466E-ADFB-9A7135EC8E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5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>
          <a:solidFill>
            <a:schemeClr val="tx1"/>
          </a:solidFill>
          <a:latin typeface="+mn-lt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latin typeface="+mn-lt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5pPr>
      <a:lvl6pPr marL="2508314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6pPr>
      <a:lvl7pPr marL="2964371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7pPr>
      <a:lvl8pPr marL="3420428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8pPr>
      <a:lvl9pPr marL="3876485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CB7BE-8558-466E-ADFB-9A7135EC8E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9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>
          <a:solidFill>
            <a:schemeClr val="tx1"/>
          </a:solidFill>
          <a:latin typeface="+mn-lt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latin typeface="+mn-lt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5pPr>
      <a:lvl6pPr marL="2508314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6pPr>
      <a:lvl7pPr marL="2964371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7pPr>
      <a:lvl8pPr marL="3420428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8pPr>
      <a:lvl9pPr marL="3876485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3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jpeg"/><Relationship Id="rId5" Type="http://schemas.openxmlformats.org/officeDocument/2006/relationships/image" Target="../media/image40.jpe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" Target="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7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slide" Target="slide9.xml"/><Relationship Id="rId10" Type="http://schemas.openxmlformats.org/officeDocument/2006/relationships/image" Target="../media/image17.png"/><Relationship Id="rId4" Type="http://schemas.openxmlformats.org/officeDocument/2006/relationships/slide" Target="slide6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4.png"/><Relationship Id="rId7" Type="http://schemas.openxmlformats.org/officeDocument/2006/relationships/image" Target="../media/image42.png"/><Relationship Id="rId12" Type="http://schemas.openxmlformats.org/officeDocument/2006/relationships/image" Target="../media/image69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68.jpeg"/><Relationship Id="rId5" Type="http://schemas.openxmlformats.org/officeDocument/2006/relationships/image" Target="../media/image41.png"/><Relationship Id="rId10" Type="http://schemas.openxmlformats.org/officeDocument/2006/relationships/image" Target="../media/image67.jpg"/><Relationship Id="rId4" Type="http://schemas.openxmlformats.org/officeDocument/2006/relationships/image" Target="../media/image46.png"/><Relationship Id="rId9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6126" y="1545816"/>
            <a:ext cx="8437275" cy="2114386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598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98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736981" y="2440851"/>
            <a:ext cx="6603458" cy="1295542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0" tIns="60699" rIns="121400" bIns="60699" anchor="ctr"/>
          <a:lstStyle/>
          <a:p>
            <a:pPr algn="ctr" defTabSz="1213618">
              <a:defRPr/>
            </a:pPr>
            <a:r>
              <a:rPr lang="en-US" altLang="zh-CN" sz="4389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r>
              <a:rPr lang="en-US" altLang="zh-CN" sz="4389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4389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LỚP </a:t>
            </a:r>
            <a:r>
              <a:rPr lang="en-US" altLang="zh-CN" sz="4389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1C</a:t>
            </a:r>
          </a:p>
          <a:p>
            <a:pPr defTabSz="1213618">
              <a:defRPr/>
            </a:pPr>
            <a:r>
              <a:rPr lang="en-US" altLang="zh-CN" sz="4389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389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Bài 17 : G GI</a:t>
            </a:r>
            <a:endParaRPr lang="zh-CN" altLang="en-US" sz="4389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186559" y="6079094"/>
            <a:ext cx="6112614" cy="61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400" tIns="60699" rIns="121400" bIns="6069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3618"/>
            <a:r>
              <a:rPr lang="en-US" altLang="zh-CN" sz="3192" b="1" dirty="0" err="1">
                <a:solidFill>
                  <a:srgbClr val="C00000"/>
                </a:solidFill>
                <a:latin typeface="Times New Roman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192" b="1" dirty="0">
                <a:solidFill>
                  <a:srgbClr val="C00000"/>
                </a:solidFill>
                <a:latin typeface="Times New Roman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192" b="1" dirty="0" err="1">
                <a:solidFill>
                  <a:srgbClr val="C00000"/>
                </a:solidFill>
                <a:latin typeface="Times New Roman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192" b="1">
                <a:solidFill>
                  <a:srgbClr val="C00000"/>
                </a:solidFill>
                <a:latin typeface="Times New Roman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192" b="1">
                <a:solidFill>
                  <a:srgbClr val="C00000"/>
                </a:solidFill>
                <a:latin typeface="Times New Roman"/>
                <a:cs typeface="Tahoma" panose="020B0604030504040204" pitchFamily="34" charset="0"/>
                <a:sym typeface="+mn-lt"/>
              </a:rPr>
              <a:t>Phan Thị Hồng Nhung</a:t>
            </a:r>
            <a:endParaRPr lang="zh-CN" altLang="en-US" sz="3192" b="1" dirty="0">
              <a:solidFill>
                <a:srgbClr val="C00000"/>
              </a:solidFill>
              <a:latin typeface="Times New Roman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27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c75cd36c-081f-4895-b53c-edee95c509d3_seed1024223320">
            <a:hlinkClick r:id="" action="ppaction://media"/>
            <a:extLst>
              <a:ext uri="{FF2B5EF4-FFF2-40B4-BE49-F238E27FC236}">
                <a16:creationId xmlns:a16="http://schemas.microsoft.com/office/drawing/2014/main" id="{6BC91F73-7A7B-20A0-38B3-8FABA064D3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3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7319" y="5339852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ỏ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trứng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à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222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23119" y="208261"/>
            <a:ext cx="1752600" cy="586245"/>
          </a:xfrm>
          <a:prstGeom prst="roundRect">
            <a:avLst/>
          </a:prstGeom>
          <a:solidFill>
            <a:srgbClr val="61DC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5396" y="259307"/>
            <a:ext cx="681639" cy="522655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01889" y="8570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26981" y="96544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8000" dirty="0">
              <a:solidFill>
                <a:srgbClr val="FF0000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4063" y="2133600"/>
            <a:ext cx="1930425" cy="125104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78363" y="2133600"/>
            <a:ext cx="193042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38970" y="3453485"/>
            <a:ext cx="3904626" cy="1270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à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8781" y="2133600"/>
            <a:ext cx="193042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24162" y="2133600"/>
            <a:ext cx="193042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47719" y="3453485"/>
            <a:ext cx="3905275" cy="1270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7200" noProof="0" dirty="0" err="1" smtClean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3827" y="505308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ga</a:t>
            </a:r>
            <a:endParaRPr lang="en-US" sz="72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4970" y="5056568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316112" y="5056568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318227" y="5056568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33257" y="5056568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133774" y="5056568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629" y="4876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70029" y="4876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99719" y="4876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85726" y="4876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013629" y="4876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918629" y="488351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157620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1519" y="609600"/>
            <a:ext cx="5334000" cy="114300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kumimoji="0" lang="en-US" sz="7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sánh</a:t>
            </a:r>
            <a:endParaRPr kumimoji="0" lang="en-US" sz="7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1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9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66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323251"/>
            <a:ext cx="8142513" cy="4833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593532" y="3932319"/>
            <a:ext cx="2818875" cy="2448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8138319" y="3932319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01889" y="8570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26981" y="96544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6600" dirty="0">
              <a:solidFill>
                <a:srgbClr val="FF0000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4063" y="2133601"/>
            <a:ext cx="1930425" cy="97511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78363" y="2133600"/>
            <a:ext cx="1930425" cy="9906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82175" y="3175430"/>
            <a:ext cx="3904626" cy="10423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à</a:t>
            </a:r>
            <a:endParaRPr lang="en-US" sz="60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47719" y="2133600"/>
            <a:ext cx="1930425" cy="9906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6000" dirty="0">
              <a:solidFill>
                <a:srgbClr val="FF0000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24162" y="2133600"/>
            <a:ext cx="1930425" cy="9906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61029" y="3182254"/>
            <a:ext cx="3905275" cy="10423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dirty="0" err="1" smtClean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6000" dirty="0" err="1" smtClean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6000" dirty="0">
              <a:solidFill>
                <a:srgbClr val="FF0000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3827" y="4900683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ga</a:t>
            </a:r>
            <a:endParaRPr lang="en-US" sz="60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4970" y="4904167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316112" y="4904167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318227" y="4904167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33257" y="4904167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814719" y="487680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giỗ</a:t>
            </a:r>
            <a:endParaRPr lang="en-US" sz="60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56919" y="541020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88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gô</a:t>
            </a:r>
            <a:endParaRPr lang="en-US" sz="88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579163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75481" y="54062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4062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7270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894481" y="457200"/>
            <a:ext cx="5520438" cy="56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88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gỗ</a:t>
            </a:r>
            <a:endParaRPr lang="en-US" sz="88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636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19" y="990600"/>
            <a:ext cx="6516194" cy="46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23119" y="251460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8319" y="2518362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8000" dirty="0">
              <a:solidFill>
                <a:srgbClr val="FF0000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4" y="673100"/>
            <a:ext cx="3519955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19" y="694454"/>
            <a:ext cx="3282365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89" y="702415"/>
            <a:ext cx="3109445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000555" y="41872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cụ</a:t>
            </a:r>
            <a:r>
              <a:rPr lang="en-US" sz="88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già</a:t>
            </a:r>
            <a:endParaRPr lang="en-US" sz="88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56331" y="4191000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8800" dirty="0">
              <a:solidFill>
                <a:srgbClr val="FF0000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8483"/>
            <a:ext cx="12237849" cy="6824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2027" y="2184181"/>
            <a:ext cx="2818560" cy="4477762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E678F249-A2A8-AD78-131A-6FB4B336D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55" y="692587"/>
            <a:ext cx="7634316" cy="2635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161" y="2184181"/>
            <a:ext cx="3091562" cy="44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59" y="3937632"/>
            <a:ext cx="2935043" cy="144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95" y="3937632"/>
            <a:ext cx="2763560" cy="143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3" y="3886200"/>
            <a:ext cx="2786359" cy="143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1217348"/>
            <a:ext cx="2656338" cy="243792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222712" y="1186381"/>
            <a:ext cx="2553407" cy="246888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746920" y="1143000"/>
            <a:ext cx="2286000" cy="246083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13368" y="1186381"/>
            <a:ext cx="2477208" cy="246083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47" y="3886200"/>
            <a:ext cx="2847815" cy="143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2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36624" y="495533"/>
            <a:ext cx="1368207" cy="6841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dirty="0">
                <a:solidFill>
                  <a:srgbClr val="FFFFFF"/>
                </a:solidFill>
                <a:latin typeface=".VnAvant" pitchFamily="34" charset="0"/>
              </a:rPr>
              <a:t>§</a:t>
            </a:r>
            <a:r>
              <a:rPr lang="en-US" sz="3591" b="1" dirty="0" err="1">
                <a:solidFill>
                  <a:srgbClr val="FFFFFF"/>
                </a:solidFill>
                <a:latin typeface=".VnAvant" pitchFamily="34" charset="0"/>
              </a:rPr>
              <a:t>äc</a:t>
            </a:r>
            <a:endParaRPr lang="en-US" sz="3591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35978" y="495533"/>
            <a:ext cx="608092" cy="6841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2" b="1" dirty="0">
                <a:solidFill>
                  <a:srgbClr val="0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3989021" y="551650"/>
            <a:ext cx="598590" cy="70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990" b="1" dirty="0">
                <a:solidFill>
                  <a:srgbClr val="FF0000"/>
                </a:solidFill>
                <a:latin typeface="Be Vietnam Pro" pitchFamily="2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2920108" y="1333934"/>
            <a:ext cx="1368207" cy="532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dirty="0">
                <a:solidFill>
                  <a:srgbClr val="FF0000"/>
                </a:solidFill>
                <a:latin typeface="Be Vietnam Pro" pitchFamily="2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272479" y="1326016"/>
            <a:ext cx="1292195" cy="532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dirty="0">
                <a:solidFill>
                  <a:srgbClr val="000000"/>
                </a:solidFill>
                <a:latin typeface="Be Vietnam Pro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2926442" y="1908770"/>
            <a:ext cx="2660402" cy="5526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dirty="0" err="1" smtClean="0">
                <a:solidFill>
                  <a:srgbClr val="FF0000"/>
                </a:solidFill>
                <a:latin typeface="Be Vietnam Pro" pitchFamily="2" charset="0"/>
              </a:rPr>
              <a:t>g</a:t>
            </a:r>
            <a:r>
              <a:rPr lang="en-US" sz="3591" b="1" dirty="0" err="1">
                <a:solidFill>
                  <a:srgbClr val="000000"/>
                </a:solidFill>
                <a:latin typeface="Be Vietnam Pro" pitchFamily="2" charset="0"/>
              </a:rPr>
              <a:t>à</a:t>
            </a:r>
            <a:endParaRPr lang="en-US" sz="3591" b="1" dirty="0">
              <a:solidFill>
                <a:srgbClr val="FF0000"/>
              </a:solidFill>
              <a:latin typeface="Be Vietnam Pr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9068" y="1924606"/>
            <a:ext cx="2356356" cy="5526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dirty="0" err="1">
                <a:solidFill>
                  <a:srgbClr val="FF0000"/>
                </a:solidFill>
                <a:latin typeface="Be Vietnam Pro" pitchFamily="2" charset="0"/>
              </a:rPr>
              <a:t>g</a:t>
            </a:r>
            <a:r>
              <a:rPr lang="en-US" sz="3591" b="1" dirty="0" err="1" smtClean="0">
                <a:solidFill>
                  <a:srgbClr val="FF0000"/>
                </a:solidFill>
                <a:latin typeface="Be Vietnam Pro" pitchFamily="2" charset="0"/>
              </a:rPr>
              <a:t>i</a:t>
            </a:r>
            <a:r>
              <a:rPr lang="en-US" sz="3591" b="1" dirty="0" err="1" smtClean="0">
                <a:solidFill>
                  <a:srgbClr val="000000"/>
                </a:solidFill>
                <a:latin typeface="Be Vietnam Pro" pitchFamily="2" charset="0"/>
              </a:rPr>
              <a:t>ỏ</a:t>
            </a:r>
            <a:endParaRPr lang="en-US" sz="3591" b="1" dirty="0">
              <a:solidFill>
                <a:srgbClr val="000000"/>
              </a:solidFill>
              <a:latin typeface="Be Vietnam Pr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32647" y="1392526"/>
            <a:ext cx="1216184" cy="532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dirty="0" err="1">
                <a:solidFill>
                  <a:srgbClr val="FF0000"/>
                </a:solidFill>
                <a:latin typeface="Be Vietnam Pro" pitchFamily="2" charset="0"/>
              </a:rPr>
              <a:t>gi</a:t>
            </a:r>
            <a:endParaRPr lang="en-US" sz="3591" b="1" dirty="0">
              <a:solidFill>
                <a:srgbClr val="FF0000"/>
              </a:solidFill>
              <a:latin typeface="Be Vietnam Pr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69416" y="1392526"/>
            <a:ext cx="1140172" cy="532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dirty="0" smtClean="0">
                <a:solidFill>
                  <a:srgbClr val="000000"/>
                </a:solidFill>
                <a:latin typeface="Be Vietnam Pro" pitchFamily="2" charset="0"/>
              </a:rPr>
              <a:t>o</a:t>
            </a:r>
            <a:endParaRPr lang="en-US" sz="3591" b="1" dirty="0">
              <a:solidFill>
                <a:srgbClr val="000000"/>
              </a:solidFill>
              <a:latin typeface="Be Vietnam Pr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76299" y="5405299"/>
            <a:ext cx="8133229" cy="836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90" dirty="0">
                <a:solidFill>
                  <a:srgbClr val="000000"/>
                </a:solidFill>
                <a:latin typeface="Be Vietnam Pro" pitchFamily="2" charset="0"/>
              </a:rPr>
              <a:t>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gà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gô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đồ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gỗ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giá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đỗ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 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cụ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già</a:t>
            </a:r>
            <a:endParaRPr lang="en-US" sz="3990" dirty="0">
              <a:solidFill>
                <a:srgbClr val="000000"/>
              </a:solidFill>
              <a:latin typeface="Be Vietnam Pro" pitchFamily="2" charset="0"/>
            </a:endParaRPr>
          </a:p>
        </p:txBody>
      </p:sp>
      <p:sp>
        <p:nvSpPr>
          <p:cNvPr id="57356" name="TextBox 15"/>
          <p:cNvSpPr txBox="1">
            <a:spLocks noChangeArrowheads="1"/>
          </p:cNvSpPr>
          <p:nvPr/>
        </p:nvSpPr>
        <p:spPr bwMode="auto">
          <a:xfrm>
            <a:off x="7924198" y="610241"/>
            <a:ext cx="671979" cy="7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990" b="1">
                <a:solidFill>
                  <a:srgbClr val="FF0000"/>
                </a:solidFill>
                <a:latin typeface="Be Vietnam Pro" pitchFamily="2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28322" y="2592874"/>
            <a:ext cx="7981206" cy="68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90" dirty="0" err="1">
                <a:solidFill>
                  <a:srgbClr val="000000"/>
                </a:solidFill>
                <a:latin typeface="Be Vietnam Pro" pitchFamily="2" charset="0"/>
              </a:rPr>
              <a:t>ga</a:t>
            </a:r>
            <a:r>
              <a:rPr lang="en-US" sz="3990" dirty="0">
                <a:solidFill>
                  <a:srgbClr val="000000"/>
                </a:solidFill>
                <a:latin typeface="Be Vietnam Pro" pitchFamily="2" charset="0"/>
              </a:rPr>
              <a:t>  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gỗ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gụ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gi</a:t>
            </a:r>
            <a:r>
              <a:rPr lang="en-US" sz="3990" dirty="0" err="1">
                <a:solidFill>
                  <a:srgbClr val="000000"/>
                </a:solidFill>
                <a:latin typeface="Be Vietnam Pro" pitchFamily="2" charset="0"/>
              </a:rPr>
              <a:t>á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 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giỏ</a:t>
            </a:r>
            <a:r>
              <a:rPr lang="en-US" sz="3990" dirty="0" smtClean="0">
                <a:solidFill>
                  <a:srgbClr val="000000"/>
                </a:solidFill>
                <a:latin typeface="Be Vietnam Pro" pitchFamily="2" charset="0"/>
              </a:rPr>
              <a:t>   </a:t>
            </a:r>
            <a:r>
              <a:rPr lang="en-US" sz="3990" dirty="0" err="1" smtClean="0">
                <a:solidFill>
                  <a:srgbClr val="000000"/>
                </a:solidFill>
                <a:latin typeface="Be Vietnam Pro" pitchFamily="2" charset="0"/>
              </a:rPr>
              <a:t>giỗ</a:t>
            </a:r>
            <a:endParaRPr lang="en-US" sz="3990" dirty="0">
              <a:solidFill>
                <a:srgbClr val="000000"/>
              </a:solidFill>
              <a:latin typeface="Be Vietnam Pro" pitchFamily="2" charset="0"/>
            </a:endParaRPr>
          </a:p>
        </p:txBody>
      </p:sp>
      <p:pic>
        <p:nvPicPr>
          <p:cNvPr id="573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24" y="3505013"/>
            <a:ext cx="2163950" cy="174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75" y="3505012"/>
            <a:ext cx="2052310" cy="169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96" y="3479675"/>
            <a:ext cx="1824276" cy="17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183" y="3479675"/>
            <a:ext cx="2671336" cy="172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1740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518319" y="1004018"/>
            <a:ext cx="6713290" cy="3603340"/>
            <a:chOff x="1177132" y="717208"/>
            <a:chExt cx="10771807" cy="1580943"/>
          </a:xfrm>
        </p:grpSpPr>
        <p:sp>
          <p:nvSpPr>
            <p:cNvPr id="4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ysClr val="window" lastClr="FFFFFF">
                <a:alpha val="95000"/>
              </a:sysClr>
            </a:solidFill>
            <a:ln w="69850" cap="rnd" cmpd="thickThin" algn="ctr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2114">
                <a:defRPr/>
              </a:pPr>
              <a:endParaRPr lang="en-US" sz="1795" kern="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912114">
                <a:defRPr/>
              </a:pPr>
              <a:r>
                <a:rPr lang="en-US" sz="16600" kern="0" dirty="0" err="1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16600" kern="0" dirty="0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600" kern="0" dirty="0" smtClean="0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16600" kern="0" dirty="0">
                <a:solidFill>
                  <a:srgbClr val="00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960" y="2353211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9519" y="1219200"/>
            <a:ext cx="9209421" cy="460471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42147" y="203422"/>
            <a:ext cx="2314573" cy="941185"/>
          </a:xfrm>
          <a:prstGeom prst="roundRect">
            <a:avLst/>
          </a:prstGeom>
          <a:solidFill>
            <a:srgbClr val="61DC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4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5396" y="242779"/>
            <a:ext cx="853506" cy="85562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722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63" y="464552"/>
            <a:ext cx="5852884" cy="592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6919" y="914400"/>
            <a:ext cx="2741324" cy="941185"/>
            <a:chOff x="63500" y="1429216"/>
            <a:chExt cx="2061091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7" y="1429216"/>
              <a:ext cx="1740234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9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257300"/>
            <a:ext cx="6172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62338" y="2486025"/>
            <a:ext cx="27860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>
            <a:spAutoFit/>
          </a:bodyPr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11250" dirty="0">
                <a:solidFill>
                  <a:prstClr val="white"/>
                </a:solidFill>
                <a:latin typeface="HP001 4 hàng" panose="020B0603050302020204" pitchFamily="34" charset="0"/>
              </a:rPr>
              <a:t>g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527675" y="2486025"/>
            <a:ext cx="2854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>
            <a:spAutoFit/>
          </a:bodyPr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11250" dirty="0">
                <a:solidFill>
                  <a:prstClr val="white"/>
                </a:solidFill>
                <a:latin typeface="HP001 4 hàng" panose="020B0603050302020204" pitchFamily="34" charset="0"/>
              </a:rPr>
              <a:t>g </a:t>
            </a:r>
          </a:p>
        </p:txBody>
      </p:sp>
    </p:spTree>
    <p:extLst>
      <p:ext uri="{BB962C8B-B14F-4D97-AF65-F5344CB8AC3E}">
        <p14:creationId xmlns:p14="http://schemas.microsoft.com/office/powerpoint/2010/main" val="321748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719" y="1066800"/>
            <a:ext cx="9209421" cy="46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257300"/>
            <a:ext cx="6172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09119" y="2486025"/>
            <a:ext cx="27860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>
            <a:spAutoFit/>
          </a:bodyPr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1125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</a:t>
            </a:r>
            <a:endParaRPr lang="en-US" sz="1125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66519" y="2486024"/>
            <a:ext cx="2854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>
            <a:spAutoFit/>
          </a:bodyPr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1125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</a:t>
            </a:r>
            <a:r>
              <a:rPr lang="en-US" sz="1125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1125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id="{003428AF-A0A9-063C-CA4E-F2C77D403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533400"/>
            <a:ext cx="70866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- giá đỗ-">
            <a:hlinkClick r:id="" action="ppaction://media"/>
            <a:extLst>
              <a:ext uri="{FF2B5EF4-FFF2-40B4-BE49-F238E27FC236}">
                <a16:creationId xmlns:a16="http://schemas.microsoft.com/office/drawing/2014/main" id="{DE9796B1-3D3C-E4BF-B59C-EA7C5C243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319" y="609600"/>
            <a:ext cx="8686800" cy="58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1070" y="106714"/>
            <a:ext cx="11296722" cy="6623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457" y="1471218"/>
            <a:ext cx="2277851" cy="2653734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55736" y="1457465"/>
            <a:ext cx="2073155" cy="275313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207" y="3797160"/>
            <a:ext cx="2930462" cy="258190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191158" y="3958848"/>
            <a:ext cx="2283494" cy="2543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0" y="3815506"/>
            <a:ext cx="3404485" cy="283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394" y="2190034"/>
            <a:ext cx="1349476" cy="18622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444" y="2716392"/>
            <a:ext cx="1443935" cy="1443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2" y="4707532"/>
            <a:ext cx="2141985" cy="2141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8376" y="4540668"/>
            <a:ext cx="1811992" cy="1811992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28082" y="6137910"/>
            <a:ext cx="955314" cy="50785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3313" y="260223"/>
            <a:ext cx="7334223" cy="11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257300"/>
            <a:ext cx="6172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90119" y="2501805"/>
            <a:ext cx="27860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>
            <a:spAutoFit/>
          </a:bodyPr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1125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giá</a:t>
            </a:r>
            <a:endParaRPr lang="en-US" sz="1125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04719" y="2501804"/>
            <a:ext cx="2854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>
            <a:spAutoFit/>
          </a:bodyPr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1125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gà</a:t>
            </a:r>
            <a:r>
              <a:rPr lang="en-US" sz="1125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1125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975519" y="459803"/>
            <a:ext cx="3420517" cy="836126"/>
          </a:xfrm>
        </p:spPr>
        <p:txBody>
          <a:bodyPr/>
          <a:lstStyle/>
          <a:p>
            <a:r>
              <a:rPr lang="en-US" sz="4400" dirty="0">
                <a:latin typeface="Be Vietnam Pro" pitchFamily="2" charset="0"/>
              </a:rPr>
              <a:t>3. </a:t>
            </a:r>
            <a:r>
              <a:rPr lang="en-US" sz="4400" dirty="0" err="1">
                <a:latin typeface="Be Vietnam Pro" pitchFamily="2" charset="0"/>
              </a:rPr>
              <a:t>Viết</a:t>
            </a:r>
            <a:r>
              <a:rPr lang="en-US" sz="4400" dirty="0">
                <a:latin typeface="Be Vietnam Pro" pitchFamily="2" charset="0"/>
              </a:rPr>
              <a:t> </a:t>
            </a:r>
            <a:r>
              <a:rPr lang="en-US" sz="4400" dirty="0" err="1">
                <a:latin typeface="Be Vietnam Pro" pitchFamily="2" charset="0"/>
              </a:rPr>
              <a:t>vở</a:t>
            </a:r>
            <a:endParaRPr lang="en-US" sz="4400" dirty="0">
              <a:latin typeface="Be Vietnam Pro" pitchFamily="2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1719" y="685800"/>
            <a:ext cx="5410200" cy="5486400"/>
          </a:xfrm>
          <a:prstGeom prst="rect">
            <a:avLst/>
          </a:prstGeom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842919" y="1944469"/>
            <a:ext cx="4560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g</a:t>
            </a:r>
            <a:r>
              <a:rPr lang="en-US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6157119" y="2558259"/>
            <a:ext cx="4560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g</a:t>
            </a:r>
            <a:r>
              <a:rPr lang="en-US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6449915" y="3831017"/>
            <a:ext cx="849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g</a:t>
            </a:r>
            <a:r>
              <a:rPr lang="en-US" b="1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i</a:t>
            </a:r>
            <a:r>
              <a:rPr lang="en-US" sz="28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  </a:t>
            </a:r>
            <a:endParaRPr lang="en-US" sz="2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6694289" y="4444425"/>
            <a:ext cx="15202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gà</a:t>
            </a:r>
            <a:r>
              <a:rPr lang="en-US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gô</a:t>
            </a:r>
            <a:r>
              <a:rPr lang="en-US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6830676" y="5089686"/>
            <a:ext cx="19778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giá</a:t>
            </a:r>
            <a:r>
              <a:rPr lang="en-US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đỗ</a:t>
            </a:r>
            <a:r>
              <a:rPr lang="en-US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8263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_V4.5_Image_Text_360P_She_covered_the_">
            <a:hlinkClick r:id="" action="ppaction://media"/>
            <a:extLst>
              <a:ext uri="{FF2B5EF4-FFF2-40B4-BE49-F238E27FC236}">
                <a16:creationId xmlns:a16="http://schemas.microsoft.com/office/drawing/2014/main" id="{93451306-AD6A-6972-04FE-60623469B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549"/>
            <a:ext cx="1217311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08919" y="533400"/>
            <a:ext cx="2131723" cy="710978"/>
            <a:chOff x="63500" y="1429216"/>
            <a:chExt cx="1970813" cy="705889"/>
          </a:xfrm>
        </p:grpSpPr>
        <p:sp>
          <p:nvSpPr>
            <p:cNvPr id="5" name="Rounded Rectangle 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1508919" y="533400"/>
            <a:ext cx="9753600" cy="491605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60534" y="4876800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ba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60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40642" y="52594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6000" dirty="0">
              <a:solidFill>
                <a:srgbClr val="FF0000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05119" y="52594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5792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56548" y="524037"/>
            <a:ext cx="2194498" cy="861309"/>
          </a:xfrm>
          <a:prstGeom prst="roundRect">
            <a:avLst/>
          </a:prstGeom>
          <a:solidFill>
            <a:srgbClr val="61DC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endParaRPr kumimoji="0" lang="en-US" sz="4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9795" y="529724"/>
            <a:ext cx="853506" cy="85562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nuôi</a:t>
            </a:r>
            <a:endParaRPr lang="en-US" sz="54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48D169-859C-7EFC-DD3F-7EBBDB55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519" y="1385346"/>
            <a:ext cx="7448550" cy="4791075"/>
          </a:xfrm>
          <a:prstGeom prst="rect">
            <a:avLst/>
          </a:prstGeom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id="{A662858F-FE1B-3BD5-35A0-90EE963AC5B0}"/>
              </a:ext>
            </a:extLst>
          </p:cNvPr>
          <p:cNvSpPr/>
          <p:nvPr/>
        </p:nvSpPr>
        <p:spPr>
          <a:xfrm>
            <a:off x="7452519" y="516246"/>
            <a:ext cx="4114800" cy="1676400"/>
          </a:xfrm>
          <a:prstGeom prst="wedgeRoundRectCallou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Nói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con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vật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nuôi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mà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yêu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thích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</a:rPr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6146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8" y="8483"/>
            <a:ext cx="10768780" cy="1073737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723"/>
            <a:ext cx="12161838" cy="3666794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9636CE64-5C59-1750-62B7-9C90EB194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4191000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00" y="389802"/>
            <a:ext cx="2080622" cy="2080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17" y="2892321"/>
            <a:ext cx="2274992" cy="1994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616955" y="2422839"/>
            <a:ext cx="2482869" cy="253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644582" y="261959"/>
            <a:ext cx="2233275" cy="22204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02608" y="4935959"/>
            <a:ext cx="9694240" cy="1695623"/>
            <a:chOff x="1280319" y="4834657"/>
            <a:chExt cx="9694240" cy="169562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7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19" y="152400"/>
            <a:ext cx="982979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976298" y="685800"/>
            <a:ext cx="8095224" cy="5437987"/>
            <a:chOff x="457199" y="1025526"/>
            <a:chExt cx="8115301" cy="5451474"/>
          </a:xfrm>
        </p:grpSpPr>
        <p:sp>
          <p:nvSpPr>
            <p:cNvPr id="73731" name="TextBox 9"/>
            <p:cNvSpPr txBox="1">
              <a:spLocks noChangeArrowheads="1"/>
            </p:cNvSpPr>
            <p:nvPr/>
          </p:nvSpPr>
          <p:spPr bwMode="auto">
            <a:xfrm>
              <a:off x="2185768" y="1025526"/>
              <a:ext cx="990600" cy="107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34" name="Rectangle 12"/>
            <p:cNvSpPr>
              <a:spLocks noChangeArrowheads="1"/>
            </p:cNvSpPr>
            <p:nvPr/>
          </p:nvSpPr>
          <p:spPr bwMode="auto">
            <a:xfrm>
              <a:off x="457199" y="1295400"/>
              <a:ext cx="77438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 b="1" dirty="0" err="1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</a:t>
              </a:r>
              <a:endParaRPr lang="en-US" sz="3192" b="1" dirty="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35" name="Rectangle 14"/>
            <p:cNvSpPr>
              <a:spLocks noChangeArrowheads="1"/>
            </p:cNvSpPr>
            <p:nvPr/>
          </p:nvSpPr>
          <p:spPr bwMode="auto">
            <a:xfrm>
              <a:off x="457200" y="1946275"/>
              <a:ext cx="81105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 dirty="0" err="1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ǯǯǯǯǯǯǯǯǯǯǯǯ</a:t>
              </a:r>
              <a:endParaRPr lang="en-US" sz="3192" dirty="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36" name="Rectangle 15"/>
            <p:cNvSpPr>
              <a:spLocks noChangeArrowheads="1"/>
            </p:cNvSpPr>
            <p:nvPr/>
          </p:nvSpPr>
          <p:spPr bwMode="auto">
            <a:xfrm>
              <a:off x="457200" y="5235575"/>
              <a:ext cx="81105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ǯǯǯǯǯǯǯǯǯǯǯǯ</a:t>
              </a:r>
              <a:endParaRPr lang="en-US" sz="3192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37" name="Rectangle 16"/>
            <p:cNvSpPr>
              <a:spLocks noChangeArrowheads="1"/>
            </p:cNvSpPr>
            <p:nvPr/>
          </p:nvSpPr>
          <p:spPr bwMode="auto">
            <a:xfrm>
              <a:off x="457200" y="2614613"/>
              <a:ext cx="81105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ǯǯǯǯǯǯǯǯǯǯǯǯ</a:t>
              </a:r>
              <a:endParaRPr lang="en-US" sz="3192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38" name="Rectangle 17"/>
            <p:cNvSpPr>
              <a:spLocks noChangeArrowheads="1"/>
            </p:cNvSpPr>
            <p:nvPr/>
          </p:nvSpPr>
          <p:spPr bwMode="auto">
            <a:xfrm>
              <a:off x="457200" y="3265488"/>
              <a:ext cx="81105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ǯǯǯǯǯǯǯǯǯǯǯǯ</a:t>
              </a:r>
              <a:endParaRPr lang="en-US" sz="3192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39" name="Rectangle 18"/>
            <p:cNvSpPr>
              <a:spLocks noChangeArrowheads="1"/>
            </p:cNvSpPr>
            <p:nvPr/>
          </p:nvSpPr>
          <p:spPr bwMode="auto">
            <a:xfrm>
              <a:off x="457200" y="3922713"/>
              <a:ext cx="81105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ǯǯǯǯǯǯǯǯǯǯǯǯ</a:t>
              </a:r>
              <a:endParaRPr lang="en-US" sz="3192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40" name="Rectangle 19"/>
            <p:cNvSpPr>
              <a:spLocks noChangeArrowheads="1"/>
            </p:cNvSpPr>
            <p:nvPr/>
          </p:nvSpPr>
          <p:spPr bwMode="auto">
            <a:xfrm>
              <a:off x="457200" y="4583113"/>
              <a:ext cx="8110538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ǯǯǯǯǯǯǯǯǯǯǯǯ</a:t>
              </a:r>
              <a:endParaRPr lang="en-US" sz="3192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41" name="TextBox 9"/>
            <p:cNvSpPr txBox="1">
              <a:spLocks noChangeArrowheads="1"/>
            </p:cNvSpPr>
            <p:nvPr/>
          </p:nvSpPr>
          <p:spPr bwMode="auto">
            <a:xfrm>
              <a:off x="850106" y="1043781"/>
              <a:ext cx="9906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</a:t>
              </a:r>
              <a:r>
                <a:rPr lang="en-US" sz="5985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42" name="TextBox 9"/>
            <p:cNvSpPr txBox="1">
              <a:spLocks noChangeArrowheads="1"/>
            </p:cNvSpPr>
            <p:nvPr/>
          </p:nvSpPr>
          <p:spPr bwMode="auto">
            <a:xfrm>
              <a:off x="4812506" y="1043781"/>
              <a:ext cx="990600" cy="107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</a:t>
              </a:r>
              <a:r>
                <a:rPr lang="en-US" sz="5985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43" name="TextBox 9"/>
            <p:cNvSpPr txBox="1">
              <a:spLocks noChangeArrowheads="1"/>
            </p:cNvSpPr>
            <p:nvPr/>
          </p:nvSpPr>
          <p:spPr bwMode="auto">
            <a:xfrm>
              <a:off x="850106" y="2315976"/>
              <a:ext cx="9906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gi</a:t>
              </a:r>
              <a:r>
                <a:rPr lang="en-US" sz="5985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44" name="TextBox 9"/>
            <p:cNvSpPr txBox="1">
              <a:spLocks noChangeArrowheads="1"/>
            </p:cNvSpPr>
            <p:nvPr/>
          </p:nvSpPr>
          <p:spPr bwMode="auto">
            <a:xfrm>
              <a:off x="3479116" y="1025526"/>
              <a:ext cx="990600" cy="107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</a:t>
              </a:r>
              <a:r>
                <a:rPr lang="en-US" sz="5985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45" name="TextBox 9"/>
            <p:cNvSpPr txBox="1">
              <a:spLocks noChangeArrowheads="1"/>
            </p:cNvSpPr>
            <p:nvPr/>
          </p:nvSpPr>
          <p:spPr bwMode="auto">
            <a:xfrm>
              <a:off x="6129338" y="3671397"/>
              <a:ext cx="2438400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gà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46" name="TextBox 9"/>
            <p:cNvSpPr txBox="1">
              <a:spLocks noChangeArrowheads="1"/>
            </p:cNvSpPr>
            <p:nvPr/>
          </p:nvSpPr>
          <p:spPr bwMode="auto">
            <a:xfrm>
              <a:off x="895251" y="4965700"/>
              <a:ext cx="134302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giá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47" name="TextBox 9"/>
            <p:cNvSpPr txBox="1">
              <a:spLocks noChangeArrowheads="1"/>
            </p:cNvSpPr>
            <p:nvPr/>
          </p:nvSpPr>
          <p:spPr bwMode="auto">
            <a:xfrm>
              <a:off x="1766569" y="4972797"/>
              <a:ext cx="12954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đỗ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48" name="TextBox 9"/>
            <p:cNvSpPr txBox="1">
              <a:spLocks noChangeArrowheads="1"/>
            </p:cNvSpPr>
            <p:nvPr/>
          </p:nvSpPr>
          <p:spPr bwMode="auto">
            <a:xfrm>
              <a:off x="6108986" y="5006705"/>
              <a:ext cx="124777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giá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49" name="TextBox 9"/>
            <p:cNvSpPr txBox="1">
              <a:spLocks noChangeArrowheads="1"/>
            </p:cNvSpPr>
            <p:nvPr/>
          </p:nvSpPr>
          <p:spPr bwMode="auto">
            <a:xfrm>
              <a:off x="1861344" y="3663950"/>
              <a:ext cx="817562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gô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50" name="TextBox 9"/>
            <p:cNvSpPr txBox="1">
              <a:spLocks noChangeArrowheads="1"/>
            </p:cNvSpPr>
            <p:nvPr/>
          </p:nvSpPr>
          <p:spPr bwMode="auto">
            <a:xfrm>
              <a:off x="864394" y="3656853"/>
              <a:ext cx="976312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gà 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51" name="TextBox 9"/>
            <p:cNvSpPr txBox="1">
              <a:spLocks noChangeArrowheads="1"/>
            </p:cNvSpPr>
            <p:nvPr/>
          </p:nvSpPr>
          <p:spPr bwMode="auto">
            <a:xfrm>
              <a:off x="6096000" y="1025526"/>
              <a:ext cx="990600" cy="107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</a:t>
              </a:r>
              <a:r>
                <a:rPr lang="en-US" sz="5985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52" name="TextBox 9"/>
            <p:cNvSpPr txBox="1">
              <a:spLocks noChangeArrowheads="1"/>
            </p:cNvSpPr>
            <p:nvPr/>
          </p:nvSpPr>
          <p:spPr bwMode="auto">
            <a:xfrm>
              <a:off x="2362200" y="2333625"/>
              <a:ext cx="99060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gi</a:t>
              </a:r>
              <a:r>
                <a:rPr lang="en-US" sz="5985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53" name="TextBox 9"/>
            <p:cNvSpPr txBox="1">
              <a:spLocks noChangeArrowheads="1"/>
            </p:cNvSpPr>
            <p:nvPr/>
          </p:nvSpPr>
          <p:spPr bwMode="auto">
            <a:xfrm>
              <a:off x="3671668" y="2339975"/>
              <a:ext cx="9906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>
                  <a:solidFill>
                    <a:srgbClr val="000000"/>
                  </a:solidFill>
                  <a:latin typeface="HP001 4 hàng" panose="020B0603050302020204" pitchFamily="34" charset="0"/>
                </a:rPr>
                <a:t>gi</a:t>
              </a:r>
              <a:r>
                <a:rPr lang="en-US" sz="5985" b="1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54" name="TextBox 9"/>
            <p:cNvSpPr txBox="1">
              <a:spLocks noChangeArrowheads="1"/>
            </p:cNvSpPr>
            <p:nvPr/>
          </p:nvSpPr>
          <p:spPr bwMode="auto">
            <a:xfrm>
              <a:off x="6310532" y="2339975"/>
              <a:ext cx="9906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>
                  <a:solidFill>
                    <a:srgbClr val="000000"/>
                  </a:solidFill>
                  <a:latin typeface="HP001 4 hàng" panose="020B0603050302020204" pitchFamily="34" charset="0"/>
                </a:rPr>
                <a:t>gi</a:t>
              </a:r>
              <a:r>
                <a:rPr lang="en-US" sz="5985" b="1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73755" name="TextBox 9"/>
            <p:cNvSpPr txBox="1">
              <a:spLocks noChangeArrowheads="1"/>
            </p:cNvSpPr>
            <p:nvPr/>
          </p:nvSpPr>
          <p:spPr bwMode="auto">
            <a:xfrm>
              <a:off x="5001064" y="2343150"/>
              <a:ext cx="9906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>
                  <a:solidFill>
                    <a:srgbClr val="000000"/>
                  </a:solidFill>
                  <a:latin typeface="HP001 4 hàng" panose="020B0603050302020204" pitchFamily="34" charset="0"/>
                </a:rPr>
                <a:t>gi</a:t>
              </a:r>
              <a:r>
                <a:rPr lang="en-US" sz="5985" b="1">
                  <a:solidFill>
                    <a:srgbClr val="000000"/>
                  </a:solidFill>
                  <a:latin typeface="HP001 4 hàng" panose="020B0603050302020204" pitchFamily="34" charset="0"/>
                </a:rPr>
                <a:t> 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9588" y="1219200"/>
              <a:ext cx="7924800" cy="5257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182">
                <a:solidFill>
                  <a:srgbClr val="FFFFFF"/>
                </a:solidFill>
              </a:endParaRPr>
            </a:p>
          </p:txBody>
        </p:sp>
        <p:sp>
          <p:nvSpPr>
            <p:cNvPr id="73757" name="Rectangle 35"/>
            <p:cNvSpPr>
              <a:spLocks noChangeArrowheads="1"/>
            </p:cNvSpPr>
            <p:nvPr/>
          </p:nvSpPr>
          <p:spPr bwMode="auto">
            <a:xfrm>
              <a:off x="463550" y="5892800"/>
              <a:ext cx="81089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3192">
                  <a:solidFill>
                    <a:srgbClr val="000000"/>
                  </a:solidFill>
                  <a:latin typeface="HP001 4 hàng" panose="020B0603050302020204" pitchFamily="34" charset="0"/>
                </a:rPr>
                <a:t>ǯǯǯǯǯǯǯǯǯǯǯǯ</a:t>
              </a:r>
              <a:endParaRPr lang="en-US" sz="3192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758" name="TextBox 9"/>
            <p:cNvSpPr txBox="1">
              <a:spLocks noChangeArrowheads="1"/>
            </p:cNvSpPr>
            <p:nvPr/>
          </p:nvSpPr>
          <p:spPr bwMode="auto">
            <a:xfrm>
              <a:off x="4490244" y="3663950"/>
              <a:ext cx="817562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gô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59" name="TextBox 9"/>
            <p:cNvSpPr txBox="1">
              <a:spLocks noChangeArrowheads="1"/>
            </p:cNvSpPr>
            <p:nvPr/>
          </p:nvSpPr>
          <p:spPr bwMode="auto">
            <a:xfrm>
              <a:off x="3461544" y="3651156"/>
              <a:ext cx="976312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gà 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60" name="TextBox 9"/>
            <p:cNvSpPr txBox="1">
              <a:spLocks noChangeArrowheads="1"/>
            </p:cNvSpPr>
            <p:nvPr/>
          </p:nvSpPr>
          <p:spPr bwMode="auto">
            <a:xfrm>
              <a:off x="7121306" y="3657600"/>
              <a:ext cx="817562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gô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61" name="TextBox 9"/>
            <p:cNvSpPr txBox="1">
              <a:spLocks noChangeArrowheads="1"/>
            </p:cNvSpPr>
            <p:nvPr/>
          </p:nvSpPr>
          <p:spPr bwMode="auto">
            <a:xfrm>
              <a:off x="7030102" y="4957926"/>
              <a:ext cx="12954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đỗ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62" name="TextBox 9"/>
            <p:cNvSpPr txBox="1">
              <a:spLocks noChangeArrowheads="1"/>
            </p:cNvSpPr>
            <p:nvPr/>
          </p:nvSpPr>
          <p:spPr bwMode="auto">
            <a:xfrm>
              <a:off x="4361748" y="4999551"/>
              <a:ext cx="12954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đỗ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3763" name="TextBox 9"/>
            <p:cNvSpPr txBox="1">
              <a:spLocks noChangeArrowheads="1"/>
            </p:cNvSpPr>
            <p:nvPr/>
          </p:nvSpPr>
          <p:spPr bwMode="auto">
            <a:xfrm>
              <a:off x="3461544" y="4980710"/>
              <a:ext cx="134302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vi-VN" sz="6384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giá</a:t>
              </a:r>
              <a:endParaRPr lang="en-US" sz="5985" b="1" dirty="0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006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" y="152400"/>
            <a:ext cx="1211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0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2475" y="8483"/>
            <a:ext cx="4864735" cy="6560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1" y="4195783"/>
            <a:ext cx="2277851" cy="2653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84534" y="2445796"/>
            <a:ext cx="4340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800" b="1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endParaRPr lang="vi-VN" sz="8800" b="1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26337" y="2992869"/>
            <a:ext cx="2502635" cy="3557337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990219" y="5857964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CFCB-E8D7-6093-1A6E-B33F17CA2DB3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2926" y="3902089"/>
            <a:ext cx="2521251" cy="2808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8800" b="1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vi-VN" sz="8800" b="1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6342D-A837-3E3E-B5A2-3873765C8910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000" b="1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8000" b="1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  <a:endParaRPr lang="vi-VN" sz="8000" b="1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0738" y="4055851"/>
            <a:ext cx="2073155" cy="2753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BAB84-793C-3BE6-CC13-D31AEA3470CD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7447" y="102398"/>
            <a:ext cx="10416472" cy="2768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889919" y="11430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9" y="3986954"/>
            <a:ext cx="2930462" cy="2581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1" y="3604411"/>
            <a:ext cx="3565901" cy="296444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31561" y="5807143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EDD01-DAD9-BD1E-8861-1003948C558B}"/>
              </a:ext>
            </a:extLst>
          </p:cNvPr>
          <p:cNvSpPr txBox="1"/>
          <p:nvPr/>
        </p:nvSpPr>
        <p:spPr>
          <a:xfrm>
            <a:off x="3642519" y="-1524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00206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00206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6531"/>
            <a:ext cx="12161838" cy="48343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EA10DD-9648-21AC-A5A1-D2EF1B537958}"/>
              </a:ext>
            </a:extLst>
          </p:cNvPr>
          <p:cNvSpPr txBox="1">
            <a:spLocks/>
          </p:cNvSpPr>
          <p:nvPr/>
        </p:nvSpPr>
        <p:spPr>
          <a:xfrm>
            <a:off x="1127919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Gi 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5" name="Hình chữ nhật: Góc Tròn 23">
            <a:extLst>
              <a:ext uri="{FF2B5EF4-FFF2-40B4-BE49-F238E27FC236}">
                <a16:creationId xmlns:a16="http://schemas.microsoft.com/office/drawing/2014/main" id="{AA903D42-EFCC-C04B-CF4E-0A08720A732F}"/>
              </a:ext>
            </a:extLst>
          </p:cNvPr>
          <p:cNvSpPr/>
          <p:nvPr/>
        </p:nvSpPr>
        <p:spPr>
          <a:xfrm>
            <a:off x="4785519" y="990600"/>
            <a:ext cx="3002387" cy="866894"/>
          </a:xfrm>
          <a:custGeom>
            <a:avLst/>
            <a:gdLst>
              <a:gd name="connsiteX0" fmla="*/ 0 w 3002387"/>
              <a:gd name="connsiteY0" fmla="*/ 203685 h 866894"/>
              <a:gd name="connsiteX1" fmla="*/ 203685 w 3002387"/>
              <a:gd name="connsiteY1" fmla="*/ 0 h 866894"/>
              <a:gd name="connsiteX2" fmla="*/ 2798702 w 3002387"/>
              <a:gd name="connsiteY2" fmla="*/ 0 h 866894"/>
              <a:gd name="connsiteX3" fmla="*/ 3002387 w 3002387"/>
              <a:gd name="connsiteY3" fmla="*/ 203685 h 866894"/>
              <a:gd name="connsiteX4" fmla="*/ 3002387 w 3002387"/>
              <a:gd name="connsiteY4" fmla="*/ 663209 h 866894"/>
              <a:gd name="connsiteX5" fmla="*/ 2798702 w 3002387"/>
              <a:gd name="connsiteY5" fmla="*/ 866894 h 866894"/>
              <a:gd name="connsiteX6" fmla="*/ 203685 w 3002387"/>
              <a:gd name="connsiteY6" fmla="*/ 866894 h 866894"/>
              <a:gd name="connsiteX7" fmla="*/ 0 w 3002387"/>
              <a:gd name="connsiteY7" fmla="*/ 663209 h 866894"/>
              <a:gd name="connsiteX8" fmla="*/ 0 w 3002387"/>
              <a:gd name="connsiteY8" fmla="*/ 203685 h 8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2387" h="866894" fill="none" extrusionOk="0">
                <a:moveTo>
                  <a:pt x="0" y="203685"/>
                </a:moveTo>
                <a:cubicBezTo>
                  <a:pt x="10950" y="105659"/>
                  <a:pt x="81687" y="2974"/>
                  <a:pt x="203685" y="0"/>
                </a:cubicBezTo>
                <a:cubicBezTo>
                  <a:pt x="974662" y="-25406"/>
                  <a:pt x="2176586" y="-107120"/>
                  <a:pt x="2798702" y="0"/>
                </a:cubicBezTo>
                <a:cubicBezTo>
                  <a:pt x="2910037" y="-3586"/>
                  <a:pt x="2988398" y="90524"/>
                  <a:pt x="3002387" y="203685"/>
                </a:cubicBezTo>
                <a:cubicBezTo>
                  <a:pt x="3039906" y="283334"/>
                  <a:pt x="2972208" y="433771"/>
                  <a:pt x="3002387" y="663209"/>
                </a:cubicBezTo>
                <a:cubicBezTo>
                  <a:pt x="2981796" y="771524"/>
                  <a:pt x="2903794" y="886235"/>
                  <a:pt x="2798702" y="866894"/>
                </a:cubicBezTo>
                <a:cubicBezTo>
                  <a:pt x="1964049" y="1026232"/>
                  <a:pt x="788365" y="776258"/>
                  <a:pt x="203685" y="866894"/>
                </a:cubicBezTo>
                <a:cubicBezTo>
                  <a:pt x="93176" y="866160"/>
                  <a:pt x="-8079" y="791118"/>
                  <a:pt x="0" y="663209"/>
                </a:cubicBezTo>
                <a:cubicBezTo>
                  <a:pt x="-27510" y="601811"/>
                  <a:pt x="-5563" y="302417"/>
                  <a:pt x="0" y="203685"/>
                </a:cubicBezTo>
                <a:close/>
              </a:path>
              <a:path w="3002387" h="866894" stroke="0" extrusionOk="0">
                <a:moveTo>
                  <a:pt x="0" y="203685"/>
                </a:moveTo>
                <a:cubicBezTo>
                  <a:pt x="-1978" y="79898"/>
                  <a:pt x="90201" y="-2085"/>
                  <a:pt x="203685" y="0"/>
                </a:cubicBezTo>
                <a:cubicBezTo>
                  <a:pt x="535698" y="11257"/>
                  <a:pt x="1731263" y="-139896"/>
                  <a:pt x="2798702" y="0"/>
                </a:cubicBezTo>
                <a:cubicBezTo>
                  <a:pt x="2912761" y="3288"/>
                  <a:pt x="2999630" y="80480"/>
                  <a:pt x="3002387" y="203685"/>
                </a:cubicBezTo>
                <a:cubicBezTo>
                  <a:pt x="2998096" y="424812"/>
                  <a:pt x="3028297" y="580469"/>
                  <a:pt x="3002387" y="663209"/>
                </a:cubicBezTo>
                <a:cubicBezTo>
                  <a:pt x="3018655" y="766559"/>
                  <a:pt x="2918081" y="867167"/>
                  <a:pt x="2798702" y="866894"/>
                </a:cubicBezTo>
                <a:cubicBezTo>
                  <a:pt x="2363332" y="875180"/>
                  <a:pt x="642302" y="994548"/>
                  <a:pt x="203685" y="866894"/>
                </a:cubicBezTo>
                <a:cubicBezTo>
                  <a:pt x="95264" y="863863"/>
                  <a:pt x="-1129" y="773820"/>
                  <a:pt x="0" y="663209"/>
                </a:cubicBezTo>
                <a:cubicBezTo>
                  <a:pt x="-22160" y="549818"/>
                  <a:pt x="17152" y="381156"/>
                  <a:pt x="0" y="203685"/>
                </a:cubicBez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69850" cap="rnd" cmpd="thickThin" algn="ctr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510099056">
                  <a:prstGeom prst="roundRect">
                    <a:avLst>
                      <a:gd name="adj" fmla="val 234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260170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518319" y="1004018"/>
            <a:ext cx="6713290" cy="3603340"/>
            <a:chOff x="1177132" y="717208"/>
            <a:chExt cx="10771807" cy="1580943"/>
          </a:xfrm>
        </p:grpSpPr>
        <p:sp>
          <p:nvSpPr>
            <p:cNvPr id="4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ysClr val="window" lastClr="FFFFFF">
                <a:alpha val="95000"/>
              </a:sysClr>
            </a:solidFill>
            <a:ln w="69850" cap="rnd" cmpd="thickThin" algn="ctr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21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5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21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166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960" y="2353211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218</Words>
  <Application>Microsoft Office PowerPoint</Application>
  <PresentationFormat>Custom</PresentationFormat>
  <Paragraphs>133</Paragraphs>
  <Slides>39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66" baseType="lpstr">
      <vt:lpstr>.VnAvant</vt:lpstr>
      <vt:lpstr>Amatic SC</vt:lpstr>
      <vt:lpstr>Aptos</vt:lpstr>
      <vt:lpstr>Aptos Display</vt:lpstr>
      <vt:lpstr>Arial</vt:lpstr>
      <vt:lpstr>Arial Rounded MT Bold</vt:lpstr>
      <vt:lpstr>Arial-Rounded</vt:lpstr>
      <vt:lpstr>Be Vietnam Pro</vt:lpstr>
      <vt:lpstr>Calibri</vt:lpstr>
      <vt:lpstr>Calibri Light</vt:lpstr>
      <vt:lpstr>Cambria</vt:lpstr>
      <vt:lpstr>Fira Sans</vt:lpstr>
      <vt:lpstr>HP001 4 hàng</vt:lpstr>
      <vt:lpstr>Segoe UI</vt:lpstr>
      <vt:lpstr>黑体</vt:lpstr>
      <vt:lpstr>Tahoma</vt:lpstr>
      <vt:lpstr>Times New Roman</vt:lpstr>
      <vt:lpstr>Custom Design</vt:lpstr>
      <vt:lpstr>1_Custom Design</vt:lpstr>
      <vt:lpstr>3_Office Theme</vt:lpstr>
      <vt:lpstr>4_Office Theme</vt:lpstr>
      <vt:lpstr>Default Design</vt:lpstr>
      <vt:lpstr>1_Default Design</vt:lpstr>
      <vt:lpstr>2_Default Design</vt:lpstr>
      <vt:lpstr>3_Default Design</vt:lpstr>
      <vt:lpstr>4_Default Design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Viết vở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Nhung Kunn</cp:lastModifiedBy>
  <cp:revision>116</cp:revision>
  <dcterms:created xsi:type="dcterms:W3CDTF">2021-05-08T14:00:55Z</dcterms:created>
  <dcterms:modified xsi:type="dcterms:W3CDTF">2026-01-10T08:55:40Z</dcterms:modified>
</cp:coreProperties>
</file>