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5" r:id="rId2"/>
    <p:sldId id="296" r:id="rId3"/>
    <p:sldId id="284" r:id="rId4"/>
    <p:sldId id="267" r:id="rId5"/>
    <p:sldId id="285" r:id="rId6"/>
    <p:sldId id="279" r:id="rId7"/>
    <p:sldId id="262" r:id="rId8"/>
    <p:sldId id="260" r:id="rId9"/>
    <p:sldId id="286" r:id="rId10"/>
    <p:sldId id="288" r:id="rId11"/>
    <p:sldId id="264" r:id="rId12"/>
    <p:sldId id="289" r:id="rId13"/>
    <p:sldId id="265" r:id="rId14"/>
    <p:sldId id="282" r:id="rId15"/>
    <p:sldId id="290" r:id="rId16"/>
    <p:sldId id="291" r:id="rId17"/>
    <p:sldId id="292" r:id="rId18"/>
    <p:sldId id="293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98FB7"/>
    <a:srgbClr val="FD335E"/>
    <a:srgbClr val="3CF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6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588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27A19-67F8-4681-961E-4448D114C7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1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60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20+ hình nền slide mở đầu Powerpoint đẹp ấn tượ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ình nền powerpoint mầm non đẹp với thiết kế vui nhộn và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92" y="-179251"/>
            <a:ext cx="12469792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4337" y="1407396"/>
            <a:ext cx="10245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5400" b="0" cap="none" spc="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5400" b="0" cap="none" spc="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con </a:t>
            </a:r>
            <a:r>
              <a:rPr lang="en-US" sz="540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540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540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5400" dirty="0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2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endParaRPr lang="en-US" sz="5400" b="0" cap="none" spc="0" dirty="0">
              <a:ln w="0"/>
              <a:solidFill>
                <a:schemeClr val="accent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0163" y="2698473"/>
            <a:ext cx="51529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 Lớp 1</a:t>
            </a:r>
          </a:p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21: R r S 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2133165"/>
            <a:ext cx="9523807" cy="2502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1243" y="1262821"/>
            <a:ext cx="4345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r</a:t>
            </a:r>
            <a:endParaRPr lang="en-US" sz="6600">
              <a:solidFill>
                <a:srgbClr val="FD33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6947" y="1199942"/>
            <a:ext cx="467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s</a:t>
            </a:r>
            <a:endParaRPr lang="en-US" sz="6600">
              <a:solidFill>
                <a:srgbClr val="FD335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8861" y="4455158"/>
            <a:ext cx="163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rế</a:t>
            </a:r>
            <a:endParaRPr lang="en-US" sz="54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320" y="4441906"/>
            <a:ext cx="1709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rạ</a:t>
            </a:r>
            <a:endParaRPr lang="en-US" sz="54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4598" y="4441906"/>
            <a:ext cx="1052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r</a:t>
            </a:r>
            <a:r>
              <a:rPr lang="en-US" sz="5400" b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ổ</a:t>
            </a:r>
            <a:endParaRPr lang="en-US" sz="5400" b="1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7829" y="4505463"/>
            <a:ext cx="1565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sẽ</a:t>
            </a:r>
            <a:endParaRPr lang="en-US" sz="54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5932" y="4517906"/>
            <a:ext cx="1486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sả</a:t>
            </a:r>
            <a:endParaRPr lang="en-US" sz="54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3040" y="4492211"/>
            <a:ext cx="1448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sò</a:t>
            </a:r>
            <a:endParaRPr lang="en-US" sz="5400" b="1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4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8387" y="4468596"/>
            <a:ext cx="137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227" y="4468596"/>
            <a:ext cx="147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5599" y="4561361"/>
            <a:ext cx="156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9835" y="4561360"/>
            <a:ext cx="184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6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24" y="1351480"/>
            <a:ext cx="9211989" cy="2420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994" y="365055"/>
            <a:ext cx="39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D335E"/>
                </a:solidFill>
              </a:rPr>
              <a:t>r</a:t>
            </a:r>
            <a:endParaRPr lang="en-US" sz="4800">
              <a:solidFill>
                <a:srgbClr val="FD33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4695" y="365055"/>
            <a:ext cx="42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D335E"/>
                </a:solidFill>
              </a:rPr>
              <a:t>s</a:t>
            </a:r>
            <a:endParaRPr lang="en-US" sz="4800">
              <a:solidFill>
                <a:srgbClr val="FD335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5094" y="3783769"/>
            <a:ext cx="1066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sẽ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3915" y="3770517"/>
            <a:ext cx="1103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sò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7948" y="5104288"/>
            <a:ext cx="174383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5788" y="5104288"/>
            <a:ext cx="187206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4342" y="5104288"/>
            <a:ext cx="228079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33040" y="5066731"/>
            <a:ext cx="210265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50" y="3858001"/>
            <a:ext cx="1289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rạ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6274" y="3858001"/>
            <a:ext cx="122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sả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31720" y="3927485"/>
            <a:ext cx="151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rế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1796" y="3927485"/>
            <a:ext cx="1414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r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#9Slide03 Quicksand" panose="00000500000000000000" pitchFamily="2" charset="0"/>
              </a:rPr>
              <a:t>ổ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r">
            <a:hlinkClick r:id="" action="ppaction://media"/>
            <a:extLst>
              <a:ext uri="{FF2B5EF4-FFF2-40B4-BE49-F238E27FC236}">
                <a16:creationId xmlns:a16="http://schemas.microsoft.com/office/drawing/2014/main" id="{50E08702-A36D-40AD-818D-EED5DC9AC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8455" y="1587363"/>
            <a:ext cx="3698254" cy="3698254"/>
          </a:xfrm>
          <a:prstGeom prst="rect">
            <a:avLst/>
          </a:prstGeom>
        </p:spPr>
      </p:pic>
      <p:pic>
        <p:nvPicPr>
          <p:cNvPr id="5" name="s">
            <a:hlinkClick r:id="" action="ppaction://media"/>
            <a:extLst>
              <a:ext uri="{FF2B5EF4-FFF2-40B4-BE49-F238E27FC236}">
                <a16:creationId xmlns:a16="http://schemas.microsoft.com/office/drawing/2014/main" id="{EDDB0585-3B0B-49F1-A561-3E60F11D4D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0027" y="1516085"/>
            <a:ext cx="3786390" cy="37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5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7477" y="5097780"/>
            <a:ext cx="113854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5000" b="1" dirty="0" smtClean="0">
              <a:ln>
                <a:solidFill>
                  <a:schemeClr val="tx1"/>
                </a:solidFill>
              </a:ln>
              <a:latin typeface="#9Slide03 Quicksand" panose="000005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5000" b="1" dirty="0" err="1" smtClean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000" b="1" dirty="0" smtClean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rổ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b="1" dirty="0" err="1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rá</a:t>
            </a:r>
            <a:r>
              <a:rPr lang="en-US" sz="5000" b="1" dirty="0">
                <a:ln>
                  <a:solidFill>
                    <a:schemeClr val="tx1"/>
                  </a:solidFill>
                </a:ln>
                <a:latin typeface="#9Slide03 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7" y="-294322"/>
            <a:ext cx="11487150" cy="539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95865" y="325451"/>
            <a:ext cx="3011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b="1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400" b="1" dirty="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6" y="217170"/>
            <a:ext cx="2124183" cy="9860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1BFBF-AB96-4DA2-A08A-7B6762762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6" y="1324504"/>
            <a:ext cx="5624038" cy="5327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9BC47-3D50-4DD0-883E-421ECE071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1" y="1530244"/>
            <a:ext cx="6010930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  <a:sym typeface="Arial"/>
              </a:rPr>
              <a:t>DẶN DÒ</a:t>
            </a:r>
            <a:endParaRPr lang="en-GB" sz="8000" b="1" kern="0" spc="13" dirty="0">
              <a:solidFill>
                <a:srgbClr val="00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382332" y="1257041"/>
            <a:ext cx="3331335" cy="3331335"/>
            <a:chOff x="1524000" y="1600200"/>
            <a:chExt cx="3331335" cy="3331335"/>
          </a:xfrm>
        </p:grpSpPr>
        <p:sp>
          <p:nvSpPr>
            <p:cNvPr id="2" name="Oval 1"/>
            <p:cNvSpPr/>
            <p:nvPr/>
          </p:nvSpPr>
          <p:spPr>
            <a:xfrm>
              <a:off x="1524000" y="1600200"/>
              <a:ext cx="3331335" cy="333133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6" name="Straight Connector 35"/>
            <p:cNvCxnSpPr>
              <a:stCxn id="2" idx="0"/>
              <a:endCxn id="2" idx="4"/>
            </p:cNvCxnSpPr>
            <p:nvPr/>
          </p:nvCxnSpPr>
          <p:spPr>
            <a:xfrm>
              <a:off x="3189668" y="1600200"/>
              <a:ext cx="0" cy="3331335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" idx="6"/>
              <a:endCxn id="2" idx="2"/>
            </p:cNvCxnSpPr>
            <p:nvPr/>
          </p:nvCxnSpPr>
          <p:spPr>
            <a:xfrm flipH="1">
              <a:off x="1524000" y="3265868"/>
              <a:ext cx="3331335" cy="0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 rot="19200724">
              <a:off x="2240924" y="2098352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al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363061">
              <a:off x="3526665" y="2084124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al" pitchFamily="34" charset="0"/>
                  <a:ea typeface="+mn-ea"/>
                  <a:cs typeface="+mn-cs"/>
                </a:rPr>
                <a:t>1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7430732">
              <a:off x="3526665" y="3311051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al" pitchFamily="34" charset="0"/>
                  <a:ea typeface="+mn-ea"/>
                  <a:cs typeface="+mn-cs"/>
                </a:rPr>
                <a:t>2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13250770">
              <a:off x="2319464" y="3405545"/>
              <a:ext cx="6126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al" pitchFamily="34" charset="0"/>
                  <a:ea typeface="+mn-ea"/>
                  <a:cs typeface="+mn-cs"/>
                </a:rPr>
                <a:t>3</a:t>
              </a: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 flipV="1">
            <a:off x="3048000" y="1828800"/>
            <a:ext cx="15647" cy="1109661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1714089" y="4757534"/>
            <a:ext cx="2769704" cy="649357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 quay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30573" y="22892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580988" y="232168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844208" y="1663926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 ga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8441301" y="1719382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 đỗ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688296" y="484088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5400" b="1" i="0" u="none" strike="noStrike" kern="1200" cap="none" spc="0" normalizeH="0" baseline="0" noProof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801931" y="4215585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bí ngô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9342206" y="484307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8455841" y="4217778"/>
            <a:ext cx="2279374" cy="760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nghé ọ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065597" y="333465"/>
            <a:ext cx="4702378" cy="830997"/>
          </a:xfrm>
          <a:prstGeom prst="rect">
            <a:avLst/>
          </a:prstGeom>
          <a:solidFill>
            <a:srgbClr val="F98FB7"/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 quay kì diệu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9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8000000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97" y="1196860"/>
            <a:ext cx="7874405" cy="44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97" y="1196860"/>
            <a:ext cx="7874405" cy="4464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7766" y="5875058"/>
            <a:ext cx="549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7766" y="5875058"/>
            <a:ext cx="5490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BÀI 21: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 </a:t>
            </a:r>
            <a:r>
              <a:rPr lang="en-US" sz="10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10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S </a:t>
            </a:r>
            <a:r>
              <a:rPr lang="en-US" sz="10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sz="104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595750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444217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016496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720183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133166"/>
            <a:ext cx="10511648" cy="276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2603" y="1262822"/>
            <a:ext cx="4796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r</a:t>
            </a:r>
            <a:endParaRPr lang="en-US" sz="6600">
              <a:solidFill>
                <a:srgbClr val="FD335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7664" y="1209572"/>
            <a:ext cx="5164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D335E"/>
                </a:solidFill>
              </a:rPr>
              <a:t>s</a:t>
            </a:r>
            <a:endParaRPr lang="en-US" sz="6600">
              <a:solidFill>
                <a:srgbClr val="FD33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9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910</TotalTime>
  <Words>125</Words>
  <Application>Microsoft Office PowerPoint</Application>
  <PresentationFormat>Widescreen</PresentationFormat>
  <Paragraphs>54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#9Slide03 Quicksand</vt:lpstr>
      <vt:lpstr>.VnArial</vt:lpstr>
      <vt:lpstr>Arial</vt:lpstr>
      <vt:lpstr>Arial-Rounded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21:  R r   S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Nhung Kunn</cp:lastModifiedBy>
  <cp:revision>96</cp:revision>
  <dcterms:created xsi:type="dcterms:W3CDTF">2020-05-19T07:29:54Z</dcterms:created>
  <dcterms:modified xsi:type="dcterms:W3CDTF">2026-01-10T08:56:59Z</dcterms:modified>
</cp:coreProperties>
</file>