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8" r:id="rId3"/>
  </p:sldMasterIdLst>
  <p:notesMasterIdLst>
    <p:notesMasterId r:id="rId23"/>
  </p:notesMasterIdLst>
  <p:sldIdLst>
    <p:sldId id="314" r:id="rId4"/>
    <p:sldId id="297" r:id="rId5"/>
    <p:sldId id="281" r:id="rId6"/>
    <p:sldId id="289" r:id="rId7"/>
    <p:sldId id="293" r:id="rId8"/>
    <p:sldId id="294" r:id="rId9"/>
    <p:sldId id="283" r:id="rId10"/>
    <p:sldId id="285" r:id="rId11"/>
    <p:sldId id="284" r:id="rId12"/>
    <p:sldId id="286" r:id="rId13"/>
    <p:sldId id="288" r:id="rId14"/>
    <p:sldId id="290" r:id="rId15"/>
    <p:sldId id="298" r:id="rId16"/>
    <p:sldId id="299" r:id="rId17"/>
    <p:sldId id="260" r:id="rId18"/>
    <p:sldId id="257" r:id="rId19"/>
    <p:sldId id="258" r:id="rId20"/>
    <p:sldId id="259" r:id="rId21"/>
    <p:sldId id="3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97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19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10/01/2026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10/01/2026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1/10/2026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10/01/2026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10/01/2026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10/01/2026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1/10/2026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10/01/2026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10/01/2026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10/01/2026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10/01/2026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10/01/2026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10/01/2026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10/01/2026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10/01/2026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10/01/2026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10/01/2026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10/01/2026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10/01/2026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10/01/2026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10/01/2026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10/01/2026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738808" y="2438400"/>
            <a:ext cx="661983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</a:t>
            </a:r>
            <a:r>
              <a:rPr lang="en-US" altLang="zh-CN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VIỆT </a:t>
            </a:r>
            <a:r>
              <a:rPr lang="en-US" altLang="zh-CN" sz="44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LỚP 1C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194462" y="6085666"/>
            <a:ext cx="6127774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smtClean="0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Phan Thị Hồng Nhung</a:t>
            </a:r>
            <a:endParaRPr lang="zh-CN" altLang="en-US" sz="3200" b="1" dirty="0">
              <a:solidFill>
                <a:srgbClr val="C00000"/>
              </a:solidFill>
              <a:latin typeface="+mj-lt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.VnAvant" panose="020B7200000000000000" pitchFamily="3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8354" y="5255615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bÌ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69326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50700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e</a:t>
            </a: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359" y="3414506"/>
            <a:ext cx="7952927" cy="1869423"/>
          </a:xfrm>
          <a:prstGeom prst="rect">
            <a:avLst/>
          </a:prstGeom>
        </p:spPr>
      </p:pic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11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73" y="1972128"/>
            <a:ext cx="11058156" cy="1306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33" y="250355"/>
            <a:ext cx="10708333" cy="526918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Ñoïc</a:t>
            </a: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8054" y="5693707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  <a:cs typeface=".VnAvant" panose="020B7200000000000000" pitchFamily="34" charset="0"/>
              </a:rPr>
              <a:t>Bµ bÕ bÐ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Trên sân trường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29" y="1436913"/>
            <a:ext cx="8743342" cy="519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Bài 4: E e, £  ª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Kiểm tra bài cũ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55514" y="15815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99969" y="2689586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05084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cá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9969" y="3827032"/>
            <a:ext cx="319722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  <a:cs typeface=".VnAvant" panose="020B7200000000000000" pitchFamily="34" charset="0"/>
              </a:rPr>
              <a:t>A, 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571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Bé kể mẹ nghe về bạn bè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e 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.VnAvant" panose="020B7200000000000000" pitchFamily="34" charset="0"/>
              </a:rPr>
              <a:t>Nãi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  <a:cs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62529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ª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8" grpId="0" bldLvl="0" animBg="1"/>
      <p:bldP spid="11" grpId="0"/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7200000000000000" pitchFamily="34" charset="0"/>
                <a:cs typeface=".VnAvant" panose="020B7200000000000000" pitchFamily="34" charset="0"/>
              </a:rPr>
              <a:t>BÌ</a:t>
            </a:r>
            <a:endParaRPr lang="en-US" sz="6000" b="1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52575" y="530304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bÐ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7200000000000000" pitchFamily="34" charset="0"/>
                <a:cs typeface=".VnAvant" panose="020B7200000000000000" pitchFamily="34" charset="0"/>
              </a:rPr>
              <a:t>bÕ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90</Words>
  <Application>Microsoft Office PowerPoint</Application>
  <PresentationFormat>Widescreen</PresentationFormat>
  <Paragraphs>53</Paragraphs>
  <Slides>19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.VnAvant</vt:lpstr>
      <vt:lpstr>Arial</vt:lpstr>
      <vt:lpstr>Calibri</vt:lpstr>
      <vt:lpstr>Calibri Light</vt:lpstr>
      <vt:lpstr>Chivo Light</vt:lpstr>
      <vt:lpstr>Euphemia</vt:lpstr>
      <vt:lpstr>Segoe UI</vt:lpstr>
      <vt:lpstr>黑体</vt:lpstr>
      <vt:lpstr>Tahoma</vt:lpstr>
      <vt:lpstr>Times New Roman</vt:lpstr>
      <vt:lpstr>VNI-Avo</vt:lpstr>
      <vt:lpstr>Wingdings</vt:lpstr>
      <vt:lpstr>Office Theme</vt:lpstr>
      <vt:lpstr>Bạn nhỏ 16x9</vt:lpstr>
      <vt:lpstr>Trẻ em Vui vẻ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..................... ..................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Nhung Kunn</cp:lastModifiedBy>
  <cp:revision>21</cp:revision>
  <dcterms:created xsi:type="dcterms:W3CDTF">2020-08-13T09:32:00Z</dcterms:created>
  <dcterms:modified xsi:type="dcterms:W3CDTF">2026-01-10T08:53:56Z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