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7" r:id="rId1"/>
    <p:sldMasterId id="2147483689" r:id="rId2"/>
    <p:sldMasterId id="2147483701" r:id="rId3"/>
    <p:sldMasterId id="2147483713" r:id="rId4"/>
    <p:sldMasterId id="2147483725" r:id="rId5"/>
    <p:sldMasterId id="2147483737" r:id="rId6"/>
    <p:sldMasterId id="2147483749" r:id="rId7"/>
    <p:sldMasterId id="2147483761" r:id="rId8"/>
    <p:sldMasterId id="2147483773" r:id="rId9"/>
    <p:sldMasterId id="2147483786" r:id="rId10"/>
  </p:sldMasterIdLst>
  <p:sldIdLst>
    <p:sldId id="421" r:id="rId11"/>
    <p:sldId id="266" r:id="rId12"/>
    <p:sldId id="256" r:id="rId13"/>
    <p:sldId id="322" r:id="rId14"/>
    <p:sldId id="324" r:id="rId15"/>
    <p:sldId id="409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423" r:id="rId24"/>
    <p:sldId id="424" r:id="rId25"/>
    <p:sldId id="425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Wingdings 2" panose="05020102010507070707" pitchFamily="18" charset="2"/>
      <p:regular r:id="rId32"/>
    </p:embeddedFont>
    <p:embeddedFont>
      <p:font typeface="Perpetua" panose="02020502060401020303" pitchFamily="18" charset="0"/>
      <p:regular r:id="rId33"/>
      <p:bold r:id="rId34"/>
      <p:italic r:id="rId35"/>
      <p:boldItalic r:id="rId36"/>
    </p:embeddedFont>
    <p:embeddedFont>
      <p:font typeface=".VnHelvetInsH" panose="020B7200000000000000" pitchFamily="34" charset="0"/>
      <p:regular r:id="rId37"/>
    </p:embeddedFont>
    <p:embeddedFont>
      <p:font typeface="SimSun" panose="02010600030101010101" pitchFamily="2" charset="-122"/>
      <p:regular r:id="rId38"/>
    </p:embeddedFont>
    <p:embeddedFont>
      <p:font typeface="Franklin Gothic Book" panose="020B0503020102020204" pitchFamily="34" charset="0"/>
      <p:regular r:id="rId39"/>
      <p: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.VnTime" panose="020B7200000000000000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B050"/>
    <a:srgbClr val="FFCC00"/>
    <a:srgbClr val="FF0066"/>
    <a:srgbClr val="FFFF00"/>
    <a:srgbClr val="0000FF"/>
    <a:srgbClr val="FF00FF"/>
    <a:srgbClr val="00FF00"/>
    <a:srgbClr val="FFC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3.fntdata"/><Relationship Id="rId21" Type="http://schemas.openxmlformats.org/officeDocument/2006/relationships/slide" Target="slides/slide11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font" Target="fonts/font3.fntdata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0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yen nai" userId="8c67521b36c80cf4" providerId="LiveId" clId="{D1C3ECD5-740D-4D53-BB03-2E013D77CDC6}"/>
    <pc:docChg chg="undo custSel addSld delSld modSld sldOrd">
      <pc:chgData name="quyen nai" userId="8c67521b36c80cf4" providerId="LiveId" clId="{D1C3ECD5-740D-4D53-BB03-2E013D77CDC6}" dt="2024-11-05T13:31:08.043" v="332" actId="1076"/>
      <pc:docMkLst>
        <pc:docMk/>
      </pc:docMkLst>
      <pc:sldChg chg="addSp modSp modAnim">
        <pc:chgData name="quyen nai" userId="8c67521b36c80cf4" providerId="LiveId" clId="{D1C3ECD5-740D-4D53-BB03-2E013D77CDC6}" dt="2024-11-04T13:16:29.354" v="294"/>
        <pc:sldMkLst>
          <pc:docMk/>
          <pc:sldMk cId="3051467237" sldId="327"/>
        </pc:sldMkLst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4" creationId="{932EFBAC-4075-0E33-C485-AFF9B58BF4BA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7" creationId="{FDC456B7-E034-3CE6-E3C2-92B15CEC59A2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9" creationId="{30C5AC07-20CE-9688-8624-D8C48C59EEAB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10" creationId="{B152BA00-E27F-DEDF-F8AA-1C4110BF3C07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12" creationId="{0A3362C6-BFF4-F9A1-3AEB-A7698A65F6FE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13" creationId="{EEF9A7D8-A7E1-1102-2A27-11204CCB9681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15" creationId="{DA0AF880-C6A9-76DC-CCD8-3ABAE21C2510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16" creationId="{CD2A3C86-7244-8381-342F-968A9958294B}"/>
          </ac:spMkLst>
        </pc:spChg>
        <pc:spChg chg="add 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17" creationId="{4CC31835-8898-9681-BB56-30AC5A7698F1}"/>
          </ac:spMkLst>
        </pc:spChg>
        <pc:spChg chg="add 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18" creationId="{1348655E-0D75-86B2-B090-8908C410567C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20" creationId="{179B8E71-FBF6-D59D-F165-7B6BC6609C2A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23" creationId="{4AAC81B4-11A8-B376-9024-407F0F55E62F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26" creationId="{319EFB1C-B511-0006-701F-EC2F20D5C706}"/>
          </ac:spMkLst>
        </pc:spChg>
        <pc:spChg chg="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29" creationId="{FA8BEC10-5108-0E0B-CBF2-146CC0BA9F77}"/>
          </ac:spMkLst>
        </pc:spChg>
        <pc:spChg chg="add 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31" creationId="{02527EF8-C338-903E-80C8-ED024429FE5A}"/>
          </ac:spMkLst>
        </pc:spChg>
        <pc:spChg chg="add 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32" creationId="{0E27F8EF-788E-5E29-EDAE-1ADDC7D7986E}"/>
          </ac:spMkLst>
        </pc:spChg>
        <pc:spChg chg="add mod">
          <ac:chgData name="quyen nai" userId="8c67521b36c80cf4" providerId="LiveId" clId="{D1C3ECD5-740D-4D53-BB03-2E013D77CDC6}" dt="2024-11-04T13:16:26.389" v="293"/>
          <ac:spMkLst>
            <pc:docMk/>
            <pc:sldMk cId="3051467237" sldId="327"/>
            <ac:spMk id="33" creationId="{87CE0683-36C5-C352-F14F-FF8C3D584CCE}"/>
          </ac:spMkLst>
        </pc:s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3" creationId="{97BEBBA0-DCA4-CE23-9068-4A32F9B23C18}"/>
          </ac:grpSpMkLst>
        </pc:gr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8" creationId="{C1FB6558-BD02-8430-FEC0-428FF7BD2846}"/>
          </ac:grpSpMkLst>
        </pc:gr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11" creationId="{90409B43-EC41-4F9C-CBC6-6EDB37BA4D90}"/>
          </ac:grpSpMkLst>
        </pc:gr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14" creationId="{04854457-8EF9-840A-00BF-6D5AE433D4A9}"/>
          </ac:grpSpMkLst>
        </pc:gr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19" creationId="{A7CFEC56-63F2-0FE0-B481-6EE5B74FAD99}"/>
          </ac:grpSpMkLst>
        </pc:gr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22" creationId="{36B02E2D-7DFD-9FB0-1965-DEB135553C87}"/>
          </ac:grpSpMkLst>
        </pc:gr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25" creationId="{F96786D1-0236-368F-FE89-909574F25213}"/>
          </ac:grpSpMkLst>
        </pc:grpChg>
        <pc:grpChg chg="add mod">
          <ac:chgData name="quyen nai" userId="8c67521b36c80cf4" providerId="LiveId" clId="{D1C3ECD5-740D-4D53-BB03-2E013D77CDC6}" dt="2024-11-04T13:16:26.389" v="293"/>
          <ac:grpSpMkLst>
            <pc:docMk/>
            <pc:sldMk cId="3051467237" sldId="327"/>
            <ac:grpSpMk id="28" creationId="{F0C9A6DD-9D47-92AF-1A54-CC58232DAB0E}"/>
          </ac:grpSpMkLst>
        </pc:grpChg>
        <pc:picChg chg="mod">
          <ac:chgData name="quyen nai" userId="8c67521b36c80cf4" providerId="LiveId" clId="{D1C3ECD5-740D-4D53-BB03-2E013D77CDC6}" dt="2024-11-04T13:16:26.389" v="293"/>
          <ac:picMkLst>
            <pc:docMk/>
            <pc:sldMk cId="3051467237" sldId="327"/>
            <ac:picMk id="21" creationId="{B52EB325-3948-F0CB-8EDE-CBB912249DDF}"/>
          </ac:picMkLst>
        </pc:picChg>
        <pc:picChg chg="mod">
          <ac:chgData name="quyen nai" userId="8c67521b36c80cf4" providerId="LiveId" clId="{D1C3ECD5-740D-4D53-BB03-2E013D77CDC6}" dt="2024-11-04T13:16:26.389" v="293"/>
          <ac:picMkLst>
            <pc:docMk/>
            <pc:sldMk cId="3051467237" sldId="327"/>
            <ac:picMk id="24" creationId="{C1BA79D2-CEF1-2C9A-0F7D-709713B54D16}"/>
          </ac:picMkLst>
        </pc:picChg>
        <pc:picChg chg="mod">
          <ac:chgData name="quyen nai" userId="8c67521b36c80cf4" providerId="LiveId" clId="{D1C3ECD5-740D-4D53-BB03-2E013D77CDC6}" dt="2024-11-04T13:16:26.389" v="293"/>
          <ac:picMkLst>
            <pc:docMk/>
            <pc:sldMk cId="3051467237" sldId="327"/>
            <ac:picMk id="27" creationId="{AFB17239-66E7-7D6D-7AE2-81BAE3CFDBBF}"/>
          </ac:picMkLst>
        </pc:picChg>
        <pc:picChg chg="mod">
          <ac:chgData name="quyen nai" userId="8c67521b36c80cf4" providerId="LiveId" clId="{D1C3ECD5-740D-4D53-BB03-2E013D77CDC6}" dt="2024-11-04T13:16:26.389" v="293"/>
          <ac:picMkLst>
            <pc:docMk/>
            <pc:sldMk cId="3051467237" sldId="327"/>
            <ac:picMk id="30" creationId="{EFC80376-368E-0A9D-6C55-2B66AA2D1045}"/>
          </ac:picMkLst>
        </pc:picChg>
        <pc:picChg chg="add mod">
          <ac:chgData name="quyen nai" userId="8c67521b36c80cf4" providerId="LiveId" clId="{D1C3ECD5-740D-4D53-BB03-2E013D77CDC6}" dt="2024-11-04T13:16:26.389" v="293"/>
          <ac:picMkLst>
            <pc:docMk/>
            <pc:sldMk cId="3051467237" sldId="327"/>
            <ac:picMk id="34" creationId="{0C18A0DD-82ED-8B82-3B6A-815632D3E791}"/>
          </ac:picMkLst>
        </pc:picChg>
      </pc:sldChg>
      <pc:sldChg chg="del">
        <pc:chgData name="quyen nai" userId="8c67521b36c80cf4" providerId="LiveId" clId="{D1C3ECD5-740D-4D53-BB03-2E013D77CDC6}" dt="2024-11-04T13:17:30.978" v="308" actId="47"/>
        <pc:sldMkLst>
          <pc:docMk/>
          <pc:sldMk cId="1439295630" sldId="329"/>
        </pc:sldMkLst>
      </pc:sldChg>
      <pc:sldChg chg="del">
        <pc:chgData name="quyen nai" userId="8c67521b36c80cf4" providerId="LiveId" clId="{D1C3ECD5-740D-4D53-BB03-2E013D77CDC6}" dt="2024-11-04T13:17:41.248" v="310" actId="47"/>
        <pc:sldMkLst>
          <pc:docMk/>
          <pc:sldMk cId="3539889019" sldId="330"/>
        </pc:sldMkLst>
      </pc:sldChg>
      <pc:sldChg chg="delSp del mod">
        <pc:chgData name="quyen nai" userId="8c67521b36c80cf4" providerId="LiveId" clId="{D1C3ECD5-740D-4D53-BB03-2E013D77CDC6}" dt="2024-11-04T13:16:49.838" v="299" actId="47"/>
        <pc:sldMkLst>
          <pc:docMk/>
          <pc:sldMk cId="1886391399" sldId="331"/>
        </pc:sldMkLst>
        <pc:spChg chg="del">
          <ac:chgData name="quyen nai" userId="8c67521b36c80cf4" providerId="LiveId" clId="{D1C3ECD5-740D-4D53-BB03-2E013D77CDC6}" dt="2024-11-04T13:13:33.382" v="292" actId="478"/>
          <ac:spMkLst>
            <pc:docMk/>
            <pc:sldMk cId="1886391399" sldId="331"/>
            <ac:spMk id="2" creationId="{00000000-0000-0000-0000-000000000000}"/>
          </ac:spMkLst>
        </pc:spChg>
      </pc:sldChg>
      <pc:sldChg chg="del">
        <pc:chgData name="quyen nai" userId="8c67521b36c80cf4" providerId="LiveId" clId="{D1C3ECD5-740D-4D53-BB03-2E013D77CDC6}" dt="2024-11-04T13:20:36.218" v="320" actId="47"/>
        <pc:sldMkLst>
          <pc:docMk/>
          <pc:sldMk cId="2418748896" sldId="332"/>
        </pc:sldMkLst>
      </pc:sldChg>
      <pc:sldChg chg="del">
        <pc:chgData name="quyen nai" userId="8c67521b36c80cf4" providerId="LiveId" clId="{D1C3ECD5-740D-4D53-BB03-2E013D77CDC6}" dt="2024-11-04T13:21:37.937" v="323" actId="47"/>
        <pc:sldMkLst>
          <pc:docMk/>
          <pc:sldMk cId="2422313214" sldId="333"/>
        </pc:sldMkLst>
      </pc:sldChg>
      <pc:sldChg chg="del">
        <pc:chgData name="quyen nai" userId="8c67521b36c80cf4" providerId="LiveId" clId="{D1C3ECD5-740D-4D53-BB03-2E013D77CDC6}" dt="2024-11-04T13:21:50.738" v="326" actId="47"/>
        <pc:sldMkLst>
          <pc:docMk/>
          <pc:sldMk cId="2555916710" sldId="334"/>
        </pc:sldMkLst>
      </pc:sldChg>
      <pc:sldChg chg="del">
        <pc:chgData name="quyen nai" userId="8c67521b36c80cf4" providerId="LiveId" clId="{D1C3ECD5-740D-4D53-BB03-2E013D77CDC6}" dt="2024-11-04T13:22:03.468" v="329" actId="47"/>
        <pc:sldMkLst>
          <pc:docMk/>
          <pc:sldMk cId="1436971176" sldId="335"/>
        </pc:sldMkLst>
      </pc:sldChg>
      <pc:sldChg chg="del">
        <pc:chgData name="quyen nai" userId="8c67521b36c80cf4" providerId="LiveId" clId="{D1C3ECD5-740D-4D53-BB03-2E013D77CDC6}" dt="2024-11-04T13:20:22.288" v="317" actId="47"/>
        <pc:sldMkLst>
          <pc:docMk/>
          <pc:sldMk cId="4118016932" sldId="336"/>
        </pc:sldMkLst>
      </pc:sldChg>
      <pc:sldChg chg="add del">
        <pc:chgData name="quyen nai" userId="8c67521b36c80cf4" providerId="LiveId" clId="{D1C3ECD5-740D-4D53-BB03-2E013D77CDC6}" dt="2024-11-04T13:03:44.192" v="253" actId="47"/>
        <pc:sldMkLst>
          <pc:docMk/>
          <pc:sldMk cId="0" sldId="365"/>
        </pc:sldMkLst>
      </pc:sldChg>
      <pc:sldChg chg="modSp add del mod">
        <pc:chgData name="quyen nai" userId="8c67521b36c80cf4" providerId="LiveId" clId="{D1C3ECD5-740D-4D53-BB03-2E013D77CDC6}" dt="2024-11-04T13:03:47.823" v="255"/>
        <pc:sldMkLst>
          <pc:docMk/>
          <pc:sldMk cId="0" sldId="366"/>
        </pc:sldMkLst>
        <pc:spChg chg="mod">
          <ac:chgData name="quyen nai" userId="8c67521b36c80cf4" providerId="LiveId" clId="{D1C3ECD5-740D-4D53-BB03-2E013D77CDC6}" dt="2024-11-04T12:41:33.034" v="206" actId="27636"/>
          <ac:spMkLst>
            <pc:docMk/>
            <pc:sldMk cId="0" sldId="366"/>
            <ac:spMk id="2" creationId="{BF76E076-ED68-D705-4EF4-C251D871B4B3}"/>
          </ac:spMkLst>
        </pc:spChg>
      </pc:sldChg>
      <pc:sldChg chg="modSp add del modAnim">
        <pc:chgData name="quyen nai" userId="8c67521b36c80cf4" providerId="LiveId" clId="{D1C3ECD5-740D-4D53-BB03-2E013D77CDC6}" dt="2024-11-04T13:03:47.823" v="255"/>
        <pc:sldMkLst>
          <pc:docMk/>
          <pc:sldMk cId="0" sldId="367"/>
        </pc:sldMkLst>
        <pc:spChg chg="mod">
          <ac:chgData name="quyen nai" userId="8c67521b36c80cf4" providerId="LiveId" clId="{D1C3ECD5-740D-4D53-BB03-2E013D77CDC6}" dt="2024-11-04T12:42:44.227" v="229" actId="20577"/>
          <ac:spMkLst>
            <pc:docMk/>
            <pc:sldMk cId="0" sldId="367"/>
            <ac:spMk id="6" creationId="{8E71C3A5-6110-CC7E-03A6-4832F3254C47}"/>
          </ac:spMkLst>
        </pc:spChg>
        <pc:picChg chg="mod">
          <ac:chgData name="quyen nai" userId="8c67521b36c80cf4" providerId="LiveId" clId="{D1C3ECD5-740D-4D53-BB03-2E013D77CDC6}" dt="2024-11-04T12:42:48.580" v="230" actId="1076"/>
          <ac:picMkLst>
            <pc:docMk/>
            <pc:sldMk cId="0" sldId="367"/>
            <ac:picMk id="8" creationId="{75E1F093-72F8-0B1A-D86A-1DC178C56526}"/>
          </ac:picMkLst>
        </pc:picChg>
        <pc:picChg chg="mod">
          <ac:chgData name="quyen nai" userId="8c67521b36c80cf4" providerId="LiveId" clId="{D1C3ECD5-740D-4D53-BB03-2E013D77CDC6}" dt="2024-11-04T12:42:53.481" v="231" actId="1076"/>
          <ac:picMkLst>
            <pc:docMk/>
            <pc:sldMk cId="0" sldId="367"/>
            <ac:picMk id="9" creationId="{49A786E1-196F-15C3-E6D2-8C651B079BDA}"/>
          </ac:picMkLst>
        </pc:picChg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68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69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70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71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72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73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74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75"/>
        </pc:sldMkLst>
      </pc:sldChg>
      <pc:sldChg chg="add del">
        <pc:chgData name="quyen nai" userId="8c67521b36c80cf4" providerId="LiveId" clId="{D1C3ECD5-740D-4D53-BB03-2E013D77CDC6}" dt="2024-11-04T13:03:47.823" v="255"/>
        <pc:sldMkLst>
          <pc:docMk/>
          <pc:sldMk cId="0" sldId="376"/>
        </pc:sldMkLst>
      </pc:sldChg>
      <pc:sldChg chg="addSp modSp add mod modTransition modAnim">
        <pc:chgData name="quyen nai" userId="8c67521b36c80cf4" providerId="LiveId" clId="{D1C3ECD5-740D-4D53-BB03-2E013D77CDC6}" dt="2024-11-04T13:16:59.338" v="301"/>
        <pc:sldMkLst>
          <pc:docMk/>
          <pc:sldMk cId="1067760155" sldId="406"/>
        </pc:sldMkLst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3" creationId="{9BAFCB5C-EBC9-3CD6-0ED9-D5E6FCD54E5F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4" creationId="{976E9F73-C870-5C41-013D-5C2B498952B7}"/>
          </ac:spMkLst>
        </pc:spChg>
        <pc:spChg chg="mod">
          <ac:chgData name="quyen nai" userId="8c67521b36c80cf4" providerId="LiveId" clId="{D1C3ECD5-740D-4D53-BB03-2E013D77CDC6}" dt="2024-11-04T13:08:42.306" v="290" actId="20577"/>
          <ac:spMkLst>
            <pc:docMk/>
            <pc:sldMk cId="1067760155" sldId="406"/>
            <ac:spMk id="5" creationId="{00000000-0000-0000-0000-000000000000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8" creationId="{A46D7882-3443-47FF-9077-4355B8CA5028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10" creationId="{5DC7AFEF-63E5-70E9-F6DD-AF55862FD4EB}"/>
          </ac:spMkLst>
        </pc:spChg>
        <pc:spChg chg="mod">
          <ac:chgData name="quyen nai" userId="8c67521b36c80cf4" providerId="LiveId" clId="{D1C3ECD5-740D-4D53-BB03-2E013D77CDC6}" dt="2024-11-04T13:08:38.465" v="288" actId="20577"/>
          <ac:spMkLst>
            <pc:docMk/>
            <pc:sldMk cId="1067760155" sldId="406"/>
            <ac:spMk id="18" creationId="{67B51F47-5AD0-4595-A592-BFE7B1C85925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0" creationId="{D24DBCD4-5B3A-0417-2342-117A7227C56A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1" creationId="{04220083-3B3C-EC9F-44BB-0D72CA8237C4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3" creationId="{C2668F90-86C4-8741-C7B3-B585EF062FE8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4" creationId="{AC0637BB-14E3-4B5C-2FDD-A3293781B9EE}"/>
          </ac:spMkLst>
        </pc:spChg>
        <pc:spChg chg="add 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5" creationId="{C1864A6D-ED4C-5CB5-AE23-AA89CE23F7A9}"/>
          </ac:spMkLst>
        </pc:spChg>
        <pc:spChg chg="add 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6" creationId="{3F0F6726-F093-3143-F6E5-660D07DF2135}"/>
          </ac:spMkLst>
        </pc:spChg>
        <pc:spChg chg="add 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7" creationId="{E2F1FADB-3128-29C0-0D37-9265A82F3AEE}"/>
          </ac:spMkLst>
        </pc:spChg>
        <pc:spChg chg="add 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28" creationId="{FA0CD81A-E89D-1CFF-E864-E26CC8129469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30" creationId="{8DDCA2BD-1C2F-DBCC-DC79-C358E4B2E17F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33" creationId="{2A02AB35-AFDF-CC58-0879-85E868336CE1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36" creationId="{D258A967-F94E-1962-5D5B-8DA4C683F4B0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39" creationId="{655A1372-00D5-D57B-8491-79C2FEC26253}"/>
          </ac:spMkLst>
        </pc:spChg>
        <pc:spChg chg="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42" creationId="{90AAE6E3-4FFF-9D2E-B9FF-BAAA6BFACFC8}"/>
          </ac:spMkLst>
        </pc:spChg>
        <pc:spChg chg="add 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44" creationId="{6BFA808A-3DB0-D99B-DB40-F6E1C94E26A1}"/>
          </ac:spMkLst>
        </pc:spChg>
        <pc:spChg chg="add mod">
          <ac:chgData name="quyen nai" userId="8c67521b36c80cf4" providerId="LiveId" clId="{D1C3ECD5-740D-4D53-BB03-2E013D77CDC6}" dt="2024-11-04T13:16:57.439" v="300"/>
          <ac:spMkLst>
            <pc:docMk/>
            <pc:sldMk cId="1067760155" sldId="406"/>
            <ac:spMk id="46" creationId="{99DC967F-C3EC-9743-2DA3-892AF043804A}"/>
          </ac:spMkLst>
        </pc:s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2" creationId="{68EDDCA2-B6DE-CE41-79E1-FE3A1F7DA665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7" creationId="{8B26E422-A9F0-268D-6636-092931859417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11" creationId="{40E9811A-43C3-96FE-5593-47A827295959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22" creationId="{514A8866-07BF-765E-61B1-B686579F272A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29" creationId="{8478BAEA-5CFF-11B5-5AEA-4A08512D0EBB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32" creationId="{FC3F89E2-CE8E-B403-821C-C00F65AAFBF1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35" creationId="{57C1354F-D080-AA5B-0E9E-55081B2ED3B1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38" creationId="{A632A03B-1661-03F3-B796-4DD1400930CE}"/>
          </ac:grpSpMkLst>
        </pc:grpChg>
        <pc:grpChg chg="add mod">
          <ac:chgData name="quyen nai" userId="8c67521b36c80cf4" providerId="LiveId" clId="{D1C3ECD5-740D-4D53-BB03-2E013D77CDC6}" dt="2024-11-04T13:16:57.439" v="300"/>
          <ac:grpSpMkLst>
            <pc:docMk/>
            <pc:sldMk cId="1067760155" sldId="406"/>
            <ac:grpSpMk id="41" creationId="{F1F9EE88-3BBD-1ED9-92B7-BDCA616539F8}"/>
          </ac:grpSpMkLst>
        </pc:grpChg>
        <pc:picChg chg="mod">
          <ac:chgData name="quyen nai" userId="8c67521b36c80cf4" providerId="LiveId" clId="{D1C3ECD5-740D-4D53-BB03-2E013D77CDC6}" dt="2024-11-04T13:16:57.439" v="300"/>
          <ac:picMkLst>
            <pc:docMk/>
            <pc:sldMk cId="1067760155" sldId="406"/>
            <ac:picMk id="31" creationId="{78967059-D47F-64CF-EDC9-CF13E0FAE60C}"/>
          </ac:picMkLst>
        </pc:picChg>
        <pc:picChg chg="mod">
          <ac:chgData name="quyen nai" userId="8c67521b36c80cf4" providerId="LiveId" clId="{D1C3ECD5-740D-4D53-BB03-2E013D77CDC6}" dt="2024-11-04T13:16:57.439" v="300"/>
          <ac:picMkLst>
            <pc:docMk/>
            <pc:sldMk cId="1067760155" sldId="406"/>
            <ac:picMk id="34" creationId="{C2CA731B-215F-D799-1FF4-8B0D99413980}"/>
          </ac:picMkLst>
        </pc:picChg>
        <pc:picChg chg="mod">
          <ac:chgData name="quyen nai" userId="8c67521b36c80cf4" providerId="LiveId" clId="{D1C3ECD5-740D-4D53-BB03-2E013D77CDC6}" dt="2024-11-04T13:16:57.439" v="300"/>
          <ac:picMkLst>
            <pc:docMk/>
            <pc:sldMk cId="1067760155" sldId="406"/>
            <ac:picMk id="37" creationId="{4C86F428-974C-2686-6D6A-A1CED981069B}"/>
          </ac:picMkLst>
        </pc:picChg>
        <pc:picChg chg="mod">
          <ac:chgData name="quyen nai" userId="8c67521b36c80cf4" providerId="LiveId" clId="{D1C3ECD5-740D-4D53-BB03-2E013D77CDC6}" dt="2024-11-04T13:16:57.439" v="300"/>
          <ac:picMkLst>
            <pc:docMk/>
            <pc:sldMk cId="1067760155" sldId="406"/>
            <ac:picMk id="40" creationId="{9E03A4CA-3BFF-378A-E82B-3F7C79452C61}"/>
          </ac:picMkLst>
        </pc:picChg>
        <pc:picChg chg="mod">
          <ac:chgData name="quyen nai" userId="8c67521b36c80cf4" providerId="LiveId" clId="{D1C3ECD5-740D-4D53-BB03-2E013D77CDC6}" dt="2024-11-04T13:16:57.439" v="300"/>
          <ac:picMkLst>
            <pc:docMk/>
            <pc:sldMk cId="1067760155" sldId="406"/>
            <ac:picMk id="43" creationId="{4ABCC914-4351-A156-3E42-57E1613BBFE6}"/>
          </ac:picMkLst>
        </pc:picChg>
        <pc:picChg chg="add mod">
          <ac:chgData name="quyen nai" userId="8c67521b36c80cf4" providerId="LiveId" clId="{D1C3ECD5-740D-4D53-BB03-2E013D77CDC6}" dt="2024-11-04T13:16:57.439" v="300"/>
          <ac:picMkLst>
            <pc:docMk/>
            <pc:sldMk cId="1067760155" sldId="406"/>
            <ac:picMk id="45" creationId="{285178EB-BA24-28B9-A1A5-6373DFF1CDDB}"/>
          </ac:picMkLst>
        </pc:picChg>
      </pc:sldChg>
      <pc:sldChg chg="del">
        <pc:chgData name="quyen nai" userId="8c67521b36c80cf4" providerId="LiveId" clId="{D1C3ECD5-740D-4D53-BB03-2E013D77CDC6}" dt="2024-11-04T13:08:49.108" v="291" actId="47"/>
        <pc:sldMkLst>
          <pc:docMk/>
          <pc:sldMk cId="3960826509" sldId="408"/>
        </pc:sldMkLst>
      </pc:sldChg>
      <pc:sldChg chg="modSp mod">
        <pc:chgData name="quyen nai" userId="8c67521b36c80cf4" providerId="LiveId" clId="{D1C3ECD5-740D-4D53-BB03-2E013D77CDC6}" dt="2024-11-05T13:31:08.043" v="332" actId="1076"/>
        <pc:sldMkLst>
          <pc:docMk/>
          <pc:sldMk cId="1357676945" sldId="411"/>
        </pc:sldMkLst>
        <pc:grpChg chg="mod">
          <ac:chgData name="quyen nai" userId="8c67521b36c80cf4" providerId="LiveId" clId="{D1C3ECD5-740D-4D53-BB03-2E013D77CDC6}" dt="2024-11-05T13:31:08.043" v="332" actId="1076"/>
          <ac:grpSpMkLst>
            <pc:docMk/>
            <pc:sldMk cId="1357676945" sldId="411"/>
            <ac:grpSpMk id="41987" creationId="{02A4B194-A8FF-A37A-857C-BCC7D461B796}"/>
          </ac:grpSpMkLst>
        </pc:grpChg>
      </pc:sldChg>
      <pc:sldChg chg="addSp delSp modSp add del mod ord">
        <pc:chgData name="quyen nai" userId="8c67521b36c80cf4" providerId="LiveId" clId="{D1C3ECD5-740D-4D53-BB03-2E013D77CDC6}" dt="2024-11-04T13:26:40.362" v="331"/>
        <pc:sldMkLst>
          <pc:docMk/>
          <pc:sldMk cId="2877794794" sldId="413"/>
        </pc:sldMkLst>
        <pc:spChg chg="add mod">
          <ac:chgData name="quyen nai" userId="8c67521b36c80cf4" providerId="LiveId" clId="{D1C3ECD5-740D-4D53-BB03-2E013D77CDC6}" dt="2024-11-04T12:12:06.286" v="3" actId="14100"/>
          <ac:spMkLst>
            <pc:docMk/>
            <pc:sldMk cId="2877794794" sldId="413"/>
            <ac:spMk id="2" creationId="{B02D45CE-6730-A2D3-A7C7-F897CC153E5C}"/>
          </ac:spMkLst>
        </pc:spChg>
        <pc:spChg chg="add mod">
          <ac:chgData name="quyen nai" userId="8c67521b36c80cf4" providerId="LiveId" clId="{D1C3ECD5-740D-4D53-BB03-2E013D77CDC6}" dt="2024-11-04T12:12:39.019" v="10" actId="14100"/>
          <ac:spMkLst>
            <pc:docMk/>
            <pc:sldMk cId="2877794794" sldId="413"/>
            <ac:spMk id="4" creationId="{412A120E-2374-3A49-5E74-7BDDF1FC9DCE}"/>
          </ac:spMkLst>
        </pc:spChg>
        <pc:spChg chg="add mod">
          <ac:chgData name="quyen nai" userId="8c67521b36c80cf4" providerId="LiveId" clId="{D1C3ECD5-740D-4D53-BB03-2E013D77CDC6}" dt="2024-11-04T12:12:48.041" v="13" actId="14100"/>
          <ac:spMkLst>
            <pc:docMk/>
            <pc:sldMk cId="2877794794" sldId="413"/>
            <ac:spMk id="5" creationId="{F177AED8-6BC9-686A-8F41-50EA883B33BE}"/>
          </ac:spMkLst>
        </pc:spChg>
        <pc:spChg chg="add del mod">
          <ac:chgData name="quyen nai" userId="8c67521b36c80cf4" providerId="LiveId" clId="{D1C3ECD5-740D-4D53-BB03-2E013D77CDC6}" dt="2024-11-04T12:13:24.461" v="21"/>
          <ac:spMkLst>
            <pc:docMk/>
            <pc:sldMk cId="2877794794" sldId="413"/>
            <ac:spMk id="6" creationId="{35091744-CFA4-DC17-2526-FD12A079101A}"/>
          </ac:spMkLst>
        </pc:spChg>
        <pc:spChg chg="add del mod">
          <ac:chgData name="quyen nai" userId="8c67521b36c80cf4" providerId="LiveId" clId="{D1C3ECD5-740D-4D53-BB03-2E013D77CDC6}" dt="2024-11-04T12:13:24.430" v="19" actId="478"/>
          <ac:spMkLst>
            <pc:docMk/>
            <pc:sldMk cId="2877794794" sldId="413"/>
            <ac:spMk id="7" creationId="{96441832-9F91-B1A0-7DD0-A7DD11B8F401}"/>
          </ac:spMkLst>
        </pc:spChg>
        <pc:spChg chg="add del">
          <ac:chgData name="quyen nai" userId="8c67521b36c80cf4" providerId="LiveId" clId="{D1C3ECD5-740D-4D53-BB03-2E013D77CDC6}" dt="2024-11-04T12:13:24.430" v="19" actId="478"/>
          <ac:spMkLst>
            <pc:docMk/>
            <pc:sldMk cId="2877794794" sldId="413"/>
            <ac:spMk id="8" creationId="{92A8EBE4-95B5-27F1-1727-C95646E0DB56}"/>
          </ac:spMkLst>
        </pc:spChg>
        <pc:spChg chg="add del mod">
          <ac:chgData name="quyen nai" userId="8c67521b36c80cf4" providerId="LiveId" clId="{D1C3ECD5-740D-4D53-BB03-2E013D77CDC6}" dt="2024-11-04T12:14:06.314" v="33" actId="1076"/>
          <ac:spMkLst>
            <pc:docMk/>
            <pc:sldMk cId="2877794794" sldId="413"/>
            <ac:spMk id="9" creationId="{3056CA8B-768B-76BB-7E64-578D6D1D2AE9}"/>
          </ac:spMkLst>
        </pc:spChg>
        <pc:spChg chg="add mod">
          <ac:chgData name="quyen nai" userId="8c67521b36c80cf4" providerId="LiveId" clId="{D1C3ECD5-740D-4D53-BB03-2E013D77CDC6}" dt="2024-11-04T12:14:03.514" v="31" actId="14100"/>
          <ac:spMkLst>
            <pc:docMk/>
            <pc:sldMk cId="2877794794" sldId="413"/>
            <ac:spMk id="10" creationId="{74C8ECF4-76BD-E72C-D6B6-6B9C7E7A4C04}"/>
          </ac:spMkLst>
        </pc:spChg>
        <pc:spChg chg="add mod">
          <ac:chgData name="quyen nai" userId="8c67521b36c80cf4" providerId="LiveId" clId="{D1C3ECD5-740D-4D53-BB03-2E013D77CDC6}" dt="2024-11-04T12:17:51.932" v="201" actId="20577"/>
          <ac:spMkLst>
            <pc:docMk/>
            <pc:sldMk cId="2877794794" sldId="413"/>
            <ac:spMk id="11" creationId="{CF06D412-502C-6339-ECFB-3421A4343DC8}"/>
          </ac:spMkLst>
        </pc:spChg>
        <pc:spChg chg="add mod">
          <ac:chgData name="quyen nai" userId="8c67521b36c80cf4" providerId="LiveId" clId="{D1C3ECD5-740D-4D53-BB03-2E013D77CDC6}" dt="2024-11-04T12:16:59.335" v="193" actId="14100"/>
          <ac:spMkLst>
            <pc:docMk/>
            <pc:sldMk cId="2877794794" sldId="413"/>
            <ac:spMk id="12" creationId="{96ECCF24-633A-83F6-B9A0-D327EF15CAF4}"/>
          </ac:spMkLst>
        </pc:spChg>
        <pc:spChg chg="add mod">
          <ac:chgData name="quyen nai" userId="8c67521b36c80cf4" providerId="LiveId" clId="{D1C3ECD5-740D-4D53-BB03-2E013D77CDC6}" dt="2024-11-04T12:17:02.214" v="194"/>
          <ac:spMkLst>
            <pc:docMk/>
            <pc:sldMk cId="2877794794" sldId="413"/>
            <ac:spMk id="13" creationId="{D8AB06F8-40D2-0B7D-E529-58CDFA476FDE}"/>
          </ac:spMkLst>
        </pc:spChg>
        <pc:picChg chg="add del mod">
          <ac:chgData name="quyen nai" userId="8c67521b36c80cf4" providerId="LiveId" clId="{D1C3ECD5-740D-4D53-BB03-2E013D77CDC6}" dt="2024-11-04T12:16:59.335" v="193" actId="14100"/>
          <ac:picMkLst>
            <pc:docMk/>
            <pc:sldMk cId="2877794794" sldId="413"/>
            <ac:picMk id="3" creationId="{E61DA37A-7C53-D290-18CB-9BAF4D9AD484}"/>
          </ac:picMkLst>
        </pc:picChg>
        <pc:picChg chg="add mod">
          <ac:chgData name="quyen nai" userId="8c67521b36c80cf4" providerId="LiveId" clId="{D1C3ECD5-740D-4D53-BB03-2E013D77CDC6}" dt="2024-11-04T12:17:17.757" v="196" actId="1076"/>
          <ac:picMkLst>
            <pc:docMk/>
            <pc:sldMk cId="2877794794" sldId="413"/>
            <ac:picMk id="14" creationId="{E0F2A069-CECA-8D65-8FB8-CE9DBC2B8F75}"/>
          </ac:picMkLst>
        </pc:picChg>
        <pc:picChg chg="add mod">
          <ac:chgData name="quyen nai" userId="8c67521b36c80cf4" providerId="LiveId" clId="{D1C3ECD5-740D-4D53-BB03-2E013D77CDC6}" dt="2024-11-04T12:17:48.229" v="200" actId="1076"/>
          <ac:picMkLst>
            <pc:docMk/>
            <pc:sldMk cId="2877794794" sldId="413"/>
            <ac:picMk id="15" creationId="{1772BA52-84AA-41B0-09E2-F95A41623486}"/>
          </ac:picMkLst>
        </pc:picChg>
      </pc:sldChg>
      <pc:sldChg chg="addSp delSp modSp new mod modAnim">
        <pc:chgData name="quyen nai" userId="8c67521b36c80cf4" providerId="LiveId" clId="{D1C3ECD5-740D-4D53-BB03-2E013D77CDC6}" dt="2024-11-04T13:16:41.168" v="298" actId="478"/>
        <pc:sldMkLst>
          <pc:docMk/>
          <pc:sldMk cId="2759649706" sldId="414"/>
        </pc:sldMkLst>
        <pc:spChg chg="del">
          <ac:chgData name="quyen nai" userId="8c67521b36c80cf4" providerId="LiveId" clId="{D1C3ECD5-740D-4D53-BB03-2E013D77CDC6}" dt="2024-11-04T13:16:36.518" v="297" actId="478"/>
          <ac:spMkLst>
            <pc:docMk/>
            <pc:sldMk cId="2759649706" sldId="414"/>
            <ac:spMk id="2" creationId="{9661822B-5AC5-C6CF-127A-E0AD799FDD71}"/>
          </ac:spMkLst>
        </pc:spChg>
        <pc:spChg chg="del">
          <ac:chgData name="quyen nai" userId="8c67521b36c80cf4" providerId="LiveId" clId="{D1C3ECD5-740D-4D53-BB03-2E013D77CDC6}" dt="2024-11-04T13:16:41.168" v="298" actId="478"/>
          <ac:spMkLst>
            <pc:docMk/>
            <pc:sldMk cId="2759649706" sldId="414"/>
            <ac:spMk id="3" creationId="{7F73E764-4C75-95AE-530A-95A3D0B053FF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5" creationId="{3F5E59D3-B651-5D2C-645D-ACD2E0D43BE7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6" creationId="{35399712-C661-AB96-C897-40009070710C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8" creationId="{3C5914A7-9328-B5B8-22A1-70ACE20C8895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9" creationId="{096051AB-4E57-0D31-831D-AC990CF11335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11" creationId="{C040F365-8189-3F3D-5CB2-C5CC5623662D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12" creationId="{B4DFA614-FB64-39B0-D41D-1D720E099847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14" creationId="{FAF6CB61-8DFA-40F4-92ED-28BB3C107B94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15" creationId="{66F45923-AEF8-5EFE-44EE-9DF7EB9C5CEC}"/>
          </ac:spMkLst>
        </pc:spChg>
        <pc:spChg chg="add 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16" creationId="{16FBA6E7-3125-163F-004A-201403CD4011}"/>
          </ac:spMkLst>
        </pc:spChg>
        <pc:spChg chg="add 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17" creationId="{C4A25497-12FC-1072-85CE-BE432F73A2B9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19" creationId="{35D576C7-802B-CDB2-2FB4-00FBAD0781E3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22" creationId="{909848A9-5CEA-CFF8-77F6-EFC2FFC20C3E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25" creationId="{434D0E24-8322-4053-2457-4081C6D980B3}"/>
          </ac:spMkLst>
        </pc:spChg>
        <pc:spChg chg="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28" creationId="{73C30B3B-68C7-99CA-7FBA-F070B85E92CA}"/>
          </ac:spMkLst>
        </pc:spChg>
        <pc:spChg chg="add 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30" creationId="{711D9708-0804-374F-CFB3-C14B4B253469}"/>
          </ac:spMkLst>
        </pc:spChg>
        <pc:spChg chg="add 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31" creationId="{7C94DD78-2353-93BA-83F2-816506EE6D91}"/>
          </ac:spMkLst>
        </pc:spChg>
        <pc:spChg chg="add mod">
          <ac:chgData name="quyen nai" userId="8c67521b36c80cf4" providerId="LiveId" clId="{D1C3ECD5-740D-4D53-BB03-2E013D77CDC6}" dt="2024-11-04T13:16:32.708" v="296"/>
          <ac:spMkLst>
            <pc:docMk/>
            <pc:sldMk cId="2759649706" sldId="414"/>
            <ac:spMk id="32" creationId="{4FA89747-A7C6-E1F1-FD69-442B16971CB4}"/>
          </ac:spMkLst>
        </pc:s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4" creationId="{9F6993DF-C1F2-811A-58F0-F8C6ED80C0F6}"/>
          </ac:grpSpMkLst>
        </pc:gr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7" creationId="{9BFA6BD9-4485-01B4-3D94-B23D3A501BB4}"/>
          </ac:grpSpMkLst>
        </pc:gr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10" creationId="{865F9390-01AF-0CA9-2D3A-D15A10C47D60}"/>
          </ac:grpSpMkLst>
        </pc:gr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13" creationId="{1B0D9502-58CC-F96F-0B4B-3A69AE0DB5B8}"/>
          </ac:grpSpMkLst>
        </pc:gr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18" creationId="{BF2730ED-8080-1C58-DA81-6F0A9C35CFF2}"/>
          </ac:grpSpMkLst>
        </pc:gr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21" creationId="{84E8893E-BEDB-F853-D2DF-4D41C7E77DD9}"/>
          </ac:grpSpMkLst>
        </pc:gr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24" creationId="{1767177B-BBFB-E895-6301-B6D4194FDD0F}"/>
          </ac:grpSpMkLst>
        </pc:grpChg>
        <pc:grpChg chg="add mod">
          <ac:chgData name="quyen nai" userId="8c67521b36c80cf4" providerId="LiveId" clId="{D1C3ECD5-740D-4D53-BB03-2E013D77CDC6}" dt="2024-11-04T13:16:32.708" v="296"/>
          <ac:grpSpMkLst>
            <pc:docMk/>
            <pc:sldMk cId="2759649706" sldId="414"/>
            <ac:grpSpMk id="27" creationId="{32B8914B-7B99-2E99-F3AC-139BBD1C7AB3}"/>
          </ac:grpSpMkLst>
        </pc:grpChg>
        <pc:picChg chg="mod">
          <ac:chgData name="quyen nai" userId="8c67521b36c80cf4" providerId="LiveId" clId="{D1C3ECD5-740D-4D53-BB03-2E013D77CDC6}" dt="2024-11-04T13:16:32.708" v="296"/>
          <ac:picMkLst>
            <pc:docMk/>
            <pc:sldMk cId="2759649706" sldId="414"/>
            <ac:picMk id="20" creationId="{E72ADD87-24D8-FB5C-DFD4-CB7951F9674F}"/>
          </ac:picMkLst>
        </pc:picChg>
        <pc:picChg chg="mod">
          <ac:chgData name="quyen nai" userId="8c67521b36c80cf4" providerId="LiveId" clId="{D1C3ECD5-740D-4D53-BB03-2E013D77CDC6}" dt="2024-11-04T13:16:32.708" v="296"/>
          <ac:picMkLst>
            <pc:docMk/>
            <pc:sldMk cId="2759649706" sldId="414"/>
            <ac:picMk id="23" creationId="{5202C0A1-DB4C-E18B-1D4E-FE4FCB67987B}"/>
          </ac:picMkLst>
        </pc:picChg>
        <pc:picChg chg="mod">
          <ac:chgData name="quyen nai" userId="8c67521b36c80cf4" providerId="LiveId" clId="{D1C3ECD5-740D-4D53-BB03-2E013D77CDC6}" dt="2024-11-04T13:16:32.708" v="296"/>
          <ac:picMkLst>
            <pc:docMk/>
            <pc:sldMk cId="2759649706" sldId="414"/>
            <ac:picMk id="26" creationId="{C59F3B52-BDD9-FCE3-878B-2B9BEB8C2740}"/>
          </ac:picMkLst>
        </pc:picChg>
        <pc:picChg chg="mod">
          <ac:chgData name="quyen nai" userId="8c67521b36c80cf4" providerId="LiveId" clId="{D1C3ECD5-740D-4D53-BB03-2E013D77CDC6}" dt="2024-11-04T13:16:32.708" v="296"/>
          <ac:picMkLst>
            <pc:docMk/>
            <pc:sldMk cId="2759649706" sldId="414"/>
            <ac:picMk id="29" creationId="{03F8016E-88C7-16C3-19A6-7C1E2A839496}"/>
          </ac:picMkLst>
        </pc:picChg>
        <pc:picChg chg="add mod">
          <ac:chgData name="quyen nai" userId="8c67521b36c80cf4" providerId="LiveId" clId="{D1C3ECD5-740D-4D53-BB03-2E013D77CDC6}" dt="2024-11-04T13:16:32.708" v="296"/>
          <ac:picMkLst>
            <pc:docMk/>
            <pc:sldMk cId="2759649706" sldId="414"/>
            <ac:picMk id="33" creationId="{0A1C9165-27F6-3E56-F52E-6C77A2880914}"/>
          </ac:picMkLst>
        </pc:picChg>
      </pc:sldChg>
      <pc:sldChg chg="addSp delSp modSp new mod modAnim">
        <pc:chgData name="quyen nai" userId="8c67521b36c80cf4" providerId="LiveId" clId="{D1C3ECD5-740D-4D53-BB03-2E013D77CDC6}" dt="2024-11-04T13:17:22.358" v="306" actId="478"/>
        <pc:sldMkLst>
          <pc:docMk/>
          <pc:sldMk cId="3811451975" sldId="415"/>
        </pc:sldMkLst>
        <pc:spChg chg="del">
          <ac:chgData name="quyen nai" userId="8c67521b36c80cf4" providerId="LiveId" clId="{D1C3ECD5-740D-4D53-BB03-2E013D77CDC6}" dt="2024-11-04T13:17:16.431" v="304" actId="478"/>
          <ac:spMkLst>
            <pc:docMk/>
            <pc:sldMk cId="3811451975" sldId="415"/>
            <ac:spMk id="2" creationId="{FF597CA5-76E6-EBD2-F520-3D648E39A196}"/>
          </ac:spMkLst>
        </pc:spChg>
        <pc:spChg chg="del mod">
          <ac:chgData name="quyen nai" userId="8c67521b36c80cf4" providerId="LiveId" clId="{D1C3ECD5-740D-4D53-BB03-2E013D77CDC6}" dt="2024-11-04T13:17:22.358" v="306" actId="478"/>
          <ac:spMkLst>
            <pc:docMk/>
            <pc:sldMk cId="3811451975" sldId="415"/>
            <ac:spMk id="3" creationId="{1292231E-D4A7-99EA-6B97-7DE0A3FF4093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5" creationId="{9529135F-932E-9907-80E7-3B4321BA53AD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6" creationId="{F8DD75AE-172A-BF5B-1902-BE518F8F7BC5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8" creationId="{319C9A41-2971-3D8E-142F-E346E3137EB0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9" creationId="{8DB05450-1533-1A1D-399D-FEED9A6A8A51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1" creationId="{F88C026F-165B-B1F5-3995-C0B5447C2270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2" creationId="{69B9C80F-3ABD-6A96-F17D-C792A4A269B3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4" creationId="{C3A00D44-D9AD-AF5C-BB0D-22CCF9B7B6EC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5" creationId="{0ED0864B-D6AB-E2F0-ED0D-FDCDE9A14A77}"/>
          </ac:spMkLst>
        </pc:spChg>
        <pc:spChg chg="add 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6" creationId="{741B18B7-14C7-9857-DDFD-F4F8B91054D9}"/>
          </ac:spMkLst>
        </pc:spChg>
        <pc:spChg chg="add 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7" creationId="{A08306CD-83FF-7262-C180-BDBEFEBCDF1B}"/>
          </ac:spMkLst>
        </pc:spChg>
        <pc:spChg chg="add 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8" creationId="{4A3DD640-C501-6043-E291-D9CB4FC96B1E}"/>
          </ac:spMkLst>
        </pc:spChg>
        <pc:spChg chg="add 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19" creationId="{2BC93739-F43E-6101-3185-CC77E5CD822A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21" creationId="{3D0733EA-6CD3-C776-D1E4-5026B254A0E7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24" creationId="{82FE731D-330B-B6A9-F7F1-DEBEA204B7B3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27" creationId="{2A2F7890-AEEF-6835-CBF1-875869D115AB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30" creationId="{A47B5E51-ED7B-0F65-C0FD-DE1F1AE5F070}"/>
          </ac:spMkLst>
        </pc:spChg>
        <pc:spChg chg="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33" creationId="{B03781C4-FC64-5D98-1400-BB5A41E646F1}"/>
          </ac:spMkLst>
        </pc:spChg>
        <pc:spChg chg="add 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35" creationId="{ECC62AE3-3621-C43E-8CC2-B4D0ED6EA06D}"/>
          </ac:spMkLst>
        </pc:spChg>
        <pc:spChg chg="add mod">
          <ac:chgData name="quyen nai" userId="8c67521b36c80cf4" providerId="LiveId" clId="{D1C3ECD5-740D-4D53-BB03-2E013D77CDC6}" dt="2024-11-04T13:17:12.333" v="303"/>
          <ac:spMkLst>
            <pc:docMk/>
            <pc:sldMk cId="3811451975" sldId="415"/>
            <ac:spMk id="37" creationId="{F06DB394-1A8D-2D20-6D86-A904998DEB03}"/>
          </ac:spMkLst>
        </pc:s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4" creationId="{F5EBAB4D-CF36-BA19-6B60-0123DC20A053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7" creationId="{A9642379-3BC4-DE59-A199-31BFB7EC0B25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10" creationId="{FEA0A0FC-1AD7-766F-220B-84A4957E6062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13" creationId="{19EF894A-1F68-8302-DF66-302FC2463DDC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20" creationId="{1B358F07-7139-7A69-CC3A-BA1880D43698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23" creationId="{46808DE8-2AEF-6FF3-2DB7-497959321DF5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26" creationId="{408B1D23-34D0-7FE5-4580-E3B89F39529A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29" creationId="{7E8DF2AC-BDAC-EDF9-EC39-D84D3308EBA3}"/>
          </ac:grpSpMkLst>
        </pc:grpChg>
        <pc:grpChg chg="add mod">
          <ac:chgData name="quyen nai" userId="8c67521b36c80cf4" providerId="LiveId" clId="{D1C3ECD5-740D-4D53-BB03-2E013D77CDC6}" dt="2024-11-04T13:17:12.333" v="303"/>
          <ac:grpSpMkLst>
            <pc:docMk/>
            <pc:sldMk cId="3811451975" sldId="415"/>
            <ac:grpSpMk id="32" creationId="{B7F80BE9-1895-F08F-E8D5-2ADA68676B59}"/>
          </ac:grpSpMkLst>
        </pc:grpChg>
        <pc:picChg chg="mod">
          <ac:chgData name="quyen nai" userId="8c67521b36c80cf4" providerId="LiveId" clId="{D1C3ECD5-740D-4D53-BB03-2E013D77CDC6}" dt="2024-11-04T13:17:12.333" v="303"/>
          <ac:picMkLst>
            <pc:docMk/>
            <pc:sldMk cId="3811451975" sldId="415"/>
            <ac:picMk id="22" creationId="{B3B7F8E1-CA0B-9C8F-4EB2-94285DFEB757}"/>
          </ac:picMkLst>
        </pc:picChg>
        <pc:picChg chg="mod">
          <ac:chgData name="quyen nai" userId="8c67521b36c80cf4" providerId="LiveId" clId="{D1C3ECD5-740D-4D53-BB03-2E013D77CDC6}" dt="2024-11-04T13:17:12.333" v="303"/>
          <ac:picMkLst>
            <pc:docMk/>
            <pc:sldMk cId="3811451975" sldId="415"/>
            <ac:picMk id="25" creationId="{5ECAF471-022A-BCD1-3034-A32D9010DC7B}"/>
          </ac:picMkLst>
        </pc:picChg>
        <pc:picChg chg="mod">
          <ac:chgData name="quyen nai" userId="8c67521b36c80cf4" providerId="LiveId" clId="{D1C3ECD5-740D-4D53-BB03-2E013D77CDC6}" dt="2024-11-04T13:17:12.333" v="303"/>
          <ac:picMkLst>
            <pc:docMk/>
            <pc:sldMk cId="3811451975" sldId="415"/>
            <ac:picMk id="28" creationId="{9618BBF8-D901-4FB8-0397-3B26D80363BB}"/>
          </ac:picMkLst>
        </pc:picChg>
        <pc:picChg chg="mod">
          <ac:chgData name="quyen nai" userId="8c67521b36c80cf4" providerId="LiveId" clId="{D1C3ECD5-740D-4D53-BB03-2E013D77CDC6}" dt="2024-11-04T13:17:12.333" v="303"/>
          <ac:picMkLst>
            <pc:docMk/>
            <pc:sldMk cId="3811451975" sldId="415"/>
            <ac:picMk id="31" creationId="{1A9C0E93-3C21-C3F8-9072-4119AB6488C8}"/>
          </ac:picMkLst>
        </pc:picChg>
        <pc:picChg chg="mod">
          <ac:chgData name="quyen nai" userId="8c67521b36c80cf4" providerId="LiveId" clId="{D1C3ECD5-740D-4D53-BB03-2E013D77CDC6}" dt="2024-11-04T13:17:12.333" v="303"/>
          <ac:picMkLst>
            <pc:docMk/>
            <pc:sldMk cId="3811451975" sldId="415"/>
            <ac:picMk id="34" creationId="{75965163-A3A5-BC31-C1BC-0FFF7D978BCE}"/>
          </ac:picMkLst>
        </pc:picChg>
        <pc:picChg chg="add mod">
          <ac:chgData name="quyen nai" userId="8c67521b36c80cf4" providerId="LiveId" clId="{D1C3ECD5-740D-4D53-BB03-2E013D77CDC6}" dt="2024-11-04T13:17:12.333" v="303"/>
          <ac:picMkLst>
            <pc:docMk/>
            <pc:sldMk cId="3811451975" sldId="415"/>
            <ac:picMk id="36" creationId="{094BE060-56C8-EB00-BB4E-31A0BAB69791}"/>
          </ac:picMkLst>
        </pc:picChg>
      </pc:sldChg>
      <pc:sldChg chg="addSp modSp new modAnim">
        <pc:chgData name="quyen nai" userId="8c67521b36c80cf4" providerId="LiveId" clId="{D1C3ECD5-740D-4D53-BB03-2E013D77CDC6}" dt="2024-11-04T13:17:37.288" v="309"/>
        <pc:sldMkLst>
          <pc:docMk/>
          <pc:sldMk cId="500422484" sldId="416"/>
        </pc:sldMkLst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3" creationId="{BF899199-F1CD-C153-7F71-AC867EE10D9A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4" creationId="{063893A7-7C79-3772-735A-3000A90CB094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6" creationId="{D01BE9C0-330E-02E4-19E7-F06586BE9E89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7" creationId="{66111181-D6A0-2D90-ADA2-8B9B98CC267F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9" creationId="{276515DD-F46D-40C3-8E40-497BF638C17B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0" creationId="{87BE8515-3E6C-509F-B5DF-B576DC11DFDE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2" creationId="{21D9494D-95C5-64F1-8B74-1A02099FCDD6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3" creationId="{41DA2BD2-4442-E2CC-A2A0-D85E7CDDC00F}"/>
          </ac:spMkLst>
        </pc:spChg>
        <pc:spChg chg="add 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4" creationId="{FE08BF09-EBE2-B4D4-F23B-38DA1442010B}"/>
          </ac:spMkLst>
        </pc:spChg>
        <pc:spChg chg="add 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5" creationId="{9173AF49-0901-E046-2385-F25C4F64508E}"/>
          </ac:spMkLst>
        </pc:spChg>
        <pc:spChg chg="add 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6" creationId="{49A6D4FB-BFA7-B626-DD61-AD2019EE9FDF}"/>
          </ac:spMkLst>
        </pc:spChg>
        <pc:spChg chg="add 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7" creationId="{28933B9E-DB26-3569-97A9-F608D94B33B9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19" creationId="{3E2DF721-2C77-F392-A8C4-F613EDE42A4D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22" creationId="{9052147C-6B97-2F0D-4A24-E63511EA2BC0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25" creationId="{82E86EBA-78D6-874D-BF7E-2420B2B10392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28" creationId="{A310990F-CAB1-243D-0A45-41D13CC263E2}"/>
          </ac:spMkLst>
        </pc:spChg>
        <pc:spChg chg="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31" creationId="{504EC563-8433-82E4-5731-DFAABE8097B9}"/>
          </ac:spMkLst>
        </pc:spChg>
        <pc:spChg chg="add 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33" creationId="{F0A1848F-F0E7-228B-0561-513A7A3057CF}"/>
          </ac:spMkLst>
        </pc:spChg>
        <pc:spChg chg="add mod">
          <ac:chgData name="quyen nai" userId="8c67521b36c80cf4" providerId="LiveId" clId="{D1C3ECD5-740D-4D53-BB03-2E013D77CDC6}" dt="2024-11-04T13:17:37.288" v="309"/>
          <ac:spMkLst>
            <pc:docMk/>
            <pc:sldMk cId="500422484" sldId="416"/>
            <ac:spMk id="35" creationId="{BB6CF2AA-E037-5051-6DA9-906B5FB7D538}"/>
          </ac:spMkLst>
        </pc:s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2" creationId="{141B1A8C-C5A5-7FF9-5EC7-84EEFBE54DF9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5" creationId="{81E710F9-9949-8289-37D7-069114E837BC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8" creationId="{1ADA9F32-8427-417B-1294-3BA73A99F0D7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11" creationId="{CB2183C6-20D5-99C3-29B2-B8E5BA8F72B1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18" creationId="{82731A5B-9F99-9E07-55EA-6F5503B1B10F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21" creationId="{DA1B38FB-061A-7940-B230-A6D71AA94978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24" creationId="{401DB6B3-5030-7F2E-DC4A-79144CB88DFC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27" creationId="{F9E68762-DBFE-5243-5E62-ADFD652BBA95}"/>
          </ac:grpSpMkLst>
        </pc:grpChg>
        <pc:grpChg chg="add mod">
          <ac:chgData name="quyen nai" userId="8c67521b36c80cf4" providerId="LiveId" clId="{D1C3ECD5-740D-4D53-BB03-2E013D77CDC6}" dt="2024-11-04T13:17:37.288" v="309"/>
          <ac:grpSpMkLst>
            <pc:docMk/>
            <pc:sldMk cId="500422484" sldId="416"/>
            <ac:grpSpMk id="30" creationId="{21682AF0-7D5C-E619-A3FD-44322117AD7F}"/>
          </ac:grpSpMkLst>
        </pc:grpChg>
        <pc:picChg chg="mod">
          <ac:chgData name="quyen nai" userId="8c67521b36c80cf4" providerId="LiveId" clId="{D1C3ECD5-740D-4D53-BB03-2E013D77CDC6}" dt="2024-11-04T13:17:37.288" v="309"/>
          <ac:picMkLst>
            <pc:docMk/>
            <pc:sldMk cId="500422484" sldId="416"/>
            <ac:picMk id="20" creationId="{666BADF6-7532-1128-94E2-D858D066E9BC}"/>
          </ac:picMkLst>
        </pc:picChg>
        <pc:picChg chg="mod">
          <ac:chgData name="quyen nai" userId="8c67521b36c80cf4" providerId="LiveId" clId="{D1C3ECD5-740D-4D53-BB03-2E013D77CDC6}" dt="2024-11-04T13:17:37.288" v="309"/>
          <ac:picMkLst>
            <pc:docMk/>
            <pc:sldMk cId="500422484" sldId="416"/>
            <ac:picMk id="23" creationId="{CCE1536A-5879-B6D1-116B-C5066406AC6A}"/>
          </ac:picMkLst>
        </pc:picChg>
        <pc:picChg chg="mod">
          <ac:chgData name="quyen nai" userId="8c67521b36c80cf4" providerId="LiveId" clId="{D1C3ECD5-740D-4D53-BB03-2E013D77CDC6}" dt="2024-11-04T13:17:37.288" v="309"/>
          <ac:picMkLst>
            <pc:docMk/>
            <pc:sldMk cId="500422484" sldId="416"/>
            <ac:picMk id="26" creationId="{5FCA1869-9A60-62E4-4089-86B4904A5802}"/>
          </ac:picMkLst>
        </pc:picChg>
        <pc:picChg chg="mod">
          <ac:chgData name="quyen nai" userId="8c67521b36c80cf4" providerId="LiveId" clId="{D1C3ECD5-740D-4D53-BB03-2E013D77CDC6}" dt="2024-11-04T13:17:37.288" v="309"/>
          <ac:picMkLst>
            <pc:docMk/>
            <pc:sldMk cId="500422484" sldId="416"/>
            <ac:picMk id="29" creationId="{0BB48927-55D4-08CB-6F36-2980293049F8}"/>
          </ac:picMkLst>
        </pc:picChg>
        <pc:picChg chg="mod">
          <ac:chgData name="quyen nai" userId="8c67521b36c80cf4" providerId="LiveId" clId="{D1C3ECD5-740D-4D53-BB03-2E013D77CDC6}" dt="2024-11-04T13:17:37.288" v="309"/>
          <ac:picMkLst>
            <pc:docMk/>
            <pc:sldMk cId="500422484" sldId="416"/>
            <ac:picMk id="32" creationId="{4DE36317-DDA5-75CA-5E3F-1A0912D58C07}"/>
          </ac:picMkLst>
        </pc:picChg>
        <pc:picChg chg="add mod">
          <ac:chgData name="quyen nai" userId="8c67521b36c80cf4" providerId="LiveId" clId="{D1C3ECD5-740D-4D53-BB03-2E013D77CDC6}" dt="2024-11-04T13:17:37.288" v="309"/>
          <ac:picMkLst>
            <pc:docMk/>
            <pc:sldMk cId="500422484" sldId="416"/>
            <ac:picMk id="34" creationId="{F164D8AC-28B4-09DF-DDEA-F5EB22490125}"/>
          </ac:picMkLst>
        </pc:picChg>
      </pc:sldChg>
      <pc:sldChg chg="addSp delSp modSp new mod modAnim">
        <pc:chgData name="quyen nai" userId="8c67521b36c80cf4" providerId="LiveId" clId="{D1C3ECD5-740D-4D53-BB03-2E013D77CDC6}" dt="2024-11-04T13:18:35.468" v="314" actId="478"/>
        <pc:sldMkLst>
          <pc:docMk/>
          <pc:sldMk cId="3594563709" sldId="417"/>
        </pc:sldMkLst>
        <pc:spChg chg="del">
          <ac:chgData name="quyen nai" userId="8c67521b36c80cf4" providerId="LiveId" clId="{D1C3ECD5-740D-4D53-BB03-2E013D77CDC6}" dt="2024-11-04T13:18:32.088" v="313" actId="478"/>
          <ac:spMkLst>
            <pc:docMk/>
            <pc:sldMk cId="3594563709" sldId="417"/>
            <ac:spMk id="2" creationId="{9A481AB3-2653-D9EC-F5C6-369A3FA63803}"/>
          </ac:spMkLst>
        </pc:spChg>
        <pc:spChg chg="del">
          <ac:chgData name="quyen nai" userId="8c67521b36c80cf4" providerId="LiveId" clId="{D1C3ECD5-740D-4D53-BB03-2E013D77CDC6}" dt="2024-11-04T13:18:35.468" v="314" actId="478"/>
          <ac:spMkLst>
            <pc:docMk/>
            <pc:sldMk cId="3594563709" sldId="417"/>
            <ac:spMk id="3" creationId="{54B981AD-5788-A7E9-BF9A-CA15A90911D6}"/>
          </ac:spMkLst>
        </pc:spChg>
        <pc:spChg chg="add mod">
          <ac:chgData name="quyen nai" userId="8c67521b36c80cf4" providerId="LiveId" clId="{D1C3ECD5-740D-4D53-BB03-2E013D77CDC6}" dt="2024-11-04T13:18:26.104" v="312"/>
          <ac:spMkLst>
            <pc:docMk/>
            <pc:sldMk cId="3594563709" sldId="417"/>
            <ac:spMk id="5" creationId="{057650C1-1EA9-1C6F-8BFC-3D762A7E8709}"/>
          </ac:spMkLst>
        </pc:spChg>
        <pc:spChg chg="add mod">
          <ac:chgData name="quyen nai" userId="8c67521b36c80cf4" providerId="LiveId" clId="{D1C3ECD5-740D-4D53-BB03-2E013D77CDC6}" dt="2024-11-04T13:18:26.104" v="312"/>
          <ac:spMkLst>
            <pc:docMk/>
            <pc:sldMk cId="3594563709" sldId="417"/>
            <ac:spMk id="7" creationId="{EB35BC07-7342-A6E4-60ED-93462993920C}"/>
          </ac:spMkLst>
        </pc:spChg>
        <pc:spChg chg="mod">
          <ac:chgData name="quyen nai" userId="8c67521b36c80cf4" providerId="LiveId" clId="{D1C3ECD5-740D-4D53-BB03-2E013D77CDC6}" dt="2024-11-04T13:18:26.104" v="312"/>
          <ac:spMkLst>
            <pc:docMk/>
            <pc:sldMk cId="3594563709" sldId="417"/>
            <ac:spMk id="9" creationId="{81A2C9AF-330E-DFEC-49BB-65EF38842B25}"/>
          </ac:spMkLst>
        </pc:spChg>
        <pc:spChg chg="mod">
          <ac:chgData name="quyen nai" userId="8c67521b36c80cf4" providerId="LiveId" clId="{D1C3ECD5-740D-4D53-BB03-2E013D77CDC6}" dt="2024-11-04T13:18:26.104" v="312"/>
          <ac:spMkLst>
            <pc:docMk/>
            <pc:sldMk cId="3594563709" sldId="417"/>
            <ac:spMk id="10" creationId="{8A334E10-AE5A-2D26-94ED-72A96E12266F}"/>
          </ac:spMkLst>
        </pc:spChg>
        <pc:spChg chg="mod">
          <ac:chgData name="quyen nai" userId="8c67521b36c80cf4" providerId="LiveId" clId="{D1C3ECD5-740D-4D53-BB03-2E013D77CDC6}" dt="2024-11-04T13:18:26.104" v="312"/>
          <ac:spMkLst>
            <pc:docMk/>
            <pc:sldMk cId="3594563709" sldId="417"/>
            <ac:spMk id="12" creationId="{21919C89-47E9-E966-48F7-C45F9E36F157}"/>
          </ac:spMkLst>
        </pc:spChg>
        <pc:spChg chg="mod">
          <ac:chgData name="quyen nai" userId="8c67521b36c80cf4" providerId="LiveId" clId="{D1C3ECD5-740D-4D53-BB03-2E013D77CDC6}" dt="2024-11-04T13:18:26.104" v="312"/>
          <ac:spMkLst>
            <pc:docMk/>
            <pc:sldMk cId="3594563709" sldId="417"/>
            <ac:spMk id="13" creationId="{B43E820C-BBA9-632F-6257-E7A44ABB7200}"/>
          </ac:spMkLst>
        </pc:spChg>
        <pc:spChg chg="add mod">
          <ac:chgData name="quyen nai" userId="8c67521b36c80cf4" providerId="LiveId" clId="{D1C3ECD5-740D-4D53-BB03-2E013D77CDC6}" dt="2024-11-04T13:18:26.104" v="312"/>
          <ac:spMkLst>
            <pc:docMk/>
            <pc:sldMk cId="3594563709" sldId="417"/>
            <ac:spMk id="20" creationId="{17793510-B913-7B22-5DAC-8332BE6A9A10}"/>
          </ac:spMkLst>
        </pc:spChg>
        <pc:grpChg chg="add mod">
          <ac:chgData name="quyen nai" userId="8c67521b36c80cf4" providerId="LiveId" clId="{D1C3ECD5-740D-4D53-BB03-2E013D77CDC6}" dt="2024-11-04T13:18:26.104" v="312"/>
          <ac:grpSpMkLst>
            <pc:docMk/>
            <pc:sldMk cId="3594563709" sldId="417"/>
            <ac:grpSpMk id="8" creationId="{1EFF35B4-C6A9-8E7F-1070-5617D3132533}"/>
          </ac:grpSpMkLst>
        </pc:grpChg>
        <pc:grpChg chg="add mod">
          <ac:chgData name="quyen nai" userId="8c67521b36c80cf4" providerId="LiveId" clId="{D1C3ECD5-740D-4D53-BB03-2E013D77CDC6}" dt="2024-11-04T13:18:26.104" v="312"/>
          <ac:grpSpMkLst>
            <pc:docMk/>
            <pc:sldMk cId="3594563709" sldId="417"/>
            <ac:grpSpMk id="11" creationId="{029BE081-A567-A686-4862-AE817618BE59}"/>
          </ac:grpSpMkLst>
        </pc:grp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4" creationId="{50E30232-DEB2-AB33-B68E-3F87FBEA50EB}"/>
          </ac:picMkLst>
        </pc:pic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6" creationId="{FFCD05ED-4320-2C37-081E-5464DBD72017}"/>
          </ac:picMkLst>
        </pc:pic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14" creationId="{2DA2FF09-A4CA-15A5-E63B-DBE06517FF7B}"/>
          </ac:picMkLst>
        </pc:pic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15" creationId="{F81DCBDC-E7D1-A57C-CC73-E62A2544DBB2}"/>
          </ac:picMkLst>
        </pc:pic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16" creationId="{E6B58FB3-8409-3765-2444-D3DAB310DD9E}"/>
          </ac:picMkLst>
        </pc:pic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17" creationId="{2BC480DF-A499-5F1E-DC74-1223A205F510}"/>
          </ac:picMkLst>
        </pc:pic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18" creationId="{1D4FBC2F-38A4-3829-88D1-BF3155B7ECAB}"/>
          </ac:picMkLst>
        </pc:picChg>
        <pc:picChg chg="add mod">
          <ac:chgData name="quyen nai" userId="8c67521b36c80cf4" providerId="LiveId" clId="{D1C3ECD5-740D-4D53-BB03-2E013D77CDC6}" dt="2024-11-04T13:18:26.104" v="312"/>
          <ac:picMkLst>
            <pc:docMk/>
            <pc:sldMk cId="3594563709" sldId="417"/>
            <ac:picMk id="19" creationId="{2ED32F0D-8AF1-7464-4F84-A0FB536714AB}"/>
          </ac:picMkLst>
        </pc:picChg>
      </pc:sldChg>
      <pc:sldChg chg="addSp modSp new modAnim">
        <pc:chgData name="quyen nai" userId="8c67521b36c80cf4" providerId="LiveId" clId="{D1C3ECD5-740D-4D53-BB03-2E013D77CDC6}" dt="2024-11-04T13:20:17.608" v="316"/>
        <pc:sldMkLst>
          <pc:docMk/>
          <pc:sldMk cId="3039992611" sldId="418"/>
        </pc:sldMkLst>
        <pc:spChg chg="add mod">
          <ac:chgData name="quyen nai" userId="8c67521b36c80cf4" providerId="LiveId" clId="{D1C3ECD5-740D-4D53-BB03-2E013D77CDC6}" dt="2024-11-04T13:20:17.608" v="316"/>
          <ac:spMkLst>
            <pc:docMk/>
            <pc:sldMk cId="3039992611" sldId="418"/>
            <ac:spMk id="3" creationId="{CAEAA3D6-1516-9C8F-5A06-CC87D3156C77}"/>
          </ac:spMkLst>
        </pc:spChg>
        <pc:spChg chg="add mod">
          <ac:chgData name="quyen nai" userId="8c67521b36c80cf4" providerId="LiveId" clId="{D1C3ECD5-740D-4D53-BB03-2E013D77CDC6}" dt="2024-11-04T13:20:17.608" v="316"/>
          <ac:spMkLst>
            <pc:docMk/>
            <pc:sldMk cId="3039992611" sldId="418"/>
            <ac:spMk id="5" creationId="{5FB02A11-0031-899F-774B-E0B5873840B8}"/>
          </ac:spMkLst>
        </pc:spChg>
        <pc:spChg chg="mod">
          <ac:chgData name="quyen nai" userId="8c67521b36c80cf4" providerId="LiveId" clId="{D1C3ECD5-740D-4D53-BB03-2E013D77CDC6}" dt="2024-11-04T13:20:17.608" v="316"/>
          <ac:spMkLst>
            <pc:docMk/>
            <pc:sldMk cId="3039992611" sldId="418"/>
            <ac:spMk id="7" creationId="{44E347DC-9E50-D231-AE03-4FF6F19A7F2C}"/>
          </ac:spMkLst>
        </pc:spChg>
        <pc:spChg chg="mod">
          <ac:chgData name="quyen nai" userId="8c67521b36c80cf4" providerId="LiveId" clId="{D1C3ECD5-740D-4D53-BB03-2E013D77CDC6}" dt="2024-11-04T13:20:17.608" v="316"/>
          <ac:spMkLst>
            <pc:docMk/>
            <pc:sldMk cId="3039992611" sldId="418"/>
            <ac:spMk id="8" creationId="{330F90A9-F7E0-5E87-AA55-721495D9B7A0}"/>
          </ac:spMkLst>
        </pc:spChg>
        <pc:spChg chg="mod">
          <ac:chgData name="quyen nai" userId="8c67521b36c80cf4" providerId="LiveId" clId="{D1C3ECD5-740D-4D53-BB03-2E013D77CDC6}" dt="2024-11-04T13:20:17.608" v="316"/>
          <ac:spMkLst>
            <pc:docMk/>
            <pc:sldMk cId="3039992611" sldId="418"/>
            <ac:spMk id="10" creationId="{2C2093BF-72C9-1357-D4E7-2BF67B9C1A8F}"/>
          </ac:spMkLst>
        </pc:spChg>
        <pc:spChg chg="mod">
          <ac:chgData name="quyen nai" userId="8c67521b36c80cf4" providerId="LiveId" clId="{D1C3ECD5-740D-4D53-BB03-2E013D77CDC6}" dt="2024-11-04T13:20:17.608" v="316"/>
          <ac:spMkLst>
            <pc:docMk/>
            <pc:sldMk cId="3039992611" sldId="418"/>
            <ac:spMk id="11" creationId="{B9A85B94-B8EA-9D09-B014-BF0483196E86}"/>
          </ac:spMkLst>
        </pc:spChg>
        <pc:spChg chg="add mod">
          <ac:chgData name="quyen nai" userId="8c67521b36c80cf4" providerId="LiveId" clId="{D1C3ECD5-740D-4D53-BB03-2E013D77CDC6}" dt="2024-11-04T13:20:17.608" v="316"/>
          <ac:spMkLst>
            <pc:docMk/>
            <pc:sldMk cId="3039992611" sldId="418"/>
            <ac:spMk id="18" creationId="{6E542256-F858-078A-0EC4-97CE978B11A3}"/>
          </ac:spMkLst>
        </pc:spChg>
        <pc:grpChg chg="add mod">
          <ac:chgData name="quyen nai" userId="8c67521b36c80cf4" providerId="LiveId" clId="{D1C3ECD5-740D-4D53-BB03-2E013D77CDC6}" dt="2024-11-04T13:20:17.608" v="316"/>
          <ac:grpSpMkLst>
            <pc:docMk/>
            <pc:sldMk cId="3039992611" sldId="418"/>
            <ac:grpSpMk id="6" creationId="{62FF2AE6-8031-4A26-BFB2-22E78B313A2D}"/>
          </ac:grpSpMkLst>
        </pc:grpChg>
        <pc:grpChg chg="add mod">
          <ac:chgData name="quyen nai" userId="8c67521b36c80cf4" providerId="LiveId" clId="{D1C3ECD5-740D-4D53-BB03-2E013D77CDC6}" dt="2024-11-04T13:20:17.608" v="316"/>
          <ac:grpSpMkLst>
            <pc:docMk/>
            <pc:sldMk cId="3039992611" sldId="418"/>
            <ac:grpSpMk id="9" creationId="{5C35BE56-D855-948D-008E-FC483D5CB8A9}"/>
          </ac:grpSpMkLst>
        </pc:grp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2" creationId="{412621C3-3B11-414E-1B11-DECEFED9FE6C}"/>
          </ac:picMkLst>
        </pc:pic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4" creationId="{B6CE7E42-D76A-1933-07FB-C94870E51924}"/>
          </ac:picMkLst>
        </pc:pic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12" creationId="{A6F78193-00A8-CAB3-DB22-3C5580D612C7}"/>
          </ac:picMkLst>
        </pc:pic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13" creationId="{B34655B1-C790-FA28-2381-9647AFF0DF53}"/>
          </ac:picMkLst>
        </pc:pic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14" creationId="{AD898CA6-C1CB-A5C9-D895-E64701028687}"/>
          </ac:picMkLst>
        </pc:pic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15" creationId="{DE76AECF-A2BB-C4F9-123C-98E26C7A8F18}"/>
          </ac:picMkLst>
        </pc:pic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16" creationId="{1DF25062-CBF3-89F9-BFA9-71D6EBCC533E}"/>
          </ac:picMkLst>
        </pc:picChg>
        <pc:picChg chg="add mod">
          <ac:chgData name="quyen nai" userId="8c67521b36c80cf4" providerId="LiveId" clId="{D1C3ECD5-740D-4D53-BB03-2E013D77CDC6}" dt="2024-11-04T13:20:17.608" v="316"/>
          <ac:picMkLst>
            <pc:docMk/>
            <pc:sldMk cId="3039992611" sldId="418"/>
            <ac:picMk id="17" creationId="{65217CAE-CA31-99D8-BDD1-331530183AC3}"/>
          </ac:picMkLst>
        </pc:picChg>
      </pc:sldChg>
      <pc:sldChg chg="addSp modSp new modAnim">
        <pc:chgData name="quyen nai" userId="8c67521b36c80cf4" providerId="LiveId" clId="{D1C3ECD5-740D-4D53-BB03-2E013D77CDC6}" dt="2024-11-04T13:20:33.128" v="319"/>
        <pc:sldMkLst>
          <pc:docMk/>
          <pc:sldMk cId="1634352427" sldId="419"/>
        </pc:sldMkLst>
        <pc:spChg chg="add mod">
          <ac:chgData name="quyen nai" userId="8c67521b36c80cf4" providerId="LiveId" clId="{D1C3ECD5-740D-4D53-BB03-2E013D77CDC6}" dt="2024-11-04T13:20:33.128" v="319"/>
          <ac:spMkLst>
            <pc:docMk/>
            <pc:sldMk cId="1634352427" sldId="419"/>
            <ac:spMk id="3" creationId="{384CA39A-DC6F-6A50-51D1-5DA3F50C0E05}"/>
          </ac:spMkLst>
        </pc:spChg>
        <pc:spChg chg="add mod">
          <ac:chgData name="quyen nai" userId="8c67521b36c80cf4" providerId="LiveId" clId="{D1C3ECD5-740D-4D53-BB03-2E013D77CDC6}" dt="2024-11-04T13:20:33.128" v="319"/>
          <ac:spMkLst>
            <pc:docMk/>
            <pc:sldMk cId="1634352427" sldId="419"/>
            <ac:spMk id="4" creationId="{AA323585-B03E-99CE-7CD9-17E8558C6882}"/>
          </ac:spMkLst>
        </pc:spChg>
        <pc:spChg chg="mod">
          <ac:chgData name="quyen nai" userId="8c67521b36c80cf4" providerId="LiveId" clId="{D1C3ECD5-740D-4D53-BB03-2E013D77CDC6}" dt="2024-11-04T13:20:33.128" v="319"/>
          <ac:spMkLst>
            <pc:docMk/>
            <pc:sldMk cId="1634352427" sldId="419"/>
            <ac:spMk id="10" creationId="{79B825E7-B65D-E6C5-BC00-7293571C7B9B}"/>
          </ac:spMkLst>
        </pc:spChg>
        <pc:spChg chg="mod">
          <ac:chgData name="quyen nai" userId="8c67521b36c80cf4" providerId="LiveId" clId="{D1C3ECD5-740D-4D53-BB03-2E013D77CDC6}" dt="2024-11-04T13:20:33.128" v="319"/>
          <ac:spMkLst>
            <pc:docMk/>
            <pc:sldMk cId="1634352427" sldId="419"/>
            <ac:spMk id="11" creationId="{8429EA29-6D1A-5BCD-DB2D-119F48CF5FFE}"/>
          </ac:spMkLst>
        </pc:spChg>
        <pc:spChg chg="mod">
          <ac:chgData name="quyen nai" userId="8c67521b36c80cf4" providerId="LiveId" clId="{D1C3ECD5-740D-4D53-BB03-2E013D77CDC6}" dt="2024-11-04T13:20:33.128" v="319"/>
          <ac:spMkLst>
            <pc:docMk/>
            <pc:sldMk cId="1634352427" sldId="419"/>
            <ac:spMk id="13" creationId="{ABF846B6-B97C-4AB0-B3D2-D05E1536EE85}"/>
          </ac:spMkLst>
        </pc:spChg>
        <pc:spChg chg="mod">
          <ac:chgData name="quyen nai" userId="8c67521b36c80cf4" providerId="LiveId" clId="{D1C3ECD5-740D-4D53-BB03-2E013D77CDC6}" dt="2024-11-04T13:20:33.128" v="319"/>
          <ac:spMkLst>
            <pc:docMk/>
            <pc:sldMk cId="1634352427" sldId="419"/>
            <ac:spMk id="14" creationId="{C4677693-7E02-CFD1-3FE3-30FAD2661DF4}"/>
          </ac:spMkLst>
        </pc:spChg>
        <pc:spChg chg="add mod">
          <ac:chgData name="quyen nai" userId="8c67521b36c80cf4" providerId="LiveId" clId="{D1C3ECD5-740D-4D53-BB03-2E013D77CDC6}" dt="2024-11-04T13:20:33.128" v="319"/>
          <ac:spMkLst>
            <pc:docMk/>
            <pc:sldMk cId="1634352427" sldId="419"/>
            <ac:spMk id="17" creationId="{4592CDAE-1E1D-CE24-E8A6-555A22A4DAFF}"/>
          </ac:spMkLst>
        </pc:spChg>
        <pc:grpChg chg="add mod">
          <ac:chgData name="quyen nai" userId="8c67521b36c80cf4" providerId="LiveId" clId="{D1C3ECD5-740D-4D53-BB03-2E013D77CDC6}" dt="2024-11-04T13:20:33.128" v="319"/>
          <ac:grpSpMkLst>
            <pc:docMk/>
            <pc:sldMk cId="1634352427" sldId="419"/>
            <ac:grpSpMk id="9" creationId="{7C193C6F-EA7C-1DB4-AFBB-4323D8CB5E1F}"/>
          </ac:grpSpMkLst>
        </pc:grpChg>
        <pc:grpChg chg="add mod">
          <ac:chgData name="quyen nai" userId="8c67521b36c80cf4" providerId="LiveId" clId="{D1C3ECD5-740D-4D53-BB03-2E013D77CDC6}" dt="2024-11-04T13:20:33.128" v="319"/>
          <ac:grpSpMkLst>
            <pc:docMk/>
            <pc:sldMk cId="1634352427" sldId="419"/>
            <ac:grpSpMk id="12" creationId="{CDB553C4-29E8-4926-9090-4E9DC968A05D}"/>
          </ac:grpSpMkLst>
        </pc:grpChg>
        <pc:picChg chg="add mod">
          <ac:chgData name="quyen nai" userId="8c67521b36c80cf4" providerId="LiveId" clId="{D1C3ECD5-740D-4D53-BB03-2E013D77CDC6}" dt="2024-11-04T13:20:33.128" v="319"/>
          <ac:picMkLst>
            <pc:docMk/>
            <pc:sldMk cId="1634352427" sldId="419"/>
            <ac:picMk id="2" creationId="{CB3FFBD8-E03F-7A85-4C3C-9257DC2FCAD6}"/>
          </ac:picMkLst>
        </pc:picChg>
        <pc:picChg chg="add mod">
          <ac:chgData name="quyen nai" userId="8c67521b36c80cf4" providerId="LiveId" clId="{D1C3ECD5-740D-4D53-BB03-2E013D77CDC6}" dt="2024-11-04T13:20:33.128" v="319"/>
          <ac:picMkLst>
            <pc:docMk/>
            <pc:sldMk cId="1634352427" sldId="419"/>
            <ac:picMk id="5" creationId="{D9D3901C-C9CD-0DC3-AAB9-3DFE5D2EB63A}"/>
          </ac:picMkLst>
        </pc:picChg>
        <pc:picChg chg="add mod">
          <ac:chgData name="quyen nai" userId="8c67521b36c80cf4" providerId="LiveId" clId="{D1C3ECD5-740D-4D53-BB03-2E013D77CDC6}" dt="2024-11-04T13:20:33.128" v="319"/>
          <ac:picMkLst>
            <pc:docMk/>
            <pc:sldMk cId="1634352427" sldId="419"/>
            <ac:picMk id="6" creationId="{CAD441D9-7C51-D3A0-5C94-CD6DFFADEDA3}"/>
          </ac:picMkLst>
        </pc:picChg>
        <pc:picChg chg="add mod">
          <ac:chgData name="quyen nai" userId="8c67521b36c80cf4" providerId="LiveId" clId="{D1C3ECD5-740D-4D53-BB03-2E013D77CDC6}" dt="2024-11-04T13:20:33.128" v="319"/>
          <ac:picMkLst>
            <pc:docMk/>
            <pc:sldMk cId="1634352427" sldId="419"/>
            <ac:picMk id="7" creationId="{F5381953-F98A-9F53-88C0-25E8AAF3E32B}"/>
          </ac:picMkLst>
        </pc:picChg>
        <pc:picChg chg="add mod">
          <ac:chgData name="quyen nai" userId="8c67521b36c80cf4" providerId="LiveId" clId="{D1C3ECD5-740D-4D53-BB03-2E013D77CDC6}" dt="2024-11-04T13:20:33.128" v="319"/>
          <ac:picMkLst>
            <pc:docMk/>
            <pc:sldMk cId="1634352427" sldId="419"/>
            <ac:picMk id="8" creationId="{4F276760-6A70-B727-6B4B-F7DA9182E612}"/>
          </ac:picMkLst>
        </pc:picChg>
        <pc:picChg chg="add mod">
          <ac:chgData name="quyen nai" userId="8c67521b36c80cf4" providerId="LiveId" clId="{D1C3ECD5-740D-4D53-BB03-2E013D77CDC6}" dt="2024-11-04T13:20:33.128" v="319"/>
          <ac:picMkLst>
            <pc:docMk/>
            <pc:sldMk cId="1634352427" sldId="419"/>
            <ac:picMk id="15" creationId="{14C284A2-D582-07F6-9876-74565CDADAAC}"/>
          </ac:picMkLst>
        </pc:picChg>
        <pc:picChg chg="add mod">
          <ac:chgData name="quyen nai" userId="8c67521b36c80cf4" providerId="LiveId" clId="{D1C3ECD5-740D-4D53-BB03-2E013D77CDC6}" dt="2024-11-04T13:20:33.128" v="319"/>
          <ac:picMkLst>
            <pc:docMk/>
            <pc:sldMk cId="1634352427" sldId="419"/>
            <ac:picMk id="16" creationId="{9AACF50A-9A0B-E981-F6B5-94B24D046257}"/>
          </ac:picMkLst>
        </pc:picChg>
      </pc:sldChg>
      <pc:sldChg chg="addSp modSp new modAnim">
        <pc:chgData name="quyen nai" userId="8c67521b36c80cf4" providerId="LiveId" clId="{D1C3ECD5-740D-4D53-BB03-2E013D77CDC6}" dt="2024-11-04T13:21:34.207" v="322"/>
        <pc:sldMkLst>
          <pc:docMk/>
          <pc:sldMk cId="2596681612" sldId="420"/>
        </pc:sldMkLst>
        <pc:spChg chg="add mod">
          <ac:chgData name="quyen nai" userId="8c67521b36c80cf4" providerId="LiveId" clId="{D1C3ECD5-740D-4D53-BB03-2E013D77CDC6}" dt="2024-11-04T13:21:34.207" v="322"/>
          <ac:spMkLst>
            <pc:docMk/>
            <pc:sldMk cId="2596681612" sldId="420"/>
            <ac:spMk id="3" creationId="{DD998B98-4296-A533-7257-E50742ECA813}"/>
          </ac:spMkLst>
        </pc:spChg>
        <pc:spChg chg="add mod">
          <ac:chgData name="quyen nai" userId="8c67521b36c80cf4" providerId="LiveId" clId="{D1C3ECD5-740D-4D53-BB03-2E013D77CDC6}" dt="2024-11-04T13:21:34.207" v="322"/>
          <ac:spMkLst>
            <pc:docMk/>
            <pc:sldMk cId="2596681612" sldId="420"/>
            <ac:spMk id="5" creationId="{0061165E-B840-B92D-CDC3-A90387A4BB0F}"/>
          </ac:spMkLst>
        </pc:spChg>
        <pc:spChg chg="mod">
          <ac:chgData name="quyen nai" userId="8c67521b36c80cf4" providerId="LiveId" clId="{D1C3ECD5-740D-4D53-BB03-2E013D77CDC6}" dt="2024-11-04T13:21:34.207" v="322"/>
          <ac:spMkLst>
            <pc:docMk/>
            <pc:sldMk cId="2596681612" sldId="420"/>
            <ac:spMk id="11" creationId="{BF510214-666F-021F-5615-4F4236676333}"/>
          </ac:spMkLst>
        </pc:spChg>
        <pc:spChg chg="mod">
          <ac:chgData name="quyen nai" userId="8c67521b36c80cf4" providerId="LiveId" clId="{D1C3ECD5-740D-4D53-BB03-2E013D77CDC6}" dt="2024-11-04T13:21:34.207" v="322"/>
          <ac:spMkLst>
            <pc:docMk/>
            <pc:sldMk cId="2596681612" sldId="420"/>
            <ac:spMk id="12" creationId="{36F21967-5306-0060-387C-E06D9547CA98}"/>
          </ac:spMkLst>
        </pc:spChg>
        <pc:spChg chg="mod">
          <ac:chgData name="quyen nai" userId="8c67521b36c80cf4" providerId="LiveId" clId="{D1C3ECD5-740D-4D53-BB03-2E013D77CDC6}" dt="2024-11-04T13:21:34.207" v="322"/>
          <ac:spMkLst>
            <pc:docMk/>
            <pc:sldMk cId="2596681612" sldId="420"/>
            <ac:spMk id="14" creationId="{02CD1F39-4364-37F5-6902-96CA32B50AA6}"/>
          </ac:spMkLst>
        </pc:spChg>
        <pc:spChg chg="mod">
          <ac:chgData name="quyen nai" userId="8c67521b36c80cf4" providerId="LiveId" clId="{D1C3ECD5-740D-4D53-BB03-2E013D77CDC6}" dt="2024-11-04T13:21:34.207" v="322"/>
          <ac:spMkLst>
            <pc:docMk/>
            <pc:sldMk cId="2596681612" sldId="420"/>
            <ac:spMk id="15" creationId="{DFDDFD34-551F-180A-E320-BBA843CF486B}"/>
          </ac:spMkLst>
        </pc:spChg>
        <pc:spChg chg="add mod">
          <ac:chgData name="quyen nai" userId="8c67521b36c80cf4" providerId="LiveId" clId="{D1C3ECD5-740D-4D53-BB03-2E013D77CDC6}" dt="2024-11-04T13:21:34.207" v="322"/>
          <ac:spMkLst>
            <pc:docMk/>
            <pc:sldMk cId="2596681612" sldId="420"/>
            <ac:spMk id="18" creationId="{898E4DCF-CE25-2E21-DB96-726311EEC6CB}"/>
          </ac:spMkLst>
        </pc:spChg>
        <pc:grpChg chg="add mod">
          <ac:chgData name="quyen nai" userId="8c67521b36c80cf4" providerId="LiveId" clId="{D1C3ECD5-740D-4D53-BB03-2E013D77CDC6}" dt="2024-11-04T13:21:34.207" v="322"/>
          <ac:grpSpMkLst>
            <pc:docMk/>
            <pc:sldMk cId="2596681612" sldId="420"/>
            <ac:grpSpMk id="10" creationId="{FD99B56E-5C9F-37D0-0BD9-27A183C28952}"/>
          </ac:grpSpMkLst>
        </pc:grpChg>
        <pc:grpChg chg="add mod">
          <ac:chgData name="quyen nai" userId="8c67521b36c80cf4" providerId="LiveId" clId="{D1C3ECD5-740D-4D53-BB03-2E013D77CDC6}" dt="2024-11-04T13:21:34.207" v="322"/>
          <ac:grpSpMkLst>
            <pc:docMk/>
            <pc:sldMk cId="2596681612" sldId="420"/>
            <ac:grpSpMk id="13" creationId="{87C7B5B9-2ADB-D9A2-67FB-2F55E4EA855D}"/>
          </ac:grpSpMkLst>
        </pc:grp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2" creationId="{40A842E0-FD79-FE81-6C22-8D04BE28DA5E}"/>
          </ac:picMkLst>
        </pc:pic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4" creationId="{CBEF7856-67CE-65ED-2E82-D0514BC7AD68}"/>
          </ac:picMkLst>
        </pc:pic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6" creationId="{A8C7C1F4-D67C-1CC1-FF01-18B79D7A6F08}"/>
          </ac:picMkLst>
        </pc:pic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7" creationId="{3DFEDC2D-14F9-1783-BA92-B38C35ED02E8}"/>
          </ac:picMkLst>
        </pc:pic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8" creationId="{42913C85-F419-0373-F2F6-928EA1087741}"/>
          </ac:picMkLst>
        </pc:pic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9" creationId="{B2E2872B-B121-1272-269D-F8F28D1CA82A}"/>
          </ac:picMkLst>
        </pc:pic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16" creationId="{2DE572E8-4AA0-8CDB-D538-50DB18E18364}"/>
          </ac:picMkLst>
        </pc:picChg>
        <pc:picChg chg="add mod">
          <ac:chgData name="quyen nai" userId="8c67521b36c80cf4" providerId="LiveId" clId="{D1C3ECD5-740D-4D53-BB03-2E013D77CDC6}" dt="2024-11-04T13:21:34.207" v="322"/>
          <ac:picMkLst>
            <pc:docMk/>
            <pc:sldMk cId="2596681612" sldId="420"/>
            <ac:picMk id="17" creationId="{5AE7C067-2FAE-3CA3-FE82-413B653A7E9E}"/>
          </ac:picMkLst>
        </pc:picChg>
      </pc:sldChg>
      <pc:sldChg chg="addSp modSp new modAnim">
        <pc:chgData name="quyen nai" userId="8c67521b36c80cf4" providerId="LiveId" clId="{D1C3ECD5-740D-4D53-BB03-2E013D77CDC6}" dt="2024-11-04T13:21:48.808" v="325"/>
        <pc:sldMkLst>
          <pc:docMk/>
          <pc:sldMk cId="484305095" sldId="421"/>
        </pc:sldMkLst>
        <pc:spChg chg="add mod">
          <ac:chgData name="quyen nai" userId="8c67521b36c80cf4" providerId="LiveId" clId="{D1C3ECD5-740D-4D53-BB03-2E013D77CDC6}" dt="2024-11-04T13:21:48.808" v="325"/>
          <ac:spMkLst>
            <pc:docMk/>
            <pc:sldMk cId="484305095" sldId="421"/>
            <ac:spMk id="3" creationId="{0932CE80-0439-7811-C630-81B690A42641}"/>
          </ac:spMkLst>
        </pc:spChg>
        <pc:spChg chg="add mod">
          <ac:chgData name="quyen nai" userId="8c67521b36c80cf4" providerId="LiveId" clId="{D1C3ECD5-740D-4D53-BB03-2E013D77CDC6}" dt="2024-11-04T13:21:48.808" v="325"/>
          <ac:spMkLst>
            <pc:docMk/>
            <pc:sldMk cId="484305095" sldId="421"/>
            <ac:spMk id="4" creationId="{D4148762-3616-8496-E2B6-CF9378C3460B}"/>
          </ac:spMkLst>
        </pc:spChg>
        <pc:spChg chg="mod">
          <ac:chgData name="quyen nai" userId="8c67521b36c80cf4" providerId="LiveId" clId="{D1C3ECD5-740D-4D53-BB03-2E013D77CDC6}" dt="2024-11-04T13:21:48.808" v="325"/>
          <ac:spMkLst>
            <pc:docMk/>
            <pc:sldMk cId="484305095" sldId="421"/>
            <ac:spMk id="9" creationId="{FC9968F9-EFFE-67FE-B92E-8199145391BC}"/>
          </ac:spMkLst>
        </pc:spChg>
        <pc:spChg chg="mod">
          <ac:chgData name="quyen nai" userId="8c67521b36c80cf4" providerId="LiveId" clId="{D1C3ECD5-740D-4D53-BB03-2E013D77CDC6}" dt="2024-11-04T13:21:48.808" v="325"/>
          <ac:spMkLst>
            <pc:docMk/>
            <pc:sldMk cId="484305095" sldId="421"/>
            <ac:spMk id="10" creationId="{6FFDBE59-6358-2085-2F42-1878F1BB2F31}"/>
          </ac:spMkLst>
        </pc:spChg>
        <pc:spChg chg="mod">
          <ac:chgData name="quyen nai" userId="8c67521b36c80cf4" providerId="LiveId" clId="{D1C3ECD5-740D-4D53-BB03-2E013D77CDC6}" dt="2024-11-04T13:21:48.808" v="325"/>
          <ac:spMkLst>
            <pc:docMk/>
            <pc:sldMk cId="484305095" sldId="421"/>
            <ac:spMk id="12" creationId="{A70E62DE-24EA-66B9-2894-5DDE28FE6168}"/>
          </ac:spMkLst>
        </pc:spChg>
        <pc:spChg chg="mod">
          <ac:chgData name="quyen nai" userId="8c67521b36c80cf4" providerId="LiveId" clId="{D1C3ECD5-740D-4D53-BB03-2E013D77CDC6}" dt="2024-11-04T13:21:48.808" v="325"/>
          <ac:spMkLst>
            <pc:docMk/>
            <pc:sldMk cId="484305095" sldId="421"/>
            <ac:spMk id="13" creationId="{924A0C1B-478D-62C8-D1D6-E1495080B8A2}"/>
          </ac:spMkLst>
        </pc:spChg>
        <pc:spChg chg="add mod">
          <ac:chgData name="quyen nai" userId="8c67521b36c80cf4" providerId="LiveId" clId="{D1C3ECD5-740D-4D53-BB03-2E013D77CDC6}" dt="2024-11-04T13:21:48.808" v="325"/>
          <ac:spMkLst>
            <pc:docMk/>
            <pc:sldMk cId="484305095" sldId="421"/>
            <ac:spMk id="17" creationId="{574D6AE3-B763-9D12-E520-14A9524A0D10}"/>
          </ac:spMkLst>
        </pc:spChg>
        <pc:grpChg chg="add mod">
          <ac:chgData name="quyen nai" userId="8c67521b36c80cf4" providerId="LiveId" clId="{D1C3ECD5-740D-4D53-BB03-2E013D77CDC6}" dt="2024-11-04T13:21:48.808" v="325"/>
          <ac:grpSpMkLst>
            <pc:docMk/>
            <pc:sldMk cId="484305095" sldId="421"/>
            <ac:grpSpMk id="8" creationId="{01A71CDD-C677-F26E-CE97-6E08B892CF26}"/>
          </ac:grpSpMkLst>
        </pc:grpChg>
        <pc:grpChg chg="add mod">
          <ac:chgData name="quyen nai" userId="8c67521b36c80cf4" providerId="LiveId" clId="{D1C3ECD5-740D-4D53-BB03-2E013D77CDC6}" dt="2024-11-04T13:21:48.808" v="325"/>
          <ac:grpSpMkLst>
            <pc:docMk/>
            <pc:sldMk cId="484305095" sldId="421"/>
            <ac:grpSpMk id="11" creationId="{21AD291A-7331-CA89-A032-7D1B1747D796}"/>
          </ac:grpSpMkLst>
        </pc:grpChg>
        <pc:picChg chg="add mod">
          <ac:chgData name="quyen nai" userId="8c67521b36c80cf4" providerId="LiveId" clId="{D1C3ECD5-740D-4D53-BB03-2E013D77CDC6}" dt="2024-11-04T13:21:48.808" v="325"/>
          <ac:picMkLst>
            <pc:docMk/>
            <pc:sldMk cId="484305095" sldId="421"/>
            <ac:picMk id="2" creationId="{DF658F4C-1F23-5992-8CB0-1F3ECB92C349}"/>
          </ac:picMkLst>
        </pc:picChg>
        <pc:picChg chg="add mod">
          <ac:chgData name="quyen nai" userId="8c67521b36c80cf4" providerId="LiveId" clId="{D1C3ECD5-740D-4D53-BB03-2E013D77CDC6}" dt="2024-11-04T13:21:48.808" v="325"/>
          <ac:picMkLst>
            <pc:docMk/>
            <pc:sldMk cId="484305095" sldId="421"/>
            <ac:picMk id="5" creationId="{937A8954-9377-DD8A-EB62-2DDAEA68309F}"/>
          </ac:picMkLst>
        </pc:picChg>
        <pc:picChg chg="add mod">
          <ac:chgData name="quyen nai" userId="8c67521b36c80cf4" providerId="LiveId" clId="{D1C3ECD5-740D-4D53-BB03-2E013D77CDC6}" dt="2024-11-04T13:21:48.808" v="325"/>
          <ac:picMkLst>
            <pc:docMk/>
            <pc:sldMk cId="484305095" sldId="421"/>
            <ac:picMk id="6" creationId="{F5326C98-E079-058D-E648-7F74EA9CD4F3}"/>
          </ac:picMkLst>
        </pc:picChg>
        <pc:picChg chg="add mod">
          <ac:chgData name="quyen nai" userId="8c67521b36c80cf4" providerId="LiveId" clId="{D1C3ECD5-740D-4D53-BB03-2E013D77CDC6}" dt="2024-11-04T13:21:48.808" v="325"/>
          <ac:picMkLst>
            <pc:docMk/>
            <pc:sldMk cId="484305095" sldId="421"/>
            <ac:picMk id="7" creationId="{5C5661EB-EFC2-A164-3CCD-F8E3FE86257F}"/>
          </ac:picMkLst>
        </pc:picChg>
        <pc:picChg chg="add mod">
          <ac:chgData name="quyen nai" userId="8c67521b36c80cf4" providerId="LiveId" clId="{D1C3ECD5-740D-4D53-BB03-2E013D77CDC6}" dt="2024-11-04T13:21:48.808" v="325"/>
          <ac:picMkLst>
            <pc:docMk/>
            <pc:sldMk cId="484305095" sldId="421"/>
            <ac:picMk id="14" creationId="{C1A52894-F8F2-63D1-6CB3-AC218EAC3119}"/>
          </ac:picMkLst>
        </pc:picChg>
        <pc:picChg chg="add mod">
          <ac:chgData name="quyen nai" userId="8c67521b36c80cf4" providerId="LiveId" clId="{D1C3ECD5-740D-4D53-BB03-2E013D77CDC6}" dt="2024-11-04T13:21:48.808" v="325"/>
          <ac:picMkLst>
            <pc:docMk/>
            <pc:sldMk cId="484305095" sldId="421"/>
            <ac:picMk id="15" creationId="{8EA91877-69B8-3201-3BA2-21B5B351B85A}"/>
          </ac:picMkLst>
        </pc:picChg>
        <pc:picChg chg="add mod">
          <ac:chgData name="quyen nai" userId="8c67521b36c80cf4" providerId="LiveId" clId="{D1C3ECD5-740D-4D53-BB03-2E013D77CDC6}" dt="2024-11-04T13:21:48.808" v="325"/>
          <ac:picMkLst>
            <pc:docMk/>
            <pc:sldMk cId="484305095" sldId="421"/>
            <ac:picMk id="16" creationId="{EA40C0B0-8CF2-C2E9-47BD-A4081BA811ED}"/>
          </ac:picMkLst>
        </pc:picChg>
      </pc:sldChg>
      <pc:sldChg chg="addSp modSp new modAnim">
        <pc:chgData name="quyen nai" userId="8c67521b36c80cf4" providerId="LiveId" clId="{D1C3ECD5-740D-4D53-BB03-2E013D77CDC6}" dt="2024-11-04T13:22:01.593" v="328"/>
        <pc:sldMkLst>
          <pc:docMk/>
          <pc:sldMk cId="3471203457" sldId="422"/>
        </pc:sldMkLst>
        <pc:spChg chg="add mod">
          <ac:chgData name="quyen nai" userId="8c67521b36c80cf4" providerId="LiveId" clId="{D1C3ECD5-740D-4D53-BB03-2E013D77CDC6}" dt="2024-11-04T13:22:01.593" v="328"/>
          <ac:spMkLst>
            <pc:docMk/>
            <pc:sldMk cId="3471203457" sldId="422"/>
            <ac:spMk id="3" creationId="{01A42C4A-00AA-FD28-FBA0-F1572177B67E}"/>
          </ac:spMkLst>
        </pc:spChg>
        <pc:spChg chg="add mod">
          <ac:chgData name="quyen nai" userId="8c67521b36c80cf4" providerId="LiveId" clId="{D1C3ECD5-740D-4D53-BB03-2E013D77CDC6}" dt="2024-11-04T13:22:01.593" v="328"/>
          <ac:spMkLst>
            <pc:docMk/>
            <pc:sldMk cId="3471203457" sldId="422"/>
            <ac:spMk id="5" creationId="{FC6C7F08-281A-C7ED-A7C5-6A2D5DB29055}"/>
          </ac:spMkLst>
        </pc:spChg>
        <pc:spChg chg="mod">
          <ac:chgData name="quyen nai" userId="8c67521b36c80cf4" providerId="LiveId" clId="{D1C3ECD5-740D-4D53-BB03-2E013D77CDC6}" dt="2024-11-04T13:22:01.593" v="328"/>
          <ac:spMkLst>
            <pc:docMk/>
            <pc:sldMk cId="3471203457" sldId="422"/>
            <ac:spMk id="9" creationId="{742D9FBC-1E89-B875-9B04-342FECB1E1EA}"/>
          </ac:spMkLst>
        </pc:spChg>
        <pc:spChg chg="mod">
          <ac:chgData name="quyen nai" userId="8c67521b36c80cf4" providerId="LiveId" clId="{D1C3ECD5-740D-4D53-BB03-2E013D77CDC6}" dt="2024-11-04T13:22:01.593" v="328"/>
          <ac:spMkLst>
            <pc:docMk/>
            <pc:sldMk cId="3471203457" sldId="422"/>
            <ac:spMk id="10" creationId="{E634D305-57A3-6D4B-D0F3-02E81A35FB50}"/>
          </ac:spMkLst>
        </pc:spChg>
        <pc:spChg chg="mod">
          <ac:chgData name="quyen nai" userId="8c67521b36c80cf4" providerId="LiveId" clId="{D1C3ECD5-740D-4D53-BB03-2E013D77CDC6}" dt="2024-11-04T13:22:01.593" v="328"/>
          <ac:spMkLst>
            <pc:docMk/>
            <pc:sldMk cId="3471203457" sldId="422"/>
            <ac:spMk id="12" creationId="{706B5FB8-18B0-9D0E-3E8A-DAB26749F09F}"/>
          </ac:spMkLst>
        </pc:spChg>
        <pc:spChg chg="mod">
          <ac:chgData name="quyen nai" userId="8c67521b36c80cf4" providerId="LiveId" clId="{D1C3ECD5-740D-4D53-BB03-2E013D77CDC6}" dt="2024-11-04T13:22:01.593" v="328"/>
          <ac:spMkLst>
            <pc:docMk/>
            <pc:sldMk cId="3471203457" sldId="422"/>
            <ac:spMk id="13" creationId="{98261F64-1440-9C62-DD7B-A99F4F2B4E4F}"/>
          </ac:spMkLst>
        </pc:spChg>
        <pc:spChg chg="add mod">
          <ac:chgData name="quyen nai" userId="8c67521b36c80cf4" providerId="LiveId" clId="{D1C3ECD5-740D-4D53-BB03-2E013D77CDC6}" dt="2024-11-04T13:22:01.593" v="328"/>
          <ac:spMkLst>
            <pc:docMk/>
            <pc:sldMk cId="3471203457" sldId="422"/>
            <ac:spMk id="18" creationId="{5B19B637-A9B0-FA7A-2F50-496084AD863C}"/>
          </ac:spMkLst>
        </pc:spChg>
        <pc:grpChg chg="add mod">
          <ac:chgData name="quyen nai" userId="8c67521b36c80cf4" providerId="LiveId" clId="{D1C3ECD5-740D-4D53-BB03-2E013D77CDC6}" dt="2024-11-04T13:22:01.593" v="328"/>
          <ac:grpSpMkLst>
            <pc:docMk/>
            <pc:sldMk cId="3471203457" sldId="422"/>
            <ac:grpSpMk id="8" creationId="{4A0E27C7-3695-96CB-37C9-977067B539E0}"/>
          </ac:grpSpMkLst>
        </pc:grpChg>
        <pc:grpChg chg="add mod">
          <ac:chgData name="quyen nai" userId="8c67521b36c80cf4" providerId="LiveId" clId="{D1C3ECD5-740D-4D53-BB03-2E013D77CDC6}" dt="2024-11-04T13:22:01.593" v="328"/>
          <ac:grpSpMkLst>
            <pc:docMk/>
            <pc:sldMk cId="3471203457" sldId="422"/>
            <ac:grpSpMk id="11" creationId="{4297400F-5393-B3B7-3AFB-EAA42EB272C4}"/>
          </ac:grpSpMkLst>
        </pc:grp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2" creationId="{A271CB5A-C992-800A-3FA1-086504BDEA00}"/>
          </ac:picMkLst>
        </pc:pic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4" creationId="{4C632D76-FA0F-12BD-DB2B-C8ECCE36A3B6}"/>
          </ac:picMkLst>
        </pc:pic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6" creationId="{03494BBE-53F0-AD36-6217-E9108AFEA680}"/>
          </ac:picMkLst>
        </pc:pic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7" creationId="{FCFAFDAD-31A6-D494-9C16-3E08EB583469}"/>
          </ac:picMkLst>
        </pc:pic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14" creationId="{3C75FD4D-F843-5D0F-BE89-1DFF0516933C}"/>
          </ac:picMkLst>
        </pc:pic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15" creationId="{6DA8D5CF-5D5E-4598-3C00-DC2F4F4C6DC2}"/>
          </ac:picMkLst>
        </pc:pic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16" creationId="{BDDD25D9-8876-851B-3120-2A84E8575F02}"/>
          </ac:picMkLst>
        </pc:picChg>
        <pc:picChg chg="add mod">
          <ac:chgData name="quyen nai" userId="8c67521b36c80cf4" providerId="LiveId" clId="{D1C3ECD5-740D-4D53-BB03-2E013D77CDC6}" dt="2024-11-04T13:22:01.593" v="328"/>
          <ac:picMkLst>
            <pc:docMk/>
            <pc:sldMk cId="3471203457" sldId="422"/>
            <ac:picMk id="17" creationId="{D65A029E-C38C-068E-616C-2FEE632F34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AEA13-E9DE-B488-4689-D48DFBE55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FF0A3-F206-0EE4-D387-AF2BB7B55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50FB8-D003-2E6F-EC3B-F98DA591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37A91-A232-0D92-2FE4-A92EB5EB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A28A8-F053-DA32-B24D-3AD59AE0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29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0937-57D1-FA47-F1E7-59445CBD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2C459-E69C-2073-D7B2-6F1E90202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7FEE0-9938-7060-450A-297CF91C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E83C2-3543-5E8C-5BDA-4822997F8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2ACAF-B2CB-5A05-08FD-92FD4B5E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014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1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494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 Md BT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829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566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828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917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524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63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6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EA1662-CCBA-E184-75FB-8F8AE5073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23B63-0826-CE08-6FAA-59E5C7C1C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D432F-10EC-A8E3-D6A2-C18970C2A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1DF75-8270-B046-F1E3-B186BDE1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16F00-DB44-DC69-441F-1352C29F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1129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358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95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4987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149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0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3340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864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9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28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586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AD16-481E-5A9F-41AA-38CB87C7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04E8-C4FF-A106-3CA3-A96BFDFAF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B795A-63B2-DAF8-456C-24DFF52D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6C8F7-A799-6371-822D-D103FAB8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E2529-38A2-94BE-7165-B521C4D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091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1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1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39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3569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8880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0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233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28442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59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0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07C83-E255-576B-ABA1-31130456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00A2E-8659-9F1B-529A-E5A98FA92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FF25-2978-30D1-3C45-A553F3E4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89B2F-FE99-208F-762B-BE54D407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C9D83-3BE7-B616-CD21-3CA23E45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167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03677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2110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5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4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2016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99505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45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1160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485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9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47A8F-27F3-042D-8470-5DB3AE7A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F79CC-3AA9-BA5E-2F1B-3783B0F88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F3B85-A172-FB0F-334F-E35ED53F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DE160-8E05-E5B7-CB67-31B62445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AF532-9D5A-3EE9-E051-19A3AE11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FB30F-3EB0-E66E-DACE-904D7AC4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32481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17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6534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84846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82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60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6236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1554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98064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63251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1759-A5B4-946A-E32E-5A7FC5D1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5EB1D-EC6A-0DB6-5001-5F166CC3C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A6FFD-679B-8EBA-B06D-BC85FCE68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2E4DE-4E0D-7399-4399-542220019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18435-C303-C8FF-5546-EC86DCBB1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A226B-CC5A-7E4F-DEBE-2F71BEEF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B0C9-7BDB-A7CC-F75D-D53F945C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9FCD9-3BC1-A6F8-0F9B-81894F8B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877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32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1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7745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07903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59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439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2271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1976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70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21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34324-502C-ABF5-C3A4-EC752630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E5410-198A-54EF-EB39-48AF8AD4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7D786-9EDC-4F17-6507-03537F9F7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7B61C-2138-87D3-9DF9-9E08CD02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3882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0590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4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55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5326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94771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19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76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7319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838774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74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FFBC3-CFB9-D735-1B1A-A7B80635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25A96-27CA-E3CB-EA80-9F16EF9B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FBBAB-9E23-B9BA-9141-24BDEC97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6764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41479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6147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542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4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66878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651994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964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289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0" y="1396721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10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2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2053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222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2DD8-F621-9629-E634-AAE060B6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B5C2-CD78-9528-F87B-AA73CFE9C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8B155-A6F7-F7B0-F147-8EF0361BD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978E4-5DD4-734B-DB41-51B3DBAE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239CC-755D-207C-8535-B7244898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28ECC-2A4E-79D9-7B2B-DB799A36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8752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5333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97" y="2341477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4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2470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732879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79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218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53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16883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3733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21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46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" y="4773226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224686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16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27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B306A-DDA3-259E-4CF5-F1C8E9BEB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AF48B2-C99F-31A6-8FC8-37464F93A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014B8-3FB4-7542-D245-5FEB32EC1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763D6-455D-481F-005F-85A4E4117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1F2ED-2936-8309-D9B1-261AA100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A9BA2-7F72-5B40-C096-2EE32513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4827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612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526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34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873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641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770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25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084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456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8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1EA95-1026-3FCF-B68F-A0C0DE88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1CD29-6FDF-F50F-5CF8-507109AD5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D8EAA-483D-80BA-5AD7-1F7576FCD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pPr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0133-5C19-C87F-F4F6-394EC336E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B2EC-BF2F-B428-40F4-BB96A965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359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8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4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1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3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4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6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fld id="{361E61BC-66DF-460A-A572-A5CF25BB2784}" type="datetimeFigureOut">
              <a:rPr lang="en-US" smtClean="0">
                <a:solidFill>
                  <a:srgbClr val="696464"/>
                </a:solidFill>
              </a:rPr>
              <a:pPr defTabSz="1219170"/>
              <a:t>11/13/2025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pPr defTabSz="121917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867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fld id="{3C530D71-A319-4076-9207-D9CE204E5B6E}" type="slidenum">
              <a:rPr lang="en-US" smtClean="0"/>
              <a:pPr defTabSz="121917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5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latinLnBrk="0" hangingPunct="1">
        <a:spcBef>
          <a:spcPct val="0"/>
        </a:spcBef>
        <a:buNone/>
        <a:defRPr kumimoji="0"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773"/>
        </a:spcBef>
        <a:buClr>
          <a:schemeClr val="accent1"/>
        </a:buClr>
        <a:buSzPct val="8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04792" algn="l" rtl="0" eaLnBrk="1" latinLnBrk="0" hangingPunct="1">
        <a:spcBef>
          <a:spcPts val="493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493"/>
        </a:spcBef>
        <a:buClr>
          <a:schemeClr val="accent3"/>
        </a:buClr>
        <a:buSzPct val="80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93"/>
        </a:spcBef>
        <a:buClr>
          <a:schemeClr val="accent3"/>
        </a:buClr>
        <a:buFontTx/>
        <a:buChar char="o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304792" algn="l" rtl="0" eaLnBrk="1" latinLnBrk="0" hangingPunct="1">
        <a:spcBef>
          <a:spcPts val="493"/>
        </a:spcBef>
        <a:buClr>
          <a:schemeClr val="accent3"/>
        </a:buClr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304792" algn="l" rtl="0" eaLnBrk="1" latinLnBrk="0" hangingPunct="1">
        <a:spcBef>
          <a:spcPts val="493"/>
        </a:spcBef>
        <a:buClr>
          <a:schemeClr val="accent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304792" algn="l" rtl="0" eaLnBrk="1" latinLnBrk="0" hangingPunct="1">
        <a:spcBef>
          <a:spcPts val="493"/>
        </a:spcBef>
        <a:buClr>
          <a:schemeClr val="accent1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304792" algn="l" rtl="0" eaLnBrk="1" latinLnBrk="0" hangingPunct="1">
        <a:spcBef>
          <a:spcPts val="493"/>
        </a:spcBef>
        <a:buClr>
          <a:schemeClr val="accent2">
            <a:tint val="60000"/>
          </a:schemeClr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B1318B-B73C-4460-A9B0-4CB7108A9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D538F98-9108-4186-A980-8E579601A0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59" y="22411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3BB15E-5B93-4DE9-B915-E7C706AFD26B}"/>
              </a:ext>
            </a:extLst>
          </p:cNvPr>
          <p:cNvSpPr txBox="1"/>
          <p:nvPr/>
        </p:nvSpPr>
        <p:spPr>
          <a:xfrm>
            <a:off x="1981340" y="1290966"/>
            <a:ext cx="7691438" cy="287655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4000">
                <a:ln w="28575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MỪNG CÁC THẦY CÔ GIÁO ĐẾN DỰ GIỜ LỚP </a:t>
            </a:r>
            <a:r>
              <a:rPr lang="en-US" sz="4000" smtClean="0">
                <a:ln w="28575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1C</a:t>
            </a:r>
            <a:endParaRPr lang="en-US" sz="4000" dirty="0">
              <a:ln w="28575">
                <a:solidFill>
                  <a:srgbClr val="FFFF00"/>
                </a:solidFill>
              </a:ln>
              <a:solidFill>
                <a:srgbClr val="FFC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01" name="Hộp Văn bản 6"/>
          <p:cNvSpPr txBox="1">
            <a:spLocks noChangeArrowheads="1"/>
          </p:cNvSpPr>
          <p:nvPr/>
        </p:nvSpPr>
        <p:spPr bwMode="auto">
          <a:xfrm>
            <a:off x="2962275" y="-539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8" name="Hộp Văn bản 7"/>
          <p:cNvSpPr txBox="1">
            <a:spLocks noChangeArrowheads="1"/>
          </p:cNvSpPr>
          <p:nvPr/>
        </p:nvSpPr>
        <p:spPr bwMode="auto">
          <a:xfrm>
            <a:off x="2460922" y="2868287"/>
            <a:ext cx="706937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10 </a:t>
            </a:r>
            <a:r>
              <a:rPr lang="en-US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 – Tiết 5</a:t>
            </a:r>
            <a:endParaRPr lang="en-US" alt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Thị Hồng Nhung</a:t>
            </a:r>
            <a:endParaRPr lang="en-US" alt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765393" y="2468894"/>
            <a:ext cx="1283268" cy="105705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382" y="2407056"/>
            <a:ext cx="732893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867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107" y="5445224"/>
            <a:ext cx="45576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+ 4 = </a:t>
            </a:r>
            <a:r>
              <a:rPr lang="en-US" sz="64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792" y="5445225"/>
            <a:ext cx="45576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+ 6 = </a:t>
            </a:r>
            <a:r>
              <a:rPr lang="en-US" sz="64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83765" y="5581277"/>
            <a:ext cx="1121443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47165" y="5554205"/>
            <a:ext cx="1121443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65391" y="2468894"/>
            <a:ext cx="1283268" cy="105705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17921" y="3429001"/>
            <a:ext cx="1121443" cy="890036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17921" y="1745879"/>
            <a:ext cx="1121443" cy="890036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10256676" y="1988840"/>
            <a:ext cx="1150349" cy="48005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10308681" y="3525951"/>
            <a:ext cx="1098344" cy="40681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47046" r="46683" b="44514"/>
          <a:stretch/>
        </p:blipFill>
        <p:spPr>
          <a:xfrm>
            <a:off x="1679510" y="1726748"/>
            <a:ext cx="668170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"/>
                            </p:stCondLst>
                            <p:childTnLst>
                              <p:par>
                                <p:cTn id="5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9403" y="164638"/>
            <a:ext cx="768085" cy="995209"/>
            <a:chOff x="539552" y="123478"/>
            <a:chExt cx="576064" cy="746407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Perpetu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421029" cy="746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679510" y="254841"/>
            <a:ext cx="3936437" cy="779700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5360" y="1892830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7 + 1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35360" y="3034635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1 + 7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3553" y="1776272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63553" y="3001728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52911" y="1913376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6 + 2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552911" y="3055182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2 + 6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81103" y="1796819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81103" y="3022275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529241" y="1933923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5 + 3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529241" y="3075728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3 + 5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57434" y="1817365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257434" y="3042821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505572" y="1954470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4 + 4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505572" y="3096275"/>
            <a:ext cx="1825395" cy="480053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8 + 0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233765" y="1837912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233765" y="3063368"/>
            <a:ext cx="11989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</p:spTree>
    <p:extLst>
      <p:ext uri="{BB962C8B-B14F-4D97-AF65-F5344CB8AC3E}">
        <p14:creationId xmlns:p14="http://schemas.microsoft.com/office/powerpoint/2010/main" val="5373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77832" r="14489" b="8701"/>
          <a:stretch/>
        </p:blipFill>
        <p:spPr>
          <a:xfrm>
            <a:off x="239350" y="1229259"/>
            <a:ext cx="11713301" cy="41199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9403" y="164638"/>
            <a:ext cx="768085" cy="995209"/>
            <a:chOff x="539552" y="123478"/>
            <a:chExt cx="576064" cy="746407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Perpetu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14805" cy="746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5867" dirty="0">
                  <a:solidFill>
                    <a:prstClr val="white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679510" y="254841"/>
            <a:ext cx="1056117" cy="779700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5627" y="68627"/>
            <a:ext cx="5645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4767916" y="4293096"/>
            <a:ext cx="672075" cy="672075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6672064" y="4293096"/>
            <a:ext cx="672075" cy="672075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8592277" y="4293096"/>
            <a:ext cx="672075" cy="672075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10512491" y="4293096"/>
            <a:ext cx="672075" cy="672075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9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9403" y="164638"/>
            <a:ext cx="768085" cy="995209"/>
            <a:chOff x="539552" y="123478"/>
            <a:chExt cx="576064" cy="746407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Perpetu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14805" cy="746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5867" dirty="0">
                  <a:solidFill>
                    <a:prstClr val="white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679510" y="254841"/>
            <a:ext cx="1056117" cy="779700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5627" y="68627"/>
            <a:ext cx="5645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7759" r="42213" b="66179"/>
          <a:stretch/>
        </p:blipFill>
        <p:spPr>
          <a:xfrm>
            <a:off x="1679509" y="1176622"/>
            <a:ext cx="5856651" cy="53247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69973" y="2180863"/>
            <a:ext cx="4009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+ 4 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41171" y="2168031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52880" y="2168030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020851" y="2168031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2850" y="4625260"/>
            <a:ext cx="4009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+ 6 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98559" y="4677139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29348" y="4677138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060137" y="4677137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4398" y="1232920"/>
            <a:ext cx="79060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867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2338" y="4677140"/>
            <a:ext cx="82266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867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24411" y="3621022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96000" y="3614473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44080" y="5899338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15669" y="5892789"/>
            <a:ext cx="864096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788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0555 L 0.4849 -0.210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1" y="-10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556 L 0.26753 -0.209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10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56 L 0.47188 -0.178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-8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556 L 0.26441 -0.1778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8" y="-8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41" b="42037" l="2323" r="89663">
                        <a14:foregroundMark x1="32636" y1="40097" x2="19048" y2="4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00" y="-1981467"/>
            <a:ext cx="15443200" cy="1244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0576" y="3441843"/>
            <a:ext cx="758613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2017022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ết thú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05261" y="678281"/>
            <a:ext cx="751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70" y="3671874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995" y="916940"/>
            <a:ext cx="104959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9" name="Picture 8" descr="A picture containing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28" y="3523948"/>
            <a:ext cx="3597446" cy="3334052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22" y="3523948"/>
            <a:ext cx="2600388" cy="2234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600" y="533400"/>
            <a:ext cx="7010400" cy="1981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 </a:t>
            </a:r>
            <a:r>
              <a:rPr lang="en-US" sz="8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en-US" sz="8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? </a:t>
            </a:r>
            <a:endParaRPr lang="en-US" sz="8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altLang="en-US" sz="2665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806700"/>
            <a:ext cx="23622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064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8956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9591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0353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947584"/>
            <a:ext cx="2436283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207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85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1021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1719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5109633"/>
            <a:ext cx="24384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50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128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1689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3149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400" y="533400"/>
            <a:ext cx="7010400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4400">
                <a:solidFill>
                  <a:schemeClr val="bg1"/>
                </a:solidFill>
              </a:rPr>
              <a:t>       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9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 </a:t>
            </a:r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9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0"/>
            <a:ext cx="25146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620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522133"/>
            <a:ext cx="251248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763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6576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37274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5133"/>
            <a:ext cx="25908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906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7244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48704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6714-688D-F532-5F48-D8E78819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123A69CC-D094-6DA7-12C9-12FB043B8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7010400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4400" dirty="0">
                <a:solidFill>
                  <a:schemeClr val="bg1"/>
                </a:solidFill>
              </a:rPr>
              <a:t>       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9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9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987" name="Group 51">
            <a:extLst>
              <a:ext uri="{FF2B5EF4-FFF2-40B4-BE49-F238E27FC236}">
                <a16:creationId xmlns:a16="http://schemas.microsoft.com/office/drawing/2014/main" id="{09464D0E-AB22-50C3-BFAE-03E95D4572EE}"/>
              </a:ext>
            </a:extLst>
          </p:cNvPr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949784-84D2-5FC5-3832-5E154C473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>
              <a:extLst>
                <a:ext uri="{FF2B5EF4-FFF2-40B4-BE49-F238E27FC236}">
                  <a16:creationId xmlns:a16="http://schemas.microsoft.com/office/drawing/2014/main" id="{23DE7923-D3D2-9904-8B70-7026BA9EC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6259A5-7BB8-030E-4968-3BCB0CF69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AAB2461-A033-ABBF-3C4D-4145EA2E7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0"/>
            <a:ext cx="25146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A96E286C-9671-22B7-2DC3-F8EC89B7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620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5A833F6-8F70-A08E-9BE8-F86F8271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4503E3D-159A-33DB-0B30-A3BA61CB5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C6CAD9F-4416-49BF-1E5F-0BF0C92CC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DC44AEE-41FF-EC49-6ECB-7A9ABE76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717" y="3522133"/>
            <a:ext cx="251248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D760158-50FE-500F-95A5-BF7F5FC5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763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A16630E8-0167-3876-D052-BE43E4E7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6F900EE-F87D-F4A5-9D56-261EF2818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B0638CE-ADF1-DEE0-127A-05C257C0B4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3484" y="37274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F077825-DD2A-F1BC-2CEA-A109E7B63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5133"/>
            <a:ext cx="25908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B081B13-14F9-D063-76EA-8F810079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906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D25231C3-2645-DB2A-BBB6-2390B864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62074CF-5A6C-4089-9B83-3ED81499C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7244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4087CE19-0D33-550D-CE70-8096F1D985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48704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CE70E62-C220-E96E-2A84-12F27699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539B424-9E93-3A3E-8191-EB5095D919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>
            <a:extLst>
              <a:ext uri="{FF2B5EF4-FFF2-40B4-BE49-F238E27FC236}">
                <a16:creationId xmlns:a16="http://schemas.microsoft.com/office/drawing/2014/main" id="{4C93B704-BFCF-E3DF-4615-6A1B88C9D041}"/>
              </a:ext>
            </a:extLst>
          </p:cNvPr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33">
            <a:extLst>
              <a:ext uri="{FF2B5EF4-FFF2-40B4-BE49-F238E27FC236}">
                <a16:creationId xmlns:a16="http://schemas.microsoft.com/office/drawing/2014/main" id="{4AF53B6E-B28D-AE56-71AC-9FCB60D3D9EF}"/>
              </a:ext>
            </a:extLst>
          </p:cNvPr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2010" name="AutoShape 34">
              <a:extLst>
                <a:ext uri="{FF2B5EF4-FFF2-40B4-BE49-F238E27FC236}">
                  <a16:creationId xmlns:a16="http://schemas.microsoft.com/office/drawing/2014/main" id="{B0796295-6B8C-1981-692D-594704A94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>
              <a:extLst>
                <a:ext uri="{FF2B5EF4-FFF2-40B4-BE49-F238E27FC236}">
                  <a16:creationId xmlns:a16="http://schemas.microsoft.com/office/drawing/2014/main" id="{2A41BAB7-9ED8-C5CD-FD9C-4290BA9EB1C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DE11A27F-C8BC-0EF5-0B19-85D8F7C4F2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88B4DA9E-78B4-C47D-E629-C4C0288E93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5253760-A738-8FDA-3B5D-5577D6A51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61ADA473-C975-1ACF-03A1-43411FBB32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48C17E4-F4D6-02C2-93B6-05AB46A416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E1135A23-311F-6454-8884-2928E32F3A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DC4A17F-693E-12B3-B4BC-74379232FB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5F79A2F6-85CD-557D-2D4A-B13515F5D5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AD58131-9860-E864-84B8-9C914635A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1ED6C00-1330-77AA-95B3-521722CCE0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45949F0F-E9DA-7532-C67E-DE6B62D48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42023" name="Text Box 42">
            <a:extLst>
              <a:ext uri="{FF2B5EF4-FFF2-40B4-BE49-F238E27FC236}">
                <a16:creationId xmlns:a16="http://schemas.microsoft.com/office/drawing/2014/main" id="{271C7754-D630-C679-C67F-781345E5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0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8697" y="1463094"/>
            <a:ext cx="1114157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 defTabSz="1219170"/>
            <a:r>
              <a:rPr lang="en-US" sz="6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 defTabSz="1219170"/>
            <a:r>
              <a:rPr 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4693" y="4379040"/>
            <a:ext cx="466025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/>
            <a:r>
              <a:rPr lang="en-US" sz="8000" b="1" dirty="0" err="1">
                <a:solidFill>
                  <a:srgbClr val="0070C0"/>
                </a:solidFill>
                <a:effectLst>
                  <a:glow rad="228600">
                    <a:srgbClr val="918485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>
                <a:solidFill>
                  <a:srgbClr val="0070C0"/>
                </a:solidFill>
                <a:effectLst>
                  <a:glow rad="228600">
                    <a:srgbClr val="918485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glow rad="228600">
                    <a:srgbClr val="918485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dirty="0">
              <a:solidFill>
                <a:srgbClr val="0070C0"/>
              </a:solidFill>
              <a:effectLst>
                <a:glow rad="228600">
                  <a:srgbClr val="918485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765393" y="2468894"/>
            <a:ext cx="1283268" cy="105705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0112" y="901492"/>
            <a:ext cx="768085" cy="995209"/>
            <a:chOff x="539552" y="123478"/>
            <a:chExt cx="576064" cy="746407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Perpetu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14805" cy="746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5867" dirty="0">
                  <a:solidFill>
                    <a:prstClr val="white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130219" y="991694"/>
            <a:ext cx="1056117" cy="779700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6336" y="805480"/>
            <a:ext cx="595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8" t="15975" r="44027" b="75934"/>
          <a:stretch/>
        </p:blipFill>
        <p:spPr>
          <a:xfrm>
            <a:off x="901752" y="1845928"/>
            <a:ext cx="7911571" cy="2589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59" y="2170733"/>
            <a:ext cx="79060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867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107" y="5445224"/>
            <a:ext cx="4009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+ 6 = </a:t>
            </a:r>
            <a:r>
              <a:rPr lang="en-US" sz="64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793" y="5445225"/>
            <a:ext cx="4009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+ 2 = </a:t>
            </a:r>
            <a:r>
              <a:rPr lang="en-US" sz="64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65148" y="5554203"/>
            <a:ext cx="1121443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85583" y="5554202"/>
            <a:ext cx="1121443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65393" y="2468894"/>
            <a:ext cx="1283268" cy="105705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49975" y="3429001"/>
            <a:ext cx="1121443" cy="890036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49975" y="1745879"/>
            <a:ext cx="1121443" cy="890036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988731" y="1975443"/>
            <a:ext cx="1150349" cy="48005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040736" y="3525951"/>
            <a:ext cx="1098344" cy="40681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" y="26795"/>
            <a:ext cx="2479837" cy="8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"/>
                            </p:stCondLst>
                            <p:childTnLst>
                              <p:par>
                                <p:cTn id="3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765393" y="2468894"/>
            <a:ext cx="1283268" cy="105705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161" y="2045832"/>
            <a:ext cx="82266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867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107" y="5445224"/>
            <a:ext cx="4009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+ 5 = </a:t>
            </a:r>
            <a:r>
              <a:rPr lang="en-US" sz="64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793" y="5445225"/>
            <a:ext cx="4009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4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+ 4 = </a:t>
            </a:r>
            <a:r>
              <a:rPr lang="en-US" sz="64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91744" y="5554201"/>
            <a:ext cx="1121443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48643" y="5445226"/>
            <a:ext cx="1121443" cy="89003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8451" y="2468894"/>
            <a:ext cx="1283268" cy="105705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17921" y="3429001"/>
            <a:ext cx="1121443" cy="890036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17921" y="1745879"/>
            <a:ext cx="1121443" cy="890036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9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10219736" y="1988840"/>
            <a:ext cx="1150349" cy="48005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10271741" y="3525951"/>
            <a:ext cx="1098344" cy="40681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31946" r="51666" b="60380"/>
          <a:stretch/>
        </p:blipFill>
        <p:spPr>
          <a:xfrm>
            <a:off x="1138045" y="1759588"/>
            <a:ext cx="7161763" cy="22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"/>
                            </p:stCondLst>
                            <p:childTnLst>
                              <p:par>
                                <p:cTn id="3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267</Words>
  <Application>Microsoft Office PowerPoint</Application>
  <PresentationFormat>Widescreen</PresentationFormat>
  <Paragraphs>141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Calibri</vt:lpstr>
      <vt:lpstr>Arial Black</vt:lpstr>
      <vt:lpstr>等线</vt:lpstr>
      <vt:lpstr>Arial</vt:lpstr>
      <vt:lpstr>Wingdings 2</vt:lpstr>
      <vt:lpstr>Perpetua</vt:lpstr>
      <vt:lpstr>AvantGarde</vt:lpstr>
      <vt:lpstr>AvantGarde Md BT</vt:lpstr>
      <vt:lpstr>.VnHelvetInsH</vt:lpstr>
      <vt:lpstr>SimSun</vt:lpstr>
      <vt:lpstr>Franklin Gothic Book</vt:lpstr>
      <vt:lpstr>Calibri Light</vt:lpstr>
      <vt:lpstr>.VnTime</vt:lpstr>
      <vt:lpstr>Times New Roman</vt:lpstr>
      <vt:lpstr>Office Theme</vt:lpstr>
      <vt:lpstr>Equity</vt:lpstr>
      <vt:lpstr>1_Equity</vt:lpstr>
      <vt:lpstr>2_Equity</vt:lpstr>
      <vt:lpstr>3_Equity</vt:lpstr>
      <vt:lpstr>4_Equity</vt:lpstr>
      <vt:lpstr>5_Equity</vt:lpstr>
      <vt:lpstr>6_Equity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Nhung Kunn</cp:lastModifiedBy>
  <cp:revision>81</cp:revision>
  <dcterms:created xsi:type="dcterms:W3CDTF">2018-07-11T14:54:56Z</dcterms:created>
  <dcterms:modified xsi:type="dcterms:W3CDTF">2025-11-13T01:21:56Z</dcterms:modified>
</cp:coreProperties>
</file>