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312" r:id="rId5"/>
    <p:sldId id="313" r:id="rId6"/>
    <p:sldId id="257" r:id="rId7"/>
    <p:sldId id="305" r:id="rId8"/>
    <p:sldId id="273" r:id="rId9"/>
    <p:sldId id="320" r:id="rId10"/>
    <p:sldId id="321" r:id="rId11"/>
    <p:sldId id="322" r:id="rId12"/>
    <p:sldId id="323" r:id="rId13"/>
    <p:sldId id="324" r:id="rId14"/>
    <p:sldId id="293" r:id="rId15"/>
    <p:sldId id="325" r:id="rId16"/>
    <p:sldId id="326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6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9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86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3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2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3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6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059190" y="204013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A52BB-7757-86B7-14A6-23CF1B9F8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892" y="2428002"/>
            <a:ext cx="313361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sX0" fmla="*/ 0 w 11868630"/>
              <a:gd name="csY0" fmla="*/ 1088283 h 6529565"/>
              <a:gd name="csX1" fmla="*/ 1088283 w 11868630"/>
              <a:gd name="csY1" fmla="*/ 0 h 6529565"/>
              <a:gd name="csX2" fmla="*/ 10780347 w 11868630"/>
              <a:gd name="csY2" fmla="*/ 0 h 6529565"/>
              <a:gd name="csX3" fmla="*/ 11868630 w 11868630"/>
              <a:gd name="csY3" fmla="*/ 1088283 h 6529565"/>
              <a:gd name="csX4" fmla="*/ 11868630 w 11868630"/>
              <a:gd name="csY4" fmla="*/ 5441282 h 6529565"/>
              <a:gd name="csX5" fmla="*/ 10780347 w 11868630"/>
              <a:gd name="csY5" fmla="*/ 6529565 h 6529565"/>
              <a:gd name="csX6" fmla="*/ 1088283 w 11868630"/>
              <a:gd name="csY6" fmla="*/ 6529565 h 6529565"/>
              <a:gd name="csX7" fmla="*/ 0 w 11868630"/>
              <a:gd name="csY7" fmla="*/ 5441282 h 6529565"/>
              <a:gd name="csX8" fmla="*/ 0 w 11868630"/>
              <a:gd name="csY8" fmla="*/ 1088283 h 6529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93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/>
                </a:solidFill>
              </a:rPr>
              <a:t>Mai cắt ra hai hình tam giác vuông từ một tờ giấy hình chữ nhật như sau.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1795864"/>
            <a:ext cx="11300777" cy="2845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914400" y="4876800"/>
            <a:ext cx="819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gì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đó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960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sX0" fmla="*/ 0 w 11868630"/>
              <a:gd name="csY0" fmla="*/ 1088283 h 6529565"/>
              <a:gd name="csX1" fmla="*/ 1088283 w 11868630"/>
              <a:gd name="csY1" fmla="*/ 0 h 6529565"/>
              <a:gd name="csX2" fmla="*/ 10780347 w 11868630"/>
              <a:gd name="csY2" fmla="*/ 0 h 6529565"/>
              <a:gd name="csX3" fmla="*/ 11868630 w 11868630"/>
              <a:gd name="csY3" fmla="*/ 1088283 h 6529565"/>
              <a:gd name="csX4" fmla="*/ 11868630 w 11868630"/>
              <a:gd name="csY4" fmla="*/ 5441282 h 6529565"/>
              <a:gd name="csX5" fmla="*/ 10780347 w 11868630"/>
              <a:gd name="csY5" fmla="*/ 6529565 h 6529565"/>
              <a:gd name="csX6" fmla="*/ 1088283 w 11868630"/>
              <a:gd name="csY6" fmla="*/ 6529565 h 6529565"/>
              <a:gd name="csX7" fmla="*/ 0 w 11868630"/>
              <a:gd name="csY7" fmla="*/ 5441282 h 6529565"/>
              <a:gd name="csX8" fmla="*/ 0 w 11868630"/>
              <a:gd name="csY8" fmla="*/ 1088283 h 6529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160" y="353145"/>
            <a:ext cx="8679497" cy="2185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1117600" y="2346960"/>
            <a:ext cx="81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b) </a:t>
            </a:r>
            <a:r>
              <a:rPr lang="en-US" sz="3600" dirty="0" err="1">
                <a:solidFill>
                  <a:srgbClr val="000000"/>
                </a:solidFill>
              </a:rPr>
              <a:t>Tính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diện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tích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phần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giấy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còn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lại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đó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/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5 cm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 – (2 + 5) = 5 (cm)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(12 + 5)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42,5 (cm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42,5 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blipFill>
                <a:blip r:embed="rId4"/>
                <a:stretch>
                  <a:fillRect t="-2364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425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sX0" fmla="*/ 0 w 11868630"/>
              <a:gd name="csY0" fmla="*/ 1088283 h 6529565"/>
              <a:gd name="csX1" fmla="*/ 1088283 w 11868630"/>
              <a:gd name="csY1" fmla="*/ 0 h 6529565"/>
              <a:gd name="csX2" fmla="*/ 10780347 w 11868630"/>
              <a:gd name="csY2" fmla="*/ 0 h 6529565"/>
              <a:gd name="csX3" fmla="*/ 11868630 w 11868630"/>
              <a:gd name="csY3" fmla="*/ 1088283 h 6529565"/>
              <a:gd name="csX4" fmla="*/ 11868630 w 11868630"/>
              <a:gd name="csY4" fmla="*/ 5441282 h 6529565"/>
              <a:gd name="csX5" fmla="*/ 10780347 w 11868630"/>
              <a:gd name="csY5" fmla="*/ 6529565 h 6529565"/>
              <a:gd name="csX6" fmla="*/ 1088283 w 11868630"/>
              <a:gd name="csY6" fmla="*/ 6529565 h 6529565"/>
              <a:gd name="csX7" fmla="*/ 0 w 11868630"/>
              <a:gd name="csY7" fmla="*/ 5441282 h 6529565"/>
              <a:gd name="csX8" fmla="*/ 0 w 11868630"/>
              <a:gd name="csY8" fmla="*/ 1088283 h 6529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một sợi dây chun dài 15,85 cm. Rô-bốt dự định dùng sợi chun đó cùng với túi bóng để buộc kín một miệng bình hình tròn bán kính 5 cm như hình dưới đây. Hỏi Rô-bốt có thể làm được điều đó hay không? Biết rằng sợi dây chun bị đứt nếu độ dài dây chun bị kéo dài quá 2 lần.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C8EAE-FE03-B270-85A0-EF9803A3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40" y="2880462"/>
            <a:ext cx="8432800" cy="31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97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sX0" fmla="*/ 0 w 11868630"/>
              <a:gd name="csY0" fmla="*/ 1088283 h 6529565"/>
              <a:gd name="csX1" fmla="*/ 1088283 w 11868630"/>
              <a:gd name="csY1" fmla="*/ 0 h 6529565"/>
              <a:gd name="csX2" fmla="*/ 10780347 w 11868630"/>
              <a:gd name="csY2" fmla="*/ 0 h 6529565"/>
              <a:gd name="csX3" fmla="*/ 11868630 w 11868630"/>
              <a:gd name="csY3" fmla="*/ 1088283 h 6529565"/>
              <a:gd name="csX4" fmla="*/ 11868630 w 11868630"/>
              <a:gd name="csY4" fmla="*/ 5441282 h 6529565"/>
              <a:gd name="csX5" fmla="*/ 10780347 w 11868630"/>
              <a:gd name="csY5" fmla="*/ 6529565 h 6529565"/>
              <a:gd name="csX6" fmla="*/ 1088283 w 11868630"/>
              <a:gd name="csY6" fmla="*/ 6529565 h 6529565"/>
              <a:gd name="csX7" fmla="*/ 0 w 11868630"/>
              <a:gd name="csY7" fmla="*/ 5441282 h 6529565"/>
              <a:gd name="csX8" fmla="*/ 0 w 11868630"/>
              <a:gd name="csY8" fmla="*/ 1088283 h 6529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miệng bình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 × 5 = 31,4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Kích thước tối đa của dây chun kéo ra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15,85 × 2 = 31,7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sánh: 31,4 &lt; 31,7 nên dây chun không bị đứt.</a:t>
            </a:r>
          </a:p>
        </p:txBody>
      </p:sp>
    </p:spTree>
    <p:extLst>
      <p:ext uri="{BB962C8B-B14F-4D97-AF65-F5344CB8AC3E}">
        <p14:creationId xmlns:p14="http://schemas.microsoft.com/office/powerpoint/2010/main" val="922576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F30BC-7455-0C22-373B-5CE79F20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267" y="2320179"/>
            <a:ext cx="331041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sX0" fmla="*/ 0 w 11868630"/>
              <a:gd name="csY0" fmla="*/ 1088283 h 6529565"/>
              <a:gd name="csX1" fmla="*/ 1088283 w 11868630"/>
              <a:gd name="csY1" fmla="*/ 0 h 6529565"/>
              <a:gd name="csX2" fmla="*/ 10780347 w 11868630"/>
              <a:gd name="csY2" fmla="*/ 0 h 6529565"/>
              <a:gd name="csX3" fmla="*/ 11868630 w 11868630"/>
              <a:gd name="csY3" fmla="*/ 1088283 h 6529565"/>
              <a:gd name="csX4" fmla="*/ 11868630 w 11868630"/>
              <a:gd name="csY4" fmla="*/ 5441282 h 6529565"/>
              <a:gd name="csX5" fmla="*/ 10780347 w 11868630"/>
              <a:gd name="csY5" fmla="*/ 6529565 h 6529565"/>
              <a:gd name="csX6" fmla="*/ 1088283 w 11868630"/>
              <a:gd name="csY6" fmla="*/ 6529565 h 6529565"/>
              <a:gd name="csX7" fmla="*/ 0 w 11868630"/>
              <a:gd name="csY7" fmla="*/ 5441282 h 6529565"/>
              <a:gd name="csX8" fmla="*/ 0 w 11868630"/>
              <a:gd name="csY8" fmla="*/ 1088283 h 6529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mặt hồ có dạng là một nửa hình tròn. Biết rằng bán kính đo được là 60 m. Hỏi diện tích mặt hồ là bao nhiêu mét vuông?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DCCBB-022A-2B98-3CA1-640EF77B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20" y="1456055"/>
            <a:ext cx="3200400" cy="2990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34146-B496-2BC4-6F59-882B426D0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" y="1798003"/>
            <a:ext cx="8033186" cy="41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86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sX0" fmla="*/ 0 w 11868630"/>
              <a:gd name="csY0" fmla="*/ 1088283 h 6529565"/>
              <a:gd name="csX1" fmla="*/ 1088283 w 11868630"/>
              <a:gd name="csY1" fmla="*/ 0 h 6529565"/>
              <a:gd name="csX2" fmla="*/ 10780347 w 11868630"/>
              <a:gd name="csY2" fmla="*/ 0 h 6529565"/>
              <a:gd name="csX3" fmla="*/ 11868630 w 11868630"/>
              <a:gd name="csY3" fmla="*/ 1088283 h 6529565"/>
              <a:gd name="csX4" fmla="*/ 11868630 w 11868630"/>
              <a:gd name="csY4" fmla="*/ 5441282 h 6529565"/>
              <a:gd name="csX5" fmla="*/ 10780347 w 11868630"/>
              <a:gd name="csY5" fmla="*/ 6529565 h 6529565"/>
              <a:gd name="csX6" fmla="*/ 1088283 w 11868630"/>
              <a:gd name="csY6" fmla="*/ 6529565 h 6529565"/>
              <a:gd name="csX7" fmla="*/ 0 w 11868630"/>
              <a:gd name="csY7" fmla="*/ 5441282 h 6529565"/>
              <a:gd name="csX8" fmla="*/ 0 w 11868630"/>
              <a:gd name="csY8" fmla="*/ 1088283 h 6529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 60 × 60 = 11 304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11 304 : 2 = 5 652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5 652 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87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1316322" y="1241000"/>
            <a:ext cx="6368692" cy="5044658"/>
          </a:xfrm>
          <a:custGeom>
            <a:avLst/>
            <a:gdLst>
              <a:gd name="csX0" fmla="*/ 0 w 6368692"/>
              <a:gd name="csY0" fmla="*/ 840793 h 5044658"/>
              <a:gd name="csX1" fmla="*/ 840793 w 6368692"/>
              <a:gd name="csY1" fmla="*/ 0 h 5044658"/>
              <a:gd name="csX2" fmla="*/ 5527899 w 6368692"/>
              <a:gd name="csY2" fmla="*/ 0 h 5044658"/>
              <a:gd name="csX3" fmla="*/ 6368692 w 6368692"/>
              <a:gd name="csY3" fmla="*/ 840793 h 5044658"/>
              <a:gd name="csX4" fmla="*/ 6368692 w 6368692"/>
              <a:gd name="csY4" fmla="*/ 4203865 h 5044658"/>
              <a:gd name="csX5" fmla="*/ 5527899 w 6368692"/>
              <a:gd name="csY5" fmla="*/ 5044658 h 5044658"/>
              <a:gd name="csX6" fmla="*/ 840793 w 6368692"/>
              <a:gd name="csY6" fmla="*/ 5044658 h 5044658"/>
              <a:gd name="csX7" fmla="*/ 0 w 6368692"/>
              <a:gd name="csY7" fmla="*/ 4203865 h 5044658"/>
              <a:gd name="csX8" fmla="*/ 0 w 6368692"/>
              <a:gd name="csY8" fmla="*/ 840793 h 50446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368692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14921" y="77600"/>
                  <a:pt x="4306189" y="-27269"/>
                  <a:pt x="5527899" y="0"/>
                </a:cubicBezTo>
                <a:cubicBezTo>
                  <a:pt x="6022886" y="-40406"/>
                  <a:pt x="6374138" y="378039"/>
                  <a:pt x="6368692" y="840793"/>
                </a:cubicBezTo>
                <a:cubicBezTo>
                  <a:pt x="6477692" y="1845335"/>
                  <a:pt x="6290483" y="3332090"/>
                  <a:pt x="6368692" y="4203865"/>
                </a:cubicBezTo>
                <a:cubicBezTo>
                  <a:pt x="6332851" y="4654201"/>
                  <a:pt x="5952408" y="5062232"/>
                  <a:pt x="5527899" y="5044658"/>
                </a:cubicBezTo>
                <a:cubicBezTo>
                  <a:pt x="3226689" y="5093835"/>
                  <a:pt x="1921034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368692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915446" y="-129276"/>
                  <a:pt x="4696622" y="-77778"/>
                  <a:pt x="5527899" y="0"/>
                </a:cubicBezTo>
                <a:cubicBezTo>
                  <a:pt x="5974578" y="-56357"/>
                  <a:pt x="6365484" y="394931"/>
                  <a:pt x="6368692" y="840793"/>
                </a:cubicBezTo>
                <a:cubicBezTo>
                  <a:pt x="6450291" y="1491911"/>
                  <a:pt x="6522992" y="3779628"/>
                  <a:pt x="6368692" y="4203865"/>
                </a:cubicBezTo>
                <a:cubicBezTo>
                  <a:pt x="6395790" y="4725370"/>
                  <a:pt x="5969454" y="5052407"/>
                  <a:pt x="5527899" y="5044658"/>
                </a:cubicBezTo>
                <a:cubicBezTo>
                  <a:pt x="4844878" y="5088878"/>
                  <a:pt x="1698468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60871" y="1729324"/>
            <a:ext cx="6701334" cy="995493"/>
            <a:chOff x="4860662" y="1637713"/>
            <a:chExt cx="6701334" cy="995493"/>
          </a:xfrm>
        </p:grpSpPr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487718" y="2813086"/>
            <a:ext cx="6701334" cy="995493"/>
            <a:chOff x="4860662" y="1637713"/>
            <a:chExt cx="6701334" cy="995493"/>
          </a:xfrm>
        </p:grpSpPr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03965" y="3928362"/>
            <a:ext cx="6701334" cy="995493"/>
            <a:chOff x="4860662" y="1637713"/>
            <a:chExt cx="6701334" cy="995493"/>
          </a:xfrm>
        </p:grpSpPr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560871" y="5036388"/>
            <a:ext cx="6701334" cy="995493"/>
            <a:chOff x="4860662" y="1637713"/>
            <a:chExt cx="6701334" cy="995493"/>
          </a:xfrm>
        </p:grpSpPr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DC2CE41-C59A-AFEC-EEEC-A6B798F61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891" y="0"/>
            <a:ext cx="629161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6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1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D42F2-9ACA-5D36-7F5C-13822B663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93" y="1605758"/>
            <a:ext cx="849246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032" y="2132160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87AD6-463B-FF5A-38A8-066C20BE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965" y="0"/>
            <a:ext cx="1180287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sX0" fmla="*/ 0 w 9823622"/>
                <a:gd name="csY0" fmla="*/ 369088 h 2214483"/>
                <a:gd name="csX1" fmla="*/ 369088 w 9823622"/>
                <a:gd name="csY1" fmla="*/ 0 h 2214483"/>
                <a:gd name="csX2" fmla="*/ 977114 w 9823622"/>
                <a:gd name="csY2" fmla="*/ 0 h 2214483"/>
                <a:gd name="csX3" fmla="*/ 1766849 w 9823622"/>
                <a:gd name="csY3" fmla="*/ 0 h 2214483"/>
                <a:gd name="csX4" fmla="*/ 2647438 w 9823622"/>
                <a:gd name="csY4" fmla="*/ 0 h 2214483"/>
                <a:gd name="csX5" fmla="*/ 3437173 w 9823622"/>
                <a:gd name="csY5" fmla="*/ 0 h 2214483"/>
                <a:gd name="csX6" fmla="*/ 4045199 w 9823622"/>
                <a:gd name="csY6" fmla="*/ 0 h 2214483"/>
                <a:gd name="csX7" fmla="*/ 4562371 w 9823622"/>
                <a:gd name="csY7" fmla="*/ 0 h 2214483"/>
                <a:gd name="csX8" fmla="*/ 5170397 w 9823622"/>
                <a:gd name="csY8" fmla="*/ 0 h 2214483"/>
                <a:gd name="csX9" fmla="*/ 6050986 w 9823622"/>
                <a:gd name="csY9" fmla="*/ 0 h 2214483"/>
                <a:gd name="csX10" fmla="*/ 6931576 w 9823622"/>
                <a:gd name="csY10" fmla="*/ 0 h 2214483"/>
                <a:gd name="csX11" fmla="*/ 7812165 w 9823622"/>
                <a:gd name="csY11" fmla="*/ 0 h 2214483"/>
                <a:gd name="csX12" fmla="*/ 8692754 w 9823622"/>
                <a:gd name="csY12" fmla="*/ 0 h 2214483"/>
                <a:gd name="csX13" fmla="*/ 9454534 w 9823622"/>
                <a:gd name="csY13" fmla="*/ 0 h 2214483"/>
                <a:gd name="csX14" fmla="*/ 9823622 w 9823622"/>
                <a:gd name="csY14" fmla="*/ 369088 h 2214483"/>
                <a:gd name="csX15" fmla="*/ 9823622 w 9823622"/>
                <a:gd name="csY15" fmla="*/ 890716 h 2214483"/>
                <a:gd name="csX16" fmla="*/ 9823622 w 9823622"/>
                <a:gd name="csY16" fmla="*/ 1397582 h 2214483"/>
                <a:gd name="csX17" fmla="*/ 9823622 w 9823622"/>
                <a:gd name="csY17" fmla="*/ 1845395 h 2214483"/>
                <a:gd name="csX18" fmla="*/ 9454534 w 9823622"/>
                <a:gd name="csY18" fmla="*/ 2214483 h 2214483"/>
                <a:gd name="csX19" fmla="*/ 8664799 w 9823622"/>
                <a:gd name="csY19" fmla="*/ 2214483 h 2214483"/>
                <a:gd name="csX20" fmla="*/ 8147628 w 9823622"/>
                <a:gd name="csY20" fmla="*/ 2214483 h 2214483"/>
                <a:gd name="csX21" fmla="*/ 7448747 w 9823622"/>
                <a:gd name="csY21" fmla="*/ 2214483 h 2214483"/>
                <a:gd name="csX22" fmla="*/ 6931576 w 9823622"/>
                <a:gd name="csY22" fmla="*/ 2214483 h 2214483"/>
                <a:gd name="csX23" fmla="*/ 6505258 w 9823622"/>
                <a:gd name="csY23" fmla="*/ 2214483 h 2214483"/>
                <a:gd name="csX24" fmla="*/ 5988087 w 9823622"/>
                <a:gd name="csY24" fmla="*/ 2214483 h 2214483"/>
                <a:gd name="csX25" fmla="*/ 5107498 w 9823622"/>
                <a:gd name="csY25" fmla="*/ 2214483 h 2214483"/>
                <a:gd name="csX26" fmla="*/ 4590326 w 9823622"/>
                <a:gd name="csY26" fmla="*/ 2214483 h 2214483"/>
                <a:gd name="csX27" fmla="*/ 3800591 w 9823622"/>
                <a:gd name="csY27" fmla="*/ 2214483 h 2214483"/>
                <a:gd name="csX28" fmla="*/ 3283420 w 9823622"/>
                <a:gd name="csY28" fmla="*/ 2214483 h 2214483"/>
                <a:gd name="csX29" fmla="*/ 2675394 w 9823622"/>
                <a:gd name="csY29" fmla="*/ 2214483 h 2214483"/>
                <a:gd name="csX30" fmla="*/ 1794804 w 9823622"/>
                <a:gd name="csY30" fmla="*/ 2214483 h 2214483"/>
                <a:gd name="csX31" fmla="*/ 1277633 w 9823622"/>
                <a:gd name="csY31" fmla="*/ 2214483 h 2214483"/>
                <a:gd name="csX32" fmla="*/ 369088 w 9823622"/>
                <a:gd name="csY32" fmla="*/ 2214483 h 2214483"/>
                <a:gd name="csX33" fmla="*/ 0 w 9823622"/>
                <a:gd name="csY33" fmla="*/ 1845395 h 2214483"/>
                <a:gd name="csX34" fmla="*/ 0 w 9823622"/>
                <a:gd name="csY34" fmla="*/ 1353293 h 2214483"/>
                <a:gd name="csX35" fmla="*/ 0 w 9823622"/>
                <a:gd name="csY35" fmla="*/ 861190 h 2214483"/>
                <a:gd name="csX36" fmla="*/ 0 w 9823622"/>
                <a:gd name="csY36" fmla="*/ 369088 h 22144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Câu 1: Nêu quy tắc tính diện tích hình tam giác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75280" y="3342888"/>
            <a:ext cx="8879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tam giác t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lấy độ dài đáy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 cao (cùng một đơn vị đo) rồi chia cho 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sX0" fmla="*/ 0 w 9823622"/>
                <a:gd name="csY0" fmla="*/ 369088 h 2214483"/>
                <a:gd name="csX1" fmla="*/ 369088 w 9823622"/>
                <a:gd name="csY1" fmla="*/ 0 h 2214483"/>
                <a:gd name="csX2" fmla="*/ 977114 w 9823622"/>
                <a:gd name="csY2" fmla="*/ 0 h 2214483"/>
                <a:gd name="csX3" fmla="*/ 1766849 w 9823622"/>
                <a:gd name="csY3" fmla="*/ 0 h 2214483"/>
                <a:gd name="csX4" fmla="*/ 2647438 w 9823622"/>
                <a:gd name="csY4" fmla="*/ 0 h 2214483"/>
                <a:gd name="csX5" fmla="*/ 3437173 w 9823622"/>
                <a:gd name="csY5" fmla="*/ 0 h 2214483"/>
                <a:gd name="csX6" fmla="*/ 4045199 w 9823622"/>
                <a:gd name="csY6" fmla="*/ 0 h 2214483"/>
                <a:gd name="csX7" fmla="*/ 4562371 w 9823622"/>
                <a:gd name="csY7" fmla="*/ 0 h 2214483"/>
                <a:gd name="csX8" fmla="*/ 5170397 w 9823622"/>
                <a:gd name="csY8" fmla="*/ 0 h 2214483"/>
                <a:gd name="csX9" fmla="*/ 6050986 w 9823622"/>
                <a:gd name="csY9" fmla="*/ 0 h 2214483"/>
                <a:gd name="csX10" fmla="*/ 6931576 w 9823622"/>
                <a:gd name="csY10" fmla="*/ 0 h 2214483"/>
                <a:gd name="csX11" fmla="*/ 7812165 w 9823622"/>
                <a:gd name="csY11" fmla="*/ 0 h 2214483"/>
                <a:gd name="csX12" fmla="*/ 8692754 w 9823622"/>
                <a:gd name="csY12" fmla="*/ 0 h 2214483"/>
                <a:gd name="csX13" fmla="*/ 9454534 w 9823622"/>
                <a:gd name="csY13" fmla="*/ 0 h 2214483"/>
                <a:gd name="csX14" fmla="*/ 9823622 w 9823622"/>
                <a:gd name="csY14" fmla="*/ 369088 h 2214483"/>
                <a:gd name="csX15" fmla="*/ 9823622 w 9823622"/>
                <a:gd name="csY15" fmla="*/ 890716 h 2214483"/>
                <a:gd name="csX16" fmla="*/ 9823622 w 9823622"/>
                <a:gd name="csY16" fmla="*/ 1397582 h 2214483"/>
                <a:gd name="csX17" fmla="*/ 9823622 w 9823622"/>
                <a:gd name="csY17" fmla="*/ 1845395 h 2214483"/>
                <a:gd name="csX18" fmla="*/ 9454534 w 9823622"/>
                <a:gd name="csY18" fmla="*/ 2214483 h 2214483"/>
                <a:gd name="csX19" fmla="*/ 8664799 w 9823622"/>
                <a:gd name="csY19" fmla="*/ 2214483 h 2214483"/>
                <a:gd name="csX20" fmla="*/ 8147628 w 9823622"/>
                <a:gd name="csY20" fmla="*/ 2214483 h 2214483"/>
                <a:gd name="csX21" fmla="*/ 7448747 w 9823622"/>
                <a:gd name="csY21" fmla="*/ 2214483 h 2214483"/>
                <a:gd name="csX22" fmla="*/ 6931576 w 9823622"/>
                <a:gd name="csY22" fmla="*/ 2214483 h 2214483"/>
                <a:gd name="csX23" fmla="*/ 6505258 w 9823622"/>
                <a:gd name="csY23" fmla="*/ 2214483 h 2214483"/>
                <a:gd name="csX24" fmla="*/ 5988087 w 9823622"/>
                <a:gd name="csY24" fmla="*/ 2214483 h 2214483"/>
                <a:gd name="csX25" fmla="*/ 5107498 w 9823622"/>
                <a:gd name="csY25" fmla="*/ 2214483 h 2214483"/>
                <a:gd name="csX26" fmla="*/ 4590326 w 9823622"/>
                <a:gd name="csY26" fmla="*/ 2214483 h 2214483"/>
                <a:gd name="csX27" fmla="*/ 3800591 w 9823622"/>
                <a:gd name="csY27" fmla="*/ 2214483 h 2214483"/>
                <a:gd name="csX28" fmla="*/ 3283420 w 9823622"/>
                <a:gd name="csY28" fmla="*/ 2214483 h 2214483"/>
                <a:gd name="csX29" fmla="*/ 2675394 w 9823622"/>
                <a:gd name="csY29" fmla="*/ 2214483 h 2214483"/>
                <a:gd name="csX30" fmla="*/ 1794804 w 9823622"/>
                <a:gd name="csY30" fmla="*/ 2214483 h 2214483"/>
                <a:gd name="csX31" fmla="*/ 1277633 w 9823622"/>
                <a:gd name="csY31" fmla="*/ 2214483 h 2214483"/>
                <a:gd name="csX32" fmla="*/ 369088 w 9823622"/>
                <a:gd name="csY32" fmla="*/ 2214483 h 2214483"/>
                <a:gd name="csX33" fmla="*/ 0 w 9823622"/>
                <a:gd name="csY33" fmla="*/ 1845395 h 2214483"/>
                <a:gd name="csX34" fmla="*/ 0 w 9823622"/>
                <a:gd name="csY34" fmla="*/ 1353293 h 2214483"/>
                <a:gd name="csX35" fmla="*/ 0 w 9823622"/>
                <a:gd name="csY35" fmla="*/ 861190 h 2214483"/>
                <a:gd name="csX36" fmla="*/ 0 w 9823622"/>
                <a:gd name="csY36" fmla="*/ 369088 h 22144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Nêu công thức tính diện tích hình thang.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15920" y="3139688"/>
            <a:ext cx="86969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tính diện tích hình thang, ta lấy tổng độ dài hai đáy nhân với chiều cao (cùng một đơn vị) rồi chia cho 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0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sX0" fmla="*/ 0 w 9823622"/>
                <a:gd name="csY0" fmla="*/ 369088 h 2214483"/>
                <a:gd name="csX1" fmla="*/ 369088 w 9823622"/>
                <a:gd name="csY1" fmla="*/ 0 h 2214483"/>
                <a:gd name="csX2" fmla="*/ 977114 w 9823622"/>
                <a:gd name="csY2" fmla="*/ 0 h 2214483"/>
                <a:gd name="csX3" fmla="*/ 1766849 w 9823622"/>
                <a:gd name="csY3" fmla="*/ 0 h 2214483"/>
                <a:gd name="csX4" fmla="*/ 2647438 w 9823622"/>
                <a:gd name="csY4" fmla="*/ 0 h 2214483"/>
                <a:gd name="csX5" fmla="*/ 3437173 w 9823622"/>
                <a:gd name="csY5" fmla="*/ 0 h 2214483"/>
                <a:gd name="csX6" fmla="*/ 4045199 w 9823622"/>
                <a:gd name="csY6" fmla="*/ 0 h 2214483"/>
                <a:gd name="csX7" fmla="*/ 4562371 w 9823622"/>
                <a:gd name="csY7" fmla="*/ 0 h 2214483"/>
                <a:gd name="csX8" fmla="*/ 5170397 w 9823622"/>
                <a:gd name="csY8" fmla="*/ 0 h 2214483"/>
                <a:gd name="csX9" fmla="*/ 6050986 w 9823622"/>
                <a:gd name="csY9" fmla="*/ 0 h 2214483"/>
                <a:gd name="csX10" fmla="*/ 6931576 w 9823622"/>
                <a:gd name="csY10" fmla="*/ 0 h 2214483"/>
                <a:gd name="csX11" fmla="*/ 7812165 w 9823622"/>
                <a:gd name="csY11" fmla="*/ 0 h 2214483"/>
                <a:gd name="csX12" fmla="*/ 8692754 w 9823622"/>
                <a:gd name="csY12" fmla="*/ 0 h 2214483"/>
                <a:gd name="csX13" fmla="*/ 9454534 w 9823622"/>
                <a:gd name="csY13" fmla="*/ 0 h 2214483"/>
                <a:gd name="csX14" fmla="*/ 9823622 w 9823622"/>
                <a:gd name="csY14" fmla="*/ 369088 h 2214483"/>
                <a:gd name="csX15" fmla="*/ 9823622 w 9823622"/>
                <a:gd name="csY15" fmla="*/ 890716 h 2214483"/>
                <a:gd name="csX16" fmla="*/ 9823622 w 9823622"/>
                <a:gd name="csY16" fmla="*/ 1397582 h 2214483"/>
                <a:gd name="csX17" fmla="*/ 9823622 w 9823622"/>
                <a:gd name="csY17" fmla="*/ 1845395 h 2214483"/>
                <a:gd name="csX18" fmla="*/ 9454534 w 9823622"/>
                <a:gd name="csY18" fmla="*/ 2214483 h 2214483"/>
                <a:gd name="csX19" fmla="*/ 8664799 w 9823622"/>
                <a:gd name="csY19" fmla="*/ 2214483 h 2214483"/>
                <a:gd name="csX20" fmla="*/ 8147628 w 9823622"/>
                <a:gd name="csY20" fmla="*/ 2214483 h 2214483"/>
                <a:gd name="csX21" fmla="*/ 7448747 w 9823622"/>
                <a:gd name="csY21" fmla="*/ 2214483 h 2214483"/>
                <a:gd name="csX22" fmla="*/ 6931576 w 9823622"/>
                <a:gd name="csY22" fmla="*/ 2214483 h 2214483"/>
                <a:gd name="csX23" fmla="*/ 6505258 w 9823622"/>
                <a:gd name="csY23" fmla="*/ 2214483 h 2214483"/>
                <a:gd name="csX24" fmla="*/ 5988087 w 9823622"/>
                <a:gd name="csY24" fmla="*/ 2214483 h 2214483"/>
                <a:gd name="csX25" fmla="*/ 5107498 w 9823622"/>
                <a:gd name="csY25" fmla="*/ 2214483 h 2214483"/>
                <a:gd name="csX26" fmla="*/ 4590326 w 9823622"/>
                <a:gd name="csY26" fmla="*/ 2214483 h 2214483"/>
                <a:gd name="csX27" fmla="*/ 3800591 w 9823622"/>
                <a:gd name="csY27" fmla="*/ 2214483 h 2214483"/>
                <a:gd name="csX28" fmla="*/ 3283420 w 9823622"/>
                <a:gd name="csY28" fmla="*/ 2214483 h 2214483"/>
                <a:gd name="csX29" fmla="*/ 2675394 w 9823622"/>
                <a:gd name="csY29" fmla="*/ 2214483 h 2214483"/>
                <a:gd name="csX30" fmla="*/ 1794804 w 9823622"/>
                <a:gd name="csY30" fmla="*/ 2214483 h 2214483"/>
                <a:gd name="csX31" fmla="*/ 1277633 w 9823622"/>
                <a:gd name="csY31" fmla="*/ 2214483 h 2214483"/>
                <a:gd name="csX32" fmla="*/ 369088 w 9823622"/>
                <a:gd name="csY32" fmla="*/ 2214483 h 2214483"/>
                <a:gd name="csX33" fmla="*/ 0 w 9823622"/>
                <a:gd name="csY33" fmla="*/ 1845395 h 2214483"/>
                <a:gd name="csX34" fmla="*/ 0 w 9823622"/>
                <a:gd name="csY34" fmla="*/ 1353293 h 2214483"/>
                <a:gd name="csX35" fmla="*/ 0 w 9823622"/>
                <a:gd name="csY35" fmla="*/ 861190 h 2214483"/>
                <a:gd name="csX36" fmla="*/ 0 w 9823622"/>
                <a:gd name="csY36" fmla="*/ 369088 h 221448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6000" b="1" dirty="0">
                  <a:solidFill>
                    <a:srgbClr val="FF5757"/>
                  </a:solidFill>
                  <a:latin typeface="Calibri" panose="020F0502020204030204"/>
                  <a:cs typeface="Times New Roman" panose="02020603050405020304" pitchFamily="18" charset="0"/>
                </a:rPr>
                <a:t>Nêu công thức tính diện tích hình tròn.</a:t>
              </a: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3: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85388" y="2855208"/>
            <a:ext cx="82109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5400" b="1" dirty="0">
                <a:solidFill>
                  <a:srgbClr val="FFFF00"/>
                </a:solidFill>
                <a:cs typeface="Times New Roman" panose="02020603050405020304" pitchFamily="18" charset="0"/>
              </a:rPr>
              <a:t>Muốn tính diện tích của hình tròn ta lấy bán kính nhân với bán kính rồi nhân với số 3,14</a:t>
            </a: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46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0D6241-FA07-D0AB-755A-C1FF5DF0A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828" y="-520"/>
            <a:ext cx="2976807" cy="39449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4657725" y="270856"/>
            <a:ext cx="7534275" cy="3295304"/>
          </a:xfrm>
          <a:custGeom>
            <a:avLst/>
            <a:gdLst>
              <a:gd name="csX0" fmla="*/ 0 w 7534275"/>
              <a:gd name="csY0" fmla="*/ 1647652 h 3295304"/>
              <a:gd name="csX1" fmla="*/ 1146224 w 7534275"/>
              <a:gd name="csY1" fmla="*/ 0 h 3295304"/>
              <a:gd name="csX2" fmla="*/ 1571394 w 7534275"/>
              <a:gd name="csY2" fmla="*/ 0 h 3295304"/>
              <a:gd name="csX3" fmla="*/ 2153819 w 7534275"/>
              <a:gd name="csY3" fmla="*/ 0 h 3295304"/>
              <a:gd name="csX4" fmla="*/ 2736244 w 7534275"/>
              <a:gd name="csY4" fmla="*/ 0 h 3295304"/>
              <a:gd name="csX5" fmla="*/ 3318670 w 7534275"/>
              <a:gd name="csY5" fmla="*/ 0 h 3295304"/>
              <a:gd name="csX6" fmla="*/ 3796258 w 7534275"/>
              <a:gd name="csY6" fmla="*/ 0 h 3295304"/>
              <a:gd name="csX7" fmla="*/ 4273847 w 7534275"/>
              <a:gd name="csY7" fmla="*/ 0 h 3295304"/>
              <a:gd name="csX8" fmla="*/ 4961109 w 7534275"/>
              <a:gd name="csY8" fmla="*/ 0 h 3295304"/>
              <a:gd name="csX9" fmla="*/ 5595951 w 7534275"/>
              <a:gd name="csY9" fmla="*/ 0 h 3295304"/>
              <a:gd name="csX10" fmla="*/ 6388050 w 7534275"/>
              <a:gd name="csY10" fmla="*/ 0 h 3295304"/>
              <a:gd name="csX11" fmla="*/ 7534275 w 7534275"/>
              <a:gd name="csY11" fmla="*/ 1647652 h 3295304"/>
              <a:gd name="csX12" fmla="*/ 7534275 w 7534275"/>
              <a:gd name="csY12" fmla="*/ 1647652 h 3295304"/>
              <a:gd name="csX13" fmla="*/ 6388050 w 7534275"/>
              <a:gd name="csY13" fmla="*/ 3295304 h 3295304"/>
              <a:gd name="csX14" fmla="*/ 5700789 w 7534275"/>
              <a:gd name="csY14" fmla="*/ 3295304 h 3295304"/>
              <a:gd name="csX15" fmla="*/ 5065945 w 7534275"/>
              <a:gd name="csY15" fmla="*/ 3295304 h 3295304"/>
              <a:gd name="csX16" fmla="*/ 4378684 w 7534275"/>
              <a:gd name="csY16" fmla="*/ 3295304 h 3295304"/>
              <a:gd name="csX17" fmla="*/ 3901095 w 7534275"/>
              <a:gd name="csY17" fmla="*/ 3295304 h 3295304"/>
              <a:gd name="csX18" fmla="*/ 3475924 w 7534275"/>
              <a:gd name="csY18" fmla="*/ 3295304 h 3295304"/>
              <a:gd name="csX19" fmla="*/ 2788663 w 7534275"/>
              <a:gd name="csY19" fmla="*/ 3295304 h 3295304"/>
              <a:gd name="csX20" fmla="*/ 2311074 w 7534275"/>
              <a:gd name="csY20" fmla="*/ 3295304 h 3295304"/>
              <a:gd name="csX21" fmla="*/ 1146224 w 7534275"/>
              <a:gd name="csY21" fmla="*/ 3295304 h 3295304"/>
              <a:gd name="csX22" fmla="*/ 0 w 7534275"/>
              <a:gd name="csY22" fmla="*/ 1647652 h 3295304"/>
              <a:gd name="csX0" fmla="*/ 0 w 7534275"/>
              <a:gd name="csY0" fmla="*/ 1647652 h 3295304"/>
              <a:gd name="csX1" fmla="*/ 1146224 w 7534275"/>
              <a:gd name="csY1" fmla="*/ 0 h 3295304"/>
              <a:gd name="csX2" fmla="*/ 1623813 w 7534275"/>
              <a:gd name="csY2" fmla="*/ 0 h 3295304"/>
              <a:gd name="csX3" fmla="*/ 2206238 w 7534275"/>
              <a:gd name="csY3" fmla="*/ 0 h 3295304"/>
              <a:gd name="csX4" fmla="*/ 2841081 w 7534275"/>
              <a:gd name="csY4" fmla="*/ 0 h 3295304"/>
              <a:gd name="csX5" fmla="*/ 3318670 w 7534275"/>
              <a:gd name="csY5" fmla="*/ 0 h 3295304"/>
              <a:gd name="csX6" fmla="*/ 3796258 w 7534275"/>
              <a:gd name="csY6" fmla="*/ 0 h 3295304"/>
              <a:gd name="csX7" fmla="*/ 4326265 w 7534275"/>
              <a:gd name="csY7" fmla="*/ 0 h 3295304"/>
              <a:gd name="csX8" fmla="*/ 4751435 w 7534275"/>
              <a:gd name="csY8" fmla="*/ 0 h 3295304"/>
              <a:gd name="csX9" fmla="*/ 5438698 w 7534275"/>
              <a:gd name="csY9" fmla="*/ 0 h 3295304"/>
              <a:gd name="csX10" fmla="*/ 6388050 w 7534275"/>
              <a:gd name="csY10" fmla="*/ 0 h 3295304"/>
              <a:gd name="csX11" fmla="*/ 7534275 w 7534275"/>
              <a:gd name="csY11" fmla="*/ 1647652 h 3295304"/>
              <a:gd name="csX12" fmla="*/ 7534275 w 7534275"/>
              <a:gd name="csY12" fmla="*/ 1647652 h 3295304"/>
              <a:gd name="csX13" fmla="*/ 6388050 w 7534275"/>
              <a:gd name="csY13" fmla="*/ 3295304 h 3295304"/>
              <a:gd name="csX14" fmla="*/ 5805625 w 7534275"/>
              <a:gd name="csY14" fmla="*/ 3295304 h 3295304"/>
              <a:gd name="csX15" fmla="*/ 5170781 w 7534275"/>
              <a:gd name="csY15" fmla="*/ 3295304 h 3295304"/>
              <a:gd name="csX16" fmla="*/ 4745611 w 7534275"/>
              <a:gd name="csY16" fmla="*/ 3295304 h 3295304"/>
              <a:gd name="csX17" fmla="*/ 4110768 w 7534275"/>
              <a:gd name="csY17" fmla="*/ 3295304 h 3295304"/>
              <a:gd name="csX18" fmla="*/ 3475924 w 7534275"/>
              <a:gd name="csY18" fmla="*/ 3295304 h 3295304"/>
              <a:gd name="csX19" fmla="*/ 2998336 w 7534275"/>
              <a:gd name="csY19" fmla="*/ 3295304 h 3295304"/>
              <a:gd name="csX20" fmla="*/ 2415910 w 7534275"/>
              <a:gd name="csY20" fmla="*/ 3295304 h 3295304"/>
              <a:gd name="csX21" fmla="*/ 1990740 w 7534275"/>
              <a:gd name="csY21" fmla="*/ 3295304 h 3295304"/>
              <a:gd name="csX22" fmla="*/ 1146224 w 7534275"/>
              <a:gd name="csY22" fmla="*/ 3295304 h 3295304"/>
              <a:gd name="csX23" fmla="*/ 0 w 7534275"/>
              <a:gd name="csY23" fmla="*/ 1647652 h 3295304"/>
              <a:gd name="csX0" fmla="*/ 0 w 7534275"/>
              <a:gd name="csY0" fmla="*/ 1647652 h 3295304"/>
              <a:gd name="csX1" fmla="*/ 1146224 w 7534275"/>
              <a:gd name="csY1" fmla="*/ 0 h 3295304"/>
              <a:gd name="csX2" fmla="*/ 1571394 w 7534275"/>
              <a:gd name="csY2" fmla="*/ 0 h 3295304"/>
              <a:gd name="csX3" fmla="*/ 2153819 w 7534275"/>
              <a:gd name="csY3" fmla="*/ 0 h 3295304"/>
              <a:gd name="csX4" fmla="*/ 2736244 w 7534275"/>
              <a:gd name="csY4" fmla="*/ 0 h 3295304"/>
              <a:gd name="csX5" fmla="*/ 3318670 w 7534275"/>
              <a:gd name="csY5" fmla="*/ 0 h 3295304"/>
              <a:gd name="csX6" fmla="*/ 3796258 w 7534275"/>
              <a:gd name="csY6" fmla="*/ 0 h 3295304"/>
              <a:gd name="csX7" fmla="*/ 4273847 w 7534275"/>
              <a:gd name="csY7" fmla="*/ 0 h 3295304"/>
              <a:gd name="csX8" fmla="*/ 4961109 w 7534275"/>
              <a:gd name="csY8" fmla="*/ 0 h 3295304"/>
              <a:gd name="csX9" fmla="*/ 5595951 w 7534275"/>
              <a:gd name="csY9" fmla="*/ 0 h 3295304"/>
              <a:gd name="csX10" fmla="*/ 6388050 w 7534275"/>
              <a:gd name="csY10" fmla="*/ 0 h 3295304"/>
              <a:gd name="csX11" fmla="*/ 7534275 w 7534275"/>
              <a:gd name="csY11" fmla="*/ 1647652 h 3295304"/>
              <a:gd name="csX12" fmla="*/ 7534275 w 7534275"/>
              <a:gd name="csY12" fmla="*/ 1647652 h 3295304"/>
              <a:gd name="csX13" fmla="*/ 6388050 w 7534275"/>
              <a:gd name="csY13" fmla="*/ 3295304 h 3295304"/>
              <a:gd name="csX14" fmla="*/ 5700789 w 7534275"/>
              <a:gd name="csY14" fmla="*/ 3295304 h 3295304"/>
              <a:gd name="csX15" fmla="*/ 5065945 w 7534275"/>
              <a:gd name="csY15" fmla="*/ 3295304 h 3295304"/>
              <a:gd name="csX16" fmla="*/ 4378684 w 7534275"/>
              <a:gd name="csY16" fmla="*/ 3295304 h 3295304"/>
              <a:gd name="csX17" fmla="*/ 3901095 w 7534275"/>
              <a:gd name="csY17" fmla="*/ 3295304 h 3295304"/>
              <a:gd name="csX18" fmla="*/ 3475924 w 7534275"/>
              <a:gd name="csY18" fmla="*/ 3295304 h 3295304"/>
              <a:gd name="csX19" fmla="*/ 2788663 w 7534275"/>
              <a:gd name="csY19" fmla="*/ 3295304 h 3295304"/>
              <a:gd name="csX20" fmla="*/ 2311074 w 7534275"/>
              <a:gd name="csY20" fmla="*/ 3295304 h 3295304"/>
              <a:gd name="csX21" fmla="*/ 1146224 w 7534275"/>
              <a:gd name="csY21" fmla="*/ 3295304 h 3295304"/>
              <a:gd name="csX22" fmla="*/ 0 w 7534275"/>
              <a:gd name="csY22" fmla="*/ 1647652 h 32953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7534275" h="3295304" fill="none" extrusionOk="0">
                <a:moveTo>
                  <a:pt x="0" y="1647652"/>
                </a:moveTo>
                <a:cubicBezTo>
                  <a:pt x="-103040" y="791021"/>
                  <a:pt x="772860" y="-65276"/>
                  <a:pt x="1146224" y="0"/>
                </a:cubicBezTo>
                <a:cubicBezTo>
                  <a:pt x="1342950" y="-35278"/>
                  <a:pt x="1395373" y="66446"/>
                  <a:pt x="1571394" y="0"/>
                </a:cubicBezTo>
                <a:cubicBezTo>
                  <a:pt x="1763162" y="-102882"/>
                  <a:pt x="1956959" y="41931"/>
                  <a:pt x="2153819" y="0"/>
                </a:cubicBezTo>
                <a:cubicBezTo>
                  <a:pt x="2266239" y="-44395"/>
                  <a:pt x="2487828" y="96195"/>
                  <a:pt x="2736244" y="0"/>
                </a:cubicBezTo>
                <a:cubicBezTo>
                  <a:pt x="2867084" y="-52444"/>
                  <a:pt x="3169588" y="38479"/>
                  <a:pt x="3318670" y="0"/>
                </a:cubicBezTo>
                <a:cubicBezTo>
                  <a:pt x="3509138" y="-88724"/>
                  <a:pt x="3663664" y="-27386"/>
                  <a:pt x="3796258" y="0"/>
                </a:cubicBezTo>
                <a:cubicBezTo>
                  <a:pt x="3883022" y="-3051"/>
                  <a:pt x="4155556" y="100943"/>
                  <a:pt x="4273847" y="0"/>
                </a:cubicBezTo>
                <a:cubicBezTo>
                  <a:pt x="4428599" y="-100660"/>
                  <a:pt x="4676450" y="11888"/>
                  <a:pt x="4961109" y="0"/>
                </a:cubicBezTo>
                <a:cubicBezTo>
                  <a:pt x="5182504" y="-124425"/>
                  <a:pt x="5195182" y="102741"/>
                  <a:pt x="5595951" y="0"/>
                </a:cubicBezTo>
                <a:cubicBezTo>
                  <a:pt x="5951922" y="-61589"/>
                  <a:pt x="6215910" y="-33841"/>
                  <a:pt x="6388050" y="0"/>
                </a:cubicBezTo>
                <a:cubicBezTo>
                  <a:pt x="7161864" y="-69643"/>
                  <a:pt x="7309740" y="859716"/>
                  <a:pt x="7534275" y="1647652"/>
                </a:cubicBezTo>
                <a:lnTo>
                  <a:pt x="7534275" y="1647652"/>
                </a:lnTo>
                <a:cubicBezTo>
                  <a:pt x="7360102" y="2717832"/>
                  <a:pt x="6805158" y="3151950"/>
                  <a:pt x="6388050" y="3295304"/>
                </a:cubicBezTo>
                <a:cubicBezTo>
                  <a:pt x="6102768" y="3356950"/>
                  <a:pt x="5867904" y="3321224"/>
                  <a:pt x="5700789" y="3295304"/>
                </a:cubicBezTo>
                <a:cubicBezTo>
                  <a:pt x="5544081" y="3383764"/>
                  <a:pt x="5185643" y="3241512"/>
                  <a:pt x="5065945" y="3295304"/>
                </a:cubicBezTo>
                <a:cubicBezTo>
                  <a:pt x="4870116" y="3444559"/>
                  <a:pt x="4572764" y="3145616"/>
                  <a:pt x="4378684" y="3295304"/>
                </a:cubicBezTo>
                <a:cubicBezTo>
                  <a:pt x="4063125" y="3376577"/>
                  <a:pt x="4104130" y="3204784"/>
                  <a:pt x="3901095" y="3295304"/>
                </a:cubicBezTo>
                <a:cubicBezTo>
                  <a:pt x="3664713" y="3353915"/>
                  <a:pt x="3595838" y="3263372"/>
                  <a:pt x="3475924" y="3295304"/>
                </a:cubicBezTo>
                <a:cubicBezTo>
                  <a:pt x="3408504" y="3311610"/>
                  <a:pt x="3126052" y="3286566"/>
                  <a:pt x="2788663" y="3295304"/>
                </a:cubicBezTo>
                <a:cubicBezTo>
                  <a:pt x="2563079" y="3309239"/>
                  <a:pt x="2555291" y="3269894"/>
                  <a:pt x="2311074" y="3295304"/>
                </a:cubicBezTo>
                <a:cubicBezTo>
                  <a:pt x="1966258" y="3252758"/>
                  <a:pt x="1712736" y="3156181"/>
                  <a:pt x="1146224" y="3295304"/>
                </a:cubicBezTo>
                <a:cubicBezTo>
                  <a:pt x="583264" y="2982694"/>
                  <a:pt x="-126583" y="2592209"/>
                  <a:pt x="0" y="1647652"/>
                </a:cubicBezTo>
                <a:close/>
              </a:path>
              <a:path w="7534275" h="3295304" stroke="0" extrusionOk="0">
                <a:moveTo>
                  <a:pt x="0" y="1647652"/>
                </a:moveTo>
                <a:cubicBezTo>
                  <a:pt x="152716" y="359565"/>
                  <a:pt x="617184" y="-68054"/>
                  <a:pt x="1146224" y="0"/>
                </a:cubicBezTo>
                <a:cubicBezTo>
                  <a:pt x="1313131" y="-87878"/>
                  <a:pt x="1376309" y="15741"/>
                  <a:pt x="1623813" y="0"/>
                </a:cubicBezTo>
                <a:cubicBezTo>
                  <a:pt x="1833215" y="-81745"/>
                  <a:pt x="1977187" y="124185"/>
                  <a:pt x="2206238" y="0"/>
                </a:cubicBezTo>
                <a:cubicBezTo>
                  <a:pt x="2388577" y="34080"/>
                  <a:pt x="2558334" y="-1065"/>
                  <a:pt x="2841081" y="0"/>
                </a:cubicBezTo>
                <a:cubicBezTo>
                  <a:pt x="3082383" y="-89650"/>
                  <a:pt x="3146442" y="25719"/>
                  <a:pt x="3318670" y="0"/>
                </a:cubicBezTo>
                <a:cubicBezTo>
                  <a:pt x="3480906" y="-124309"/>
                  <a:pt x="3564749" y="27299"/>
                  <a:pt x="3796258" y="0"/>
                </a:cubicBezTo>
                <a:cubicBezTo>
                  <a:pt x="3988607" y="-70272"/>
                  <a:pt x="4100409" y="84281"/>
                  <a:pt x="4326265" y="0"/>
                </a:cubicBezTo>
                <a:cubicBezTo>
                  <a:pt x="4549288" y="-75306"/>
                  <a:pt x="4684670" y="29365"/>
                  <a:pt x="4751435" y="0"/>
                </a:cubicBezTo>
                <a:cubicBezTo>
                  <a:pt x="4895896" y="-110558"/>
                  <a:pt x="5239079" y="43546"/>
                  <a:pt x="5438698" y="0"/>
                </a:cubicBezTo>
                <a:cubicBezTo>
                  <a:pt x="5484711" y="-111953"/>
                  <a:pt x="5894861" y="55326"/>
                  <a:pt x="6388050" y="0"/>
                </a:cubicBezTo>
                <a:cubicBezTo>
                  <a:pt x="6801081" y="-299746"/>
                  <a:pt x="7663041" y="900207"/>
                  <a:pt x="7534275" y="1647652"/>
                </a:cubicBezTo>
                <a:lnTo>
                  <a:pt x="7534275" y="1647652"/>
                </a:lnTo>
                <a:cubicBezTo>
                  <a:pt x="7624104" y="2844248"/>
                  <a:pt x="7066067" y="3219118"/>
                  <a:pt x="6388050" y="3295304"/>
                </a:cubicBezTo>
                <a:cubicBezTo>
                  <a:pt x="6291144" y="3239230"/>
                  <a:pt x="6034739" y="3321067"/>
                  <a:pt x="5805625" y="3295304"/>
                </a:cubicBezTo>
                <a:cubicBezTo>
                  <a:pt x="5572651" y="3292727"/>
                  <a:pt x="5383136" y="3334565"/>
                  <a:pt x="5170781" y="3295304"/>
                </a:cubicBezTo>
                <a:cubicBezTo>
                  <a:pt x="5009387" y="3352102"/>
                  <a:pt x="4888985" y="3250972"/>
                  <a:pt x="4745611" y="3295304"/>
                </a:cubicBezTo>
                <a:cubicBezTo>
                  <a:pt x="4673888" y="3380495"/>
                  <a:pt x="4288753" y="3125510"/>
                  <a:pt x="4110768" y="3295304"/>
                </a:cubicBezTo>
                <a:cubicBezTo>
                  <a:pt x="3899746" y="3469948"/>
                  <a:pt x="3707125" y="3155182"/>
                  <a:pt x="3475924" y="3295304"/>
                </a:cubicBezTo>
                <a:cubicBezTo>
                  <a:pt x="3180017" y="3351521"/>
                  <a:pt x="3143363" y="3218754"/>
                  <a:pt x="2998336" y="3295304"/>
                </a:cubicBezTo>
                <a:cubicBezTo>
                  <a:pt x="2792990" y="3407348"/>
                  <a:pt x="2594241" y="3220789"/>
                  <a:pt x="2415910" y="3295304"/>
                </a:cubicBezTo>
                <a:cubicBezTo>
                  <a:pt x="2151577" y="3370205"/>
                  <a:pt x="2077854" y="3223245"/>
                  <a:pt x="1990740" y="3295304"/>
                </a:cubicBezTo>
                <a:cubicBezTo>
                  <a:pt x="1769470" y="3397627"/>
                  <a:pt x="1525230" y="3286840"/>
                  <a:pt x="1146224" y="3295304"/>
                </a:cubicBezTo>
                <a:cubicBezTo>
                  <a:pt x="628076" y="3461318"/>
                  <a:pt x="-69301" y="2995157"/>
                  <a:pt x="0" y="1647652"/>
                </a:cubicBezTo>
                <a:close/>
              </a:path>
              <a:path w="7534275" h="3295304" fill="none" stroke="0" extrusionOk="0">
                <a:moveTo>
                  <a:pt x="0" y="1647652"/>
                </a:moveTo>
                <a:cubicBezTo>
                  <a:pt x="65522" y="405584"/>
                  <a:pt x="271131" y="-77754"/>
                  <a:pt x="1146224" y="0"/>
                </a:cubicBezTo>
                <a:cubicBezTo>
                  <a:pt x="1288073" y="-80024"/>
                  <a:pt x="1350685" y="18358"/>
                  <a:pt x="1571394" y="0"/>
                </a:cubicBezTo>
                <a:cubicBezTo>
                  <a:pt x="1765887" y="-50334"/>
                  <a:pt x="2049716" y="63504"/>
                  <a:pt x="2153819" y="0"/>
                </a:cubicBezTo>
                <a:cubicBezTo>
                  <a:pt x="2394838" y="-72355"/>
                  <a:pt x="2513050" y="104596"/>
                  <a:pt x="2736244" y="0"/>
                </a:cubicBezTo>
                <a:cubicBezTo>
                  <a:pt x="2983754" y="-39047"/>
                  <a:pt x="3050987" y="63785"/>
                  <a:pt x="3318670" y="0"/>
                </a:cubicBezTo>
                <a:cubicBezTo>
                  <a:pt x="3520480" y="-45323"/>
                  <a:pt x="3689883" y="-39762"/>
                  <a:pt x="3796258" y="0"/>
                </a:cubicBezTo>
                <a:cubicBezTo>
                  <a:pt x="3941852" y="14370"/>
                  <a:pt x="4149991" y="55135"/>
                  <a:pt x="4273847" y="0"/>
                </a:cubicBezTo>
                <a:cubicBezTo>
                  <a:pt x="4417384" y="-56788"/>
                  <a:pt x="4744532" y="119179"/>
                  <a:pt x="4961109" y="0"/>
                </a:cubicBezTo>
                <a:cubicBezTo>
                  <a:pt x="5233682" y="-84910"/>
                  <a:pt x="5353217" y="168596"/>
                  <a:pt x="5595951" y="0"/>
                </a:cubicBezTo>
                <a:cubicBezTo>
                  <a:pt x="5896012" y="-171674"/>
                  <a:pt x="6151392" y="41817"/>
                  <a:pt x="6388050" y="0"/>
                </a:cubicBezTo>
                <a:cubicBezTo>
                  <a:pt x="6994608" y="-193049"/>
                  <a:pt x="7476826" y="962159"/>
                  <a:pt x="7534275" y="1647652"/>
                </a:cubicBezTo>
                <a:lnTo>
                  <a:pt x="7534275" y="1647652"/>
                </a:lnTo>
                <a:cubicBezTo>
                  <a:pt x="7298275" y="2763480"/>
                  <a:pt x="6892871" y="3185207"/>
                  <a:pt x="6388050" y="3295304"/>
                </a:cubicBezTo>
                <a:cubicBezTo>
                  <a:pt x="6075406" y="3379262"/>
                  <a:pt x="5916094" y="3263435"/>
                  <a:pt x="5700789" y="3295304"/>
                </a:cubicBezTo>
                <a:cubicBezTo>
                  <a:pt x="5581320" y="3311290"/>
                  <a:pt x="5215992" y="3203412"/>
                  <a:pt x="5065945" y="3295304"/>
                </a:cubicBezTo>
                <a:cubicBezTo>
                  <a:pt x="4854316" y="3392749"/>
                  <a:pt x="4599638" y="3160035"/>
                  <a:pt x="4378684" y="3295304"/>
                </a:cubicBezTo>
                <a:cubicBezTo>
                  <a:pt x="4140799" y="3417782"/>
                  <a:pt x="4080182" y="3269524"/>
                  <a:pt x="3901095" y="3295304"/>
                </a:cubicBezTo>
                <a:cubicBezTo>
                  <a:pt x="3680460" y="3322495"/>
                  <a:pt x="3575129" y="3220250"/>
                  <a:pt x="3475924" y="3295304"/>
                </a:cubicBezTo>
                <a:cubicBezTo>
                  <a:pt x="3369085" y="3356812"/>
                  <a:pt x="3000550" y="3392882"/>
                  <a:pt x="2788663" y="3295304"/>
                </a:cubicBezTo>
                <a:cubicBezTo>
                  <a:pt x="2542023" y="3311956"/>
                  <a:pt x="2545506" y="3276735"/>
                  <a:pt x="2311074" y="3295304"/>
                </a:cubicBezTo>
                <a:cubicBezTo>
                  <a:pt x="2051009" y="3274668"/>
                  <a:pt x="1595872" y="3391290"/>
                  <a:pt x="1146224" y="3295304"/>
                </a:cubicBezTo>
                <a:cubicBezTo>
                  <a:pt x="532447" y="3251092"/>
                  <a:pt x="246354" y="2536894"/>
                  <a:pt x="0" y="1647652"/>
                </a:cubicBezTo>
                <a:close/>
              </a:path>
              <a:path w="7534275" h="3295304" fill="none" stroke="0" extrusionOk="0">
                <a:moveTo>
                  <a:pt x="0" y="1647652"/>
                </a:moveTo>
                <a:cubicBezTo>
                  <a:pt x="34552" y="663898"/>
                  <a:pt x="618913" y="-80416"/>
                  <a:pt x="1146224" y="0"/>
                </a:cubicBezTo>
                <a:cubicBezTo>
                  <a:pt x="1326667" y="-49972"/>
                  <a:pt x="1380852" y="55229"/>
                  <a:pt x="1571394" y="0"/>
                </a:cubicBezTo>
                <a:cubicBezTo>
                  <a:pt x="1768476" y="-67694"/>
                  <a:pt x="2030169" y="72231"/>
                  <a:pt x="2153819" y="0"/>
                </a:cubicBezTo>
                <a:cubicBezTo>
                  <a:pt x="2332482" y="-69483"/>
                  <a:pt x="2490090" y="86938"/>
                  <a:pt x="2736244" y="0"/>
                </a:cubicBezTo>
                <a:cubicBezTo>
                  <a:pt x="2888909" y="-51340"/>
                  <a:pt x="3111914" y="67473"/>
                  <a:pt x="3318670" y="0"/>
                </a:cubicBezTo>
                <a:cubicBezTo>
                  <a:pt x="3556553" y="-56439"/>
                  <a:pt x="3661320" y="-36238"/>
                  <a:pt x="3796258" y="0"/>
                </a:cubicBezTo>
                <a:cubicBezTo>
                  <a:pt x="3914541" y="11990"/>
                  <a:pt x="4141601" y="78940"/>
                  <a:pt x="4273847" y="0"/>
                </a:cubicBezTo>
                <a:cubicBezTo>
                  <a:pt x="4412973" y="-8472"/>
                  <a:pt x="4711307" y="72160"/>
                  <a:pt x="4961109" y="0"/>
                </a:cubicBezTo>
                <a:cubicBezTo>
                  <a:pt x="5158254" y="-147593"/>
                  <a:pt x="5283629" y="94938"/>
                  <a:pt x="5595951" y="0"/>
                </a:cubicBezTo>
                <a:cubicBezTo>
                  <a:pt x="5940442" y="-89468"/>
                  <a:pt x="6200256" y="-34005"/>
                  <a:pt x="6388050" y="0"/>
                </a:cubicBezTo>
                <a:cubicBezTo>
                  <a:pt x="6921419" y="-94388"/>
                  <a:pt x="7465580" y="890657"/>
                  <a:pt x="7534275" y="1647652"/>
                </a:cubicBezTo>
                <a:lnTo>
                  <a:pt x="7534275" y="1647652"/>
                </a:lnTo>
                <a:cubicBezTo>
                  <a:pt x="7338118" y="2742146"/>
                  <a:pt x="6860825" y="3195528"/>
                  <a:pt x="6388050" y="3295304"/>
                </a:cubicBezTo>
                <a:cubicBezTo>
                  <a:pt x="6087787" y="3362668"/>
                  <a:pt x="5927139" y="3285319"/>
                  <a:pt x="5700789" y="3295304"/>
                </a:cubicBezTo>
                <a:cubicBezTo>
                  <a:pt x="5547749" y="3373432"/>
                  <a:pt x="5200680" y="3233239"/>
                  <a:pt x="5065945" y="3295304"/>
                </a:cubicBezTo>
                <a:cubicBezTo>
                  <a:pt x="4880713" y="3451878"/>
                  <a:pt x="4581979" y="3137241"/>
                  <a:pt x="4378684" y="3295304"/>
                </a:cubicBezTo>
                <a:cubicBezTo>
                  <a:pt x="4094120" y="3429433"/>
                  <a:pt x="4092396" y="3182920"/>
                  <a:pt x="3901095" y="3295304"/>
                </a:cubicBezTo>
                <a:cubicBezTo>
                  <a:pt x="3695050" y="3336856"/>
                  <a:pt x="3579067" y="3257628"/>
                  <a:pt x="3475924" y="3295304"/>
                </a:cubicBezTo>
                <a:cubicBezTo>
                  <a:pt x="3420755" y="3290394"/>
                  <a:pt x="3090201" y="3309545"/>
                  <a:pt x="2788663" y="3295304"/>
                </a:cubicBezTo>
                <a:cubicBezTo>
                  <a:pt x="2550212" y="3309736"/>
                  <a:pt x="2547333" y="3264724"/>
                  <a:pt x="2311074" y="3295304"/>
                </a:cubicBezTo>
                <a:cubicBezTo>
                  <a:pt x="2039448" y="3227795"/>
                  <a:pt x="1645439" y="3248961"/>
                  <a:pt x="1146224" y="3295304"/>
                </a:cubicBezTo>
                <a:cubicBezTo>
                  <a:pt x="595143" y="3056162"/>
                  <a:pt x="-66047" y="2488164"/>
                  <a:pt x="0" y="164765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571394 w 7534275"/>
                      <a:gd name="connsiteY2" fmla="*/ 0 h 3295304"/>
                      <a:gd name="connsiteX3" fmla="*/ 2153819 w 7534275"/>
                      <a:gd name="connsiteY3" fmla="*/ 0 h 3295304"/>
                      <a:gd name="connsiteX4" fmla="*/ 2736244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273847 w 7534275"/>
                      <a:gd name="connsiteY7" fmla="*/ 0 h 3295304"/>
                      <a:gd name="connsiteX8" fmla="*/ 4961109 w 7534275"/>
                      <a:gd name="connsiteY8" fmla="*/ 0 h 3295304"/>
                      <a:gd name="connsiteX9" fmla="*/ 5595951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700789 w 7534275"/>
                      <a:gd name="connsiteY14" fmla="*/ 3295304 h 3295304"/>
                      <a:gd name="connsiteX15" fmla="*/ 5065945 w 7534275"/>
                      <a:gd name="connsiteY15" fmla="*/ 3295304 h 3295304"/>
                      <a:gd name="connsiteX16" fmla="*/ 4378684 w 7534275"/>
                      <a:gd name="connsiteY16" fmla="*/ 3295304 h 3295304"/>
                      <a:gd name="connsiteX17" fmla="*/ 3901095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788663 w 7534275"/>
                      <a:gd name="connsiteY19" fmla="*/ 3295304 h 3295304"/>
                      <a:gd name="connsiteX20" fmla="*/ 2311074 w 7534275"/>
                      <a:gd name="connsiteY20" fmla="*/ 3295304 h 3295304"/>
                      <a:gd name="connsiteX21" fmla="*/ 1146224 w 7534275"/>
                      <a:gd name="connsiteY21" fmla="*/ 3295304 h 3295304"/>
                      <a:gd name="connsiteX22" fmla="*/ 0 w 7534275"/>
                      <a:gd name="connsiteY22" fmla="*/ 1647652 h 3295304"/>
                      <a:gd name="connsiteX0" fmla="*/ 0 w 7534275"/>
                      <a:gd name="connsiteY0" fmla="*/ 1647652 h 3295304"/>
                      <a:gd name="connsiteX1" fmla="*/ 1146224 w 7534275"/>
                      <a:gd name="connsiteY1" fmla="*/ 0 h 3295304"/>
                      <a:gd name="connsiteX2" fmla="*/ 1623813 w 7534275"/>
                      <a:gd name="connsiteY2" fmla="*/ 0 h 3295304"/>
                      <a:gd name="connsiteX3" fmla="*/ 2206238 w 7534275"/>
                      <a:gd name="connsiteY3" fmla="*/ 0 h 3295304"/>
                      <a:gd name="connsiteX4" fmla="*/ 2841081 w 7534275"/>
                      <a:gd name="connsiteY4" fmla="*/ 0 h 3295304"/>
                      <a:gd name="connsiteX5" fmla="*/ 3318670 w 7534275"/>
                      <a:gd name="connsiteY5" fmla="*/ 0 h 3295304"/>
                      <a:gd name="connsiteX6" fmla="*/ 3796258 w 7534275"/>
                      <a:gd name="connsiteY6" fmla="*/ 0 h 3295304"/>
                      <a:gd name="connsiteX7" fmla="*/ 4326265 w 7534275"/>
                      <a:gd name="connsiteY7" fmla="*/ 0 h 3295304"/>
                      <a:gd name="connsiteX8" fmla="*/ 4751435 w 7534275"/>
                      <a:gd name="connsiteY8" fmla="*/ 0 h 3295304"/>
                      <a:gd name="connsiteX9" fmla="*/ 5438698 w 7534275"/>
                      <a:gd name="connsiteY9" fmla="*/ 0 h 3295304"/>
                      <a:gd name="connsiteX10" fmla="*/ 6388050 w 7534275"/>
                      <a:gd name="connsiteY10" fmla="*/ 0 h 3295304"/>
                      <a:gd name="connsiteX11" fmla="*/ 7534275 w 7534275"/>
                      <a:gd name="connsiteY11" fmla="*/ 1647652 h 3295304"/>
                      <a:gd name="connsiteX12" fmla="*/ 7534275 w 7534275"/>
                      <a:gd name="connsiteY12" fmla="*/ 1647652 h 3295304"/>
                      <a:gd name="connsiteX13" fmla="*/ 6388050 w 7534275"/>
                      <a:gd name="connsiteY13" fmla="*/ 3295304 h 3295304"/>
                      <a:gd name="connsiteX14" fmla="*/ 5805625 w 7534275"/>
                      <a:gd name="connsiteY14" fmla="*/ 3295304 h 3295304"/>
                      <a:gd name="connsiteX15" fmla="*/ 5170781 w 7534275"/>
                      <a:gd name="connsiteY15" fmla="*/ 3295304 h 3295304"/>
                      <a:gd name="connsiteX16" fmla="*/ 4745611 w 7534275"/>
                      <a:gd name="connsiteY16" fmla="*/ 3295304 h 3295304"/>
                      <a:gd name="connsiteX17" fmla="*/ 4110768 w 7534275"/>
                      <a:gd name="connsiteY17" fmla="*/ 3295304 h 3295304"/>
                      <a:gd name="connsiteX18" fmla="*/ 3475924 w 7534275"/>
                      <a:gd name="connsiteY18" fmla="*/ 3295304 h 3295304"/>
                      <a:gd name="connsiteX19" fmla="*/ 2998336 w 7534275"/>
                      <a:gd name="connsiteY19" fmla="*/ 3295304 h 3295304"/>
                      <a:gd name="connsiteX20" fmla="*/ 2415910 w 7534275"/>
                      <a:gd name="connsiteY20" fmla="*/ 3295304 h 3295304"/>
                      <a:gd name="connsiteX21" fmla="*/ 1990740 w 7534275"/>
                      <a:gd name="connsiteY21" fmla="*/ 3295304 h 3295304"/>
                      <a:gd name="connsiteX22" fmla="*/ 1146224 w 7534275"/>
                      <a:gd name="connsiteY22" fmla="*/ 3295304 h 3295304"/>
                      <a:gd name="connsiteX23" fmla="*/ 0 w 7534275"/>
                      <a:gd name="connsiteY23" fmla="*/ 1647652 h 3295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534275" h="3295304" fill="none" extrusionOk="0">
                        <a:moveTo>
                          <a:pt x="0" y="1647652"/>
                        </a:moveTo>
                        <a:cubicBezTo>
                          <a:pt x="-17009" y="721257"/>
                          <a:pt x="648187" y="-69371"/>
                          <a:pt x="1146224" y="0"/>
                        </a:cubicBezTo>
                        <a:cubicBezTo>
                          <a:pt x="1333640" y="-43072"/>
                          <a:pt x="1382372" y="58405"/>
                          <a:pt x="1571394" y="0"/>
                        </a:cubicBezTo>
                        <a:cubicBezTo>
                          <a:pt x="1771916" y="-72207"/>
                          <a:pt x="1994893" y="45057"/>
                          <a:pt x="2153819" y="0"/>
                        </a:cubicBezTo>
                        <a:cubicBezTo>
                          <a:pt x="2286596" y="-45438"/>
                          <a:pt x="2504772" y="87459"/>
                          <a:pt x="2736244" y="0"/>
                        </a:cubicBezTo>
                        <a:cubicBezTo>
                          <a:pt x="2913928" y="-68215"/>
                          <a:pt x="3136568" y="46635"/>
                          <a:pt x="3318670" y="0"/>
                        </a:cubicBezTo>
                        <a:cubicBezTo>
                          <a:pt x="3526436" y="-66751"/>
                          <a:pt x="3664380" y="-14402"/>
                          <a:pt x="3796258" y="0"/>
                        </a:cubicBezTo>
                        <a:cubicBezTo>
                          <a:pt x="3918338" y="-10934"/>
                          <a:pt x="4141659" y="68372"/>
                          <a:pt x="4273847" y="0"/>
                        </a:cubicBezTo>
                        <a:cubicBezTo>
                          <a:pt x="4422571" y="-81922"/>
                          <a:pt x="4721413" y="64289"/>
                          <a:pt x="4961109" y="0"/>
                        </a:cubicBezTo>
                        <a:cubicBezTo>
                          <a:pt x="5173762" y="-110517"/>
                          <a:pt x="5240531" y="103066"/>
                          <a:pt x="5595951" y="0"/>
                        </a:cubicBezTo>
                        <a:cubicBezTo>
                          <a:pt x="5928197" y="-77782"/>
                          <a:pt x="6212483" y="-26151"/>
                          <a:pt x="6388050" y="0"/>
                        </a:cubicBezTo>
                        <a:cubicBezTo>
                          <a:pt x="6984173" y="-19006"/>
                          <a:pt x="7508310" y="710090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71629" y="2712956"/>
                          <a:pt x="6911366" y="3148966"/>
                          <a:pt x="6388050" y="3295304"/>
                        </a:cubicBezTo>
                        <a:cubicBezTo>
                          <a:pt x="6095693" y="3351133"/>
                          <a:pt x="5883850" y="3282862"/>
                          <a:pt x="5700789" y="3295304"/>
                        </a:cubicBezTo>
                        <a:cubicBezTo>
                          <a:pt x="5537628" y="3368924"/>
                          <a:pt x="5213273" y="3217431"/>
                          <a:pt x="5065945" y="3295304"/>
                        </a:cubicBezTo>
                        <a:cubicBezTo>
                          <a:pt x="4879495" y="3414020"/>
                          <a:pt x="4579185" y="3151043"/>
                          <a:pt x="4378684" y="3295304"/>
                        </a:cubicBezTo>
                        <a:cubicBezTo>
                          <a:pt x="4105915" y="3390674"/>
                          <a:pt x="4109386" y="3219817"/>
                          <a:pt x="3901095" y="3295304"/>
                        </a:cubicBezTo>
                        <a:cubicBezTo>
                          <a:pt x="3677763" y="3334241"/>
                          <a:pt x="3586579" y="3250310"/>
                          <a:pt x="3475924" y="3295304"/>
                        </a:cubicBezTo>
                        <a:cubicBezTo>
                          <a:pt x="3404865" y="3318471"/>
                          <a:pt x="3093824" y="3285573"/>
                          <a:pt x="2788663" y="3295304"/>
                        </a:cubicBezTo>
                        <a:cubicBezTo>
                          <a:pt x="2553461" y="3307446"/>
                          <a:pt x="2545920" y="3273842"/>
                          <a:pt x="2311074" y="3295304"/>
                        </a:cubicBezTo>
                        <a:cubicBezTo>
                          <a:pt x="2040539" y="3291875"/>
                          <a:pt x="1644145" y="3207092"/>
                          <a:pt x="1146224" y="3295304"/>
                        </a:cubicBezTo>
                        <a:cubicBezTo>
                          <a:pt x="523724" y="3095590"/>
                          <a:pt x="-3951" y="2504356"/>
                          <a:pt x="0" y="1647652"/>
                        </a:cubicBezTo>
                        <a:close/>
                      </a:path>
                      <a:path w="7534275" h="3295304" stroke="0" extrusionOk="0">
                        <a:moveTo>
                          <a:pt x="0" y="1647652"/>
                        </a:moveTo>
                        <a:cubicBezTo>
                          <a:pt x="121416" y="498340"/>
                          <a:pt x="515664" y="-68127"/>
                          <a:pt x="1146224" y="0"/>
                        </a:cubicBezTo>
                        <a:cubicBezTo>
                          <a:pt x="1338400" y="-83961"/>
                          <a:pt x="1381089" y="15539"/>
                          <a:pt x="1623813" y="0"/>
                        </a:cubicBezTo>
                        <a:cubicBezTo>
                          <a:pt x="1835317" y="-61726"/>
                          <a:pt x="1992910" y="77814"/>
                          <a:pt x="2206238" y="0"/>
                        </a:cubicBezTo>
                        <a:cubicBezTo>
                          <a:pt x="2398775" y="-9093"/>
                          <a:pt x="2594769" y="26023"/>
                          <a:pt x="2841081" y="0"/>
                        </a:cubicBezTo>
                        <a:cubicBezTo>
                          <a:pt x="3074652" y="-64619"/>
                          <a:pt x="3141573" y="36342"/>
                          <a:pt x="3318670" y="0"/>
                        </a:cubicBezTo>
                        <a:cubicBezTo>
                          <a:pt x="3496917" y="-95555"/>
                          <a:pt x="3573953" y="27167"/>
                          <a:pt x="3796258" y="0"/>
                        </a:cubicBezTo>
                        <a:cubicBezTo>
                          <a:pt x="3992123" y="-35911"/>
                          <a:pt x="4121958" y="78353"/>
                          <a:pt x="4326265" y="0"/>
                        </a:cubicBezTo>
                        <a:cubicBezTo>
                          <a:pt x="4527766" y="-73395"/>
                          <a:pt x="4672767" y="47940"/>
                          <a:pt x="4751435" y="0"/>
                        </a:cubicBezTo>
                        <a:cubicBezTo>
                          <a:pt x="4850460" y="-72307"/>
                          <a:pt x="5233543" y="82680"/>
                          <a:pt x="5438698" y="0"/>
                        </a:cubicBezTo>
                        <a:cubicBezTo>
                          <a:pt x="5575892" y="-114674"/>
                          <a:pt x="5907364" y="38420"/>
                          <a:pt x="6388050" y="0"/>
                        </a:cubicBezTo>
                        <a:cubicBezTo>
                          <a:pt x="6858933" y="-282571"/>
                          <a:pt x="7665743" y="882842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541759" y="2798958"/>
                          <a:pt x="7005150" y="3193700"/>
                          <a:pt x="6388050" y="3295304"/>
                        </a:cubicBezTo>
                        <a:cubicBezTo>
                          <a:pt x="6275094" y="3279693"/>
                          <a:pt x="6075485" y="3286360"/>
                          <a:pt x="5805625" y="3295304"/>
                        </a:cubicBezTo>
                        <a:cubicBezTo>
                          <a:pt x="5530886" y="3312757"/>
                          <a:pt x="5366498" y="3304204"/>
                          <a:pt x="5170781" y="3295304"/>
                        </a:cubicBezTo>
                        <a:cubicBezTo>
                          <a:pt x="5001589" y="3335454"/>
                          <a:pt x="4879559" y="3251736"/>
                          <a:pt x="4745611" y="3295304"/>
                        </a:cubicBezTo>
                        <a:cubicBezTo>
                          <a:pt x="4652933" y="3363142"/>
                          <a:pt x="4294812" y="3160148"/>
                          <a:pt x="4110768" y="3295304"/>
                        </a:cubicBezTo>
                        <a:cubicBezTo>
                          <a:pt x="3905696" y="3446831"/>
                          <a:pt x="3705871" y="3184509"/>
                          <a:pt x="3475924" y="3295304"/>
                        </a:cubicBezTo>
                        <a:cubicBezTo>
                          <a:pt x="3213290" y="3348229"/>
                          <a:pt x="3150754" y="3227658"/>
                          <a:pt x="2998336" y="3295304"/>
                        </a:cubicBezTo>
                        <a:cubicBezTo>
                          <a:pt x="2809872" y="3373713"/>
                          <a:pt x="2633644" y="3247914"/>
                          <a:pt x="2415910" y="3295304"/>
                        </a:cubicBezTo>
                        <a:cubicBezTo>
                          <a:pt x="2159140" y="3335624"/>
                          <a:pt x="2096132" y="3227568"/>
                          <a:pt x="1990740" y="3295304"/>
                        </a:cubicBezTo>
                        <a:cubicBezTo>
                          <a:pt x="1779508" y="3393916"/>
                          <a:pt x="1551497" y="3209603"/>
                          <a:pt x="1146224" y="3295304"/>
                        </a:cubicBezTo>
                        <a:cubicBezTo>
                          <a:pt x="524181" y="3469863"/>
                          <a:pt x="-68425" y="2828460"/>
                          <a:pt x="0" y="1647652"/>
                        </a:cubicBezTo>
                        <a:close/>
                      </a:path>
                      <a:path w="7534275" h="3295304" fill="none" stroke="0" extrusionOk="0">
                        <a:moveTo>
                          <a:pt x="0" y="1647652"/>
                        </a:moveTo>
                        <a:cubicBezTo>
                          <a:pt x="112230" y="583690"/>
                          <a:pt x="381206" y="-123300"/>
                          <a:pt x="1146224" y="0"/>
                        </a:cubicBezTo>
                        <a:cubicBezTo>
                          <a:pt x="1311457" y="-63053"/>
                          <a:pt x="1359737" y="38686"/>
                          <a:pt x="1571394" y="0"/>
                        </a:cubicBezTo>
                        <a:cubicBezTo>
                          <a:pt x="1765422" y="-28778"/>
                          <a:pt x="2024384" y="58925"/>
                          <a:pt x="2153819" y="0"/>
                        </a:cubicBezTo>
                        <a:cubicBezTo>
                          <a:pt x="2339784" y="-67028"/>
                          <a:pt x="2474485" y="82886"/>
                          <a:pt x="2736244" y="0"/>
                        </a:cubicBezTo>
                        <a:cubicBezTo>
                          <a:pt x="2927443" y="-61305"/>
                          <a:pt x="3073995" y="78739"/>
                          <a:pt x="3318670" y="0"/>
                        </a:cubicBezTo>
                        <a:cubicBezTo>
                          <a:pt x="3539296" y="-53923"/>
                          <a:pt x="3660453" y="-25934"/>
                          <a:pt x="3796258" y="0"/>
                        </a:cubicBezTo>
                        <a:cubicBezTo>
                          <a:pt x="3920342" y="25217"/>
                          <a:pt x="4134603" y="72820"/>
                          <a:pt x="4273847" y="0"/>
                        </a:cubicBezTo>
                        <a:cubicBezTo>
                          <a:pt x="4407448" y="-9787"/>
                          <a:pt x="4728062" y="122067"/>
                          <a:pt x="4961109" y="0"/>
                        </a:cubicBezTo>
                        <a:cubicBezTo>
                          <a:pt x="5166402" y="-106865"/>
                          <a:pt x="5348581" y="94603"/>
                          <a:pt x="5595951" y="0"/>
                        </a:cubicBezTo>
                        <a:cubicBezTo>
                          <a:pt x="5914991" y="-126867"/>
                          <a:pt x="6175937" y="14194"/>
                          <a:pt x="6388050" y="0"/>
                        </a:cubicBezTo>
                        <a:cubicBezTo>
                          <a:pt x="6781042" y="-157985"/>
                          <a:pt x="7479939" y="889326"/>
                          <a:pt x="7534275" y="1647652"/>
                        </a:cubicBezTo>
                        <a:lnTo>
                          <a:pt x="7534275" y="1647652"/>
                        </a:lnTo>
                        <a:cubicBezTo>
                          <a:pt x="7302820" y="2802172"/>
                          <a:pt x="6924308" y="3231524"/>
                          <a:pt x="6388050" y="3295304"/>
                        </a:cubicBezTo>
                        <a:cubicBezTo>
                          <a:pt x="6060631" y="3366979"/>
                          <a:pt x="5913004" y="3276449"/>
                          <a:pt x="5700789" y="3295304"/>
                        </a:cubicBezTo>
                        <a:cubicBezTo>
                          <a:pt x="5549758" y="3331355"/>
                          <a:pt x="5223964" y="3217937"/>
                          <a:pt x="5065945" y="3295304"/>
                        </a:cubicBezTo>
                        <a:cubicBezTo>
                          <a:pt x="4883791" y="3450394"/>
                          <a:pt x="4635001" y="3156657"/>
                          <a:pt x="4378684" y="3295304"/>
                        </a:cubicBezTo>
                        <a:cubicBezTo>
                          <a:pt x="4126946" y="3407020"/>
                          <a:pt x="4112371" y="3235636"/>
                          <a:pt x="3901095" y="3295304"/>
                        </a:cubicBezTo>
                        <a:cubicBezTo>
                          <a:pt x="3696181" y="3334569"/>
                          <a:pt x="3561104" y="3236900"/>
                          <a:pt x="3475924" y="3295304"/>
                        </a:cubicBezTo>
                        <a:cubicBezTo>
                          <a:pt x="3385137" y="3356126"/>
                          <a:pt x="3017676" y="3335333"/>
                          <a:pt x="2788663" y="3295304"/>
                        </a:cubicBezTo>
                        <a:cubicBezTo>
                          <a:pt x="2544463" y="3312317"/>
                          <a:pt x="2539764" y="3274779"/>
                          <a:pt x="2311074" y="3295304"/>
                        </a:cubicBezTo>
                        <a:cubicBezTo>
                          <a:pt x="2081902" y="3269636"/>
                          <a:pt x="1595565" y="3282290"/>
                          <a:pt x="1146224" y="3295304"/>
                        </a:cubicBezTo>
                        <a:cubicBezTo>
                          <a:pt x="581510" y="3192054"/>
                          <a:pt x="68622" y="2413726"/>
                          <a:pt x="0" y="1647652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12F24-4D49-206E-BC65-C447AE104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233" y="-206555"/>
            <a:ext cx="3981033" cy="1213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2F85D8-3DEE-CB5F-C88D-AA37BF4D5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071" y="782320"/>
            <a:ext cx="6600568" cy="2174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CE66-AC90-7050-34A2-DDA70B1DB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2853" y="2527766"/>
            <a:ext cx="208501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AF22C-5B27-892B-72F4-A9FEFBAA6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2" y="2357120"/>
            <a:ext cx="4808670" cy="37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7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sX0" fmla="*/ 0 w 11868630"/>
              <a:gd name="csY0" fmla="*/ 1088283 h 6529565"/>
              <a:gd name="csX1" fmla="*/ 1088283 w 11868630"/>
              <a:gd name="csY1" fmla="*/ 0 h 6529565"/>
              <a:gd name="csX2" fmla="*/ 10780347 w 11868630"/>
              <a:gd name="csY2" fmla="*/ 0 h 6529565"/>
              <a:gd name="csX3" fmla="*/ 11868630 w 11868630"/>
              <a:gd name="csY3" fmla="*/ 1088283 h 6529565"/>
              <a:gd name="csX4" fmla="*/ 11868630 w 11868630"/>
              <a:gd name="csY4" fmla="*/ 5441282 h 6529565"/>
              <a:gd name="csX5" fmla="*/ 10780347 w 11868630"/>
              <a:gd name="csY5" fmla="*/ 6529565 h 6529565"/>
              <a:gd name="csX6" fmla="*/ 1088283 w 11868630"/>
              <a:gd name="csY6" fmla="*/ 6529565 h 6529565"/>
              <a:gd name="csX7" fmla="*/ 0 w 11868630"/>
              <a:gd name="csY7" fmla="*/ 5441282 h 6529565"/>
              <a:gd name="csX8" fmla="*/ 0 w 11868630"/>
              <a:gd name="csY8" fmla="*/ 1088283 h 6529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871145" y="378263"/>
            <a:ext cx="8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Tính diện tích mỗi hình tam giác dưới đây.</a:t>
            </a:r>
            <a:endParaRPr 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1196319" y="35673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7D17F9-95FE-7CDC-E882-203871A9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22" y="1537652"/>
            <a:ext cx="9217978" cy="41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sX0" fmla="*/ 0 w 11868630"/>
              <a:gd name="csY0" fmla="*/ 1088283 h 6529565"/>
              <a:gd name="csX1" fmla="*/ 1088283 w 11868630"/>
              <a:gd name="csY1" fmla="*/ 0 h 6529565"/>
              <a:gd name="csX2" fmla="*/ 10780347 w 11868630"/>
              <a:gd name="csY2" fmla="*/ 0 h 6529565"/>
              <a:gd name="csX3" fmla="*/ 11868630 w 11868630"/>
              <a:gd name="csY3" fmla="*/ 1088283 h 6529565"/>
              <a:gd name="csX4" fmla="*/ 11868630 w 11868630"/>
              <a:gd name="csY4" fmla="*/ 5441282 h 6529565"/>
              <a:gd name="csX5" fmla="*/ 10780347 w 11868630"/>
              <a:gd name="csY5" fmla="*/ 6529565 h 6529565"/>
              <a:gd name="csX6" fmla="*/ 1088283 w 11868630"/>
              <a:gd name="csY6" fmla="*/ 6529565 h 6529565"/>
              <a:gd name="csX7" fmla="*/ 0 w 11868630"/>
              <a:gd name="csY7" fmla="*/ 5441282 h 6529565"/>
              <a:gd name="csX8" fmla="*/ 0 w 11868630"/>
              <a:gd name="csY8" fmla="*/ 1088283 h 65295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19A65-F43A-9C0B-A196-95FB2B543569}"/>
              </a:ext>
            </a:extLst>
          </p:cNvPr>
          <p:cNvSpPr txBox="1"/>
          <p:nvPr/>
        </p:nvSpPr>
        <p:spPr>
          <a:xfrm>
            <a:off x="54864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 × 6) : 2 = 12 (cm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0E511-FC1F-71D9-0524-6790B470FAC1}"/>
              </a:ext>
            </a:extLst>
          </p:cNvPr>
          <p:cNvSpPr txBox="1"/>
          <p:nvPr/>
        </p:nvSpPr>
        <p:spPr>
          <a:xfrm>
            <a:off x="696976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5 = 5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 × 4) : 2 = 10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56EBD-8E4A-7E3A-F219-CC198531C851}"/>
              </a:ext>
            </a:extLst>
          </p:cNvPr>
          <p:cNvSpPr txBox="1"/>
          <p:nvPr/>
        </p:nvSpPr>
        <p:spPr>
          <a:xfrm>
            <a:off x="4358640" y="357632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3 = 3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× 3) : 2 = 9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4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632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Cambria Math</vt:lpstr>
      <vt:lpstr>LNTH-LuoLuoNotangYuanTi 1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Phương Hoàng</cp:lastModifiedBy>
  <cp:revision>72</cp:revision>
  <dcterms:created xsi:type="dcterms:W3CDTF">2024-04-29T09:15:23Z</dcterms:created>
  <dcterms:modified xsi:type="dcterms:W3CDTF">2026-01-12T12:48:14Z</dcterms:modified>
</cp:coreProperties>
</file>