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5"/>
  </p:notesMasterIdLst>
  <p:sldIdLst>
    <p:sldId id="333" r:id="rId2"/>
    <p:sldId id="323" r:id="rId3"/>
    <p:sldId id="416" r:id="rId4"/>
    <p:sldId id="325" r:id="rId5"/>
    <p:sldId id="389" r:id="rId6"/>
    <p:sldId id="390" r:id="rId7"/>
    <p:sldId id="420" r:id="rId8"/>
    <p:sldId id="326" r:id="rId9"/>
    <p:sldId id="419" r:id="rId10"/>
    <p:sldId id="421" r:id="rId11"/>
    <p:sldId id="422" r:id="rId12"/>
    <p:sldId id="423" r:id="rId13"/>
    <p:sldId id="394" r:id="rId14"/>
  </p:sldIdLst>
  <p:sldSz cx="12192000" cy="6858000"/>
  <p:notesSz cx="6858000" cy="9144000"/>
  <p:embeddedFontLst>
    <p:embeddedFont>
      <p:font typeface="Cambria" panose="02040503050406030204" pitchFamily="18"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198" autoAdjust="0"/>
  </p:normalViewPr>
  <p:slideViewPr>
    <p:cSldViewPr snapToGrid="0">
      <p:cViewPr varScale="1">
        <p:scale>
          <a:sx n="66" d="100"/>
          <a:sy n="66" d="100"/>
        </p:scale>
        <p:origin x="1445" y="3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1/12/2026</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716033" y="839493"/>
            <a:ext cx="534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rPr>
              <a:t>Thứ</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ngày</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tháng</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năm</a:t>
            </a:r>
            <a:r>
              <a:rPr kumimoji="0" lang="en-US" sz="3200" b="1" i="0" u="none" strike="noStrike" kern="1200" cap="none" spc="0" normalizeH="0" baseline="0" noProof="0" dirty="0">
                <a:ln>
                  <a:noFill/>
                </a:ln>
                <a:solidFill>
                  <a:srgbClr val="002060"/>
                </a:solidFill>
                <a:effectLst/>
                <a:uLnTx/>
                <a:uFillTx/>
              </a:rPr>
              <a:t> …</a:t>
            </a: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sX0" fmla="*/ 0 w 11454064"/>
              <a:gd name="csY0" fmla="*/ 1016020 h 6096000"/>
              <a:gd name="csX1" fmla="*/ 1016020 w 11454064"/>
              <a:gd name="csY1" fmla="*/ 0 h 6096000"/>
              <a:gd name="csX2" fmla="*/ 10438044 w 11454064"/>
              <a:gd name="csY2" fmla="*/ 0 h 6096000"/>
              <a:gd name="csX3" fmla="*/ 11454064 w 11454064"/>
              <a:gd name="csY3" fmla="*/ 1016020 h 6096000"/>
              <a:gd name="csX4" fmla="*/ 11454064 w 11454064"/>
              <a:gd name="csY4" fmla="*/ 5079980 h 6096000"/>
              <a:gd name="csX5" fmla="*/ 10438044 w 11454064"/>
              <a:gd name="csY5" fmla="*/ 6096000 h 6096000"/>
              <a:gd name="csX6" fmla="*/ 1016020 w 11454064"/>
              <a:gd name="csY6" fmla="*/ 6096000 h 6096000"/>
              <a:gd name="csX7" fmla="*/ 0 w 11454064"/>
              <a:gd name="csY7" fmla="*/ 5079980 h 6096000"/>
              <a:gd name="csX8" fmla="*/ 0 w 11454064"/>
              <a:gd name="csY8" fmla="*/ 1016020 h 609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sX0" fmla="*/ 0 w 11454064"/>
              <a:gd name="csY0" fmla="*/ 1016020 h 6096000"/>
              <a:gd name="csX1" fmla="*/ 1016020 w 11454064"/>
              <a:gd name="csY1" fmla="*/ 0 h 6096000"/>
              <a:gd name="csX2" fmla="*/ 10438044 w 11454064"/>
              <a:gd name="csY2" fmla="*/ 0 h 6096000"/>
              <a:gd name="csX3" fmla="*/ 11454064 w 11454064"/>
              <a:gd name="csY3" fmla="*/ 1016020 h 6096000"/>
              <a:gd name="csX4" fmla="*/ 11454064 w 11454064"/>
              <a:gd name="csY4" fmla="*/ 5079980 h 6096000"/>
              <a:gd name="csX5" fmla="*/ 10438044 w 11454064"/>
              <a:gd name="csY5" fmla="*/ 6096000 h 6096000"/>
              <a:gd name="csX6" fmla="*/ 1016020 w 11454064"/>
              <a:gd name="csY6" fmla="*/ 6096000 h 6096000"/>
              <a:gd name="csX7" fmla="*/ 0 w 11454064"/>
              <a:gd name="csY7" fmla="*/ 5079980 h 6096000"/>
              <a:gd name="csX8" fmla="*/ 0 w 11454064"/>
              <a:gd name="csY8" fmla="*/ 1016020 h 609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sX0" fmla="*/ 0 w 11454064"/>
              <a:gd name="csY0" fmla="*/ 1016020 h 6096000"/>
              <a:gd name="csX1" fmla="*/ 1016020 w 11454064"/>
              <a:gd name="csY1" fmla="*/ 0 h 6096000"/>
              <a:gd name="csX2" fmla="*/ 10438044 w 11454064"/>
              <a:gd name="csY2" fmla="*/ 0 h 6096000"/>
              <a:gd name="csX3" fmla="*/ 11454064 w 11454064"/>
              <a:gd name="csY3" fmla="*/ 1016020 h 6096000"/>
              <a:gd name="csX4" fmla="*/ 11454064 w 11454064"/>
              <a:gd name="csY4" fmla="*/ 5079980 h 6096000"/>
              <a:gd name="csX5" fmla="*/ 10438044 w 11454064"/>
              <a:gd name="csY5" fmla="*/ 6096000 h 6096000"/>
              <a:gd name="csX6" fmla="*/ 1016020 w 11454064"/>
              <a:gd name="csY6" fmla="*/ 6096000 h 6096000"/>
              <a:gd name="csX7" fmla="*/ 0 w 11454064"/>
              <a:gd name="csY7" fmla="*/ 5079980 h 6096000"/>
              <a:gd name="csX8" fmla="*/ 0 w 11454064"/>
              <a:gd name="csY8" fmla="*/ 1016020 h 609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ẢY KHỞI ĐỘNG TIẾT HỌC PHẦN 1_720p">
            <a:hlinkClick r:id="" action="ppaction://media"/>
            <a:extLst>
              <a:ext uri="{FF2B5EF4-FFF2-40B4-BE49-F238E27FC236}">
                <a16:creationId xmlns:a16="http://schemas.microsoft.com/office/drawing/2014/main" id="{16948286-8E35-6489-9C3E-FCE8F8EFB6F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821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sX0" fmla="*/ 0 w 11454064"/>
              <a:gd name="csY0" fmla="*/ 1016020 h 6096000"/>
              <a:gd name="csX1" fmla="*/ 1016020 w 11454064"/>
              <a:gd name="csY1" fmla="*/ 0 h 6096000"/>
              <a:gd name="csX2" fmla="*/ 10438044 w 11454064"/>
              <a:gd name="csY2" fmla="*/ 0 h 6096000"/>
              <a:gd name="csX3" fmla="*/ 11454064 w 11454064"/>
              <a:gd name="csY3" fmla="*/ 1016020 h 6096000"/>
              <a:gd name="csX4" fmla="*/ 11454064 w 11454064"/>
              <a:gd name="csY4" fmla="*/ 5079980 h 6096000"/>
              <a:gd name="csX5" fmla="*/ 10438044 w 11454064"/>
              <a:gd name="csY5" fmla="*/ 6096000 h 6096000"/>
              <a:gd name="csX6" fmla="*/ 1016020 w 11454064"/>
              <a:gd name="csY6" fmla="*/ 6096000 h 6096000"/>
              <a:gd name="csX7" fmla="*/ 0 w 11454064"/>
              <a:gd name="csY7" fmla="*/ 5079980 h 6096000"/>
              <a:gd name="csX8" fmla="*/ 0 w 11454064"/>
              <a:gd name="csY8" fmla="*/ 1016020 h 609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sX0" fmla="*/ 0 w 11454064"/>
              <a:gd name="csY0" fmla="*/ 1016020 h 6096000"/>
              <a:gd name="csX1" fmla="*/ 1016020 w 11454064"/>
              <a:gd name="csY1" fmla="*/ 0 h 6096000"/>
              <a:gd name="csX2" fmla="*/ 10438044 w 11454064"/>
              <a:gd name="csY2" fmla="*/ 0 h 6096000"/>
              <a:gd name="csX3" fmla="*/ 11454064 w 11454064"/>
              <a:gd name="csY3" fmla="*/ 1016020 h 6096000"/>
              <a:gd name="csX4" fmla="*/ 11454064 w 11454064"/>
              <a:gd name="csY4" fmla="*/ 5079980 h 6096000"/>
              <a:gd name="csX5" fmla="*/ 10438044 w 11454064"/>
              <a:gd name="csY5" fmla="*/ 6096000 h 6096000"/>
              <a:gd name="csX6" fmla="*/ 1016020 w 11454064"/>
              <a:gd name="csY6" fmla="*/ 6096000 h 6096000"/>
              <a:gd name="csX7" fmla="*/ 0 w 11454064"/>
              <a:gd name="csY7" fmla="*/ 5079980 h 6096000"/>
              <a:gd name="csX8" fmla="*/ 0 w 11454064"/>
              <a:gd name="csY8" fmla="*/ 1016020 h 609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sX0" fmla="*/ 0 w 11454064"/>
              <a:gd name="csY0" fmla="*/ 1016020 h 6096000"/>
              <a:gd name="csX1" fmla="*/ 1016020 w 11454064"/>
              <a:gd name="csY1" fmla="*/ 0 h 6096000"/>
              <a:gd name="csX2" fmla="*/ 10438044 w 11454064"/>
              <a:gd name="csY2" fmla="*/ 0 h 6096000"/>
              <a:gd name="csX3" fmla="*/ 11454064 w 11454064"/>
              <a:gd name="csY3" fmla="*/ 1016020 h 6096000"/>
              <a:gd name="csX4" fmla="*/ 11454064 w 11454064"/>
              <a:gd name="csY4" fmla="*/ 5079980 h 6096000"/>
              <a:gd name="csX5" fmla="*/ 10438044 w 11454064"/>
              <a:gd name="csY5" fmla="*/ 6096000 h 6096000"/>
              <a:gd name="csX6" fmla="*/ 1016020 w 11454064"/>
              <a:gd name="csY6" fmla="*/ 6096000 h 6096000"/>
              <a:gd name="csX7" fmla="*/ 0 w 11454064"/>
              <a:gd name="csY7" fmla="*/ 5079980 h 6096000"/>
              <a:gd name="csX8" fmla="*/ 0 w 11454064"/>
              <a:gd name="csY8" fmla="*/ 1016020 h 609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sX0" fmla="*/ 0 w 11454064"/>
              <a:gd name="csY0" fmla="*/ 1016020 h 6096000"/>
              <a:gd name="csX1" fmla="*/ 1016020 w 11454064"/>
              <a:gd name="csY1" fmla="*/ 0 h 6096000"/>
              <a:gd name="csX2" fmla="*/ 10438044 w 11454064"/>
              <a:gd name="csY2" fmla="*/ 0 h 6096000"/>
              <a:gd name="csX3" fmla="*/ 11454064 w 11454064"/>
              <a:gd name="csY3" fmla="*/ 1016020 h 6096000"/>
              <a:gd name="csX4" fmla="*/ 11454064 w 11454064"/>
              <a:gd name="csY4" fmla="*/ 5079980 h 6096000"/>
              <a:gd name="csX5" fmla="*/ 10438044 w 11454064"/>
              <a:gd name="csY5" fmla="*/ 6096000 h 6096000"/>
              <a:gd name="csX6" fmla="*/ 1016020 w 11454064"/>
              <a:gd name="csY6" fmla="*/ 6096000 h 6096000"/>
              <a:gd name="csX7" fmla="*/ 0 w 11454064"/>
              <a:gd name="csY7" fmla="*/ 5079980 h 6096000"/>
              <a:gd name="csX8" fmla="*/ 0 w 11454064"/>
              <a:gd name="csY8" fmla="*/ 1016020 h 6096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2078</TotalTime>
  <Words>430</Words>
  <Application>Microsoft Office PowerPoint</Application>
  <PresentationFormat>Widescreen</PresentationFormat>
  <Paragraphs>43</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Cambria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Phương Hoàng</cp:lastModifiedBy>
  <cp:revision>60</cp:revision>
  <dcterms:created xsi:type="dcterms:W3CDTF">2023-09-10T01:58:34Z</dcterms:created>
  <dcterms:modified xsi:type="dcterms:W3CDTF">2026-01-12T12:49:20Z</dcterms:modified>
  <cp:category>9Slide.vn</cp:category>
</cp:coreProperties>
</file>