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257" r:id="rId3"/>
    <p:sldId id="259" r:id="rId4"/>
    <p:sldId id="318" r:id="rId5"/>
    <p:sldId id="324" r:id="rId6"/>
    <p:sldId id="320" r:id="rId7"/>
    <p:sldId id="321" r:id="rId8"/>
    <p:sldId id="322" r:id="rId9"/>
    <p:sldId id="323" r:id="rId10"/>
    <p:sldId id="325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6T20:29:42.00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6855-F27B-44B6-A6BF-5203DC719EB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5488-F62F-4F62-A550-50E148884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4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7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57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609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841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userDrawn="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0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userDrawn="1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14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 userDrawn="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221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348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453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07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21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0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41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7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74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943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8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557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9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A416191-03A8-43CD-A92A-4934D61FD7FC}"/>
              </a:ext>
            </a:extLst>
          </p:cNvPr>
          <p:cNvSpPr txBox="1"/>
          <p:nvPr userDrawn="1"/>
        </p:nvSpPr>
        <p:spPr>
          <a:xfrm>
            <a:off x="5119450" y="-1893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F7668-65FD-4965-8FB9-38039F2843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38EA2-2955-4164-A454-D348654951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E249C-747F-4F05-9F1C-DC63822A71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05981-CDB4-4358-830C-BA9997E757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0" y="134966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0247" y="1431189"/>
            <a:ext cx="7944793" cy="2124811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quy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chu vi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thang,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tam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FE22F-054A-9D7A-4A9E-B3F267BE7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866" y="2242239"/>
            <a:ext cx="7712108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2C3F3-BDD1-C154-329F-663DA0B58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430" y="3582365"/>
            <a:ext cx="90960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7630717-A197-FA77-8148-27FC9E8E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7" y="11406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 diện tích mảnh bìa hình tứ giác ABCD có kích thước như hình bên. Biết rằng các góc đỉnh A và đỉnh C là góc vuông.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3A250-F4B0-D386-DFED-DBC8721F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29" y="1645033"/>
            <a:ext cx="3857625" cy="23907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31A84-543C-77AA-8EF6-8B9AFB4FAA70}"/>
              </a:ext>
            </a:extLst>
          </p:cNvPr>
          <p:cNvCxnSpPr>
            <a:cxnSpLocks/>
          </p:cNvCxnSpPr>
          <p:nvPr/>
        </p:nvCxnSpPr>
        <p:spPr>
          <a:xfrm flipV="1">
            <a:off x="8198069" y="3026979"/>
            <a:ext cx="2858814" cy="7147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651641" y="1639614"/>
            <a:ext cx="68632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 đỉnh D với đỉnh B để tạo thành hai hình tam giác vuông như hình dưới đây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B3DD1-2664-2C2D-8245-8E0B2FE78F5E}"/>
              </a:ext>
            </a:extLst>
          </p:cNvPr>
          <p:cNvSpPr txBox="1"/>
          <p:nvPr/>
        </p:nvSpPr>
        <p:spPr>
          <a:xfrm>
            <a:off x="651641" y="2837793"/>
            <a:ext cx="686325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ABD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x 56 : 2 = 924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CBD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x 16 : 2 = 504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bìa hình tứ giác ABCD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924 + 504 = 1428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457483" y="449446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145628" y="367862"/>
            <a:ext cx="102265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vi-V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546537" y="1271752"/>
            <a:ext cx="11004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ABC và M là trung điểm của cạnh BC.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65C92-930E-33E8-DCA8-D06F7F54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241" y="2272671"/>
            <a:ext cx="2938791" cy="1934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AC95A-2C72-875F-36C4-0B5CE283441D}"/>
              </a:ext>
            </a:extLst>
          </p:cNvPr>
          <p:cNvSpPr txBox="1"/>
          <p:nvPr/>
        </p:nvSpPr>
        <p:spPr>
          <a:xfrm>
            <a:off x="546538" y="2459421"/>
            <a:ext cx="8113986" cy="286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hình tam giác ABM bé hơn diện tích hình tam giác ACM.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ACM.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D44CE9-283A-8777-4719-9E4CB5540621}"/>
              </a:ext>
            </a:extLst>
          </p:cNvPr>
          <p:cNvSpPr/>
          <p:nvPr/>
        </p:nvSpPr>
        <p:spPr>
          <a:xfrm>
            <a:off x="5023945" y="323718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5015B-43CC-08FE-B2DD-20C34019C5D1}"/>
              </a:ext>
            </a:extLst>
          </p:cNvPr>
          <p:cNvSpPr/>
          <p:nvPr/>
        </p:nvSpPr>
        <p:spPr>
          <a:xfrm>
            <a:off x="4246179" y="477169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6E4FD2-4111-8852-5118-77EA2DCAE7CB}"/>
              </a:ext>
            </a:extLst>
          </p:cNvPr>
          <p:cNvSpPr/>
          <p:nvPr/>
        </p:nvSpPr>
        <p:spPr>
          <a:xfrm>
            <a:off x="5029199" y="323193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6BCC-B781-E4E3-D7DD-4344EEE38452}"/>
              </a:ext>
            </a:extLst>
          </p:cNvPr>
          <p:cNvSpPr/>
          <p:nvPr/>
        </p:nvSpPr>
        <p:spPr>
          <a:xfrm>
            <a:off x="4240923" y="476644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4990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thửa ruộng hình thang có độ dài hai đáy là 56 m và 34 m, chiều cao là 20 m. Người ta thu hoạch trên thửa ruộng đó, cứ 100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thu được 70 kg thóc. Hỏi trên cả thửa ruộng đó người ta thu được bao nhiêu tấn thóc?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ỜI GIẢI] Điền đáp án đúng vào ô trống Một thửa ruộng hình chữ nh - Tự Học  365">
            <a:extLst>
              <a:ext uri="{FF2B5EF4-FFF2-40B4-BE49-F238E27FC236}">
                <a16:creationId xmlns:a16="http://schemas.microsoft.com/office/drawing/2014/main" id="{208CE3C7-9A46-1659-B579-895F2E2B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80" y="2511972"/>
            <a:ext cx="5148412" cy="28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/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(56 + 34)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900 (m</a:t>
                </a:r>
                <a:r>
                  <a:rPr lang="en-US" sz="280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900 : 100 x 70 = 630 (kg) =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blipFill>
                <a:blip r:embed="rId4"/>
                <a:stretch>
                  <a:fillRect l="-3300" t="-1674" r="-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75092"/>
            <a:chOff x="647700" y="304800"/>
            <a:chExt cx="622300" cy="6750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29006" y="364339"/>
              <a:ext cx="259687" cy="6155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67862"/>
            <a:ext cx="102265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bồn hoa có hình dạng và kích thước như hình vẽ bên. Diện tích của bồn hoa là: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6,28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B. 10,28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7,14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D. 16,56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850A-5A77-0DA6-16D2-9A2EDD8B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194" y="1688387"/>
            <a:ext cx="3095625" cy="32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59B72-080A-C34C-9853-6DD98C37CDBD}"/>
              </a:ext>
            </a:extLst>
          </p:cNvPr>
          <p:cNvSpPr txBox="1"/>
          <p:nvPr/>
        </p:nvSpPr>
        <p:spPr>
          <a:xfrm>
            <a:off x="641131" y="2785242"/>
            <a:ext cx="770408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: 2 = 1 (m)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1 x 3,14 x 2 = 6,28 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2 = 4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6,28 + 4 = 10,28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9B3568-208A-6174-F04C-10E3D005795E}"/>
              </a:ext>
            </a:extLst>
          </p:cNvPr>
          <p:cNvSpPr/>
          <p:nvPr/>
        </p:nvSpPr>
        <p:spPr>
          <a:xfrm>
            <a:off x="4340772" y="1639614"/>
            <a:ext cx="49398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32AB112-7952-F5A7-CD4A-633D2DEDF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60" y="2001520"/>
            <a:ext cx="7493060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408</Words>
  <Application>Microsoft Office PowerPoint</Application>
  <PresentationFormat>Widescreen</PresentationFormat>
  <Paragraphs>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#9Slide02 Noi dung dai</vt:lpstr>
      <vt:lpstr>Alef</vt:lpstr>
      <vt:lpstr>Arial</vt:lpstr>
      <vt:lpstr>Calibri</vt:lpstr>
      <vt:lpstr>Cambria</vt:lpstr>
      <vt:lpstr>Cambria Math</vt:lpstr>
      <vt:lpstr>Catamaran Black</vt:lpstr>
      <vt:lpstr>Catamaran ExtraBold</vt:lpstr>
      <vt:lpstr>Catamaran Medium</vt:lpstr>
      <vt:lpstr>Dosis</vt:lpstr>
      <vt:lpstr>Pacifico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Hoàng</cp:lastModifiedBy>
  <cp:revision>22</cp:revision>
  <dcterms:created xsi:type="dcterms:W3CDTF">2024-10-06T12:36:45Z</dcterms:created>
  <dcterms:modified xsi:type="dcterms:W3CDTF">2026-01-12T12:51:16Z</dcterms:modified>
</cp:coreProperties>
</file>