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2" r:id="rId2"/>
    <p:sldMasterId id="2147483704" r:id="rId3"/>
    <p:sldMasterId id="2147483716" r:id="rId4"/>
  </p:sldMasterIdLst>
  <p:notesMasterIdLst>
    <p:notesMasterId r:id="rId15"/>
  </p:notesMasterIdLst>
  <p:sldIdLst>
    <p:sldId id="259" r:id="rId5"/>
    <p:sldId id="324" r:id="rId6"/>
    <p:sldId id="326" r:id="rId7"/>
    <p:sldId id="2653" r:id="rId8"/>
    <p:sldId id="2647" r:id="rId9"/>
    <p:sldId id="2651" r:id="rId10"/>
    <p:sldId id="2648" r:id="rId11"/>
    <p:sldId id="2652" r:id="rId12"/>
    <p:sldId id="2650" r:id="rId13"/>
    <p:sldId id="25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134" autoAdjust="0"/>
  </p:normalViewPr>
  <p:slideViewPr>
    <p:cSldViewPr snapToGrid="0">
      <p:cViewPr varScale="1">
        <p:scale>
          <a:sx n="79" d="100"/>
          <a:sy n="79" d="100"/>
        </p:scale>
        <p:origin x="998"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7730A7-A41F-406F-A457-CDA53BA0CBF4}" type="datetimeFigureOut">
              <a:rPr lang="en-US" smtClean="0"/>
              <a:t>1/11/2026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478D26-0B7A-4875-8CA2-79A67A6819AF}" type="slidenum">
              <a:rPr lang="en-US" smtClean="0"/>
              <a:t>‹#›</a:t>
            </a:fld>
            <a:endParaRPr lang="en-US"/>
          </a:p>
        </p:txBody>
      </p:sp>
    </p:spTree>
    <p:extLst>
      <p:ext uri="{BB962C8B-B14F-4D97-AF65-F5344CB8AC3E}">
        <p14:creationId xmlns:p14="http://schemas.microsoft.com/office/powerpoint/2010/main" val="1724471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chọn</a:t>
            </a:r>
            <a:r>
              <a:rPr lang="en-US" dirty="0"/>
              <a:t> </a:t>
            </a:r>
            <a:r>
              <a:rPr lang="en-US" dirty="0" err="1"/>
              <a:t>đáp</a:t>
            </a:r>
            <a:r>
              <a:rPr lang="en-US" dirty="0"/>
              <a:t> </a:t>
            </a:r>
            <a:r>
              <a:rPr lang="en-US" dirty="0" err="1"/>
              <a:t>án</a:t>
            </a:r>
            <a:r>
              <a:rPr lang="en-US" dirty="0"/>
              <a:t>. (</a:t>
            </a:r>
            <a:r>
              <a:rPr lang="en-US" dirty="0" err="1"/>
              <a:t>Chú</a:t>
            </a:r>
            <a:r>
              <a:rPr lang="en-US" dirty="0"/>
              <a:t> ý </a:t>
            </a:r>
            <a:r>
              <a:rPr lang="en-US" dirty="0" err="1"/>
              <a:t>để</a:t>
            </a:r>
            <a:r>
              <a:rPr lang="en-US" dirty="0"/>
              <a:t> </a:t>
            </a:r>
            <a:r>
              <a:rPr lang="en-US" dirty="0" err="1"/>
              <a:t>chuột</a:t>
            </a:r>
            <a:r>
              <a:rPr lang="en-US" dirty="0"/>
              <a:t> </a:t>
            </a:r>
            <a:r>
              <a:rPr lang="en-US" dirty="0" err="1"/>
              <a:t>vào</a:t>
            </a:r>
            <a:r>
              <a:rPr lang="en-US" dirty="0"/>
              <a:t> </a:t>
            </a:r>
            <a:r>
              <a:rPr lang="en-US" dirty="0" err="1"/>
              <a:t>khung</a:t>
            </a:r>
            <a:r>
              <a:rPr lang="en-US" dirty="0"/>
              <a:t> </a:t>
            </a:r>
            <a:r>
              <a:rPr lang="en-US" dirty="0" err="1"/>
              <a:t>trắng</a:t>
            </a:r>
            <a:r>
              <a:rPr lang="en-US" dirty="0"/>
              <a:t> </a:t>
            </a:r>
            <a:r>
              <a:rPr lang="en-US" dirty="0" err="1"/>
              <a:t>của</a:t>
            </a:r>
            <a:r>
              <a:rPr lang="en-US" dirty="0"/>
              <a:t> </a:t>
            </a:r>
            <a:r>
              <a:rPr lang="en-US" dirty="0" err="1"/>
              <a:t>đáp</a:t>
            </a:r>
            <a:r>
              <a:rPr lang="en-US" dirty="0"/>
              <a:t> </a:t>
            </a:r>
            <a:r>
              <a:rPr lang="en-US" dirty="0" err="1"/>
              <a:t>án</a:t>
            </a:r>
            <a:r>
              <a:rPr lang="en-US" dirty="0"/>
              <a:t>, </a:t>
            </a:r>
            <a:r>
              <a:rPr lang="en-US" dirty="0" err="1"/>
              <a:t>không</a:t>
            </a:r>
            <a:r>
              <a:rPr lang="en-US" dirty="0"/>
              <a:t> </a:t>
            </a:r>
            <a:r>
              <a:rPr lang="en-US" dirty="0" err="1"/>
              <a:t>để</a:t>
            </a:r>
            <a:r>
              <a:rPr lang="en-US" dirty="0"/>
              <a:t> </a:t>
            </a:r>
            <a:r>
              <a:rPr lang="en-US" dirty="0" err="1"/>
              <a:t>chuột</a:t>
            </a:r>
            <a:r>
              <a:rPr lang="en-US" dirty="0"/>
              <a:t> </a:t>
            </a:r>
            <a:r>
              <a:rPr lang="en-US" dirty="0" err="1"/>
              <a:t>trên</a:t>
            </a:r>
            <a:r>
              <a:rPr lang="en-US" dirty="0"/>
              <a:t> </a:t>
            </a:r>
            <a:r>
              <a:rPr lang="en-US" dirty="0" err="1"/>
              <a:t>số</a:t>
            </a:r>
            <a:r>
              <a:rPr lang="en-US" dirty="0"/>
              <a:t>). Sau </a:t>
            </a:r>
            <a:r>
              <a:rPr lang="en-US" dirty="0" err="1"/>
              <a:t>khi</a:t>
            </a:r>
            <a:r>
              <a:rPr lang="en-US" dirty="0"/>
              <a:t> </a:t>
            </a:r>
            <a:r>
              <a:rPr lang="en-US" dirty="0" err="1"/>
              <a:t>chọn</a:t>
            </a:r>
            <a:r>
              <a:rPr lang="en-US" dirty="0"/>
              <a:t> </a:t>
            </a:r>
            <a:r>
              <a:rPr lang="en-US" dirty="0" err="1"/>
              <a:t>đáp</a:t>
            </a:r>
            <a:r>
              <a:rPr lang="en-US" dirty="0"/>
              <a:t> </a:t>
            </a:r>
            <a:r>
              <a:rPr lang="en-US" dirty="0" err="1"/>
              <a:t>án</a:t>
            </a:r>
            <a:r>
              <a:rPr lang="en-US" dirty="0"/>
              <a:t> GV </a:t>
            </a:r>
            <a:r>
              <a:rPr lang="en-US" dirty="0" err="1"/>
              <a:t>bấm</a:t>
            </a:r>
            <a:r>
              <a:rPr lang="en-US" dirty="0"/>
              <a:t> </a:t>
            </a:r>
            <a:r>
              <a:rPr lang="en-US" dirty="0" err="1"/>
              <a:t>vào</a:t>
            </a:r>
            <a:r>
              <a:rPr lang="en-US" dirty="0"/>
              <a:t> </a:t>
            </a:r>
            <a:r>
              <a:rPr lang="en-US" dirty="0" err="1"/>
              <a:t>chiếc</a:t>
            </a:r>
            <a:r>
              <a:rPr lang="en-US" dirty="0"/>
              <a:t> </a:t>
            </a:r>
            <a:r>
              <a:rPr lang="en-US" dirty="0" err="1"/>
              <a:t>giỏ</a:t>
            </a:r>
            <a:r>
              <a:rPr lang="en-US" dirty="0"/>
              <a:t> </a:t>
            </a:r>
            <a:r>
              <a:rPr lang="en-US" dirty="0" err="1"/>
              <a:t>phía</a:t>
            </a:r>
            <a:r>
              <a:rPr lang="en-US" dirty="0"/>
              <a:t> </a:t>
            </a:r>
            <a:r>
              <a:rPr lang="en-US" dirty="0" err="1"/>
              <a:t>dưới</a:t>
            </a:r>
            <a:r>
              <a:rPr lang="en-US" dirty="0"/>
              <a:t> </a:t>
            </a:r>
            <a:r>
              <a:rPr lang="en-US" dirty="0" err="1"/>
              <a:t>để</a:t>
            </a:r>
            <a:r>
              <a:rPr lang="en-US" dirty="0"/>
              <a:t> quay </a:t>
            </a:r>
            <a:r>
              <a:rPr lang="en-US" dirty="0" err="1"/>
              <a:t>trở</a:t>
            </a:r>
            <a:r>
              <a:rPr lang="en-US" dirty="0"/>
              <a:t> </a:t>
            </a:r>
            <a:r>
              <a:rPr lang="en-US" dirty="0" err="1"/>
              <a:t>lại</a:t>
            </a:r>
            <a:r>
              <a:rPr lang="en-US" dirty="0"/>
              <a:t> </a:t>
            </a:r>
            <a:r>
              <a:rPr lang="en-US" dirty="0" err="1"/>
              <a:t>trang</a:t>
            </a:r>
            <a:r>
              <a:rPr lang="en-US" dirty="0"/>
              <a:t> </a:t>
            </a:r>
            <a:r>
              <a:rPr lang="en-US" dirty="0" err="1"/>
              <a:t>số</a:t>
            </a:r>
            <a:r>
              <a:rPr lang="en-US" dirty="0"/>
              <a:t> 6 </a:t>
            </a:r>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678A30-3D4D-466A-91D9-2DC26ACB469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31426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8E795C-27D3-4404-9671-CD26A802784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776775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8E795C-27D3-4404-9671-CD26A802784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775027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8E795C-27D3-4404-9671-CD26A802784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358483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8E795C-27D3-4404-9671-CD26A802784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45645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614187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652434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5347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DD32F-3249-41F6-A999-B69AC7BBFD5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E937FA5-8019-4252-8AA9-6D8D6B99FEE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A8A9F4-1AB2-4A17-A566-9C362E79E3A4}"/>
              </a:ext>
            </a:extLst>
          </p:cNvPr>
          <p:cNvSpPr>
            <a:spLocks noGrp="1"/>
          </p:cNvSpPr>
          <p:nvPr>
            <p:ph type="dt" sz="half" idx="10"/>
          </p:nvPr>
        </p:nvSpPr>
        <p:spPr>
          <a:xfrm>
            <a:off x="838200" y="6356350"/>
            <a:ext cx="2743200" cy="365125"/>
          </a:xfrm>
          <a:prstGeom prst="rect">
            <a:avLst/>
          </a:prstGeom>
        </p:spPr>
        <p:txBody>
          <a:bodyPr/>
          <a:lstStyle/>
          <a:p>
            <a:fld id="{9D823BFC-430F-469C-9623-83CCDA5F996D}" type="datetimeFigureOut">
              <a:rPr lang="en-US" smtClean="0"/>
              <a:t>1/11/2026</a:t>
            </a:fld>
            <a:endParaRPr lang="en-US"/>
          </a:p>
        </p:txBody>
      </p:sp>
      <p:sp>
        <p:nvSpPr>
          <p:cNvPr id="5" name="Footer Placeholder 4">
            <a:extLst>
              <a:ext uri="{FF2B5EF4-FFF2-40B4-BE49-F238E27FC236}">
                <a16:creationId xmlns:a16="http://schemas.microsoft.com/office/drawing/2014/main" id="{D7572DE5-23FB-4820-8C9A-2B760A5B14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8CA0252-68A8-4F45-BB88-C7DABB4A8BEE}"/>
              </a:ext>
            </a:extLst>
          </p:cNvPr>
          <p:cNvSpPr>
            <a:spLocks noGrp="1"/>
          </p:cNvSpPr>
          <p:nvPr>
            <p:ph type="sldNum" sz="quarter" idx="12"/>
          </p:nvPr>
        </p:nvSpPr>
        <p:spPr>
          <a:xfrm>
            <a:off x="8610600" y="6356350"/>
            <a:ext cx="2743200" cy="365125"/>
          </a:xfrm>
          <a:prstGeom prst="rect">
            <a:avLst/>
          </a:prstGeom>
        </p:spPr>
        <p:txBody>
          <a:bodyPr/>
          <a:lstStyle/>
          <a:p>
            <a:fld id="{0BD5539A-411C-4E74-8A23-1E44EA0A8A1F}" type="slidenum">
              <a:rPr lang="en-US" smtClean="0"/>
              <a:t>‹#›</a:t>
            </a:fld>
            <a:endParaRPr lang="en-US"/>
          </a:p>
        </p:txBody>
      </p:sp>
    </p:spTree>
    <p:extLst>
      <p:ext uri="{BB962C8B-B14F-4D97-AF65-F5344CB8AC3E}">
        <p14:creationId xmlns:p14="http://schemas.microsoft.com/office/powerpoint/2010/main" val="348162394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EF8A1-71B0-42B8-832E-ECE6FBA4C90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4B0D612-CB3A-4048-A17E-AFB63DADED3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2565AA-89C0-464C-B923-D60214DFCB84}"/>
              </a:ext>
            </a:extLst>
          </p:cNvPr>
          <p:cNvSpPr>
            <a:spLocks noGrp="1"/>
          </p:cNvSpPr>
          <p:nvPr>
            <p:ph type="dt" sz="half" idx="10"/>
          </p:nvPr>
        </p:nvSpPr>
        <p:spPr>
          <a:xfrm>
            <a:off x="838200" y="6356350"/>
            <a:ext cx="2743200" cy="365125"/>
          </a:xfrm>
          <a:prstGeom prst="rect">
            <a:avLst/>
          </a:prstGeom>
        </p:spPr>
        <p:txBody>
          <a:bodyPr/>
          <a:lstStyle/>
          <a:p>
            <a:fld id="{9D823BFC-430F-469C-9623-83CCDA5F996D}" type="datetimeFigureOut">
              <a:rPr lang="en-US" smtClean="0"/>
              <a:t>1/11/2026</a:t>
            </a:fld>
            <a:endParaRPr lang="en-US"/>
          </a:p>
        </p:txBody>
      </p:sp>
      <p:sp>
        <p:nvSpPr>
          <p:cNvPr id="5" name="Footer Placeholder 4">
            <a:extLst>
              <a:ext uri="{FF2B5EF4-FFF2-40B4-BE49-F238E27FC236}">
                <a16:creationId xmlns:a16="http://schemas.microsoft.com/office/drawing/2014/main" id="{5750C930-58C3-45AA-8ED7-5F095E0E691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60FA820-FF45-4BC1-92CF-AA812A6E7F1E}"/>
              </a:ext>
            </a:extLst>
          </p:cNvPr>
          <p:cNvSpPr>
            <a:spLocks noGrp="1"/>
          </p:cNvSpPr>
          <p:nvPr>
            <p:ph type="sldNum" sz="quarter" idx="12"/>
          </p:nvPr>
        </p:nvSpPr>
        <p:spPr>
          <a:xfrm>
            <a:off x="8610600" y="6356350"/>
            <a:ext cx="2743200" cy="365125"/>
          </a:xfrm>
          <a:prstGeom prst="rect">
            <a:avLst/>
          </a:prstGeom>
        </p:spPr>
        <p:txBody>
          <a:bodyPr/>
          <a:lstStyle/>
          <a:p>
            <a:fld id="{0BD5539A-411C-4E74-8A23-1E44EA0A8A1F}" type="slidenum">
              <a:rPr lang="en-US" smtClean="0"/>
              <a:t>‹#›</a:t>
            </a:fld>
            <a:endParaRPr lang="en-US"/>
          </a:p>
        </p:txBody>
      </p:sp>
    </p:spTree>
    <p:extLst>
      <p:ext uri="{BB962C8B-B14F-4D97-AF65-F5344CB8AC3E}">
        <p14:creationId xmlns:p14="http://schemas.microsoft.com/office/powerpoint/2010/main" val="390604662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21A24-BD33-4BCF-B86D-EA0712107DB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BEA722-568D-45B1-AF4D-A1BEB37874A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675F44-B9FF-4113-B5DE-3C8D59E522D0}"/>
              </a:ext>
            </a:extLst>
          </p:cNvPr>
          <p:cNvSpPr>
            <a:spLocks noGrp="1"/>
          </p:cNvSpPr>
          <p:nvPr>
            <p:ph type="dt" sz="half" idx="10"/>
          </p:nvPr>
        </p:nvSpPr>
        <p:spPr>
          <a:xfrm>
            <a:off x="838200" y="6356350"/>
            <a:ext cx="2743200" cy="365125"/>
          </a:xfrm>
          <a:prstGeom prst="rect">
            <a:avLst/>
          </a:prstGeom>
        </p:spPr>
        <p:txBody>
          <a:bodyPr/>
          <a:lstStyle/>
          <a:p>
            <a:fld id="{9D823BFC-430F-469C-9623-83CCDA5F996D}" type="datetimeFigureOut">
              <a:rPr lang="en-US" smtClean="0"/>
              <a:t>1/11/2026</a:t>
            </a:fld>
            <a:endParaRPr lang="en-US"/>
          </a:p>
        </p:txBody>
      </p:sp>
      <p:sp>
        <p:nvSpPr>
          <p:cNvPr id="5" name="Footer Placeholder 4">
            <a:extLst>
              <a:ext uri="{FF2B5EF4-FFF2-40B4-BE49-F238E27FC236}">
                <a16:creationId xmlns:a16="http://schemas.microsoft.com/office/drawing/2014/main" id="{C24C321B-B4FF-4F87-8F70-F129D4577E1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36300A2-2CEB-4869-84FA-466CCA3B47AB}"/>
              </a:ext>
            </a:extLst>
          </p:cNvPr>
          <p:cNvSpPr>
            <a:spLocks noGrp="1"/>
          </p:cNvSpPr>
          <p:nvPr>
            <p:ph type="sldNum" sz="quarter" idx="12"/>
          </p:nvPr>
        </p:nvSpPr>
        <p:spPr>
          <a:xfrm>
            <a:off x="8610600" y="6356350"/>
            <a:ext cx="2743200" cy="365125"/>
          </a:xfrm>
          <a:prstGeom prst="rect">
            <a:avLst/>
          </a:prstGeom>
        </p:spPr>
        <p:txBody>
          <a:bodyPr/>
          <a:lstStyle/>
          <a:p>
            <a:fld id="{0BD5539A-411C-4E74-8A23-1E44EA0A8A1F}" type="slidenum">
              <a:rPr lang="en-US" smtClean="0"/>
              <a:t>‹#›</a:t>
            </a:fld>
            <a:endParaRPr lang="en-US"/>
          </a:p>
        </p:txBody>
      </p:sp>
    </p:spTree>
    <p:extLst>
      <p:ext uri="{BB962C8B-B14F-4D97-AF65-F5344CB8AC3E}">
        <p14:creationId xmlns:p14="http://schemas.microsoft.com/office/powerpoint/2010/main" val="350294900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1B190-1A25-4198-88E0-076EAD73796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992723C-B00B-47B7-98FB-A52B481E6E77}"/>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5ED6A6-F1E6-4EC9-9089-81DD98B6F413}"/>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1C8208-3956-47D3-ADF3-CFCF6994796B}"/>
              </a:ext>
            </a:extLst>
          </p:cNvPr>
          <p:cNvSpPr>
            <a:spLocks noGrp="1"/>
          </p:cNvSpPr>
          <p:nvPr>
            <p:ph type="dt" sz="half" idx="10"/>
          </p:nvPr>
        </p:nvSpPr>
        <p:spPr>
          <a:xfrm>
            <a:off x="838200" y="6356350"/>
            <a:ext cx="2743200" cy="365125"/>
          </a:xfrm>
          <a:prstGeom prst="rect">
            <a:avLst/>
          </a:prstGeom>
        </p:spPr>
        <p:txBody>
          <a:bodyPr/>
          <a:lstStyle/>
          <a:p>
            <a:fld id="{9D823BFC-430F-469C-9623-83CCDA5F996D}" type="datetimeFigureOut">
              <a:rPr lang="en-US" smtClean="0"/>
              <a:t>1/11/2026</a:t>
            </a:fld>
            <a:endParaRPr lang="en-US"/>
          </a:p>
        </p:txBody>
      </p:sp>
      <p:sp>
        <p:nvSpPr>
          <p:cNvPr id="6" name="Footer Placeholder 5">
            <a:extLst>
              <a:ext uri="{FF2B5EF4-FFF2-40B4-BE49-F238E27FC236}">
                <a16:creationId xmlns:a16="http://schemas.microsoft.com/office/drawing/2014/main" id="{6CD81763-02F8-42EE-B579-D290E94F3D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63A2FA0-5346-4F6F-B39D-C027B785EF9D}"/>
              </a:ext>
            </a:extLst>
          </p:cNvPr>
          <p:cNvSpPr>
            <a:spLocks noGrp="1"/>
          </p:cNvSpPr>
          <p:nvPr>
            <p:ph type="sldNum" sz="quarter" idx="12"/>
          </p:nvPr>
        </p:nvSpPr>
        <p:spPr>
          <a:xfrm>
            <a:off x="8610600" y="6356350"/>
            <a:ext cx="2743200" cy="365125"/>
          </a:xfrm>
          <a:prstGeom prst="rect">
            <a:avLst/>
          </a:prstGeom>
        </p:spPr>
        <p:txBody>
          <a:bodyPr/>
          <a:lstStyle/>
          <a:p>
            <a:fld id="{0BD5539A-411C-4E74-8A23-1E44EA0A8A1F}" type="slidenum">
              <a:rPr lang="en-US" smtClean="0"/>
              <a:t>‹#›</a:t>
            </a:fld>
            <a:endParaRPr lang="en-US"/>
          </a:p>
        </p:txBody>
      </p:sp>
    </p:spTree>
    <p:extLst>
      <p:ext uri="{BB962C8B-B14F-4D97-AF65-F5344CB8AC3E}">
        <p14:creationId xmlns:p14="http://schemas.microsoft.com/office/powerpoint/2010/main" val="59758353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9DCF0-20BB-473A-8A93-0153E3D4151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FDD813EB-3EEB-49F5-9D01-D4F2491367C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0DDB62-0613-41C0-B136-5E0C6C0ABA10}"/>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DD4249-7537-4BA8-8CAE-4696D8CE21C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85D0C0-91C5-455C-BC62-9F2E9CC6E1C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3CFCFF-9085-42B6-B0AD-0EE11C36BED6}"/>
              </a:ext>
            </a:extLst>
          </p:cNvPr>
          <p:cNvSpPr>
            <a:spLocks noGrp="1"/>
          </p:cNvSpPr>
          <p:nvPr>
            <p:ph type="dt" sz="half" idx="10"/>
          </p:nvPr>
        </p:nvSpPr>
        <p:spPr>
          <a:xfrm>
            <a:off x="838200" y="6356350"/>
            <a:ext cx="2743200" cy="365125"/>
          </a:xfrm>
          <a:prstGeom prst="rect">
            <a:avLst/>
          </a:prstGeom>
        </p:spPr>
        <p:txBody>
          <a:bodyPr/>
          <a:lstStyle/>
          <a:p>
            <a:fld id="{9D823BFC-430F-469C-9623-83CCDA5F996D}" type="datetimeFigureOut">
              <a:rPr lang="en-US" smtClean="0"/>
              <a:t>1/11/2026</a:t>
            </a:fld>
            <a:endParaRPr lang="en-US"/>
          </a:p>
        </p:txBody>
      </p:sp>
      <p:sp>
        <p:nvSpPr>
          <p:cNvPr id="8" name="Footer Placeholder 7">
            <a:extLst>
              <a:ext uri="{FF2B5EF4-FFF2-40B4-BE49-F238E27FC236}">
                <a16:creationId xmlns:a16="http://schemas.microsoft.com/office/drawing/2014/main" id="{6FDAF091-7236-45AB-9BB2-83ED304D136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EF248A2-8DE2-4527-928C-DFA9B25A3B63}"/>
              </a:ext>
            </a:extLst>
          </p:cNvPr>
          <p:cNvSpPr>
            <a:spLocks noGrp="1"/>
          </p:cNvSpPr>
          <p:nvPr>
            <p:ph type="sldNum" sz="quarter" idx="12"/>
          </p:nvPr>
        </p:nvSpPr>
        <p:spPr>
          <a:xfrm>
            <a:off x="8610600" y="6356350"/>
            <a:ext cx="2743200" cy="365125"/>
          </a:xfrm>
          <a:prstGeom prst="rect">
            <a:avLst/>
          </a:prstGeom>
        </p:spPr>
        <p:txBody>
          <a:bodyPr/>
          <a:lstStyle/>
          <a:p>
            <a:fld id="{0BD5539A-411C-4E74-8A23-1E44EA0A8A1F}" type="slidenum">
              <a:rPr lang="en-US" smtClean="0"/>
              <a:t>‹#›</a:t>
            </a:fld>
            <a:endParaRPr lang="en-US"/>
          </a:p>
        </p:txBody>
      </p:sp>
    </p:spTree>
    <p:extLst>
      <p:ext uri="{BB962C8B-B14F-4D97-AF65-F5344CB8AC3E}">
        <p14:creationId xmlns:p14="http://schemas.microsoft.com/office/powerpoint/2010/main" val="246965680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5FF49-69CC-4BB9-AF49-BAC4D69BC00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89F02D19-DD37-4727-B789-118C9EC32BBC}"/>
              </a:ext>
            </a:extLst>
          </p:cNvPr>
          <p:cNvSpPr>
            <a:spLocks noGrp="1"/>
          </p:cNvSpPr>
          <p:nvPr>
            <p:ph type="dt" sz="half" idx="10"/>
          </p:nvPr>
        </p:nvSpPr>
        <p:spPr>
          <a:xfrm>
            <a:off x="838200" y="6356350"/>
            <a:ext cx="2743200" cy="365125"/>
          </a:xfrm>
          <a:prstGeom prst="rect">
            <a:avLst/>
          </a:prstGeom>
        </p:spPr>
        <p:txBody>
          <a:bodyPr/>
          <a:lstStyle/>
          <a:p>
            <a:fld id="{9D823BFC-430F-469C-9623-83CCDA5F996D}" type="datetimeFigureOut">
              <a:rPr lang="en-US" smtClean="0"/>
              <a:t>1/11/2026</a:t>
            </a:fld>
            <a:endParaRPr lang="en-US"/>
          </a:p>
        </p:txBody>
      </p:sp>
      <p:sp>
        <p:nvSpPr>
          <p:cNvPr id="4" name="Footer Placeholder 3">
            <a:extLst>
              <a:ext uri="{FF2B5EF4-FFF2-40B4-BE49-F238E27FC236}">
                <a16:creationId xmlns:a16="http://schemas.microsoft.com/office/drawing/2014/main" id="{80C53D1B-E1B3-434B-9F78-D016C3F88D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10A7598-18AA-4D47-A19B-663D9951EC02}"/>
              </a:ext>
            </a:extLst>
          </p:cNvPr>
          <p:cNvSpPr>
            <a:spLocks noGrp="1"/>
          </p:cNvSpPr>
          <p:nvPr>
            <p:ph type="sldNum" sz="quarter" idx="12"/>
          </p:nvPr>
        </p:nvSpPr>
        <p:spPr>
          <a:xfrm>
            <a:off x="8610600" y="6356350"/>
            <a:ext cx="2743200" cy="365125"/>
          </a:xfrm>
          <a:prstGeom prst="rect">
            <a:avLst/>
          </a:prstGeom>
        </p:spPr>
        <p:txBody>
          <a:bodyPr/>
          <a:lstStyle/>
          <a:p>
            <a:fld id="{0BD5539A-411C-4E74-8A23-1E44EA0A8A1F}" type="slidenum">
              <a:rPr lang="en-US" smtClean="0"/>
              <a:t>‹#›</a:t>
            </a:fld>
            <a:endParaRPr lang="en-US"/>
          </a:p>
        </p:txBody>
      </p:sp>
    </p:spTree>
    <p:extLst>
      <p:ext uri="{BB962C8B-B14F-4D97-AF65-F5344CB8AC3E}">
        <p14:creationId xmlns:p14="http://schemas.microsoft.com/office/powerpoint/2010/main" val="370902404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974924-B903-452A-9012-43A526824FA9}"/>
              </a:ext>
            </a:extLst>
          </p:cNvPr>
          <p:cNvSpPr>
            <a:spLocks noGrp="1"/>
          </p:cNvSpPr>
          <p:nvPr>
            <p:ph type="dt" sz="half" idx="10"/>
          </p:nvPr>
        </p:nvSpPr>
        <p:spPr>
          <a:xfrm>
            <a:off x="838200" y="6356350"/>
            <a:ext cx="2743200" cy="365125"/>
          </a:xfrm>
          <a:prstGeom prst="rect">
            <a:avLst/>
          </a:prstGeom>
        </p:spPr>
        <p:txBody>
          <a:bodyPr/>
          <a:lstStyle/>
          <a:p>
            <a:fld id="{9D823BFC-430F-469C-9623-83CCDA5F996D}" type="datetimeFigureOut">
              <a:rPr lang="en-US" smtClean="0"/>
              <a:t>1/11/2026</a:t>
            </a:fld>
            <a:endParaRPr lang="en-US"/>
          </a:p>
        </p:txBody>
      </p:sp>
      <p:sp>
        <p:nvSpPr>
          <p:cNvPr id="3" name="Footer Placeholder 2">
            <a:extLst>
              <a:ext uri="{FF2B5EF4-FFF2-40B4-BE49-F238E27FC236}">
                <a16:creationId xmlns:a16="http://schemas.microsoft.com/office/drawing/2014/main" id="{2EAA4CCD-35BF-4A07-8CDD-86E8410B4E9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E9910AE-4A4F-4BA4-834E-AEBA1DE22E31}"/>
              </a:ext>
            </a:extLst>
          </p:cNvPr>
          <p:cNvSpPr>
            <a:spLocks noGrp="1"/>
          </p:cNvSpPr>
          <p:nvPr>
            <p:ph type="sldNum" sz="quarter" idx="12"/>
          </p:nvPr>
        </p:nvSpPr>
        <p:spPr>
          <a:xfrm>
            <a:off x="8610600" y="6356350"/>
            <a:ext cx="2743200" cy="365125"/>
          </a:xfrm>
          <a:prstGeom prst="rect">
            <a:avLst/>
          </a:prstGeom>
        </p:spPr>
        <p:txBody>
          <a:bodyPr/>
          <a:lstStyle/>
          <a:p>
            <a:fld id="{0BD5539A-411C-4E74-8A23-1E44EA0A8A1F}" type="slidenum">
              <a:rPr lang="en-US" smtClean="0"/>
              <a:t>‹#›</a:t>
            </a:fld>
            <a:endParaRPr lang="en-US"/>
          </a:p>
        </p:txBody>
      </p:sp>
    </p:spTree>
    <p:extLst>
      <p:ext uri="{BB962C8B-B14F-4D97-AF65-F5344CB8AC3E}">
        <p14:creationId xmlns:p14="http://schemas.microsoft.com/office/powerpoint/2010/main" val="241830136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70696-2F74-4911-A1D8-D9357FF5575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A7B1F9B-F0CC-4974-AEF8-684D63DA3C0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D30BAC-7F2B-4F61-8412-A845A136154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D93126-1035-40A3-8A4A-7D951A37BCDF}"/>
              </a:ext>
            </a:extLst>
          </p:cNvPr>
          <p:cNvSpPr>
            <a:spLocks noGrp="1"/>
          </p:cNvSpPr>
          <p:nvPr>
            <p:ph type="dt" sz="half" idx="10"/>
          </p:nvPr>
        </p:nvSpPr>
        <p:spPr>
          <a:xfrm>
            <a:off x="838200" y="6356350"/>
            <a:ext cx="2743200" cy="365125"/>
          </a:xfrm>
          <a:prstGeom prst="rect">
            <a:avLst/>
          </a:prstGeom>
        </p:spPr>
        <p:txBody>
          <a:bodyPr/>
          <a:lstStyle/>
          <a:p>
            <a:fld id="{9D823BFC-430F-469C-9623-83CCDA5F996D}" type="datetimeFigureOut">
              <a:rPr lang="en-US" smtClean="0"/>
              <a:t>1/11/2026</a:t>
            </a:fld>
            <a:endParaRPr lang="en-US"/>
          </a:p>
        </p:txBody>
      </p:sp>
      <p:sp>
        <p:nvSpPr>
          <p:cNvPr id="6" name="Footer Placeholder 5">
            <a:extLst>
              <a:ext uri="{FF2B5EF4-FFF2-40B4-BE49-F238E27FC236}">
                <a16:creationId xmlns:a16="http://schemas.microsoft.com/office/drawing/2014/main" id="{2C13490B-91AE-4B67-AB08-297DB32FB3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32757F5-568F-4041-8B50-1FBE27A19F90}"/>
              </a:ext>
            </a:extLst>
          </p:cNvPr>
          <p:cNvSpPr>
            <a:spLocks noGrp="1"/>
          </p:cNvSpPr>
          <p:nvPr>
            <p:ph type="sldNum" sz="quarter" idx="12"/>
          </p:nvPr>
        </p:nvSpPr>
        <p:spPr>
          <a:xfrm>
            <a:off x="8610600" y="6356350"/>
            <a:ext cx="2743200" cy="365125"/>
          </a:xfrm>
          <a:prstGeom prst="rect">
            <a:avLst/>
          </a:prstGeom>
        </p:spPr>
        <p:txBody>
          <a:bodyPr/>
          <a:lstStyle/>
          <a:p>
            <a:fld id="{0BD5539A-411C-4E74-8A23-1E44EA0A8A1F}" type="slidenum">
              <a:rPr lang="en-US" smtClean="0"/>
              <a:t>‹#›</a:t>
            </a:fld>
            <a:endParaRPr lang="en-US"/>
          </a:p>
        </p:txBody>
      </p:sp>
    </p:spTree>
    <p:extLst>
      <p:ext uri="{BB962C8B-B14F-4D97-AF65-F5344CB8AC3E}">
        <p14:creationId xmlns:p14="http://schemas.microsoft.com/office/powerpoint/2010/main" val="2041237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838200" y="1825625"/>
            <a:ext cx="10515600" cy="435133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CB6B4309-45E7-4CB5-9E00-F905C9FC902E}" type="datetimeFigureOut">
              <a:rPr lang="zh-CN" altLang="en-US" smtClean="0"/>
              <a:t>2026/1/11</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08A35BCF-9C02-4DA9-8BEF-D7AB5ED1971D}" type="slidenum">
              <a:rPr lang="zh-CN" altLang="en-US" smtClean="0"/>
              <a:t>‹#›</a:t>
            </a:fld>
            <a:endParaRPr lang="zh-CN" altLang="en-US"/>
          </a:p>
        </p:txBody>
      </p:sp>
      <p:pic>
        <p:nvPicPr>
          <p:cNvPr id="8" name="图片 7">
            <a:extLst>
              <a:ext uri="{FF2B5EF4-FFF2-40B4-BE49-F238E27FC236}">
                <a16:creationId xmlns:a16="http://schemas.microsoft.com/office/drawing/2014/main" id="{B59CBA46-FDC6-46EE-8736-EE40838993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20"/>
          </a:xfrm>
          <a:prstGeom prst="rect">
            <a:avLst/>
          </a:prstGeom>
        </p:spPr>
      </p:pic>
    </p:spTree>
    <p:extLst>
      <p:ext uri="{BB962C8B-B14F-4D97-AF65-F5344CB8AC3E}">
        <p14:creationId xmlns:p14="http://schemas.microsoft.com/office/powerpoint/2010/main" val="294791647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0CD00-87B9-4FAB-B875-DE70A9BC9C8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F2EC994-179A-4B4C-9318-804E3E5ED1F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747A41-6509-4EA5-9F21-6D05DBC0782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1FB656-E7F6-45FD-B563-3F78355D97FA}"/>
              </a:ext>
            </a:extLst>
          </p:cNvPr>
          <p:cNvSpPr>
            <a:spLocks noGrp="1"/>
          </p:cNvSpPr>
          <p:nvPr>
            <p:ph type="dt" sz="half" idx="10"/>
          </p:nvPr>
        </p:nvSpPr>
        <p:spPr>
          <a:xfrm>
            <a:off x="838200" y="6356350"/>
            <a:ext cx="2743200" cy="365125"/>
          </a:xfrm>
          <a:prstGeom prst="rect">
            <a:avLst/>
          </a:prstGeom>
        </p:spPr>
        <p:txBody>
          <a:bodyPr/>
          <a:lstStyle/>
          <a:p>
            <a:fld id="{9D823BFC-430F-469C-9623-83CCDA5F996D}" type="datetimeFigureOut">
              <a:rPr lang="en-US" smtClean="0"/>
              <a:t>1/11/2026</a:t>
            </a:fld>
            <a:endParaRPr lang="en-US"/>
          </a:p>
        </p:txBody>
      </p:sp>
      <p:sp>
        <p:nvSpPr>
          <p:cNvPr id="6" name="Footer Placeholder 5">
            <a:extLst>
              <a:ext uri="{FF2B5EF4-FFF2-40B4-BE49-F238E27FC236}">
                <a16:creationId xmlns:a16="http://schemas.microsoft.com/office/drawing/2014/main" id="{06E5EA2B-D2AD-457B-AC1F-2E5B5CBF533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375E578-0079-4B56-8836-DC6CD1D2F9AC}"/>
              </a:ext>
            </a:extLst>
          </p:cNvPr>
          <p:cNvSpPr>
            <a:spLocks noGrp="1"/>
          </p:cNvSpPr>
          <p:nvPr>
            <p:ph type="sldNum" sz="quarter" idx="12"/>
          </p:nvPr>
        </p:nvSpPr>
        <p:spPr>
          <a:xfrm>
            <a:off x="8610600" y="6356350"/>
            <a:ext cx="2743200" cy="365125"/>
          </a:xfrm>
          <a:prstGeom prst="rect">
            <a:avLst/>
          </a:prstGeom>
        </p:spPr>
        <p:txBody>
          <a:bodyPr/>
          <a:lstStyle/>
          <a:p>
            <a:fld id="{0BD5539A-411C-4E74-8A23-1E44EA0A8A1F}" type="slidenum">
              <a:rPr lang="en-US" smtClean="0"/>
              <a:t>‹#›</a:t>
            </a:fld>
            <a:endParaRPr lang="en-US"/>
          </a:p>
        </p:txBody>
      </p:sp>
    </p:spTree>
    <p:extLst>
      <p:ext uri="{BB962C8B-B14F-4D97-AF65-F5344CB8AC3E}">
        <p14:creationId xmlns:p14="http://schemas.microsoft.com/office/powerpoint/2010/main" val="348219749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6F103-543A-4775-98D4-E1BD73DA400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A57E20-F6A4-4871-A07F-6ED0A2C0291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7DEC3E-4714-4521-8D4B-BC36EE2CE60B}"/>
              </a:ext>
            </a:extLst>
          </p:cNvPr>
          <p:cNvSpPr>
            <a:spLocks noGrp="1"/>
          </p:cNvSpPr>
          <p:nvPr>
            <p:ph type="dt" sz="half" idx="10"/>
          </p:nvPr>
        </p:nvSpPr>
        <p:spPr>
          <a:xfrm>
            <a:off x="838200" y="6356350"/>
            <a:ext cx="2743200" cy="365125"/>
          </a:xfrm>
          <a:prstGeom prst="rect">
            <a:avLst/>
          </a:prstGeom>
        </p:spPr>
        <p:txBody>
          <a:bodyPr/>
          <a:lstStyle/>
          <a:p>
            <a:fld id="{9D823BFC-430F-469C-9623-83CCDA5F996D}" type="datetimeFigureOut">
              <a:rPr lang="en-US" smtClean="0"/>
              <a:t>1/11/2026</a:t>
            </a:fld>
            <a:endParaRPr lang="en-US"/>
          </a:p>
        </p:txBody>
      </p:sp>
      <p:sp>
        <p:nvSpPr>
          <p:cNvPr id="5" name="Footer Placeholder 4">
            <a:extLst>
              <a:ext uri="{FF2B5EF4-FFF2-40B4-BE49-F238E27FC236}">
                <a16:creationId xmlns:a16="http://schemas.microsoft.com/office/drawing/2014/main" id="{8638565F-718C-4580-B7A8-E650990706C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0351B10-D00A-4290-A4D3-F68A4F013B5F}"/>
              </a:ext>
            </a:extLst>
          </p:cNvPr>
          <p:cNvSpPr>
            <a:spLocks noGrp="1"/>
          </p:cNvSpPr>
          <p:nvPr>
            <p:ph type="sldNum" sz="quarter" idx="12"/>
          </p:nvPr>
        </p:nvSpPr>
        <p:spPr>
          <a:xfrm>
            <a:off x="8610600" y="6356350"/>
            <a:ext cx="2743200" cy="365125"/>
          </a:xfrm>
          <a:prstGeom prst="rect">
            <a:avLst/>
          </a:prstGeom>
        </p:spPr>
        <p:txBody>
          <a:bodyPr/>
          <a:lstStyle/>
          <a:p>
            <a:fld id="{0BD5539A-411C-4E74-8A23-1E44EA0A8A1F}" type="slidenum">
              <a:rPr lang="en-US" smtClean="0"/>
              <a:t>‹#›</a:t>
            </a:fld>
            <a:endParaRPr lang="en-US"/>
          </a:p>
        </p:txBody>
      </p:sp>
    </p:spTree>
    <p:extLst>
      <p:ext uri="{BB962C8B-B14F-4D97-AF65-F5344CB8AC3E}">
        <p14:creationId xmlns:p14="http://schemas.microsoft.com/office/powerpoint/2010/main" val="331889507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3BB601-EB1B-4935-8FC5-33575948BC3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D6BB6C-288A-4EA4-8D1D-1EA0D944C04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0B673E-F71E-421A-A828-D58D2D5DEE26}"/>
              </a:ext>
            </a:extLst>
          </p:cNvPr>
          <p:cNvSpPr>
            <a:spLocks noGrp="1"/>
          </p:cNvSpPr>
          <p:nvPr>
            <p:ph type="dt" sz="half" idx="10"/>
          </p:nvPr>
        </p:nvSpPr>
        <p:spPr>
          <a:xfrm>
            <a:off x="838200" y="6356350"/>
            <a:ext cx="2743200" cy="365125"/>
          </a:xfrm>
          <a:prstGeom prst="rect">
            <a:avLst/>
          </a:prstGeom>
        </p:spPr>
        <p:txBody>
          <a:bodyPr/>
          <a:lstStyle/>
          <a:p>
            <a:fld id="{9D823BFC-430F-469C-9623-83CCDA5F996D}" type="datetimeFigureOut">
              <a:rPr lang="en-US" smtClean="0"/>
              <a:t>1/11/2026</a:t>
            </a:fld>
            <a:endParaRPr lang="en-US"/>
          </a:p>
        </p:txBody>
      </p:sp>
      <p:sp>
        <p:nvSpPr>
          <p:cNvPr id="5" name="Footer Placeholder 4">
            <a:extLst>
              <a:ext uri="{FF2B5EF4-FFF2-40B4-BE49-F238E27FC236}">
                <a16:creationId xmlns:a16="http://schemas.microsoft.com/office/drawing/2014/main" id="{9D172FB0-9778-4DBF-B76F-061499AE739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5A4696-3B0F-416A-9E3E-EB65A3684F74}"/>
              </a:ext>
            </a:extLst>
          </p:cNvPr>
          <p:cNvSpPr>
            <a:spLocks noGrp="1"/>
          </p:cNvSpPr>
          <p:nvPr>
            <p:ph type="sldNum" sz="quarter" idx="12"/>
          </p:nvPr>
        </p:nvSpPr>
        <p:spPr>
          <a:xfrm>
            <a:off x="8610600" y="6356350"/>
            <a:ext cx="2743200" cy="365125"/>
          </a:xfrm>
          <a:prstGeom prst="rect">
            <a:avLst/>
          </a:prstGeom>
        </p:spPr>
        <p:txBody>
          <a:bodyPr/>
          <a:lstStyle/>
          <a:p>
            <a:fld id="{0BD5539A-411C-4E74-8A23-1E44EA0A8A1F}" type="slidenum">
              <a:rPr lang="en-US" smtClean="0"/>
              <a:t>‹#›</a:t>
            </a:fld>
            <a:endParaRPr lang="en-US"/>
          </a:p>
        </p:txBody>
      </p:sp>
    </p:spTree>
    <p:extLst>
      <p:ext uri="{BB962C8B-B14F-4D97-AF65-F5344CB8AC3E}">
        <p14:creationId xmlns:p14="http://schemas.microsoft.com/office/powerpoint/2010/main" val="295281794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935479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14990" y="0"/>
            <a:ext cx="12192000" cy="6859177"/>
          </a:xfrm>
          <a:prstGeom prst="rect">
            <a:avLst/>
          </a:prstGeom>
        </p:spPr>
      </p:pic>
      <p:sp>
        <p:nvSpPr>
          <p:cNvPr id="2" name="Rounded Rectangle 1">
            <a:extLst>
              <a:ext uri="{FF2B5EF4-FFF2-40B4-BE49-F238E27FC236}">
                <a16:creationId xmlns:a16="http://schemas.microsoft.com/office/drawing/2014/main" id="{33697449-ADC1-1C6D-340D-873FDFF0827D}"/>
              </a:ext>
            </a:extLst>
          </p:cNvPr>
          <p:cNvSpPr/>
          <p:nvPr userDrawn="1"/>
        </p:nvSpPr>
        <p:spPr>
          <a:xfrm>
            <a:off x="239843" y="224852"/>
            <a:ext cx="11737298" cy="6460761"/>
          </a:xfrm>
          <a:prstGeom prst="roundRect">
            <a:avLst/>
          </a:prstGeom>
          <a:solidFill>
            <a:schemeClr val="bg1">
              <a:alpha val="93000"/>
            </a:schemeClr>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dirty="0">
              <a:latin typeface="Barlow Condensed ExtraBold" panose="00000906000000000000" pitchFamily="2" charset="0"/>
            </a:endParaRPr>
          </a:p>
        </p:txBody>
      </p:sp>
      <p:pic>
        <p:nvPicPr>
          <p:cNvPr id="3" name="Picture 2">
            <a:extLst>
              <a:ext uri="{FF2B5EF4-FFF2-40B4-BE49-F238E27FC236}">
                <a16:creationId xmlns:a16="http://schemas.microsoft.com/office/drawing/2014/main" id="{233CD2DB-6494-D5F2-BEC5-C51BC0E7F4A6}"/>
              </a:ext>
            </a:extLst>
          </p:cNvPr>
          <p:cNvPicPr>
            <a:picLocks noChangeAspect="1"/>
          </p:cNvPicPr>
          <p:nvPr userDrawn="1"/>
        </p:nvPicPr>
        <p:blipFill>
          <a:blip r:embed="rId4"/>
          <a:stretch>
            <a:fillRect/>
          </a:stretch>
        </p:blipFill>
        <p:spPr>
          <a:xfrm>
            <a:off x="11115551" y="0"/>
            <a:ext cx="1249788" cy="499915"/>
          </a:xfrm>
          <a:prstGeom prst="rect">
            <a:avLst/>
          </a:prstGeom>
        </p:spPr>
      </p:pic>
      <p:pic>
        <p:nvPicPr>
          <p:cNvPr id="4" name="Picture 3">
            <a:extLst>
              <a:ext uri="{FF2B5EF4-FFF2-40B4-BE49-F238E27FC236}">
                <a16:creationId xmlns:a16="http://schemas.microsoft.com/office/drawing/2014/main" id="{8BF8AB36-F447-781C-8F01-0F49ABCD1A27}"/>
              </a:ext>
            </a:extLst>
          </p:cNvPr>
          <p:cNvPicPr>
            <a:picLocks noChangeAspect="1"/>
          </p:cNvPicPr>
          <p:nvPr userDrawn="1"/>
        </p:nvPicPr>
        <p:blipFill>
          <a:blip r:embed="rId5"/>
          <a:stretch>
            <a:fillRect/>
          </a:stretch>
        </p:blipFill>
        <p:spPr>
          <a:xfrm>
            <a:off x="-23255" y="6464109"/>
            <a:ext cx="1450974" cy="499915"/>
          </a:xfrm>
          <a:prstGeom prst="rect">
            <a:avLst/>
          </a:prstGeom>
        </p:spPr>
      </p:pic>
    </p:spTree>
    <p:extLst>
      <p:ext uri="{BB962C8B-B14F-4D97-AF65-F5344CB8AC3E}">
        <p14:creationId xmlns:p14="http://schemas.microsoft.com/office/powerpoint/2010/main" val="62341339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E74D1C7-2724-4A42-AE5E-AA9725A9432A}"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1/11/2026</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817922F-6315-4908-B8BD-C5E016681552}"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026122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E74D1C7-2724-4A42-AE5E-AA9725A9432A}"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1/11/2026</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817922F-6315-4908-B8BD-C5E016681552}"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766551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E74D1C7-2724-4A42-AE5E-AA9725A9432A}"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1/11/2026</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817922F-6315-4908-B8BD-C5E016681552}"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582109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E74D1C7-2724-4A42-AE5E-AA9725A9432A}"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1/11/2026</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817922F-6315-4908-B8BD-C5E016681552}"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799246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E74D1C7-2724-4A42-AE5E-AA9725A9432A}"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1/11/2026</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817922F-6315-4908-B8BD-C5E016681552}"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437457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CB6B4309-45E7-4CB5-9E00-F905C9FC902E}" type="datetimeFigureOut">
              <a:rPr lang="zh-CN" altLang="en-US" smtClean="0"/>
              <a:t>2026/1/11</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08A35BCF-9C02-4DA9-8BEF-D7AB5ED1971D}" type="slidenum">
              <a:rPr lang="zh-CN" altLang="en-US" smtClean="0"/>
              <a:t>‹#›</a:t>
            </a:fld>
            <a:endParaRPr lang="zh-CN" altLang="en-US"/>
          </a:p>
        </p:txBody>
      </p:sp>
      <p:pic>
        <p:nvPicPr>
          <p:cNvPr id="8" name="图片 7">
            <a:extLst>
              <a:ext uri="{FF2B5EF4-FFF2-40B4-BE49-F238E27FC236}">
                <a16:creationId xmlns:a16="http://schemas.microsoft.com/office/drawing/2014/main" id="{673DD989-B404-47B3-8E76-A410E4DD5A3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20"/>
          </a:xfrm>
          <a:prstGeom prst="rect">
            <a:avLst/>
          </a:prstGeom>
        </p:spPr>
      </p:pic>
    </p:spTree>
    <p:extLst>
      <p:ext uri="{BB962C8B-B14F-4D97-AF65-F5344CB8AC3E}">
        <p14:creationId xmlns:p14="http://schemas.microsoft.com/office/powerpoint/2010/main" val="162237919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E74D1C7-2724-4A42-AE5E-AA9725A9432A}"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1/11/2026</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817922F-6315-4908-B8BD-C5E016681552}"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17707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E74D1C7-2724-4A42-AE5E-AA9725A9432A}"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1/11/2026</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817922F-6315-4908-B8BD-C5E016681552}"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177909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E74D1C7-2724-4A42-AE5E-AA9725A9432A}"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1/11/2026</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817922F-6315-4908-B8BD-C5E016681552}"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87482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23BB624-9233-68D7-3D4B-441ED8442488}"/>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14990" y="0"/>
            <a:ext cx="12192000" cy="6859177"/>
          </a:xfrm>
          <a:prstGeom prst="rect">
            <a:avLst/>
          </a:prstGeom>
        </p:spPr>
      </p:pic>
      <p:pic>
        <p:nvPicPr>
          <p:cNvPr id="9" name="Picture 8">
            <a:extLst>
              <a:ext uri="{FF2B5EF4-FFF2-40B4-BE49-F238E27FC236}">
                <a16:creationId xmlns:a16="http://schemas.microsoft.com/office/drawing/2014/main" id="{1640C2FA-0CFB-0B63-80E4-0B1798350C0B}"/>
              </a:ext>
            </a:extLst>
          </p:cNvPr>
          <p:cNvPicPr>
            <a:picLocks noChangeAspect="1"/>
          </p:cNvPicPr>
          <p:nvPr userDrawn="1"/>
        </p:nvPicPr>
        <p:blipFill>
          <a:blip r:embed="rId4"/>
          <a:stretch>
            <a:fillRect/>
          </a:stretch>
        </p:blipFill>
        <p:spPr>
          <a:xfrm>
            <a:off x="11115551" y="0"/>
            <a:ext cx="1249788" cy="499915"/>
          </a:xfrm>
          <a:prstGeom prst="rect">
            <a:avLst/>
          </a:prstGeom>
        </p:spPr>
      </p:pic>
      <p:pic>
        <p:nvPicPr>
          <p:cNvPr id="10" name="Picture 9">
            <a:extLst>
              <a:ext uri="{FF2B5EF4-FFF2-40B4-BE49-F238E27FC236}">
                <a16:creationId xmlns:a16="http://schemas.microsoft.com/office/drawing/2014/main" id="{A3BAE730-4F3E-E4A8-B2D1-A6759AE21B69}"/>
              </a:ext>
            </a:extLst>
          </p:cNvPr>
          <p:cNvPicPr>
            <a:picLocks noChangeAspect="1"/>
          </p:cNvPicPr>
          <p:nvPr userDrawn="1"/>
        </p:nvPicPr>
        <p:blipFill>
          <a:blip r:embed="rId5"/>
          <a:stretch>
            <a:fillRect/>
          </a:stretch>
        </p:blipFill>
        <p:spPr>
          <a:xfrm>
            <a:off x="-23255" y="6464109"/>
            <a:ext cx="1450974" cy="499915"/>
          </a:xfrm>
          <a:prstGeom prst="rect">
            <a:avLst/>
          </a:prstGeom>
        </p:spPr>
      </p:pic>
    </p:spTree>
    <p:extLst>
      <p:ext uri="{BB962C8B-B14F-4D97-AF65-F5344CB8AC3E}">
        <p14:creationId xmlns:p14="http://schemas.microsoft.com/office/powerpoint/2010/main" val="213211450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1928446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538590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207621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197626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841711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0166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253994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7006117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795797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microsoft.com/office/2007/relationships/hdphoto" Target="../media/hdphoto2.wdp"/></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C8CD07-20BF-96B9-CA13-5D76D027533E}"/>
              </a:ext>
            </a:extLst>
          </p:cNvPr>
          <p:cNvPicPr>
            <a:picLocks noChangeAspect="1"/>
          </p:cNvPicPr>
          <p:nvPr userDrawn="1"/>
        </p:nvPicPr>
        <p:blipFill>
          <a:blip r:embed="rId13">
            <a:extLst>
              <a:ext uri="{BEBA8EAE-BF5A-486C-A8C5-ECC9F3942E4B}">
                <a14:imgProps xmlns:a14="http://schemas.microsoft.com/office/drawing/2010/main">
                  <a14:imgLayer r:embed="rId14">
                    <a14:imgEffect>
                      <a14:saturation sat="200000"/>
                    </a14:imgEffect>
                  </a14:imgLayer>
                </a14:imgProps>
              </a:ext>
              <a:ext uri="{28A0092B-C50C-407E-A947-70E740481C1C}">
                <a14:useLocalDpi xmlns:a14="http://schemas.microsoft.com/office/drawing/2010/main" val="0"/>
              </a:ext>
            </a:extLst>
          </a:blip>
          <a:stretch>
            <a:fillRect/>
          </a:stretch>
        </p:blipFill>
        <p:spPr>
          <a:xfrm>
            <a:off x="-14990" y="0"/>
            <a:ext cx="12192000" cy="6859177"/>
          </a:xfrm>
          <a:prstGeom prst="rect">
            <a:avLst/>
          </a:prstGeom>
        </p:spPr>
      </p:pic>
      <p:sp>
        <p:nvSpPr>
          <p:cNvPr id="3" name="Rounded Rectangle 1">
            <a:extLst>
              <a:ext uri="{FF2B5EF4-FFF2-40B4-BE49-F238E27FC236}">
                <a16:creationId xmlns:a16="http://schemas.microsoft.com/office/drawing/2014/main" id="{257E4B9B-ED53-590D-A38D-B1357D38AA85}"/>
              </a:ext>
            </a:extLst>
          </p:cNvPr>
          <p:cNvSpPr/>
          <p:nvPr userDrawn="1"/>
        </p:nvSpPr>
        <p:spPr>
          <a:xfrm>
            <a:off x="239843" y="224852"/>
            <a:ext cx="11737298" cy="6460761"/>
          </a:xfrm>
          <a:prstGeom prst="roundRect">
            <a:avLst/>
          </a:prstGeom>
          <a:solidFill>
            <a:schemeClr val="bg1">
              <a:alpha val="93000"/>
            </a:schemeClr>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dirty="0">
              <a:latin typeface="Barlow Condensed ExtraBold" panose="00000906000000000000" pitchFamily="2" charset="0"/>
            </a:endParaRPr>
          </a:p>
        </p:txBody>
      </p:sp>
      <p:pic>
        <p:nvPicPr>
          <p:cNvPr id="4" name="Picture 3" descr="A round pink circle with white text and a black background&#10;&#10;AI-generated content may be incorrect.">
            <a:extLst>
              <a:ext uri="{FF2B5EF4-FFF2-40B4-BE49-F238E27FC236}">
                <a16:creationId xmlns:a16="http://schemas.microsoft.com/office/drawing/2014/main" id="{2C0165A1-6533-F696-E374-F7EC0C13BCD0}"/>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933903" y="144159"/>
            <a:ext cx="1645228" cy="1645228"/>
          </a:xfrm>
          <a:prstGeom prst="rect">
            <a:avLst/>
          </a:prstGeom>
        </p:spPr>
      </p:pic>
    </p:spTree>
    <p:extLst>
      <p:ext uri="{BB962C8B-B14F-4D97-AF65-F5344CB8AC3E}">
        <p14:creationId xmlns:p14="http://schemas.microsoft.com/office/powerpoint/2010/main" val="14149415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099362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BEBA8EAE-BF5A-486C-A8C5-ECC9F3942E4B}">
                <a14:imgProps xmlns:a14="http://schemas.microsoft.com/office/drawing/2010/main">
                  <a14:imgLayer r:embed="rId14">
                    <a14:imgEffect>
                      <a14:saturation sat="200000"/>
                    </a14:imgEffect>
                  </a14:imgLayer>
                </a14:imgProps>
              </a:ext>
              <a:ext uri="{28A0092B-C50C-407E-A947-70E740481C1C}">
                <a14:useLocalDpi xmlns:a14="http://schemas.microsoft.com/office/drawing/2010/main" val="0"/>
              </a:ext>
            </a:extLst>
          </a:blip>
          <a:stretch>
            <a:fillRect/>
          </a:stretch>
        </p:blipFill>
        <p:spPr>
          <a:xfrm>
            <a:off x="0" y="0"/>
            <a:ext cx="12192000" cy="6841596"/>
          </a:xfrm>
          <a:prstGeom prst="rect">
            <a:avLst/>
          </a:prstGeom>
        </p:spPr>
      </p:pic>
      <p:pic>
        <p:nvPicPr>
          <p:cNvPr id="3" name="Picture 2" descr="A round pink circle with white text and a black background&#10;&#10;AI-generated content may be incorrect.">
            <a:extLst>
              <a:ext uri="{FF2B5EF4-FFF2-40B4-BE49-F238E27FC236}">
                <a16:creationId xmlns:a16="http://schemas.microsoft.com/office/drawing/2014/main" id="{2D2E6656-D716-3991-546A-72133EBD4B93}"/>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933903" y="144159"/>
            <a:ext cx="1645228" cy="1645228"/>
          </a:xfrm>
          <a:prstGeom prst="rect">
            <a:avLst/>
          </a:prstGeom>
        </p:spPr>
      </p:pic>
    </p:spTree>
    <p:extLst>
      <p:ext uri="{BB962C8B-B14F-4D97-AF65-F5344CB8AC3E}">
        <p14:creationId xmlns:p14="http://schemas.microsoft.com/office/powerpoint/2010/main" val="32144361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5FA0E47B-E83D-484D-97D7-C448819889C9}"/>
              </a:ext>
            </a:extLst>
          </p:cNvPr>
          <p:cNvGrpSpPr/>
          <p:nvPr userDrawn="1"/>
        </p:nvGrpSpPr>
        <p:grpSpPr>
          <a:xfrm>
            <a:off x="0" y="0"/>
            <a:ext cx="12192000" cy="6858000"/>
            <a:chOff x="0" y="0"/>
            <a:chExt cx="12192000" cy="6858000"/>
          </a:xfrm>
        </p:grpSpPr>
        <p:pic>
          <p:nvPicPr>
            <p:cNvPr id="8" name="图片 7" descr="形状, 正方形&#10;&#10;描述已自动生成">
              <a:extLst>
                <a:ext uri="{FF2B5EF4-FFF2-40B4-BE49-F238E27FC236}">
                  <a16:creationId xmlns:a16="http://schemas.microsoft.com/office/drawing/2014/main" id="{FFD85CB7-1954-4422-8B35-231E033AD6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a:extLst>
                <a:ext uri="{FF2B5EF4-FFF2-40B4-BE49-F238E27FC236}">
                  <a16:creationId xmlns:a16="http://schemas.microsoft.com/office/drawing/2014/main" id="{58A3B29F-5420-41F6-9D4F-BDDE2D1B223E}"/>
                </a:ext>
              </a:extLst>
            </p:cNvPr>
            <p:cNvPicPr>
              <a:picLocks noChangeAspect="1"/>
            </p:cNvPicPr>
            <p:nvPr/>
          </p:nvPicPr>
          <p:blipFill>
            <a:blip r:embed="rId6"/>
            <a:stretch>
              <a:fillRect/>
            </a:stretch>
          </p:blipFill>
          <p:spPr>
            <a:xfrm>
              <a:off x="0" y="0"/>
              <a:ext cx="12192000" cy="6858000"/>
            </a:xfrm>
            <a:prstGeom prst="rect">
              <a:avLst/>
            </a:prstGeom>
          </p:spPr>
        </p:pic>
      </p:grpSp>
    </p:spTree>
    <p:extLst>
      <p:ext uri="{BB962C8B-B14F-4D97-AF65-F5344CB8AC3E}">
        <p14:creationId xmlns:p14="http://schemas.microsoft.com/office/powerpoint/2010/main" val="2770328733"/>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7.png"/><Relationship Id="rId3" Type="http://schemas.openxmlformats.org/officeDocument/2006/relationships/image" Target="../media/image10.png"/><Relationship Id="rId7" Type="http://schemas.openxmlformats.org/officeDocument/2006/relationships/image" Target="../media/image13.png"/><Relationship Id="rId12" Type="http://schemas.microsoft.com/office/2007/relationships/hdphoto" Target="../media/hdphoto5.wdp"/><Relationship Id="rId2" Type="http://schemas.openxmlformats.org/officeDocument/2006/relationships/image" Target="../media/image9.png"/><Relationship Id="rId16" Type="http://schemas.microsoft.com/office/2007/relationships/hdphoto" Target="../media/hdphoto6.wdp"/><Relationship Id="rId1" Type="http://schemas.openxmlformats.org/officeDocument/2006/relationships/slideLayout" Target="../slideLayouts/slideLayout23.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11.png"/><Relationship Id="rId15" Type="http://schemas.openxmlformats.org/officeDocument/2006/relationships/image" Target="../media/image19.png"/><Relationship Id="rId10" Type="http://schemas.microsoft.com/office/2007/relationships/hdphoto" Target="../media/hdphoto4.wdp"/><Relationship Id="rId4" Type="http://schemas.microsoft.com/office/2007/relationships/hdphoto" Target="../media/hdphoto3.wdp"/><Relationship Id="rId9" Type="http://schemas.openxmlformats.org/officeDocument/2006/relationships/image" Target="../media/image15.png"/><Relationship Id="rId14" Type="http://schemas.openxmlformats.org/officeDocument/2006/relationships/image" Target="../media/image18.pn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13" Type="http://schemas.microsoft.com/office/2007/relationships/hdphoto" Target="../media/hdphoto4.wdp"/><Relationship Id="rId18" Type="http://schemas.openxmlformats.org/officeDocument/2006/relationships/image" Target="../media/image34.png"/><Relationship Id="rId3" Type="http://schemas.openxmlformats.org/officeDocument/2006/relationships/image" Target="../media/image19.png"/><Relationship Id="rId7" Type="http://schemas.openxmlformats.org/officeDocument/2006/relationships/image" Target="../media/image11.png"/><Relationship Id="rId12" Type="http://schemas.openxmlformats.org/officeDocument/2006/relationships/image" Target="../media/image15.png"/><Relationship Id="rId17" Type="http://schemas.microsoft.com/office/2007/relationships/hdphoto" Target="../media/hdphoto9.wdp"/><Relationship Id="rId2" Type="http://schemas.openxmlformats.org/officeDocument/2006/relationships/image" Target="../media/image9.png"/><Relationship Id="rId16" Type="http://schemas.openxmlformats.org/officeDocument/2006/relationships/image" Target="../media/image33.png"/><Relationship Id="rId1" Type="http://schemas.openxmlformats.org/officeDocument/2006/relationships/slideLayout" Target="../slideLayouts/slideLayout23.xml"/><Relationship Id="rId6" Type="http://schemas.microsoft.com/office/2007/relationships/hdphoto" Target="../media/hdphoto3.wdp"/><Relationship Id="rId11" Type="http://schemas.microsoft.com/office/2007/relationships/hdphoto" Target="../media/hdphoto8.wdp"/><Relationship Id="rId5" Type="http://schemas.openxmlformats.org/officeDocument/2006/relationships/image" Target="../media/image10.png"/><Relationship Id="rId15" Type="http://schemas.microsoft.com/office/2007/relationships/hdphoto" Target="../media/hdphoto5.wdp"/><Relationship Id="rId10" Type="http://schemas.openxmlformats.org/officeDocument/2006/relationships/image" Target="../media/image32.png"/><Relationship Id="rId19" Type="http://schemas.openxmlformats.org/officeDocument/2006/relationships/image" Target="../media/image46.png"/><Relationship Id="rId4" Type="http://schemas.microsoft.com/office/2007/relationships/hdphoto" Target="../media/hdphoto6.wdp"/><Relationship Id="rId9" Type="http://schemas.openxmlformats.org/officeDocument/2006/relationships/image" Target="../media/image13.png"/><Relationship Id="rId14"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5.png"/><Relationship Id="rId3" Type="http://schemas.microsoft.com/office/2007/relationships/media" Target="../media/media2.mp3"/><Relationship Id="rId7" Type="http://schemas.openxmlformats.org/officeDocument/2006/relationships/image" Target="../media/image20.png"/><Relationship Id="rId12" Type="http://schemas.openxmlformats.org/officeDocument/2006/relationships/slide" Target="slide3.xml"/><Relationship Id="rId17" Type="http://schemas.openxmlformats.org/officeDocument/2006/relationships/image" Target="../media/image28.png"/><Relationship Id="rId2" Type="http://schemas.openxmlformats.org/officeDocument/2006/relationships/audio" Target="../media/media1.mp3"/><Relationship Id="rId16" Type="http://schemas.openxmlformats.org/officeDocument/2006/relationships/image" Target="../media/image27.png"/><Relationship Id="rId1" Type="http://schemas.microsoft.com/office/2007/relationships/media" Target="../media/media1.mp3"/><Relationship Id="rId6" Type="http://schemas.openxmlformats.org/officeDocument/2006/relationships/notesSlide" Target="../notesSlides/notesSlide1.xml"/><Relationship Id="rId11" Type="http://schemas.openxmlformats.org/officeDocument/2006/relationships/image" Target="../media/image24.png"/><Relationship Id="rId5" Type="http://schemas.openxmlformats.org/officeDocument/2006/relationships/slideLayout" Target="../slideLayouts/slideLayout36.xml"/><Relationship Id="rId15" Type="http://schemas.openxmlformats.org/officeDocument/2006/relationships/image" Target="../media/image26.png"/><Relationship Id="rId10" Type="http://schemas.openxmlformats.org/officeDocument/2006/relationships/image" Target="../media/image23.png"/><Relationship Id="rId4" Type="http://schemas.openxmlformats.org/officeDocument/2006/relationships/audio" Target="../media/media2.mp3"/><Relationship Id="rId9" Type="http://schemas.openxmlformats.org/officeDocument/2006/relationships/image" Target="../media/image22.png"/><Relationship Id="rId14" Type="http://schemas.microsoft.com/office/2007/relationships/hdphoto" Target="../media/hdphoto7.wdp"/></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slide" Target="slide4.xml"/><Relationship Id="rId3" Type="http://schemas.microsoft.com/office/2007/relationships/media" Target="../media/media2.mp3"/><Relationship Id="rId7" Type="http://schemas.openxmlformats.org/officeDocument/2006/relationships/image" Target="../media/image21.png"/><Relationship Id="rId12" Type="http://schemas.openxmlformats.org/officeDocument/2006/relationships/image" Target="../media/image29.png"/><Relationship Id="rId2" Type="http://schemas.openxmlformats.org/officeDocument/2006/relationships/audio" Target="../media/media1.mp3"/><Relationship Id="rId16" Type="http://schemas.openxmlformats.org/officeDocument/2006/relationships/image" Target="../media/image28.png"/><Relationship Id="rId1" Type="http://schemas.microsoft.com/office/2007/relationships/media" Target="../media/media1.mp3"/><Relationship Id="rId6" Type="http://schemas.openxmlformats.org/officeDocument/2006/relationships/image" Target="../media/image20.png"/><Relationship Id="rId11" Type="http://schemas.openxmlformats.org/officeDocument/2006/relationships/slide" Target="slide3.xml"/><Relationship Id="rId5" Type="http://schemas.openxmlformats.org/officeDocument/2006/relationships/slideLayout" Target="../slideLayouts/slideLayout36.xml"/><Relationship Id="rId15" Type="http://schemas.openxmlformats.org/officeDocument/2006/relationships/image" Target="../media/image31.png"/><Relationship Id="rId10" Type="http://schemas.openxmlformats.org/officeDocument/2006/relationships/image" Target="../media/image24.png"/><Relationship Id="rId4" Type="http://schemas.openxmlformats.org/officeDocument/2006/relationships/audio" Target="../media/media2.mp3"/><Relationship Id="rId9" Type="http://schemas.openxmlformats.org/officeDocument/2006/relationships/image" Target="../media/image23.png"/><Relationship Id="rId14" Type="http://schemas.openxmlformats.org/officeDocument/2006/relationships/image" Target="../media/image30.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microsoft.com/office/2007/relationships/hdphoto" Target="../media/hdphoto4.wdp"/><Relationship Id="rId18" Type="http://schemas.openxmlformats.org/officeDocument/2006/relationships/image" Target="../media/image34.png"/><Relationship Id="rId3" Type="http://schemas.openxmlformats.org/officeDocument/2006/relationships/image" Target="../media/image19.png"/><Relationship Id="rId21" Type="http://schemas.openxmlformats.org/officeDocument/2006/relationships/image" Target="../media/image37.png"/><Relationship Id="rId7" Type="http://schemas.openxmlformats.org/officeDocument/2006/relationships/image" Target="../media/image11.png"/><Relationship Id="rId12" Type="http://schemas.openxmlformats.org/officeDocument/2006/relationships/image" Target="../media/image15.png"/><Relationship Id="rId17" Type="http://schemas.microsoft.com/office/2007/relationships/hdphoto" Target="../media/hdphoto9.wdp"/><Relationship Id="rId2" Type="http://schemas.openxmlformats.org/officeDocument/2006/relationships/image" Target="../media/image9.png"/><Relationship Id="rId16" Type="http://schemas.openxmlformats.org/officeDocument/2006/relationships/image" Target="../media/image33.png"/><Relationship Id="rId20" Type="http://schemas.openxmlformats.org/officeDocument/2006/relationships/image" Target="../media/image36.png"/><Relationship Id="rId1" Type="http://schemas.openxmlformats.org/officeDocument/2006/relationships/slideLayout" Target="../slideLayouts/slideLayout23.xml"/><Relationship Id="rId6" Type="http://schemas.microsoft.com/office/2007/relationships/hdphoto" Target="../media/hdphoto3.wdp"/><Relationship Id="rId11" Type="http://schemas.microsoft.com/office/2007/relationships/hdphoto" Target="../media/hdphoto8.wdp"/><Relationship Id="rId5" Type="http://schemas.openxmlformats.org/officeDocument/2006/relationships/image" Target="../media/image10.png"/><Relationship Id="rId15" Type="http://schemas.microsoft.com/office/2007/relationships/hdphoto" Target="../media/hdphoto5.wdp"/><Relationship Id="rId10" Type="http://schemas.openxmlformats.org/officeDocument/2006/relationships/image" Target="../media/image32.png"/><Relationship Id="rId19" Type="http://schemas.openxmlformats.org/officeDocument/2006/relationships/image" Target="../media/image35.png"/><Relationship Id="rId4" Type="http://schemas.microsoft.com/office/2007/relationships/hdphoto" Target="../media/hdphoto6.wdp"/><Relationship Id="rId9" Type="http://schemas.openxmlformats.org/officeDocument/2006/relationships/image" Target="../media/image13.png"/><Relationship Id="rId14" Type="http://schemas.openxmlformats.org/officeDocument/2006/relationships/image" Target="../media/image16.png"/><Relationship Id="rId22"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28.png"/><Relationship Id="rId2" Type="http://schemas.microsoft.com/office/2007/relationships/media" Target="../media/media3.mp3"/><Relationship Id="rId1" Type="http://schemas.openxmlformats.org/officeDocument/2006/relationships/audio" Target="NULL" TargetMode="Externa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07405"/>
            <a:ext cx="5840474" cy="1855809"/>
          </a:xfrm>
          <a:prstGeom prst="rect">
            <a:avLst/>
          </a:prstGeom>
        </p:spPr>
      </p:pic>
      <p:pic>
        <p:nvPicPr>
          <p:cNvPr id="15" name="Picture 14" descr="Cow Vector PNG HD Image 10 - PNG #4673 - Free PNG Images | Star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1322239" y="6061153"/>
            <a:ext cx="953058" cy="716475"/>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6" name="Picture 2" descr="Cow Vector PNG HD Image 10 - PNG #4673 - Free PNG Images | Starpng"/>
          <p:cNvPicPr>
            <a:picLocks noChangeAspect="1" noChangeArrowheads="1"/>
          </p:cNvPicPr>
          <p:nvPr/>
        </p:nvPicPr>
        <p:blipFill>
          <a:blip r:embed="rId5"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288521" y="5890563"/>
            <a:ext cx="750959" cy="564544"/>
          </a:xfrm>
          <a:prstGeom prst="rect">
            <a:avLst/>
          </a:prstGeom>
          <a:noFill/>
          <a:effectLst>
            <a:outerShdw blurRad="76200" dir="13500000" sy="23000" kx="1200000" algn="br" rotWithShape="0">
              <a:prstClr val="black">
                <a:alpha val="20000"/>
              </a:prst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17" name="Picture 2" descr="Cow Vector PNG HD Image 10 - PNG #4673 - Free PNG Images | Starpng"/>
          <p:cNvPicPr>
            <a:picLocks noChangeAspect="1" noChangeArrowheads="1"/>
          </p:cNvPicPr>
          <p:nvPr/>
        </p:nvPicPr>
        <p:blipFill>
          <a:blip r:embed="rId6"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flipH="1">
            <a:off x="1910237" y="5667308"/>
            <a:ext cx="804779"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8" name="图片 7"/>
          <p:cNvPicPr>
            <a:picLocks noChangeAspect="1"/>
          </p:cNvPicPr>
          <p:nvPr/>
        </p:nvPicPr>
        <p:blipFill rotWithShape="1">
          <a:blip r:embed="rId7">
            <a:extLst>
              <a:ext uri="{28A0092B-C50C-407E-A947-70E740481C1C}">
                <a14:useLocalDpi xmlns:a14="http://schemas.microsoft.com/office/drawing/2010/main" val="0"/>
              </a:ext>
            </a:extLst>
          </a:blip>
          <a:srcRect l="56459" t="30371" r="24892" b="52777"/>
          <a:stretch/>
        </p:blipFill>
        <p:spPr>
          <a:xfrm>
            <a:off x="-275981" y="-104094"/>
            <a:ext cx="1705293" cy="866775"/>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9569" y="-301750"/>
            <a:ext cx="1519199" cy="1389213"/>
          </a:xfrm>
          <a:prstGeom prst="rect">
            <a:avLst/>
          </a:prstGeom>
        </p:spPr>
      </p:pic>
      <p:pic>
        <p:nvPicPr>
          <p:cNvPr id="20" name="图片 7"/>
          <p:cNvPicPr>
            <a:picLocks noChangeAspect="1"/>
          </p:cNvPicPr>
          <p:nvPr/>
        </p:nvPicPr>
        <p:blipFill rotWithShape="1">
          <a:blip r:embed="rId7">
            <a:extLst>
              <a:ext uri="{28A0092B-C50C-407E-A947-70E740481C1C}">
                <a14:useLocalDpi xmlns:a14="http://schemas.microsoft.com/office/drawing/2010/main" val="0"/>
              </a:ext>
            </a:extLst>
          </a:blip>
          <a:srcRect l="56459" t="30371" r="24892" b="52777"/>
          <a:stretch/>
        </p:blipFill>
        <p:spPr>
          <a:xfrm>
            <a:off x="794464" y="433387"/>
            <a:ext cx="1705293" cy="866775"/>
          </a:xfrm>
          <a:prstGeom prst="rect">
            <a:avLst/>
          </a:prstGeom>
        </p:spPr>
      </p:pic>
      <p:pic>
        <p:nvPicPr>
          <p:cNvPr id="21" name="Picture 4" descr="Doggy PNG Images With Transparent Background | Free Download On Lovepik"/>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24760" y1="31000" x2="38221" y2="36000"/>
                        <a14:foregroundMark x1="70673" y1="38000" x2="71875" y2="50667"/>
                        <a14:foregroundMark x1="34375" y1="89333" x2="42548" y2="88667"/>
                        <a14:foregroundMark x1="50962" y1="88667" x2="57933" y2="88667"/>
                        <a14:foregroundMark x1="26442" y1="84000" x2="32452" y2="87333"/>
                        <a14:foregroundMark x1="34615" y1="50333" x2="34615" y2="63333"/>
                      </a14:backgroundRemoval>
                    </a14:imgEffect>
                  </a14:imgLayer>
                </a14:imgProps>
              </a:ext>
              <a:ext uri="{28A0092B-C50C-407E-A947-70E740481C1C}">
                <a14:useLocalDpi xmlns:a14="http://schemas.microsoft.com/office/drawing/2010/main" val="0"/>
              </a:ext>
            </a:extLst>
          </a:blip>
          <a:srcRect/>
          <a:stretch>
            <a:fillRect/>
          </a:stretch>
        </p:blipFill>
        <p:spPr bwMode="auto">
          <a:xfrm>
            <a:off x="2920237" y="5029818"/>
            <a:ext cx="1132139" cy="81644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a:blip r:embed="rId11" cstate="print">
            <a:extLst>
              <a:ext uri="{BEBA8EAE-BF5A-486C-A8C5-ECC9F3942E4B}">
                <a14:imgProps xmlns:a14="http://schemas.microsoft.com/office/drawing/2010/main">
                  <a14:imgLayer r:embed="rId12">
                    <a14:imgEffect>
                      <a14:backgroundRemoval t="0" b="99212" l="9819" r="89968">
                        <a14:foregroundMark x1="33084" y1="37939" x2="43116" y2="48667"/>
                        <a14:foregroundMark x1="52188" y1="39576" x2="64248" y2="44424"/>
                        <a14:foregroundMark x1="63714" y1="38121" x2="51868" y2="50121"/>
                      </a14:backgroundRemoval>
                    </a14:imgEffect>
                  </a14:imgLayer>
                </a14:imgProps>
              </a:ext>
              <a:ext uri="{28A0092B-C50C-407E-A947-70E740481C1C}">
                <a14:useLocalDpi xmlns:a14="http://schemas.microsoft.com/office/drawing/2010/main" val="0"/>
              </a:ext>
            </a:extLst>
          </a:blip>
          <a:stretch>
            <a:fillRect/>
          </a:stretch>
        </p:blipFill>
        <p:spPr>
          <a:xfrm>
            <a:off x="10815494" y="0"/>
            <a:ext cx="1027737" cy="1810284"/>
          </a:xfrm>
          <a:prstGeom prst="rect">
            <a:avLst/>
          </a:prstGeom>
        </p:spPr>
      </p:pic>
      <p:grpSp>
        <p:nvGrpSpPr>
          <p:cNvPr id="23" name="Group 22"/>
          <p:cNvGrpSpPr/>
          <p:nvPr/>
        </p:nvGrpSpPr>
        <p:grpSpPr>
          <a:xfrm>
            <a:off x="259107" y="643265"/>
            <a:ext cx="8698042" cy="3388922"/>
            <a:chOff x="259107" y="643265"/>
            <a:chExt cx="8698042" cy="3388922"/>
          </a:xfrm>
        </p:grpSpPr>
        <p:pic>
          <p:nvPicPr>
            <p:cNvPr id="24" name="Picture 2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9107" y="643265"/>
              <a:ext cx="8698042" cy="3388922"/>
            </a:xfrm>
            <a:prstGeom prst="rect">
              <a:avLst/>
            </a:prstGeom>
          </p:spPr>
        </p:pic>
        <p:pic>
          <p:nvPicPr>
            <p:cNvPr id="25" name="Picture 24"/>
            <p:cNvPicPr>
              <a:picLocks noChangeAspect="1"/>
            </p:cNvPicPr>
            <p:nvPr/>
          </p:nvPicPr>
          <p:blipFill>
            <a:blip r:embed="rId14"/>
            <a:stretch>
              <a:fillRect/>
            </a:stretch>
          </p:blipFill>
          <p:spPr>
            <a:xfrm>
              <a:off x="279569" y="919774"/>
              <a:ext cx="7145131" cy="2969009"/>
            </a:xfrm>
            <a:prstGeom prst="rect">
              <a:avLst/>
            </a:prstGeom>
          </p:spPr>
        </p:pic>
      </p:grpSp>
      <p:pic>
        <p:nvPicPr>
          <p:cNvPr id="26" name="Picture 25"/>
          <p:cNvPicPr>
            <a:picLocks noChangeAspect="1"/>
          </p:cNvPicPr>
          <p:nvPr/>
        </p:nvPicPr>
        <p:blipFill>
          <a:blip r:embed="rId15" cstate="print">
            <a:extLst>
              <a:ext uri="{BEBA8EAE-BF5A-486C-A8C5-ECC9F3942E4B}">
                <a14:imgProps xmlns:a14="http://schemas.microsoft.com/office/drawing/2010/main">
                  <a14:imgLayer r:embed="rId16">
                    <a14:imgEffect>
                      <a14:backgroundRemoval t="10000" b="100000" l="0" r="100000"/>
                    </a14:imgEffect>
                  </a14:imgLayer>
                </a14:imgProps>
              </a:ext>
              <a:ext uri="{28A0092B-C50C-407E-A947-70E740481C1C}">
                <a14:useLocalDpi xmlns:a14="http://schemas.microsoft.com/office/drawing/2010/main" val="0"/>
              </a:ext>
            </a:extLst>
          </a:blip>
          <a:stretch>
            <a:fillRect/>
          </a:stretch>
        </p:blipFill>
        <p:spPr>
          <a:xfrm>
            <a:off x="7142339" y="2284863"/>
            <a:ext cx="4700892" cy="4700892"/>
          </a:xfrm>
          <a:prstGeom prst="rect">
            <a:avLst/>
          </a:prstGeom>
        </p:spPr>
      </p:pic>
    </p:spTree>
    <p:extLst>
      <p:ext uri="{BB962C8B-B14F-4D97-AF65-F5344CB8AC3E}">
        <p14:creationId xmlns:p14="http://schemas.microsoft.com/office/powerpoint/2010/main" val="388401412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2" presetClass="entr" presetSubtype="2"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1+#ppt_w/2"/>
                                          </p:val>
                                        </p:tav>
                                        <p:tav tm="100000">
                                          <p:val>
                                            <p:strVal val="#ppt_x"/>
                                          </p:val>
                                        </p:tav>
                                      </p:tavLst>
                                    </p:anim>
                                    <p:anim calcmode="lin" valueType="num">
                                      <p:cBhvr additive="base">
                                        <p:cTn id="14" dur="500" fill="hold"/>
                                        <p:tgtEl>
                                          <p:spTgt spid="22"/>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p:cTn id="18" dur="500" fill="hold"/>
                                        <p:tgtEl>
                                          <p:spTgt spid="23"/>
                                        </p:tgtEl>
                                        <p:attrNameLst>
                                          <p:attrName>ppt_w</p:attrName>
                                        </p:attrNameLst>
                                      </p:cBhvr>
                                      <p:tavLst>
                                        <p:tav tm="0">
                                          <p:val>
                                            <p:fltVal val="0"/>
                                          </p:val>
                                        </p:tav>
                                        <p:tav tm="100000">
                                          <p:val>
                                            <p:strVal val="#ppt_w"/>
                                          </p:val>
                                        </p:tav>
                                      </p:tavLst>
                                    </p:anim>
                                    <p:anim calcmode="lin" valueType="num">
                                      <p:cBhvr>
                                        <p:cTn id="19" dur="500" fill="hold"/>
                                        <p:tgtEl>
                                          <p:spTgt spid="23"/>
                                        </p:tgtEl>
                                        <p:attrNameLst>
                                          <p:attrName>ppt_h</p:attrName>
                                        </p:attrNameLst>
                                      </p:cBhvr>
                                      <p:tavLst>
                                        <p:tav tm="0">
                                          <p:val>
                                            <p:fltVal val="0"/>
                                          </p:val>
                                        </p:tav>
                                        <p:tav tm="100000">
                                          <p:val>
                                            <p:strVal val="#ppt_h"/>
                                          </p:val>
                                        </p:tav>
                                      </p:tavLst>
                                    </p:anim>
                                    <p:animEffect transition="in" filter="fade">
                                      <p:cBhvr>
                                        <p:cTn id="20" dur="500"/>
                                        <p:tgtEl>
                                          <p:spTgt spid="23"/>
                                        </p:tgtEl>
                                      </p:cBhvr>
                                    </p:animEffect>
                                  </p:childTnLst>
                                </p:cTn>
                              </p:par>
                              <p:par>
                                <p:cTn id="21" presetID="2" presetClass="entr" presetSubtype="2"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1+#ppt_w/2"/>
                                          </p:val>
                                        </p:tav>
                                        <p:tav tm="100000">
                                          <p:val>
                                            <p:strVal val="#ppt_x"/>
                                          </p:val>
                                        </p:tav>
                                      </p:tavLst>
                                    </p:anim>
                                    <p:anim calcmode="lin" valueType="num">
                                      <p:cBhvr additive="base">
                                        <p:cTn id="24"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07405"/>
            <a:ext cx="5840474" cy="1855809"/>
          </a:xfrm>
          <a:prstGeom prst="rect">
            <a:avLst/>
          </a:prstGeom>
        </p:spPr>
      </p:pic>
      <p:sp>
        <p:nvSpPr>
          <p:cNvPr id="5" name="Rounded Rectangle 4"/>
          <p:cNvSpPr/>
          <p:nvPr/>
        </p:nvSpPr>
        <p:spPr>
          <a:xfrm>
            <a:off x="486625" y="103073"/>
            <a:ext cx="11149566" cy="4002727"/>
          </a:xfrm>
          <a:prstGeom prst="roundRect">
            <a:avLst/>
          </a:prstGeom>
          <a:solidFill>
            <a:schemeClr val="bg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100000" l="0" r="100000"/>
                    </a14:imgEffect>
                  </a14:imgLayer>
                </a14:imgProps>
              </a:ext>
              <a:ext uri="{28A0092B-C50C-407E-A947-70E740481C1C}">
                <a14:useLocalDpi xmlns:a14="http://schemas.microsoft.com/office/drawing/2010/main" val="0"/>
              </a:ext>
            </a:extLst>
          </a:blip>
          <a:stretch>
            <a:fillRect/>
          </a:stretch>
        </p:blipFill>
        <p:spPr>
          <a:xfrm>
            <a:off x="7669487" y="2160177"/>
            <a:ext cx="4700892" cy="4700892"/>
          </a:xfrm>
          <a:prstGeom prst="rect">
            <a:avLst/>
          </a:prstGeom>
        </p:spPr>
      </p:pic>
      <p:pic>
        <p:nvPicPr>
          <p:cNvPr id="8" name="Picture 2" descr="Cow Vector PNG HD Image 10 - PNG #4673 - Free PNG Images | Starpn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1322238" y="6061153"/>
            <a:ext cx="953058" cy="716475"/>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 name="Picture 2" descr="Cow Vector PNG HD Image 10 - PNG #4673 - Free PNG Images | Starpng"/>
          <p:cNvPicPr>
            <a:picLocks noChangeAspect="1" noChangeArrowheads="1"/>
          </p:cNvPicPr>
          <p:nvPr/>
        </p:nvPicPr>
        <p:blipFill>
          <a:blip r:embed="rId7" cstate="print">
            <a:extLst>
              <a:ext uri="{BEBA8EAE-BF5A-486C-A8C5-ECC9F3942E4B}">
                <a14:imgProps xmlns:a14="http://schemas.microsoft.com/office/drawing/2010/main">
                  <a14:imgLayer r:embed="rId6">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308982" y="5893455"/>
            <a:ext cx="750959" cy="564544"/>
          </a:xfrm>
          <a:prstGeom prst="rect">
            <a:avLst/>
          </a:prstGeom>
          <a:noFill/>
          <a:effectLst>
            <a:outerShdw blurRad="76200" dir="13500000" sy="23000" kx="1200000" algn="br" rotWithShape="0">
              <a:prstClr val="black">
                <a:alpha val="20000"/>
              </a:prst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10" name="Picture 2" descr="Cow Vector PNG HD Image 10 - PNG #4673 - Free PNG Images | Starpng"/>
          <p:cNvPicPr>
            <a:picLocks noChangeAspect="1" noChangeArrowheads="1"/>
          </p:cNvPicPr>
          <p:nvPr/>
        </p:nvPicPr>
        <p:blipFill>
          <a:blip r:embed="rId8" cstate="print">
            <a:extLst>
              <a:ext uri="{BEBA8EAE-BF5A-486C-A8C5-ECC9F3942E4B}">
                <a14:imgProps xmlns:a14="http://schemas.microsoft.com/office/drawing/2010/main">
                  <a14:imgLayer r:embed="rId6">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flipH="1">
            <a:off x="1910237" y="5667308"/>
            <a:ext cx="804779"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图片 7"/>
          <p:cNvPicPr>
            <a:picLocks noChangeAspect="1"/>
          </p:cNvPicPr>
          <p:nvPr/>
        </p:nvPicPr>
        <p:blipFill rotWithShape="1">
          <a:blip r:embed="rId9">
            <a:extLst>
              <a:ext uri="{28A0092B-C50C-407E-A947-70E740481C1C}">
                <a14:useLocalDpi xmlns:a14="http://schemas.microsoft.com/office/drawing/2010/main" val="0"/>
              </a:ext>
            </a:extLst>
          </a:blip>
          <a:srcRect l="56459" t="30371" r="24892" b="52777"/>
          <a:stretch/>
        </p:blipFill>
        <p:spPr>
          <a:xfrm>
            <a:off x="-275981" y="-104094"/>
            <a:ext cx="1705293" cy="866775"/>
          </a:xfrm>
          <a:prstGeom prst="rect">
            <a:avLst/>
          </a:prstGeom>
        </p:spPr>
      </p:pic>
      <p:pic>
        <p:nvPicPr>
          <p:cNvPr id="12" name="Picture 11"/>
          <p:cNvPicPr>
            <a:picLocks noChangeAspect="1"/>
          </p:cNvPicPr>
          <p:nvPr/>
        </p:nvPicPr>
        <p:blipFill>
          <a:blip r:embed="rId10" cstate="print">
            <a:extLst>
              <a:ext uri="{BEBA8EAE-BF5A-486C-A8C5-ECC9F3942E4B}">
                <a14:imgProps xmlns:a14="http://schemas.microsoft.com/office/drawing/2010/main">
                  <a14:imgLayer r:embed="rId11">
                    <a14:imgEffect>
                      <a14:saturation sat="200000"/>
                    </a14:imgEffect>
                  </a14:imgLayer>
                </a14:imgProps>
              </a:ext>
              <a:ext uri="{28A0092B-C50C-407E-A947-70E740481C1C}">
                <a14:useLocalDpi xmlns:a14="http://schemas.microsoft.com/office/drawing/2010/main" val="0"/>
              </a:ext>
            </a:extLst>
          </a:blip>
          <a:stretch>
            <a:fillRect/>
          </a:stretch>
        </p:blipFill>
        <p:spPr>
          <a:xfrm>
            <a:off x="279569" y="-301750"/>
            <a:ext cx="1519199" cy="1389213"/>
          </a:xfrm>
          <a:prstGeom prst="rect">
            <a:avLst/>
          </a:prstGeom>
        </p:spPr>
      </p:pic>
      <p:pic>
        <p:nvPicPr>
          <p:cNvPr id="13" name="图片 7"/>
          <p:cNvPicPr>
            <a:picLocks noChangeAspect="1"/>
          </p:cNvPicPr>
          <p:nvPr/>
        </p:nvPicPr>
        <p:blipFill rotWithShape="1">
          <a:blip r:embed="rId9">
            <a:extLst>
              <a:ext uri="{28A0092B-C50C-407E-A947-70E740481C1C}">
                <a14:useLocalDpi xmlns:a14="http://schemas.microsoft.com/office/drawing/2010/main" val="0"/>
              </a:ext>
            </a:extLst>
          </a:blip>
          <a:srcRect l="56459" t="30371" r="24892" b="52777"/>
          <a:stretch/>
        </p:blipFill>
        <p:spPr>
          <a:xfrm>
            <a:off x="794464" y="433387"/>
            <a:ext cx="1705293" cy="866775"/>
          </a:xfrm>
          <a:prstGeom prst="rect">
            <a:avLst/>
          </a:prstGeom>
        </p:spPr>
      </p:pic>
      <p:pic>
        <p:nvPicPr>
          <p:cNvPr id="14" name="Picture 4" descr="Doggy PNG Images With Transparent Background | Free Download On Lovepik"/>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0" b="100000" l="0" r="100000">
                        <a14:foregroundMark x1="24760" y1="31000" x2="38221" y2="36000"/>
                        <a14:foregroundMark x1="70673" y1="38000" x2="71875" y2="50667"/>
                        <a14:foregroundMark x1="34375" y1="89333" x2="42548" y2="88667"/>
                        <a14:foregroundMark x1="50962" y1="88667" x2="57933" y2="88667"/>
                        <a14:foregroundMark x1="26442" y1="84000" x2="32452" y2="87333"/>
                        <a14:foregroundMark x1="34615" y1="50333" x2="34615" y2="63333"/>
                      </a14:backgroundRemoval>
                    </a14:imgEffect>
                  </a14:imgLayer>
                </a14:imgProps>
              </a:ext>
              <a:ext uri="{28A0092B-C50C-407E-A947-70E740481C1C}">
                <a14:useLocalDpi xmlns:a14="http://schemas.microsoft.com/office/drawing/2010/main" val="0"/>
              </a:ext>
            </a:extLst>
          </a:blip>
          <a:srcRect/>
          <a:stretch>
            <a:fillRect/>
          </a:stretch>
        </p:blipFill>
        <p:spPr bwMode="auto">
          <a:xfrm>
            <a:off x="2920237" y="5029818"/>
            <a:ext cx="1132139" cy="81644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14" cstate="print">
            <a:extLst>
              <a:ext uri="{BEBA8EAE-BF5A-486C-A8C5-ECC9F3942E4B}">
                <a14:imgProps xmlns:a14="http://schemas.microsoft.com/office/drawing/2010/main">
                  <a14:imgLayer r:embed="rId15">
                    <a14:imgEffect>
                      <a14:backgroundRemoval t="0" b="99212" l="9819" r="89968">
                        <a14:foregroundMark x1="33084" y1="37939" x2="43116" y2="48667"/>
                        <a14:foregroundMark x1="52188" y1="39576" x2="64248" y2="44424"/>
                        <a14:foregroundMark x1="63714" y1="38121" x2="51868" y2="50121"/>
                      </a14:backgroundRemoval>
                    </a14:imgEffect>
                  </a14:imgLayer>
                </a14:imgProps>
              </a:ext>
              <a:ext uri="{28A0092B-C50C-407E-A947-70E740481C1C}">
                <a14:useLocalDpi xmlns:a14="http://schemas.microsoft.com/office/drawing/2010/main" val="0"/>
              </a:ext>
            </a:extLst>
          </a:blip>
          <a:stretch>
            <a:fillRect/>
          </a:stretch>
        </p:blipFill>
        <p:spPr>
          <a:xfrm>
            <a:off x="10019933" y="1122492"/>
            <a:ext cx="1027737" cy="1810284"/>
          </a:xfrm>
          <a:prstGeom prst="rect">
            <a:avLst/>
          </a:prstGeom>
        </p:spPr>
      </p:pic>
      <p:pic>
        <p:nvPicPr>
          <p:cNvPr id="16" name="Picture 15"/>
          <p:cNvPicPr>
            <a:picLocks noChangeAspect="1"/>
          </p:cNvPicPr>
          <p:nvPr/>
        </p:nvPicPr>
        <p:blipFill>
          <a:blip r:embed="rId16" cstate="print">
            <a:extLst>
              <a:ext uri="{BEBA8EAE-BF5A-486C-A8C5-ECC9F3942E4B}">
                <a14:imgProps xmlns:a14="http://schemas.microsoft.com/office/drawing/2010/main">
                  <a14:imgLayer r:embed="rId17">
                    <a14:imgEffect>
                      <a14:backgroundRemoval t="0" b="100000" l="0" r="100000">
                        <a14:foregroundMark x1="36631" y1="37197" x2="64545" y2="44842"/>
                        <a14:foregroundMark x1="37023" y1="40716" x2="60529" y2="40473"/>
                        <a14:foregroundMark x1="53183" y1="36347" x2="70911" y2="45146"/>
                        <a14:foregroundMark x1="40157" y1="40898" x2="52204" y2="44114"/>
                        <a14:foregroundMark x1="47013" y1="44417" x2="60235" y2="49211"/>
                        <a14:foregroundMark x1="60235" y1="37985" x2="71890" y2="43993"/>
                        <a14:foregroundMark x1="60725" y1="37500" x2="72086" y2="44114"/>
                        <a14:foregroundMark x1="49363" y1="46723" x2="61704" y2="52184"/>
                        <a14:foregroundMark x1="65034" y1="78277" x2="73555" y2="83556"/>
                        <a14:foregroundMark x1="43193" y1="64320" x2="35162" y2="79126"/>
                      </a14:backgroundRemoval>
                    </a14:imgEffect>
                  </a14:imgLayer>
                </a14:imgProps>
              </a:ext>
              <a:ext uri="{28A0092B-C50C-407E-A947-70E740481C1C}">
                <a14:useLocalDpi xmlns:a14="http://schemas.microsoft.com/office/drawing/2010/main" val="0"/>
              </a:ext>
            </a:extLst>
          </a:blip>
          <a:stretch>
            <a:fillRect/>
          </a:stretch>
        </p:blipFill>
        <p:spPr>
          <a:xfrm>
            <a:off x="808446" y="2752757"/>
            <a:ext cx="819207" cy="1322871"/>
          </a:xfrm>
          <a:prstGeom prst="rect">
            <a:avLst/>
          </a:prstGeom>
        </p:spPr>
      </p:pic>
      <p:pic>
        <p:nvPicPr>
          <p:cNvPr id="19" name="Picture 18">
            <a:extLst>
              <a:ext uri="{FF2B5EF4-FFF2-40B4-BE49-F238E27FC236}">
                <a16:creationId xmlns:a16="http://schemas.microsoft.com/office/drawing/2014/main" id="{416AA52A-2568-3B14-1382-2943F1A7FFD1}"/>
              </a:ext>
            </a:extLst>
          </p:cNvPr>
          <p:cNvPicPr>
            <a:picLocks noChangeAspect="1"/>
          </p:cNvPicPr>
          <p:nvPr/>
        </p:nvPicPr>
        <p:blipFill>
          <a:blip r:embed="rId18"/>
          <a:stretch>
            <a:fillRect/>
          </a:stretch>
        </p:blipFill>
        <p:spPr>
          <a:xfrm>
            <a:off x="10673182" y="-136437"/>
            <a:ext cx="1523956" cy="1678399"/>
          </a:xfrm>
          <a:prstGeom prst="rect">
            <a:avLst/>
          </a:prstGeom>
        </p:spPr>
      </p:pic>
      <p:pic>
        <p:nvPicPr>
          <p:cNvPr id="23" name="Picture 22">
            <a:extLst>
              <a:ext uri="{FF2B5EF4-FFF2-40B4-BE49-F238E27FC236}">
                <a16:creationId xmlns:a16="http://schemas.microsoft.com/office/drawing/2014/main" id="{6299EE79-B207-B02A-683E-4F7A6969512A}"/>
              </a:ext>
            </a:extLst>
          </p:cNvPr>
          <p:cNvPicPr>
            <a:picLocks noChangeAspect="1"/>
          </p:cNvPicPr>
          <p:nvPr/>
        </p:nvPicPr>
        <p:blipFill>
          <a:blip r:embed="rId19"/>
          <a:stretch>
            <a:fillRect/>
          </a:stretch>
        </p:blipFill>
        <p:spPr>
          <a:xfrm>
            <a:off x="1254790" y="456722"/>
            <a:ext cx="8427829" cy="4053901"/>
          </a:xfrm>
          <a:prstGeom prst="rect">
            <a:avLst/>
          </a:prstGeom>
        </p:spPr>
      </p:pic>
    </p:spTree>
    <p:extLst>
      <p:ext uri="{BB962C8B-B14F-4D97-AF65-F5344CB8AC3E}">
        <p14:creationId xmlns:p14="http://schemas.microsoft.com/office/powerpoint/2010/main" val="360273171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par>
                          <p:cTn id="15" fill="hold">
                            <p:stCondLst>
                              <p:cond delay="500"/>
                            </p:stCondLst>
                            <p:childTnLst>
                              <p:par>
                                <p:cTn id="16" presetID="2" presetClass="entr" presetSubtype="8"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0-#ppt_w/2"/>
                                          </p:val>
                                        </p:tav>
                                        <p:tav tm="100000">
                                          <p:val>
                                            <p:strVal val="#ppt_x"/>
                                          </p:val>
                                        </p:tav>
                                      </p:tavLst>
                                    </p:anim>
                                    <p:anim calcmode="lin" valueType="num">
                                      <p:cBhvr additive="base">
                                        <p:cTn id="19" dur="500" fill="hold"/>
                                        <p:tgtEl>
                                          <p:spTgt spid="16"/>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1+#ppt_w/2"/>
                                          </p:val>
                                        </p:tav>
                                        <p:tav tm="100000">
                                          <p:val>
                                            <p:strVal val="#ppt_x"/>
                                          </p:val>
                                        </p:tav>
                                      </p:tavLst>
                                    </p:anim>
                                    <p:anim calcmode="lin" valueType="num">
                                      <p:cBhvr additive="base">
                                        <p:cTn id="23" dur="500" fill="hold"/>
                                        <p:tgtEl>
                                          <p:spTgt spid="15"/>
                                        </p:tgtEl>
                                        <p:attrNameLst>
                                          <p:attrName>ppt_y</p:attrName>
                                        </p:attrNameLst>
                                      </p:cBhvr>
                                      <p:tavLst>
                                        <p:tav tm="0">
                                          <p:val>
                                            <p:strVal val="#ppt_y"/>
                                          </p:val>
                                        </p:tav>
                                        <p:tav tm="100000">
                                          <p:val>
                                            <p:strVal val="#ppt_y"/>
                                          </p:val>
                                        </p:tav>
                                      </p:tavLst>
                                    </p:anim>
                                  </p:childTnLst>
                                </p:cTn>
                              </p:par>
                              <p:par>
                                <p:cTn id="24" presetID="53" presetClass="entr" presetSubtype="16"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p:cTn id="26" dur="500" fill="hold"/>
                                        <p:tgtEl>
                                          <p:spTgt spid="23"/>
                                        </p:tgtEl>
                                        <p:attrNameLst>
                                          <p:attrName>ppt_w</p:attrName>
                                        </p:attrNameLst>
                                      </p:cBhvr>
                                      <p:tavLst>
                                        <p:tav tm="0">
                                          <p:val>
                                            <p:fltVal val="0"/>
                                          </p:val>
                                        </p:tav>
                                        <p:tav tm="100000">
                                          <p:val>
                                            <p:strVal val="#ppt_w"/>
                                          </p:val>
                                        </p:tav>
                                      </p:tavLst>
                                    </p:anim>
                                    <p:anim calcmode="lin" valueType="num">
                                      <p:cBhvr>
                                        <p:cTn id="27" dur="500" fill="hold"/>
                                        <p:tgtEl>
                                          <p:spTgt spid="23"/>
                                        </p:tgtEl>
                                        <p:attrNameLst>
                                          <p:attrName>ppt_h</p:attrName>
                                        </p:attrNameLst>
                                      </p:cBhvr>
                                      <p:tavLst>
                                        <p:tav tm="0">
                                          <p:val>
                                            <p:fltVal val="0"/>
                                          </p:val>
                                        </p:tav>
                                        <p:tav tm="100000">
                                          <p:val>
                                            <p:strVal val="#ppt_h"/>
                                          </p:val>
                                        </p:tav>
                                      </p:tavLst>
                                    </p:anim>
                                    <p:animEffect transition="in" filter="fade">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C751E4FC-960C-3567-54D9-153B8430EC58}"/>
              </a:ext>
            </a:extLst>
          </p:cNvPr>
          <p:cNvPicPr>
            <a:picLocks noChangeAspect="1"/>
          </p:cNvPicPr>
          <p:nvPr/>
        </p:nvPicPr>
        <p:blipFill>
          <a:blip r:embed="rId7"/>
          <a:stretch>
            <a:fillRect/>
          </a:stretch>
        </p:blipFill>
        <p:spPr>
          <a:xfrm>
            <a:off x="-293948" y="1847588"/>
            <a:ext cx="5639289" cy="2371550"/>
          </a:xfrm>
          <a:prstGeom prst="rect">
            <a:avLst/>
          </a:prstGeom>
        </p:spPr>
      </p:pic>
      <p:pic>
        <p:nvPicPr>
          <p:cNvPr id="37" name="Picture 36">
            <a:extLst>
              <a:ext uri="{FF2B5EF4-FFF2-40B4-BE49-F238E27FC236}">
                <a16:creationId xmlns:a16="http://schemas.microsoft.com/office/drawing/2014/main" id="{120AF229-C12F-7303-5A54-22F3E7508768}"/>
              </a:ext>
            </a:extLst>
          </p:cNvPr>
          <p:cNvPicPr>
            <a:picLocks noChangeAspect="1"/>
          </p:cNvPicPr>
          <p:nvPr/>
        </p:nvPicPr>
        <p:blipFill>
          <a:blip r:embed="rId8"/>
          <a:stretch>
            <a:fillRect/>
          </a:stretch>
        </p:blipFill>
        <p:spPr>
          <a:xfrm>
            <a:off x="-696319" y="4193647"/>
            <a:ext cx="6041660" cy="2481287"/>
          </a:xfrm>
          <a:prstGeom prst="rect">
            <a:avLst/>
          </a:prstGeom>
        </p:spPr>
      </p:pic>
      <p:pic>
        <p:nvPicPr>
          <p:cNvPr id="42" name="Picture 41">
            <a:extLst>
              <a:ext uri="{FF2B5EF4-FFF2-40B4-BE49-F238E27FC236}">
                <a16:creationId xmlns:a16="http://schemas.microsoft.com/office/drawing/2014/main" id="{EF60AD0C-D246-E820-0865-55558A2049C2}"/>
              </a:ext>
            </a:extLst>
          </p:cNvPr>
          <p:cNvPicPr>
            <a:picLocks noChangeAspect="1"/>
          </p:cNvPicPr>
          <p:nvPr/>
        </p:nvPicPr>
        <p:blipFill>
          <a:blip r:embed="rId9"/>
          <a:stretch>
            <a:fillRect/>
          </a:stretch>
        </p:blipFill>
        <p:spPr>
          <a:xfrm>
            <a:off x="5148936" y="1967788"/>
            <a:ext cx="6840305" cy="2158171"/>
          </a:xfrm>
          <a:prstGeom prst="rect">
            <a:avLst/>
          </a:prstGeom>
        </p:spPr>
      </p:pic>
      <p:pic>
        <p:nvPicPr>
          <p:cNvPr id="47" name="Picture 46">
            <a:extLst>
              <a:ext uri="{FF2B5EF4-FFF2-40B4-BE49-F238E27FC236}">
                <a16:creationId xmlns:a16="http://schemas.microsoft.com/office/drawing/2014/main" id="{30AA31F8-0C61-8F3B-2F5D-A571A42C0BCC}"/>
              </a:ext>
            </a:extLst>
          </p:cNvPr>
          <p:cNvPicPr>
            <a:picLocks noChangeAspect="1"/>
          </p:cNvPicPr>
          <p:nvPr/>
        </p:nvPicPr>
        <p:blipFill>
          <a:blip r:embed="rId10"/>
          <a:stretch>
            <a:fillRect/>
          </a:stretch>
        </p:blipFill>
        <p:spPr>
          <a:xfrm>
            <a:off x="5229422" y="4507394"/>
            <a:ext cx="6840305" cy="2097206"/>
          </a:xfrm>
          <a:prstGeom prst="rect">
            <a:avLst/>
          </a:prstGeom>
        </p:spPr>
      </p:pic>
      <p:pic>
        <p:nvPicPr>
          <p:cNvPr id="50" name="Picture 49">
            <a:extLst>
              <a:ext uri="{FF2B5EF4-FFF2-40B4-BE49-F238E27FC236}">
                <a16:creationId xmlns:a16="http://schemas.microsoft.com/office/drawing/2014/main" id="{5B69CAB9-91DB-B019-E000-47C081EDBDA3}"/>
              </a:ext>
            </a:extLst>
          </p:cNvPr>
          <p:cNvPicPr>
            <a:picLocks noChangeAspect="1"/>
          </p:cNvPicPr>
          <p:nvPr/>
        </p:nvPicPr>
        <p:blipFill>
          <a:blip r:embed="rId11"/>
          <a:stretch>
            <a:fillRect/>
          </a:stretch>
        </p:blipFill>
        <p:spPr>
          <a:xfrm>
            <a:off x="-212153" y="115903"/>
            <a:ext cx="12192000" cy="1619917"/>
          </a:xfrm>
          <a:prstGeom prst="rect">
            <a:avLst/>
          </a:prstGeom>
        </p:spPr>
      </p:pic>
      <p:pic>
        <p:nvPicPr>
          <p:cNvPr id="52" name="Picture 51" descr="A picture containing container&#10;&#10;Description automatically generated">
            <a:hlinkClick r:id="rId12" action="ppaction://hlinksldjump"/>
            <a:extLst>
              <a:ext uri="{FF2B5EF4-FFF2-40B4-BE49-F238E27FC236}">
                <a16:creationId xmlns:a16="http://schemas.microsoft.com/office/drawing/2014/main" id="{B7387227-22E5-8C13-AC9F-BC22073CC901}"/>
              </a:ext>
            </a:extLst>
          </p:cNvPr>
          <p:cNvPicPr>
            <a:picLocks noChangeAspect="1"/>
          </p:cNvPicPr>
          <p:nvPr/>
        </p:nvPicPr>
        <p:blipFill>
          <a:blip r:embed="rId13" cstate="print">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289532" y="5624854"/>
            <a:ext cx="1207417" cy="1207417"/>
          </a:xfrm>
          <a:prstGeom prst="rect">
            <a:avLst/>
          </a:prstGeom>
        </p:spPr>
      </p:pic>
      <p:sp>
        <p:nvSpPr>
          <p:cNvPr id="56" name="TextBox 55">
            <a:extLst>
              <a:ext uri="{FF2B5EF4-FFF2-40B4-BE49-F238E27FC236}">
                <a16:creationId xmlns:a16="http://schemas.microsoft.com/office/drawing/2014/main" id="{B29A3F72-9FE9-05EE-FCD0-E923060D7296}"/>
              </a:ext>
            </a:extLst>
          </p:cNvPr>
          <p:cNvSpPr txBox="1"/>
          <p:nvPr/>
        </p:nvSpPr>
        <p:spPr>
          <a:xfrm>
            <a:off x="1109662" y="358038"/>
            <a:ext cx="1041558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4472C4">
                    <a:lumMod val="75000"/>
                  </a:srgbClr>
                </a:solidFill>
                <a:effectLst>
                  <a:innerShdw blurRad="63500" dist="50800" dir="13500000">
                    <a:prstClr val="black">
                      <a:alpha val="50000"/>
                    </a:prstClr>
                  </a:innerShdw>
                </a:effectLst>
                <a:uLnTx/>
                <a:uFillTx/>
                <a:latin typeface="Cambria" panose="02040503050406030204" pitchFamily="18" charset="0"/>
                <a:ea typeface="Cambria" panose="02040503050406030204" pitchFamily="18" charset="0"/>
                <a:cs typeface="+mn-cs"/>
              </a:rPr>
              <a:t>10 mm = ..?.. cm</a:t>
            </a:r>
            <a:endParaRPr kumimoji="0" lang="en-GB" sz="3600" b="1" i="0" u="none" strike="noStrike" kern="0" cap="none" spc="0" normalizeH="0" baseline="0" noProof="0" dirty="0">
              <a:ln>
                <a:noFill/>
              </a:ln>
              <a:solidFill>
                <a:srgbClr val="4472C4">
                  <a:lumMod val="75000"/>
                </a:srgbClr>
              </a:solidFill>
              <a:effectLst>
                <a:innerShdw blurRad="63500" dist="50800" dir="13500000">
                  <a:prstClr val="black">
                    <a:alpha val="50000"/>
                  </a:prstClr>
                </a:innerShdw>
              </a:effectLst>
              <a:uLnTx/>
              <a:uFillTx/>
              <a:latin typeface="Cambria" panose="02040503050406030204" pitchFamily="18" charset="0"/>
              <a:ea typeface="Cambria" panose="02040503050406030204" pitchFamily="18" charset="0"/>
              <a:cs typeface="+mn-cs"/>
            </a:endParaRPr>
          </a:p>
        </p:txBody>
      </p:sp>
      <p:sp>
        <p:nvSpPr>
          <p:cNvPr id="57" name="TextBox 56">
            <a:extLst>
              <a:ext uri="{FF2B5EF4-FFF2-40B4-BE49-F238E27FC236}">
                <a16:creationId xmlns:a16="http://schemas.microsoft.com/office/drawing/2014/main" id="{7C0E131B-854D-2086-5808-43A2986CAF5B}"/>
              </a:ext>
            </a:extLst>
          </p:cNvPr>
          <p:cNvSpPr txBox="1"/>
          <p:nvPr/>
        </p:nvSpPr>
        <p:spPr>
          <a:xfrm>
            <a:off x="1329983" y="5488305"/>
            <a:ext cx="3783118" cy="83099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800" b="1" kern="0" dirty="0">
                <a:solidFill>
                  <a:srgbClr val="5B9BD5">
                    <a:lumMod val="50000"/>
                  </a:srgbClr>
                </a:solidFill>
                <a:latin typeface="UTM Avo" panose="02040603050506020204" pitchFamily="18" charset="0"/>
                <a:ea typeface="思源黑体 CN Medium"/>
              </a:rPr>
              <a:t>1</a:t>
            </a:r>
            <a:endParaRPr kumimoji="0" lang="en-GB" sz="4800" b="0" i="0" u="none" strike="noStrike" kern="0" cap="none" spc="0" normalizeH="0" baseline="0" noProof="0" dirty="0">
              <a:ln>
                <a:noFill/>
              </a:ln>
              <a:solidFill>
                <a:srgbClr val="5B9BD5">
                  <a:lumMod val="50000"/>
                </a:srgbClr>
              </a:solidFill>
              <a:effectLst/>
              <a:uLnTx/>
              <a:uFillTx/>
              <a:latin typeface="UTM Avo" panose="02040603050506020204" pitchFamily="18" charset="0"/>
              <a:ea typeface="思源黑体 CN Medium"/>
              <a:cs typeface="+mn-cs"/>
            </a:endParaRPr>
          </a:p>
        </p:txBody>
      </p:sp>
      <p:sp>
        <p:nvSpPr>
          <p:cNvPr id="58" name="TextBox 57">
            <a:extLst>
              <a:ext uri="{FF2B5EF4-FFF2-40B4-BE49-F238E27FC236}">
                <a16:creationId xmlns:a16="http://schemas.microsoft.com/office/drawing/2014/main" id="{23C7E4F6-F433-953E-623A-60C4581DAC21}"/>
              </a:ext>
            </a:extLst>
          </p:cNvPr>
          <p:cNvSpPr txBox="1"/>
          <p:nvPr/>
        </p:nvSpPr>
        <p:spPr>
          <a:xfrm>
            <a:off x="1461066" y="2943845"/>
            <a:ext cx="2850803" cy="83099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srgbClr val="4472C4">
                    <a:lumMod val="75000"/>
                  </a:srgbClr>
                </a:solidFill>
                <a:effectLst/>
                <a:uLnTx/>
                <a:uFillTx/>
                <a:latin typeface="UTM Avo" panose="02040603050506020204" pitchFamily="18" charset="0"/>
                <a:ea typeface="思源黑体 CN Medium"/>
                <a:cs typeface="+mn-cs"/>
              </a:rPr>
              <a:t>100</a:t>
            </a:r>
            <a:endParaRPr kumimoji="0" lang="en-GB" sz="4800" b="0" i="0" u="none" strike="noStrike" kern="0" cap="none" spc="0" normalizeH="0" baseline="0" noProof="0" dirty="0">
              <a:ln>
                <a:noFill/>
              </a:ln>
              <a:solidFill>
                <a:srgbClr val="4472C4">
                  <a:lumMod val="75000"/>
                </a:srgbClr>
              </a:solidFill>
              <a:effectLst/>
              <a:uLnTx/>
              <a:uFillTx/>
              <a:latin typeface="UTM Avo" panose="02040603050506020204" pitchFamily="18" charset="0"/>
              <a:ea typeface="思源黑体 CN Medium"/>
              <a:cs typeface="+mn-cs"/>
            </a:endParaRPr>
          </a:p>
        </p:txBody>
      </p:sp>
      <p:sp>
        <p:nvSpPr>
          <p:cNvPr id="59" name="TextBox 58">
            <a:extLst>
              <a:ext uri="{FF2B5EF4-FFF2-40B4-BE49-F238E27FC236}">
                <a16:creationId xmlns:a16="http://schemas.microsoft.com/office/drawing/2014/main" id="{D6BFE016-0D4D-8F0D-48B7-0CDD41E3A1CA}"/>
              </a:ext>
            </a:extLst>
          </p:cNvPr>
          <p:cNvSpPr txBox="1"/>
          <p:nvPr/>
        </p:nvSpPr>
        <p:spPr>
          <a:xfrm>
            <a:off x="7747664" y="2872611"/>
            <a:ext cx="3126175" cy="83099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srgbClr val="4472C4">
                    <a:lumMod val="75000"/>
                  </a:srgbClr>
                </a:solidFill>
                <a:effectLst/>
                <a:uLnTx/>
                <a:uFillTx/>
                <a:latin typeface="UTM Avo" panose="02040603050506020204" pitchFamily="18" charset="0"/>
                <a:ea typeface="思源黑体 CN Medium"/>
                <a:cs typeface="+mn-cs"/>
              </a:rPr>
              <a:t>1 000</a:t>
            </a:r>
            <a:endParaRPr kumimoji="0" lang="en-GB" sz="4800" b="0" i="0" u="none" strike="noStrike" kern="0" cap="none" spc="0" normalizeH="0" baseline="0" noProof="0" dirty="0">
              <a:ln>
                <a:noFill/>
              </a:ln>
              <a:solidFill>
                <a:srgbClr val="4472C4">
                  <a:lumMod val="75000"/>
                </a:srgbClr>
              </a:solidFill>
              <a:effectLst/>
              <a:uLnTx/>
              <a:uFillTx/>
              <a:latin typeface="UTM Avo" panose="02040603050506020204" pitchFamily="18" charset="0"/>
              <a:ea typeface="思源黑体 CN Medium"/>
              <a:cs typeface="+mn-cs"/>
            </a:endParaRPr>
          </a:p>
        </p:txBody>
      </p:sp>
      <p:sp>
        <p:nvSpPr>
          <p:cNvPr id="60" name="TextBox 59">
            <a:extLst>
              <a:ext uri="{FF2B5EF4-FFF2-40B4-BE49-F238E27FC236}">
                <a16:creationId xmlns:a16="http://schemas.microsoft.com/office/drawing/2014/main" id="{B9126A9C-5E3D-30C9-FADE-A0E7B10C0CAB}"/>
              </a:ext>
            </a:extLst>
          </p:cNvPr>
          <p:cNvSpPr txBox="1"/>
          <p:nvPr/>
        </p:nvSpPr>
        <p:spPr>
          <a:xfrm>
            <a:off x="7734286" y="5385787"/>
            <a:ext cx="2712719" cy="83099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srgbClr val="4472C4">
                    <a:lumMod val="75000"/>
                  </a:srgbClr>
                </a:solidFill>
                <a:effectLst/>
                <a:uLnTx/>
                <a:uFillTx/>
                <a:latin typeface="UTM Avo" panose="02040603050506020204" pitchFamily="18" charset="0"/>
                <a:ea typeface="思源黑体 CN Medium"/>
                <a:cs typeface="+mn-cs"/>
              </a:rPr>
              <a:t>5</a:t>
            </a:r>
            <a:endParaRPr kumimoji="0" lang="en-GB" sz="4800" b="1" i="0" u="none" strike="noStrike" kern="0" cap="none" spc="0" normalizeH="0" baseline="0" noProof="0" dirty="0">
              <a:ln>
                <a:noFill/>
              </a:ln>
              <a:solidFill>
                <a:srgbClr val="4472C4">
                  <a:lumMod val="75000"/>
                </a:srgbClr>
              </a:solidFill>
              <a:effectLst/>
              <a:uLnTx/>
              <a:uFillTx/>
              <a:latin typeface="UTM Avo" panose="02040603050506020204" pitchFamily="18" charset="0"/>
              <a:ea typeface="思源黑体 CN Medium"/>
              <a:cs typeface="+mn-cs"/>
            </a:endParaRPr>
          </a:p>
        </p:txBody>
      </p:sp>
      <p:pic>
        <p:nvPicPr>
          <p:cNvPr id="61" name="Picture 60">
            <a:extLst>
              <a:ext uri="{FF2B5EF4-FFF2-40B4-BE49-F238E27FC236}">
                <a16:creationId xmlns:a16="http://schemas.microsoft.com/office/drawing/2014/main" id="{981FA553-1A4C-A0BA-1AA2-FCFA4020BDC6}"/>
              </a:ext>
            </a:extLst>
          </p:cNvPr>
          <p:cNvPicPr>
            <a:picLocks noChangeAspect="1"/>
          </p:cNvPicPr>
          <p:nvPr/>
        </p:nvPicPr>
        <p:blipFill>
          <a:blip r:embed="rId15"/>
          <a:stretch>
            <a:fillRect/>
          </a:stretch>
        </p:blipFill>
        <p:spPr>
          <a:xfrm>
            <a:off x="4042675" y="2685223"/>
            <a:ext cx="1225402" cy="1225402"/>
          </a:xfrm>
          <a:prstGeom prst="rect">
            <a:avLst/>
          </a:prstGeom>
        </p:spPr>
      </p:pic>
      <p:pic>
        <p:nvPicPr>
          <p:cNvPr id="62" name="Picture 61">
            <a:extLst>
              <a:ext uri="{FF2B5EF4-FFF2-40B4-BE49-F238E27FC236}">
                <a16:creationId xmlns:a16="http://schemas.microsoft.com/office/drawing/2014/main" id="{C40DD2F9-6796-F5EB-0814-EA6A74491059}"/>
              </a:ext>
            </a:extLst>
          </p:cNvPr>
          <p:cNvPicPr>
            <a:picLocks noChangeAspect="1"/>
          </p:cNvPicPr>
          <p:nvPr/>
        </p:nvPicPr>
        <p:blipFill>
          <a:blip r:embed="rId15"/>
          <a:stretch>
            <a:fillRect/>
          </a:stretch>
        </p:blipFill>
        <p:spPr>
          <a:xfrm>
            <a:off x="10966598" y="2677520"/>
            <a:ext cx="1225402" cy="1225402"/>
          </a:xfrm>
          <a:prstGeom prst="rect">
            <a:avLst/>
          </a:prstGeom>
        </p:spPr>
      </p:pic>
      <p:pic>
        <p:nvPicPr>
          <p:cNvPr id="63" name="Picture 62">
            <a:extLst>
              <a:ext uri="{FF2B5EF4-FFF2-40B4-BE49-F238E27FC236}">
                <a16:creationId xmlns:a16="http://schemas.microsoft.com/office/drawing/2014/main" id="{CF6790A1-3940-0BA9-3C4E-8D9A7521514F}"/>
              </a:ext>
            </a:extLst>
          </p:cNvPr>
          <p:cNvPicPr>
            <a:picLocks noChangeAspect="1"/>
          </p:cNvPicPr>
          <p:nvPr/>
        </p:nvPicPr>
        <p:blipFill>
          <a:blip r:embed="rId15"/>
          <a:stretch>
            <a:fillRect/>
          </a:stretch>
        </p:blipFill>
        <p:spPr>
          <a:xfrm>
            <a:off x="10904435" y="5123947"/>
            <a:ext cx="1225402" cy="1225402"/>
          </a:xfrm>
          <a:prstGeom prst="rect">
            <a:avLst/>
          </a:prstGeom>
        </p:spPr>
      </p:pic>
      <p:pic>
        <p:nvPicPr>
          <p:cNvPr id="64" name="Picture 63">
            <a:extLst>
              <a:ext uri="{FF2B5EF4-FFF2-40B4-BE49-F238E27FC236}">
                <a16:creationId xmlns:a16="http://schemas.microsoft.com/office/drawing/2014/main" id="{BD03A719-0BDC-FEEA-1598-78D9DE83652A}"/>
              </a:ext>
            </a:extLst>
          </p:cNvPr>
          <p:cNvPicPr>
            <a:picLocks noChangeAspect="1"/>
          </p:cNvPicPr>
          <p:nvPr/>
        </p:nvPicPr>
        <p:blipFill>
          <a:blip r:embed="rId16"/>
          <a:stretch>
            <a:fillRect/>
          </a:stretch>
        </p:blipFill>
        <p:spPr>
          <a:xfrm>
            <a:off x="3992085" y="5216789"/>
            <a:ext cx="1487553" cy="1268078"/>
          </a:xfrm>
          <a:prstGeom prst="rect">
            <a:avLst/>
          </a:prstGeom>
        </p:spPr>
      </p:pic>
      <p:pic>
        <p:nvPicPr>
          <p:cNvPr id="65" name="Am-thanh-chien-thang-www_tiengdong_com">
            <a:hlinkClick r:id="" action="ppaction://media"/>
            <a:extLst>
              <a:ext uri="{FF2B5EF4-FFF2-40B4-BE49-F238E27FC236}">
                <a16:creationId xmlns:a16="http://schemas.microsoft.com/office/drawing/2014/main" id="{A9612A94-17CB-515A-5FBB-0B07A8DF81D8}"/>
              </a:ext>
            </a:extLst>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12546793" y="-365817"/>
            <a:ext cx="1082920" cy="1082920"/>
          </a:xfrm>
          <a:prstGeom prst="rect">
            <a:avLst/>
          </a:prstGeom>
        </p:spPr>
      </p:pic>
      <p:pic>
        <p:nvPicPr>
          <p:cNvPr id="66" name="Am-thanh-khi-chon-nham-www_tiengdong_com">
            <a:hlinkClick r:id="" action="ppaction://media"/>
            <a:extLst>
              <a:ext uri="{FF2B5EF4-FFF2-40B4-BE49-F238E27FC236}">
                <a16:creationId xmlns:a16="http://schemas.microsoft.com/office/drawing/2014/main" id="{866BF50C-F270-65A5-B33E-9AF39DD244A9}"/>
              </a:ext>
            </a:extLst>
          </p:cNvPr>
          <p:cNvPicPr>
            <a:picLocks noChangeAspect="1"/>
          </p:cNvPicPr>
          <p:nvPr>
            <a:audioFile r:link="rId4"/>
            <p:extLst>
              <p:ext uri="{DAA4B4D4-6D71-4841-9C94-3DE7FCFB9230}">
                <p14:media xmlns:p14="http://schemas.microsoft.com/office/powerpoint/2010/main" r:embed="rId3"/>
              </p:ext>
            </p:extLst>
          </p:nvPr>
        </p:nvPicPr>
        <p:blipFill>
          <a:blip r:embed="rId17"/>
          <a:stretch>
            <a:fillRect/>
          </a:stretch>
        </p:blipFill>
        <p:spPr>
          <a:xfrm>
            <a:off x="12555431" y="1453201"/>
            <a:ext cx="1082920" cy="1082920"/>
          </a:xfrm>
          <a:prstGeom prst="rect">
            <a:avLst/>
          </a:prstGeom>
        </p:spPr>
      </p:pic>
      <p:pic>
        <p:nvPicPr>
          <p:cNvPr id="67" name="Am-thanh-khi-chon-nham-www_tiengdong_com">
            <a:hlinkClick r:id="" action="ppaction://media"/>
            <a:extLst>
              <a:ext uri="{FF2B5EF4-FFF2-40B4-BE49-F238E27FC236}">
                <a16:creationId xmlns:a16="http://schemas.microsoft.com/office/drawing/2014/main" id="{54A26090-1A9F-4FB7-00E0-F1832E0C9800}"/>
              </a:ext>
            </a:extLst>
          </p:cNvPr>
          <p:cNvPicPr>
            <a:picLocks noChangeAspect="1"/>
          </p:cNvPicPr>
          <p:nvPr>
            <a:audioFile r:link="rId4"/>
            <p:extLst>
              <p:ext uri="{DAA4B4D4-6D71-4841-9C94-3DE7FCFB9230}">
                <p14:media xmlns:p14="http://schemas.microsoft.com/office/powerpoint/2010/main" r:embed="rId3"/>
              </p:ext>
            </p:extLst>
          </p:nvPr>
        </p:nvPicPr>
        <p:blipFill>
          <a:blip r:embed="rId17"/>
          <a:stretch>
            <a:fillRect/>
          </a:stretch>
        </p:blipFill>
        <p:spPr>
          <a:xfrm>
            <a:off x="12555431" y="2345915"/>
            <a:ext cx="1082920" cy="1082920"/>
          </a:xfrm>
          <a:prstGeom prst="rect">
            <a:avLst/>
          </a:prstGeom>
        </p:spPr>
      </p:pic>
      <p:pic>
        <p:nvPicPr>
          <p:cNvPr id="68" name="Am-thanh-khi-chon-nham-www_tiengdong_com">
            <a:hlinkClick r:id="" action="ppaction://media"/>
            <a:extLst>
              <a:ext uri="{FF2B5EF4-FFF2-40B4-BE49-F238E27FC236}">
                <a16:creationId xmlns:a16="http://schemas.microsoft.com/office/drawing/2014/main" id="{9490ACEA-81B5-EFB4-9790-AC76B79702E0}"/>
              </a:ext>
            </a:extLst>
          </p:cNvPr>
          <p:cNvPicPr>
            <a:picLocks noChangeAspect="1"/>
          </p:cNvPicPr>
          <p:nvPr>
            <a:audioFile r:link="rId4"/>
            <p:extLst>
              <p:ext uri="{DAA4B4D4-6D71-4841-9C94-3DE7FCFB9230}">
                <p14:media xmlns:p14="http://schemas.microsoft.com/office/powerpoint/2010/main" r:embed="rId3"/>
              </p:ext>
            </p:extLst>
          </p:nvPr>
        </p:nvPicPr>
        <p:blipFill>
          <a:blip r:embed="rId17"/>
          <a:stretch>
            <a:fillRect/>
          </a:stretch>
        </p:blipFill>
        <p:spPr>
          <a:xfrm>
            <a:off x="12546793" y="3189896"/>
            <a:ext cx="1082920" cy="1082920"/>
          </a:xfrm>
          <a:prstGeom prst="rect">
            <a:avLst/>
          </a:prstGeom>
        </p:spPr>
      </p:pic>
      <p:sp>
        <p:nvSpPr>
          <p:cNvPr id="2" name="Arrow: Left 1">
            <a:hlinkClick r:id="rId12" action="ppaction://hlinksldjump"/>
            <a:extLst>
              <a:ext uri="{FF2B5EF4-FFF2-40B4-BE49-F238E27FC236}">
                <a16:creationId xmlns:a16="http://schemas.microsoft.com/office/drawing/2014/main" id="{A57C979D-703F-E304-1FCB-6C1D7B11F2FD}"/>
              </a:ext>
            </a:extLst>
          </p:cNvPr>
          <p:cNvSpPr/>
          <p:nvPr/>
        </p:nvSpPr>
        <p:spPr>
          <a:xfrm>
            <a:off x="10591800" y="127726"/>
            <a:ext cx="1460500" cy="622300"/>
          </a:xfrm>
          <a:prstGeom prst="leftArrow">
            <a:avLst/>
          </a:prstGeom>
          <a:solidFill>
            <a:schemeClr val="bg1">
              <a:lumMod val="9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Quay </a:t>
            </a:r>
            <a:r>
              <a:rPr lang="en-US" dirty="0" err="1">
                <a:solidFill>
                  <a:srgbClr val="FF0000"/>
                </a:solidFill>
              </a:rPr>
              <a:t>lại</a:t>
            </a:r>
            <a:endParaRPr lang="en-US" dirty="0">
              <a:solidFill>
                <a:srgbClr val="FF0000"/>
              </a:solidFill>
            </a:endParaRPr>
          </a:p>
        </p:txBody>
      </p:sp>
    </p:spTree>
    <p:extLst>
      <p:ext uri="{BB962C8B-B14F-4D97-AF65-F5344CB8AC3E}">
        <p14:creationId xmlns:p14="http://schemas.microsoft.com/office/powerpoint/2010/main" val="420640647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1000"/>
                                        <p:tgtEl>
                                          <p:spTgt spid="58"/>
                                        </p:tgtEl>
                                      </p:cBhvr>
                                    </p:animEffect>
                                    <p:anim calcmode="lin" valueType="num">
                                      <p:cBhvr>
                                        <p:cTn id="18" dur="1000" fill="hold"/>
                                        <p:tgtEl>
                                          <p:spTgt spid="58"/>
                                        </p:tgtEl>
                                        <p:attrNameLst>
                                          <p:attrName>ppt_x</p:attrName>
                                        </p:attrNameLst>
                                      </p:cBhvr>
                                      <p:tavLst>
                                        <p:tav tm="0">
                                          <p:val>
                                            <p:strVal val="#ppt_x"/>
                                          </p:val>
                                        </p:tav>
                                        <p:tav tm="100000">
                                          <p:val>
                                            <p:strVal val="#ppt_x"/>
                                          </p:val>
                                        </p:tav>
                                      </p:tavLst>
                                    </p:anim>
                                    <p:anim calcmode="lin" valueType="num">
                                      <p:cBhvr>
                                        <p:cTn id="19"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1000"/>
                                        <p:tgtEl>
                                          <p:spTgt spid="37"/>
                                        </p:tgtEl>
                                      </p:cBhvr>
                                    </p:animEffect>
                                    <p:anim calcmode="lin" valueType="num">
                                      <p:cBhvr>
                                        <p:cTn id="25" dur="1000" fill="hold"/>
                                        <p:tgtEl>
                                          <p:spTgt spid="37"/>
                                        </p:tgtEl>
                                        <p:attrNameLst>
                                          <p:attrName>ppt_x</p:attrName>
                                        </p:attrNameLst>
                                      </p:cBhvr>
                                      <p:tavLst>
                                        <p:tav tm="0">
                                          <p:val>
                                            <p:strVal val="#ppt_x"/>
                                          </p:val>
                                        </p:tav>
                                        <p:tav tm="100000">
                                          <p:val>
                                            <p:strVal val="#ppt_x"/>
                                          </p:val>
                                        </p:tav>
                                      </p:tavLst>
                                    </p:anim>
                                    <p:anim calcmode="lin" valueType="num">
                                      <p:cBhvr>
                                        <p:cTn id="26" dur="1000" fill="hold"/>
                                        <p:tgtEl>
                                          <p:spTgt spid="3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fade">
                                      <p:cBhvr>
                                        <p:cTn id="29" dur="1000"/>
                                        <p:tgtEl>
                                          <p:spTgt spid="57"/>
                                        </p:tgtEl>
                                      </p:cBhvr>
                                    </p:animEffect>
                                    <p:anim calcmode="lin" valueType="num">
                                      <p:cBhvr>
                                        <p:cTn id="30" dur="1000" fill="hold"/>
                                        <p:tgtEl>
                                          <p:spTgt spid="57"/>
                                        </p:tgtEl>
                                        <p:attrNameLst>
                                          <p:attrName>ppt_x</p:attrName>
                                        </p:attrNameLst>
                                      </p:cBhvr>
                                      <p:tavLst>
                                        <p:tav tm="0">
                                          <p:val>
                                            <p:strVal val="#ppt_x"/>
                                          </p:val>
                                        </p:tav>
                                        <p:tav tm="100000">
                                          <p:val>
                                            <p:strVal val="#ppt_x"/>
                                          </p:val>
                                        </p:tav>
                                      </p:tavLst>
                                    </p:anim>
                                    <p:anim calcmode="lin" valueType="num">
                                      <p:cBhvr>
                                        <p:cTn id="31"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1000"/>
                                        <p:tgtEl>
                                          <p:spTgt spid="42"/>
                                        </p:tgtEl>
                                      </p:cBhvr>
                                    </p:animEffect>
                                    <p:anim calcmode="lin" valueType="num">
                                      <p:cBhvr>
                                        <p:cTn id="37" dur="1000" fill="hold"/>
                                        <p:tgtEl>
                                          <p:spTgt spid="42"/>
                                        </p:tgtEl>
                                        <p:attrNameLst>
                                          <p:attrName>ppt_x</p:attrName>
                                        </p:attrNameLst>
                                      </p:cBhvr>
                                      <p:tavLst>
                                        <p:tav tm="0">
                                          <p:val>
                                            <p:strVal val="#ppt_x"/>
                                          </p:val>
                                        </p:tav>
                                        <p:tav tm="100000">
                                          <p:val>
                                            <p:strVal val="#ppt_x"/>
                                          </p:val>
                                        </p:tav>
                                      </p:tavLst>
                                    </p:anim>
                                    <p:anim calcmode="lin" valueType="num">
                                      <p:cBhvr>
                                        <p:cTn id="38" dur="1000" fill="hold"/>
                                        <p:tgtEl>
                                          <p:spTgt spid="4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barn(inVertical)">
                                      <p:cBhvr>
                                        <p:cTn id="48" dur="500"/>
                                        <p:tgtEl>
                                          <p:spTgt spid="47"/>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barn(inVertical)">
                                      <p:cBhvr>
                                        <p:cTn id="5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2" fill="hold" display="0">
                  <p:stCondLst>
                    <p:cond delay="indefinite"/>
                  </p:stCondLst>
                  <p:endCondLst>
                    <p:cond evt="onStopAudio" delay="0">
                      <p:tgtEl>
                        <p:sldTgt/>
                      </p:tgtEl>
                    </p:cond>
                  </p:endCondLst>
                </p:cTn>
                <p:tgtEl>
                  <p:spTgt spid="65"/>
                </p:tgtEl>
              </p:cMediaNode>
            </p:audio>
            <p:audio>
              <p:cMediaNode vol="80000" mute="1">
                <p:cTn id="53" fill="hold" display="0">
                  <p:stCondLst>
                    <p:cond delay="indefinite"/>
                  </p:stCondLst>
                  <p:endCondLst>
                    <p:cond evt="onStopAudio" delay="0">
                      <p:tgtEl>
                        <p:sldTgt/>
                      </p:tgtEl>
                    </p:cond>
                  </p:endCondLst>
                </p:cTn>
                <p:tgtEl>
                  <p:spTgt spid="66"/>
                </p:tgtEl>
              </p:cMediaNode>
            </p:audio>
            <p:audio>
              <p:cMediaNode vol="80000">
                <p:cTn id="54" fill="hold" display="0">
                  <p:stCondLst>
                    <p:cond delay="indefinite"/>
                  </p:stCondLst>
                  <p:endCondLst>
                    <p:cond evt="onStopAudio" delay="0">
                      <p:tgtEl>
                        <p:sldTgt/>
                      </p:tgtEl>
                    </p:cond>
                  </p:endCondLst>
                </p:cTn>
                <p:tgtEl>
                  <p:spTgt spid="67"/>
                </p:tgtEl>
              </p:cMediaNode>
            </p:audio>
            <p:audio>
              <p:cMediaNode vol="80000">
                <p:cTn id="55" fill="hold" display="0">
                  <p:stCondLst>
                    <p:cond delay="indefinite"/>
                  </p:stCondLst>
                  <p:endCondLst>
                    <p:cond evt="onStopAudio" delay="0">
                      <p:tgtEl>
                        <p:sldTgt/>
                      </p:tgtEl>
                    </p:cond>
                  </p:endCondLst>
                </p:cTn>
                <p:tgtEl>
                  <p:spTgt spid="68"/>
                </p:tgtEl>
              </p:cMediaNode>
            </p:audio>
            <p:seq concurrent="1" nextAc="seek">
              <p:cTn id="56" restart="whenNotActive" fill="hold" evtFilter="cancelBubble" nodeType="interactiveSeq">
                <p:stCondLst>
                  <p:cond evt="onClick" delay="0">
                    <p:tgtEl>
                      <p:spTgt spid="32"/>
                    </p:tgtEl>
                  </p:cond>
                </p:stCondLst>
                <p:endSync evt="end" delay="0">
                  <p:rtn val="all"/>
                </p:endSync>
                <p:childTnLst>
                  <p:par>
                    <p:cTn id="57" fill="hold">
                      <p:stCondLst>
                        <p:cond delay="0"/>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barn(inVertical)">
                                      <p:cBhvr>
                                        <p:cTn id="61" dur="500"/>
                                        <p:tgtEl>
                                          <p:spTgt spid="61"/>
                                        </p:tgtEl>
                                      </p:cBhvr>
                                    </p:animEffect>
                                  </p:childTnLst>
                                </p:cTn>
                              </p:par>
                              <p:par>
                                <p:cTn id="62" presetID="1" presetClass="mediacall" presetSubtype="0" fill="hold" nodeType="withEffect">
                                  <p:stCondLst>
                                    <p:cond delay="0"/>
                                  </p:stCondLst>
                                  <p:childTnLst>
                                    <p:cmd type="call" cmd="playFrom(0.0)">
                                      <p:cBhvr>
                                        <p:cTn id="63" dur="417" fill="hold"/>
                                        <p:tgtEl>
                                          <p:spTgt spid="67"/>
                                        </p:tgtEl>
                                      </p:cBhvr>
                                    </p:cmd>
                                  </p:childTnLst>
                                </p:cTn>
                              </p:par>
                            </p:childTnLst>
                          </p:cTn>
                        </p:par>
                      </p:childTnLst>
                    </p:cTn>
                  </p:par>
                </p:childTnLst>
              </p:cTn>
              <p:nextCondLst>
                <p:cond evt="onClick" delay="0">
                  <p:tgtEl>
                    <p:spTgt spid="32"/>
                  </p:tgtEl>
                </p:cond>
              </p:nextCondLst>
            </p:seq>
            <p:seq concurrent="1" nextAc="seek">
              <p:cTn id="64" restart="whenNotActive" fill="hold" evtFilter="cancelBubble" nodeType="interactiveSeq">
                <p:stCondLst>
                  <p:cond evt="onClick" delay="0">
                    <p:tgtEl>
                      <p:spTgt spid="42"/>
                    </p:tgtEl>
                  </p:cond>
                </p:stCondLst>
                <p:endSync evt="end" delay="0">
                  <p:rtn val="all"/>
                </p:endSync>
                <p:childTnLst>
                  <p:par>
                    <p:cTn id="65" fill="hold">
                      <p:stCondLst>
                        <p:cond delay="0"/>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62"/>
                                        </p:tgtEl>
                                        <p:attrNameLst>
                                          <p:attrName>style.visibility</p:attrName>
                                        </p:attrNameLst>
                                      </p:cBhvr>
                                      <p:to>
                                        <p:strVal val="visible"/>
                                      </p:to>
                                    </p:set>
                                    <p:animEffect transition="in" filter="barn(inVertical)">
                                      <p:cBhvr>
                                        <p:cTn id="69" dur="500"/>
                                        <p:tgtEl>
                                          <p:spTgt spid="62"/>
                                        </p:tgtEl>
                                      </p:cBhvr>
                                    </p:animEffect>
                                  </p:childTnLst>
                                </p:cTn>
                              </p:par>
                              <p:par>
                                <p:cTn id="70" presetID="1" presetClass="mediacall" presetSubtype="0" fill="hold" nodeType="withEffect">
                                  <p:stCondLst>
                                    <p:cond delay="0"/>
                                  </p:stCondLst>
                                  <p:childTnLst>
                                    <p:cmd type="call" cmd="playFrom(0.0)">
                                      <p:cBhvr>
                                        <p:cTn id="71" dur="417" fill="hold"/>
                                        <p:tgtEl>
                                          <p:spTgt spid="66"/>
                                        </p:tgtEl>
                                      </p:cBhvr>
                                    </p:cmd>
                                  </p:childTnLst>
                                </p:cTn>
                              </p:par>
                            </p:childTnLst>
                          </p:cTn>
                        </p:par>
                      </p:childTnLst>
                    </p:cTn>
                  </p:par>
                </p:childTnLst>
              </p:cTn>
              <p:nextCondLst>
                <p:cond evt="onClick" delay="0">
                  <p:tgtEl>
                    <p:spTgt spid="42"/>
                  </p:tgtEl>
                </p:cond>
              </p:nextCondLst>
            </p:seq>
            <p:seq concurrent="1" nextAc="seek">
              <p:cTn id="72" restart="whenNotActive" fill="hold" evtFilter="cancelBubble" nodeType="interactiveSeq">
                <p:stCondLst>
                  <p:cond evt="onClick" delay="0">
                    <p:tgtEl>
                      <p:spTgt spid="37"/>
                    </p:tgtEl>
                  </p:cond>
                </p:stCondLst>
                <p:endSync evt="end" delay="0">
                  <p:rtn val="all"/>
                </p:endSync>
                <p:childTnLst>
                  <p:par>
                    <p:cTn id="73" fill="hold">
                      <p:stCondLst>
                        <p:cond delay="0"/>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barn(inVertical)">
                                      <p:cBhvr>
                                        <p:cTn id="77" dur="500"/>
                                        <p:tgtEl>
                                          <p:spTgt spid="64"/>
                                        </p:tgtEl>
                                      </p:cBhvr>
                                    </p:animEffect>
                                  </p:childTnLst>
                                </p:cTn>
                              </p:par>
                              <p:par>
                                <p:cTn id="78" presetID="1" presetClass="mediacall" presetSubtype="0" fill="hold" nodeType="withEffect">
                                  <p:stCondLst>
                                    <p:cond delay="0"/>
                                  </p:stCondLst>
                                  <p:childTnLst>
                                    <p:cmd type="call" cmd="playFrom(0.0)">
                                      <p:cBhvr>
                                        <p:cTn id="79" dur="5276" fill="hold"/>
                                        <p:tgtEl>
                                          <p:spTgt spid="65"/>
                                        </p:tgtEl>
                                      </p:cBhvr>
                                    </p:cmd>
                                  </p:childTnLst>
                                </p:cTn>
                              </p:par>
                            </p:childTnLst>
                          </p:cTn>
                        </p:par>
                      </p:childTnLst>
                    </p:cTn>
                  </p:par>
                </p:childTnLst>
              </p:cTn>
              <p:nextCondLst>
                <p:cond evt="onClick" delay="0">
                  <p:tgtEl>
                    <p:spTgt spid="37"/>
                  </p:tgtEl>
                </p:cond>
              </p:nextCondLst>
            </p:seq>
            <p:seq concurrent="1" nextAc="seek">
              <p:cTn id="80" restart="whenNotActive" fill="hold" evtFilter="cancelBubble" nodeType="interactiveSeq">
                <p:stCondLst>
                  <p:cond evt="onClick" delay="0">
                    <p:tgtEl>
                      <p:spTgt spid="47"/>
                    </p:tgtEl>
                  </p:cond>
                </p:stCondLst>
                <p:endSync evt="end" delay="0">
                  <p:rtn val="all"/>
                </p:endSync>
                <p:childTnLst>
                  <p:par>
                    <p:cTn id="81" fill="hold">
                      <p:stCondLst>
                        <p:cond delay="0"/>
                      </p:stCondLst>
                      <p:childTnLst>
                        <p:par>
                          <p:cTn id="82" fill="hold">
                            <p:stCondLst>
                              <p:cond delay="0"/>
                            </p:stCondLst>
                            <p:childTnLst>
                              <p:par>
                                <p:cTn id="83" presetID="16" presetClass="entr" presetSubtype="21" fill="hold" nodeType="clickEffect">
                                  <p:stCondLst>
                                    <p:cond delay="0"/>
                                  </p:stCondLst>
                                  <p:childTnLst>
                                    <p:set>
                                      <p:cBhvr>
                                        <p:cTn id="84" dur="1" fill="hold">
                                          <p:stCondLst>
                                            <p:cond delay="0"/>
                                          </p:stCondLst>
                                        </p:cTn>
                                        <p:tgtEl>
                                          <p:spTgt spid="63"/>
                                        </p:tgtEl>
                                        <p:attrNameLst>
                                          <p:attrName>style.visibility</p:attrName>
                                        </p:attrNameLst>
                                      </p:cBhvr>
                                      <p:to>
                                        <p:strVal val="visible"/>
                                      </p:to>
                                    </p:set>
                                    <p:animEffect transition="in" filter="barn(inVertical)">
                                      <p:cBhvr>
                                        <p:cTn id="85" dur="500"/>
                                        <p:tgtEl>
                                          <p:spTgt spid="63"/>
                                        </p:tgtEl>
                                      </p:cBhvr>
                                    </p:animEffect>
                                  </p:childTnLst>
                                </p:cTn>
                              </p:par>
                              <p:par>
                                <p:cTn id="86" presetID="1" presetClass="mediacall" presetSubtype="0" fill="hold" nodeType="withEffect">
                                  <p:stCondLst>
                                    <p:cond delay="0"/>
                                  </p:stCondLst>
                                  <p:childTnLst>
                                    <p:cmd type="call" cmd="playFrom(0.0)">
                                      <p:cBhvr>
                                        <p:cTn id="87" dur="417" fill="hold"/>
                                        <p:tgtEl>
                                          <p:spTgt spid="68"/>
                                        </p:tgtEl>
                                      </p:cBhvr>
                                    </p:cmd>
                                  </p:childTnLst>
                                </p:cTn>
                              </p:par>
                            </p:childTnLst>
                          </p:cTn>
                        </p:par>
                      </p:childTnLst>
                    </p:cTn>
                  </p:par>
                </p:childTnLst>
              </p:cTn>
              <p:nextCondLst>
                <p:cond evt="onClick" delay="0">
                  <p:tgtEl>
                    <p:spTgt spid="47"/>
                  </p:tgtEl>
                </p:cond>
              </p:nextCondLst>
            </p:seq>
          </p:childTnLst>
        </p:cTn>
      </p:par>
    </p:tnLst>
    <p:bldLst>
      <p:bldP spid="56" grpId="0"/>
      <p:bldP spid="57" grpId="0"/>
      <p:bldP spid="58" grpId="0"/>
      <p:bldP spid="59" grpId="0"/>
      <p:bldP spid="6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C751E4FC-960C-3567-54D9-153B8430EC58}"/>
              </a:ext>
            </a:extLst>
          </p:cNvPr>
          <p:cNvPicPr>
            <a:picLocks noChangeAspect="1"/>
          </p:cNvPicPr>
          <p:nvPr/>
        </p:nvPicPr>
        <p:blipFill>
          <a:blip r:embed="rId6"/>
          <a:stretch>
            <a:fillRect/>
          </a:stretch>
        </p:blipFill>
        <p:spPr>
          <a:xfrm>
            <a:off x="-293948" y="1847588"/>
            <a:ext cx="5639289" cy="2371550"/>
          </a:xfrm>
          <a:prstGeom prst="rect">
            <a:avLst/>
          </a:prstGeom>
        </p:spPr>
      </p:pic>
      <p:pic>
        <p:nvPicPr>
          <p:cNvPr id="37" name="Picture 36">
            <a:extLst>
              <a:ext uri="{FF2B5EF4-FFF2-40B4-BE49-F238E27FC236}">
                <a16:creationId xmlns:a16="http://schemas.microsoft.com/office/drawing/2014/main" id="{120AF229-C12F-7303-5A54-22F3E7508768}"/>
              </a:ext>
            </a:extLst>
          </p:cNvPr>
          <p:cNvPicPr>
            <a:picLocks noChangeAspect="1"/>
          </p:cNvPicPr>
          <p:nvPr/>
        </p:nvPicPr>
        <p:blipFill>
          <a:blip r:embed="rId7"/>
          <a:stretch>
            <a:fillRect/>
          </a:stretch>
        </p:blipFill>
        <p:spPr>
          <a:xfrm>
            <a:off x="-696319" y="4193647"/>
            <a:ext cx="6041660" cy="2481287"/>
          </a:xfrm>
          <a:prstGeom prst="rect">
            <a:avLst/>
          </a:prstGeom>
        </p:spPr>
      </p:pic>
      <p:pic>
        <p:nvPicPr>
          <p:cNvPr id="42" name="Picture 41">
            <a:extLst>
              <a:ext uri="{FF2B5EF4-FFF2-40B4-BE49-F238E27FC236}">
                <a16:creationId xmlns:a16="http://schemas.microsoft.com/office/drawing/2014/main" id="{EF60AD0C-D246-E820-0865-55558A2049C2}"/>
              </a:ext>
            </a:extLst>
          </p:cNvPr>
          <p:cNvPicPr>
            <a:picLocks noChangeAspect="1"/>
          </p:cNvPicPr>
          <p:nvPr/>
        </p:nvPicPr>
        <p:blipFill>
          <a:blip r:embed="rId8"/>
          <a:stretch>
            <a:fillRect/>
          </a:stretch>
        </p:blipFill>
        <p:spPr>
          <a:xfrm>
            <a:off x="5030741" y="2035476"/>
            <a:ext cx="6840305" cy="2158171"/>
          </a:xfrm>
          <a:prstGeom prst="rect">
            <a:avLst/>
          </a:prstGeom>
        </p:spPr>
      </p:pic>
      <p:pic>
        <p:nvPicPr>
          <p:cNvPr id="47" name="Picture 46">
            <a:extLst>
              <a:ext uri="{FF2B5EF4-FFF2-40B4-BE49-F238E27FC236}">
                <a16:creationId xmlns:a16="http://schemas.microsoft.com/office/drawing/2014/main" id="{30AA31F8-0C61-8F3B-2F5D-A571A42C0BCC}"/>
              </a:ext>
            </a:extLst>
          </p:cNvPr>
          <p:cNvPicPr>
            <a:picLocks noChangeAspect="1"/>
          </p:cNvPicPr>
          <p:nvPr/>
        </p:nvPicPr>
        <p:blipFill>
          <a:blip r:embed="rId9"/>
          <a:stretch>
            <a:fillRect/>
          </a:stretch>
        </p:blipFill>
        <p:spPr>
          <a:xfrm>
            <a:off x="5229422" y="4507394"/>
            <a:ext cx="6840305" cy="2097206"/>
          </a:xfrm>
          <a:prstGeom prst="rect">
            <a:avLst/>
          </a:prstGeom>
        </p:spPr>
      </p:pic>
      <p:pic>
        <p:nvPicPr>
          <p:cNvPr id="50" name="Picture 49">
            <a:extLst>
              <a:ext uri="{FF2B5EF4-FFF2-40B4-BE49-F238E27FC236}">
                <a16:creationId xmlns:a16="http://schemas.microsoft.com/office/drawing/2014/main" id="{5B69CAB9-91DB-B019-E000-47C081EDBDA3}"/>
              </a:ext>
            </a:extLst>
          </p:cNvPr>
          <p:cNvPicPr>
            <a:picLocks noChangeAspect="1"/>
          </p:cNvPicPr>
          <p:nvPr/>
        </p:nvPicPr>
        <p:blipFill>
          <a:blip r:embed="rId10"/>
          <a:stretch>
            <a:fillRect/>
          </a:stretch>
        </p:blipFill>
        <p:spPr>
          <a:xfrm>
            <a:off x="-202759" y="59615"/>
            <a:ext cx="12192000" cy="2323865"/>
          </a:xfrm>
          <a:prstGeom prst="rect">
            <a:avLst/>
          </a:prstGeom>
        </p:spPr>
      </p:pic>
      <p:pic>
        <p:nvPicPr>
          <p:cNvPr id="2" name="Picture 1">
            <a:hlinkClick r:id="rId11" action="ppaction://hlinksldjump"/>
            <a:extLst>
              <a:ext uri="{FF2B5EF4-FFF2-40B4-BE49-F238E27FC236}">
                <a16:creationId xmlns:a16="http://schemas.microsoft.com/office/drawing/2014/main" id="{6E9457B5-00FD-A6C4-F1BF-628A6A9E6FFF}"/>
              </a:ext>
            </a:extLst>
          </p:cNvPr>
          <p:cNvPicPr>
            <a:picLocks noChangeAspect="1"/>
          </p:cNvPicPr>
          <p:nvPr/>
        </p:nvPicPr>
        <p:blipFill>
          <a:blip r:embed="rId12"/>
          <a:stretch>
            <a:fillRect/>
          </a:stretch>
        </p:blipFill>
        <p:spPr>
          <a:xfrm>
            <a:off x="5327703" y="5689422"/>
            <a:ext cx="1207113" cy="1207113"/>
          </a:xfrm>
          <a:prstGeom prst="rect">
            <a:avLst/>
          </a:prstGeom>
        </p:spPr>
      </p:pic>
      <p:sp>
        <p:nvSpPr>
          <p:cNvPr id="3" name="TextBox 2">
            <a:extLst>
              <a:ext uri="{FF2B5EF4-FFF2-40B4-BE49-F238E27FC236}">
                <a16:creationId xmlns:a16="http://schemas.microsoft.com/office/drawing/2014/main" id="{1B1DC951-D362-E63D-417E-816D1D523099}"/>
              </a:ext>
            </a:extLst>
          </p:cNvPr>
          <p:cNvSpPr txBox="1"/>
          <p:nvPr/>
        </p:nvSpPr>
        <p:spPr>
          <a:xfrm>
            <a:off x="1514557" y="308856"/>
            <a:ext cx="10356489" cy="1323439"/>
          </a:xfrm>
          <a:prstGeom prst="rect">
            <a:avLst/>
          </a:prstGeom>
          <a:noFill/>
        </p:spPr>
        <p:txBody>
          <a:bodyPr wrap="square">
            <a:spAutoFit/>
          </a:bodyPr>
          <a:lstStyle/>
          <a:p>
            <a:pPr lvl="0" algn="just">
              <a:defRPr/>
            </a:pPr>
            <a:r>
              <a:rPr lang="vi-VN" sz="4000" b="1" dirty="0">
                <a:solidFill>
                  <a:srgbClr val="0070C0"/>
                </a:solidFill>
                <a:latin typeface="Cambria" panose="02040503050406030204" pitchFamily="18" charset="0"/>
                <a:ea typeface="Cambria" panose="02040503050406030204" pitchFamily="18" charset="0"/>
              </a:rPr>
              <a:t>Bạn ve sầu có chiều dài 3 cm; bạn kiến có chiều dài là 3 mm. Hỏi bạn nào ngắn hơn?</a:t>
            </a:r>
            <a:endParaRPr kumimoji="0" lang="en-GB" sz="4000" b="1" i="0" strike="noStrike" kern="0" cap="none" spc="0" normalizeH="0" baseline="0" noProof="0" dirty="0">
              <a:ln>
                <a:noFill/>
              </a:ln>
              <a:solidFill>
                <a:srgbClr val="4472C4">
                  <a:lumMod val="75000"/>
                </a:srgbClr>
              </a:solidFill>
              <a:effectLst>
                <a:innerShdw blurRad="63500" dist="50800" dir="13500000">
                  <a:prstClr val="black">
                    <a:alpha val="50000"/>
                  </a:prstClr>
                </a:innerShdw>
              </a:effectLst>
              <a:uLnTx/>
              <a:uFillTx/>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3FBC1827-6ABA-A3D9-8428-84578956C1E3}"/>
              </a:ext>
            </a:extLst>
          </p:cNvPr>
          <p:cNvSpPr txBox="1"/>
          <p:nvPr/>
        </p:nvSpPr>
        <p:spPr>
          <a:xfrm>
            <a:off x="1471915" y="2931614"/>
            <a:ext cx="2434422"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4472C4">
                    <a:lumMod val="75000"/>
                  </a:srgbClr>
                </a:solidFill>
                <a:effectLst/>
                <a:uLnTx/>
                <a:uFillTx/>
                <a:latin typeface="Cambria" panose="02040503050406030204" pitchFamily="18" charset="0"/>
                <a:ea typeface="Cambria" panose="02040503050406030204" pitchFamily="18" charset="0"/>
              </a:rPr>
              <a:t>Bằng</a:t>
            </a:r>
            <a:r>
              <a:rPr kumimoji="0" lang="en-US" sz="3600" b="1" i="0" u="none" strike="noStrike" kern="0" cap="none" spc="0" normalizeH="0" baseline="0" noProof="0" dirty="0">
                <a:ln>
                  <a:noFill/>
                </a:ln>
                <a:solidFill>
                  <a:srgbClr val="4472C4">
                    <a:lumMod val="75000"/>
                  </a:srgbClr>
                </a:solidFill>
                <a:effectLst/>
                <a:uLnTx/>
                <a:uFillTx/>
                <a:latin typeface="Cambria" panose="02040503050406030204" pitchFamily="18" charset="0"/>
                <a:ea typeface="Cambria" panose="02040503050406030204" pitchFamily="18" charset="0"/>
              </a:rPr>
              <a:t> </a:t>
            </a:r>
            <a:r>
              <a:rPr kumimoji="0" lang="en-US" sz="3600" b="1" i="0" u="none" strike="noStrike" kern="0" cap="none" spc="0" normalizeH="0" baseline="0" noProof="0" dirty="0" err="1">
                <a:ln>
                  <a:noFill/>
                </a:ln>
                <a:solidFill>
                  <a:srgbClr val="4472C4">
                    <a:lumMod val="75000"/>
                  </a:srgbClr>
                </a:solidFill>
                <a:effectLst/>
                <a:uLnTx/>
                <a:uFillTx/>
                <a:latin typeface="Cambria" panose="02040503050406030204" pitchFamily="18" charset="0"/>
                <a:ea typeface="Cambria" panose="02040503050406030204" pitchFamily="18" charset="0"/>
              </a:rPr>
              <a:t>nhau</a:t>
            </a:r>
            <a:endParaRPr kumimoji="0" lang="en-GB" sz="3600" b="0" i="0" u="none" strike="noStrike" kern="0" cap="none" spc="0" normalizeH="0" baseline="0" noProof="0" dirty="0">
              <a:ln>
                <a:noFill/>
              </a:ln>
              <a:solidFill>
                <a:srgbClr val="4472C4">
                  <a:lumMod val="75000"/>
                </a:srgbClr>
              </a:solidFill>
              <a:effectLst/>
              <a:uLnTx/>
              <a:uFillTx/>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667E0E53-9D65-36DD-4966-BC862AF807E2}"/>
              </a:ext>
            </a:extLst>
          </p:cNvPr>
          <p:cNvSpPr txBox="1"/>
          <p:nvPr/>
        </p:nvSpPr>
        <p:spPr>
          <a:xfrm>
            <a:off x="7506586" y="2931614"/>
            <a:ext cx="4508205"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4472C4">
                    <a:lumMod val="75000"/>
                  </a:srgbClr>
                </a:solidFill>
                <a:effectLst/>
                <a:uLnTx/>
                <a:uFillTx/>
                <a:latin typeface="Cambria" panose="02040503050406030204" pitchFamily="18" charset="0"/>
                <a:ea typeface="Cambria" panose="02040503050406030204" pitchFamily="18" charset="0"/>
              </a:rPr>
              <a:t>Bạn</a:t>
            </a:r>
            <a:r>
              <a:rPr kumimoji="0" lang="en-US" sz="3600" b="1" i="0" u="none" strike="noStrike" kern="0" cap="none" spc="0" normalizeH="0" baseline="0" noProof="0" dirty="0">
                <a:ln>
                  <a:noFill/>
                </a:ln>
                <a:solidFill>
                  <a:srgbClr val="4472C4">
                    <a:lumMod val="75000"/>
                  </a:srgbClr>
                </a:solidFill>
                <a:effectLst/>
                <a:uLnTx/>
                <a:uFillTx/>
                <a:latin typeface="Cambria" panose="02040503050406030204" pitchFamily="18" charset="0"/>
                <a:ea typeface="Cambria" panose="02040503050406030204" pitchFamily="18" charset="0"/>
              </a:rPr>
              <a:t> </a:t>
            </a:r>
            <a:r>
              <a:rPr kumimoji="0" lang="en-US" sz="3600" b="1" i="0" u="none" strike="noStrike" kern="0" cap="none" spc="0" normalizeH="0" baseline="0" noProof="0" dirty="0" err="1">
                <a:ln>
                  <a:noFill/>
                </a:ln>
                <a:solidFill>
                  <a:srgbClr val="4472C4">
                    <a:lumMod val="75000"/>
                  </a:srgbClr>
                </a:solidFill>
                <a:effectLst/>
                <a:uLnTx/>
                <a:uFillTx/>
                <a:latin typeface="Cambria" panose="02040503050406030204" pitchFamily="18" charset="0"/>
                <a:ea typeface="Cambria" panose="02040503050406030204" pitchFamily="18" charset="0"/>
              </a:rPr>
              <a:t>ve</a:t>
            </a:r>
            <a:r>
              <a:rPr kumimoji="0" lang="en-US" sz="3600" b="1" i="0" u="none" strike="noStrike" kern="0" cap="none" spc="0" normalizeH="0" baseline="0" noProof="0" dirty="0">
                <a:ln>
                  <a:noFill/>
                </a:ln>
                <a:solidFill>
                  <a:srgbClr val="4472C4">
                    <a:lumMod val="75000"/>
                  </a:srgbClr>
                </a:solidFill>
                <a:effectLst/>
                <a:uLnTx/>
                <a:uFillTx/>
                <a:latin typeface="Cambria" panose="02040503050406030204" pitchFamily="18" charset="0"/>
                <a:ea typeface="Cambria" panose="02040503050406030204" pitchFamily="18" charset="0"/>
              </a:rPr>
              <a:t> </a:t>
            </a:r>
            <a:r>
              <a:rPr kumimoji="0" lang="en-US" sz="3600" b="1" i="0" u="none" strike="noStrike" kern="0" cap="none" spc="0" normalizeH="0" baseline="0" noProof="0" dirty="0" err="1">
                <a:ln>
                  <a:noFill/>
                </a:ln>
                <a:solidFill>
                  <a:srgbClr val="4472C4">
                    <a:lumMod val="75000"/>
                  </a:srgbClr>
                </a:solidFill>
                <a:effectLst/>
                <a:uLnTx/>
                <a:uFillTx/>
                <a:latin typeface="Cambria" panose="02040503050406030204" pitchFamily="18" charset="0"/>
                <a:ea typeface="Cambria" panose="02040503050406030204" pitchFamily="18" charset="0"/>
              </a:rPr>
              <a:t>sầu</a:t>
            </a:r>
            <a:endParaRPr kumimoji="0" lang="en-GB" sz="3600" b="0" i="0" u="none" strike="noStrike" kern="0" cap="none" spc="0" normalizeH="0" baseline="0" noProof="0" dirty="0">
              <a:ln>
                <a:noFill/>
              </a:ln>
              <a:solidFill>
                <a:srgbClr val="4472C4">
                  <a:lumMod val="75000"/>
                </a:srgbClr>
              </a:solidFill>
              <a:effectLst/>
              <a:uLnTx/>
              <a:uFillTx/>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5A5150FA-9BF4-4938-A81A-73FF46FD10EB}"/>
              </a:ext>
            </a:extLst>
          </p:cNvPr>
          <p:cNvSpPr txBox="1"/>
          <p:nvPr/>
        </p:nvSpPr>
        <p:spPr>
          <a:xfrm>
            <a:off x="1283854" y="5226818"/>
            <a:ext cx="2469449"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4472C4">
                    <a:lumMod val="75000"/>
                  </a:srgbClr>
                </a:solidFill>
                <a:effectLst/>
                <a:uLnTx/>
                <a:uFillTx/>
                <a:latin typeface="Cambria" panose="02040503050406030204" pitchFamily="18" charset="0"/>
                <a:ea typeface="Cambria" panose="02040503050406030204" pitchFamily="18" charset="0"/>
              </a:rPr>
              <a:t>Khôn</a:t>
            </a:r>
            <a:r>
              <a:rPr lang="en-US" sz="3600" b="1" kern="0" dirty="0">
                <a:solidFill>
                  <a:srgbClr val="4472C4">
                    <a:lumMod val="75000"/>
                  </a:srgbClr>
                </a:solidFill>
                <a:latin typeface="Cambria" panose="02040503050406030204" pitchFamily="18" charset="0"/>
                <a:ea typeface="Cambria" panose="02040503050406030204" pitchFamily="18" charset="0"/>
              </a:rPr>
              <a:t>g so </a:t>
            </a:r>
            <a:r>
              <a:rPr lang="en-US" sz="3600" b="1" kern="0" dirty="0" err="1">
                <a:solidFill>
                  <a:srgbClr val="4472C4">
                    <a:lumMod val="75000"/>
                  </a:srgbClr>
                </a:solidFill>
                <a:latin typeface="Cambria" panose="02040503050406030204" pitchFamily="18" charset="0"/>
                <a:ea typeface="Cambria" panose="02040503050406030204" pitchFamily="18" charset="0"/>
              </a:rPr>
              <a:t>sánh</a:t>
            </a:r>
            <a:r>
              <a:rPr lang="en-US" sz="3600" b="1" kern="0" dirty="0">
                <a:solidFill>
                  <a:srgbClr val="4472C4">
                    <a:lumMod val="75000"/>
                  </a:srgbClr>
                </a:solidFill>
                <a:latin typeface="Cambria" panose="02040503050406030204" pitchFamily="18" charset="0"/>
                <a:ea typeface="Cambria" panose="02040503050406030204" pitchFamily="18" charset="0"/>
              </a:rPr>
              <a:t> </a:t>
            </a:r>
            <a:r>
              <a:rPr lang="en-US" sz="3600" b="1" kern="0" dirty="0" err="1">
                <a:solidFill>
                  <a:srgbClr val="4472C4">
                    <a:lumMod val="75000"/>
                  </a:srgbClr>
                </a:solidFill>
                <a:latin typeface="Cambria" panose="02040503050406030204" pitchFamily="18" charset="0"/>
                <a:ea typeface="Cambria" panose="02040503050406030204" pitchFamily="18" charset="0"/>
              </a:rPr>
              <a:t>được</a:t>
            </a:r>
            <a:endParaRPr kumimoji="0" lang="en-GB" sz="3600" b="0" i="0" u="none" strike="noStrike" kern="0" cap="none" spc="0" normalizeH="0" baseline="0" noProof="0" dirty="0">
              <a:ln>
                <a:noFill/>
              </a:ln>
              <a:solidFill>
                <a:srgbClr val="4472C4">
                  <a:lumMod val="75000"/>
                </a:srgbClr>
              </a:solidFill>
              <a:effectLst/>
              <a:uLnTx/>
              <a:uFillTx/>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1C0EAF8C-AC61-1207-2F94-E26BF490D6ED}"/>
              </a:ext>
            </a:extLst>
          </p:cNvPr>
          <p:cNvSpPr txBox="1"/>
          <p:nvPr/>
        </p:nvSpPr>
        <p:spPr>
          <a:xfrm>
            <a:off x="7990414" y="5373879"/>
            <a:ext cx="3627072"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4472C4">
                    <a:lumMod val="75000"/>
                  </a:srgbClr>
                </a:solidFill>
                <a:effectLst/>
                <a:uLnTx/>
                <a:uFillTx/>
                <a:latin typeface="Cambria" panose="02040503050406030204" pitchFamily="18" charset="0"/>
                <a:ea typeface="Cambria" panose="02040503050406030204" pitchFamily="18" charset="0"/>
              </a:rPr>
              <a:t>Bạn</a:t>
            </a:r>
            <a:r>
              <a:rPr kumimoji="0" lang="en-US" sz="3600" b="1" i="0" u="none" strike="noStrike" kern="0" cap="none" spc="0" normalizeH="0" baseline="0" noProof="0" dirty="0">
                <a:ln>
                  <a:noFill/>
                </a:ln>
                <a:solidFill>
                  <a:srgbClr val="4472C4">
                    <a:lumMod val="75000"/>
                  </a:srgbClr>
                </a:solidFill>
                <a:effectLst/>
                <a:uLnTx/>
                <a:uFillTx/>
                <a:latin typeface="Cambria" panose="02040503050406030204" pitchFamily="18" charset="0"/>
                <a:ea typeface="Cambria" panose="02040503050406030204" pitchFamily="18" charset="0"/>
              </a:rPr>
              <a:t> </a:t>
            </a:r>
            <a:r>
              <a:rPr kumimoji="0" lang="en-US" sz="3600" b="1" i="0" u="none" strike="noStrike" kern="0" cap="none" spc="0" normalizeH="0" baseline="0" noProof="0" dirty="0" err="1">
                <a:ln>
                  <a:noFill/>
                </a:ln>
                <a:solidFill>
                  <a:srgbClr val="4472C4">
                    <a:lumMod val="75000"/>
                  </a:srgbClr>
                </a:solidFill>
                <a:effectLst/>
                <a:uLnTx/>
                <a:uFillTx/>
                <a:latin typeface="Cambria" panose="02040503050406030204" pitchFamily="18" charset="0"/>
                <a:ea typeface="Cambria" panose="02040503050406030204" pitchFamily="18" charset="0"/>
              </a:rPr>
              <a:t>kiến</a:t>
            </a:r>
            <a:endParaRPr kumimoji="0" lang="en-GB" sz="3600" b="0" i="0" u="none" strike="noStrike" kern="0" cap="none" spc="0" normalizeH="0" baseline="0" noProof="0" dirty="0">
              <a:ln>
                <a:noFill/>
              </a:ln>
              <a:solidFill>
                <a:srgbClr val="4472C4">
                  <a:lumMod val="75000"/>
                </a:srgbClr>
              </a:solidFill>
              <a:effectLst/>
              <a:uLnTx/>
              <a:uFillTx/>
              <a:latin typeface="Cambria" panose="02040503050406030204" pitchFamily="18" charset="0"/>
              <a:ea typeface="Cambria" panose="02040503050406030204" pitchFamily="18" charset="0"/>
            </a:endParaRPr>
          </a:p>
        </p:txBody>
      </p:sp>
      <p:pic>
        <p:nvPicPr>
          <p:cNvPr id="10" name="Picture 9">
            <a:hlinkClick r:id="rId13" action="ppaction://hlinksldjump"/>
            <a:extLst>
              <a:ext uri="{FF2B5EF4-FFF2-40B4-BE49-F238E27FC236}">
                <a16:creationId xmlns:a16="http://schemas.microsoft.com/office/drawing/2014/main" id="{4F9217CF-B685-D7D8-2F08-FE290067997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453227" y="5026115"/>
            <a:ext cx="1485280" cy="1266864"/>
          </a:xfrm>
          <a:prstGeom prst="rect">
            <a:avLst/>
          </a:prstGeom>
        </p:spPr>
      </p:pic>
      <p:pic>
        <p:nvPicPr>
          <p:cNvPr id="11" name="Picture 10">
            <a:extLst>
              <a:ext uri="{FF2B5EF4-FFF2-40B4-BE49-F238E27FC236}">
                <a16:creationId xmlns:a16="http://schemas.microsoft.com/office/drawing/2014/main" id="{1251E813-6036-4681-09F7-1D43AC275994}"/>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881486" y="2725990"/>
            <a:ext cx="1228944" cy="1220752"/>
          </a:xfrm>
          <a:prstGeom prst="rect">
            <a:avLst/>
          </a:prstGeom>
        </p:spPr>
      </p:pic>
      <p:pic>
        <p:nvPicPr>
          <p:cNvPr id="12" name="Picture 11">
            <a:extLst>
              <a:ext uri="{FF2B5EF4-FFF2-40B4-BE49-F238E27FC236}">
                <a16:creationId xmlns:a16="http://schemas.microsoft.com/office/drawing/2014/main" id="{B7576367-03E5-F8EB-A72B-5B43E68C061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992518" y="5217847"/>
            <a:ext cx="1335185" cy="1326285"/>
          </a:xfrm>
          <a:prstGeom prst="rect">
            <a:avLst/>
          </a:prstGeom>
        </p:spPr>
      </p:pic>
      <p:pic>
        <p:nvPicPr>
          <p:cNvPr id="13" name="Am-thanh-chien-thang-www_tiengdong_com">
            <a:hlinkClick r:id="" action="ppaction://media"/>
            <a:extLst>
              <a:ext uri="{FF2B5EF4-FFF2-40B4-BE49-F238E27FC236}">
                <a16:creationId xmlns:a16="http://schemas.microsoft.com/office/drawing/2014/main" id="{EDD0C23B-3BA5-DCFD-0FA8-6B9C80F3BC0D}"/>
              </a:ext>
            </a:extLst>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12546793" y="-365817"/>
            <a:ext cx="1082920" cy="1082920"/>
          </a:xfrm>
          <a:prstGeom prst="rect">
            <a:avLst/>
          </a:prstGeom>
        </p:spPr>
      </p:pic>
      <p:pic>
        <p:nvPicPr>
          <p:cNvPr id="14" name="Am-thanh-khi-chon-nham-www_tiengdong_com">
            <a:hlinkClick r:id="" action="ppaction://media"/>
            <a:extLst>
              <a:ext uri="{FF2B5EF4-FFF2-40B4-BE49-F238E27FC236}">
                <a16:creationId xmlns:a16="http://schemas.microsoft.com/office/drawing/2014/main" id="{BAFCF9D6-915A-9721-B9FC-87C2F425D961}"/>
              </a:ext>
            </a:extLst>
          </p:cNvPr>
          <p:cNvPicPr>
            <a:picLocks noChangeAspect="1"/>
          </p:cNvPicPr>
          <p:nvPr>
            <a:audioFile r:link="rId4"/>
            <p:extLst>
              <p:ext uri="{DAA4B4D4-6D71-4841-9C94-3DE7FCFB9230}">
                <p14:media xmlns:p14="http://schemas.microsoft.com/office/powerpoint/2010/main" r:embed="rId3"/>
              </p:ext>
            </p:extLst>
          </p:nvPr>
        </p:nvPicPr>
        <p:blipFill>
          <a:blip r:embed="rId16"/>
          <a:stretch>
            <a:fillRect/>
          </a:stretch>
        </p:blipFill>
        <p:spPr>
          <a:xfrm>
            <a:off x="12555431" y="1453201"/>
            <a:ext cx="1082920" cy="1082920"/>
          </a:xfrm>
          <a:prstGeom prst="rect">
            <a:avLst/>
          </a:prstGeom>
        </p:spPr>
      </p:pic>
      <p:pic>
        <p:nvPicPr>
          <p:cNvPr id="15" name="Am-thanh-khi-chon-nham-www_tiengdong_com">
            <a:hlinkClick r:id="" action="ppaction://media"/>
            <a:extLst>
              <a:ext uri="{FF2B5EF4-FFF2-40B4-BE49-F238E27FC236}">
                <a16:creationId xmlns:a16="http://schemas.microsoft.com/office/drawing/2014/main" id="{E68F54B5-B5DE-D251-928B-F8D86A7879F1}"/>
              </a:ext>
            </a:extLst>
          </p:cNvPr>
          <p:cNvPicPr>
            <a:picLocks noChangeAspect="1"/>
          </p:cNvPicPr>
          <p:nvPr>
            <a:audioFile r:link="rId4"/>
            <p:extLst>
              <p:ext uri="{DAA4B4D4-6D71-4841-9C94-3DE7FCFB9230}">
                <p14:media xmlns:p14="http://schemas.microsoft.com/office/powerpoint/2010/main" r:embed="rId3"/>
              </p:ext>
            </p:extLst>
          </p:nvPr>
        </p:nvPicPr>
        <p:blipFill>
          <a:blip r:embed="rId16"/>
          <a:stretch>
            <a:fillRect/>
          </a:stretch>
        </p:blipFill>
        <p:spPr>
          <a:xfrm>
            <a:off x="12555431" y="2345915"/>
            <a:ext cx="1082920" cy="1082920"/>
          </a:xfrm>
          <a:prstGeom prst="rect">
            <a:avLst/>
          </a:prstGeom>
        </p:spPr>
      </p:pic>
      <p:pic>
        <p:nvPicPr>
          <p:cNvPr id="16" name="Am-thanh-khi-chon-nham-www_tiengdong_com">
            <a:hlinkClick r:id="" action="ppaction://media"/>
            <a:extLst>
              <a:ext uri="{FF2B5EF4-FFF2-40B4-BE49-F238E27FC236}">
                <a16:creationId xmlns:a16="http://schemas.microsoft.com/office/drawing/2014/main" id="{21E471B8-2C41-106E-15DF-60AF77842937}"/>
              </a:ext>
            </a:extLst>
          </p:cNvPr>
          <p:cNvPicPr>
            <a:picLocks noChangeAspect="1"/>
          </p:cNvPicPr>
          <p:nvPr>
            <a:audioFile r:link="rId4"/>
            <p:extLst>
              <p:ext uri="{DAA4B4D4-6D71-4841-9C94-3DE7FCFB9230}">
                <p14:media xmlns:p14="http://schemas.microsoft.com/office/powerpoint/2010/main" r:embed="rId3"/>
              </p:ext>
            </p:extLst>
          </p:nvPr>
        </p:nvPicPr>
        <p:blipFill>
          <a:blip r:embed="rId16"/>
          <a:stretch>
            <a:fillRect/>
          </a:stretch>
        </p:blipFill>
        <p:spPr>
          <a:xfrm>
            <a:off x="12546793" y="3189896"/>
            <a:ext cx="1082920" cy="1082920"/>
          </a:xfrm>
          <a:prstGeom prst="rect">
            <a:avLst/>
          </a:prstGeom>
        </p:spPr>
      </p:pic>
      <p:pic>
        <p:nvPicPr>
          <p:cNvPr id="17" name="Picture 16">
            <a:extLst>
              <a:ext uri="{FF2B5EF4-FFF2-40B4-BE49-F238E27FC236}">
                <a16:creationId xmlns:a16="http://schemas.microsoft.com/office/drawing/2014/main" id="{E5CE70A6-8B97-D1A0-154B-61E5F707C4C7}"/>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606562" y="2785960"/>
            <a:ext cx="1181584" cy="1173708"/>
          </a:xfrm>
          <a:prstGeom prst="rect">
            <a:avLst/>
          </a:prstGeom>
        </p:spPr>
      </p:pic>
      <p:sp>
        <p:nvSpPr>
          <p:cNvPr id="6" name="Arrow: Left 5">
            <a:hlinkClick r:id="rId11" action="ppaction://hlinksldjump"/>
            <a:extLst>
              <a:ext uri="{FF2B5EF4-FFF2-40B4-BE49-F238E27FC236}">
                <a16:creationId xmlns:a16="http://schemas.microsoft.com/office/drawing/2014/main" id="{498DBC13-BCAB-0E9D-7105-C2963177EBAB}"/>
              </a:ext>
            </a:extLst>
          </p:cNvPr>
          <p:cNvSpPr/>
          <p:nvPr/>
        </p:nvSpPr>
        <p:spPr>
          <a:xfrm>
            <a:off x="10265228" y="6235700"/>
            <a:ext cx="1460500" cy="622300"/>
          </a:xfrm>
          <a:prstGeom prst="leftArrow">
            <a:avLst/>
          </a:prstGeom>
          <a:solidFill>
            <a:schemeClr val="bg1">
              <a:lumMod val="9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Quay </a:t>
            </a:r>
            <a:r>
              <a:rPr lang="en-US" dirty="0" err="1">
                <a:solidFill>
                  <a:srgbClr val="FF0000"/>
                </a:solidFill>
              </a:rPr>
              <a:t>lại</a:t>
            </a:r>
            <a:endParaRPr lang="en-US" dirty="0">
              <a:solidFill>
                <a:srgbClr val="FF0000"/>
              </a:solidFill>
            </a:endParaRPr>
          </a:p>
        </p:txBody>
      </p:sp>
    </p:spTree>
    <p:extLst>
      <p:ext uri="{BB962C8B-B14F-4D97-AF65-F5344CB8AC3E}">
        <p14:creationId xmlns:p14="http://schemas.microsoft.com/office/powerpoint/2010/main" val="346442970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1000"/>
                                        <p:tgtEl>
                                          <p:spTgt spid="32"/>
                                        </p:tgtEl>
                                      </p:cBhvr>
                                    </p:animEffect>
                                    <p:anim calcmode="lin" valueType="num">
                                      <p:cBhvr>
                                        <p:cTn id="18" dur="1000" fill="hold"/>
                                        <p:tgtEl>
                                          <p:spTgt spid="32"/>
                                        </p:tgtEl>
                                        <p:attrNameLst>
                                          <p:attrName>ppt_x</p:attrName>
                                        </p:attrNameLst>
                                      </p:cBhvr>
                                      <p:tavLst>
                                        <p:tav tm="0">
                                          <p:val>
                                            <p:strVal val="#ppt_x"/>
                                          </p:val>
                                        </p:tav>
                                        <p:tav tm="100000">
                                          <p:val>
                                            <p:strVal val="#ppt_x"/>
                                          </p:val>
                                        </p:tav>
                                      </p:tavLst>
                                    </p:anim>
                                    <p:anim calcmode="lin" valueType="num">
                                      <p:cBhvr>
                                        <p:cTn id="1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1000"/>
                                        <p:tgtEl>
                                          <p:spTgt spid="37"/>
                                        </p:tgtEl>
                                      </p:cBhvr>
                                    </p:animEffect>
                                    <p:anim calcmode="lin" valueType="num">
                                      <p:cBhvr>
                                        <p:cTn id="30" dur="1000" fill="hold"/>
                                        <p:tgtEl>
                                          <p:spTgt spid="37"/>
                                        </p:tgtEl>
                                        <p:attrNameLst>
                                          <p:attrName>ppt_x</p:attrName>
                                        </p:attrNameLst>
                                      </p:cBhvr>
                                      <p:tavLst>
                                        <p:tav tm="0">
                                          <p:val>
                                            <p:strVal val="#ppt_x"/>
                                          </p:val>
                                        </p:tav>
                                        <p:tav tm="100000">
                                          <p:val>
                                            <p:strVal val="#ppt_x"/>
                                          </p:val>
                                        </p:tav>
                                      </p:tavLst>
                                    </p:anim>
                                    <p:anim calcmode="lin" valueType="num">
                                      <p:cBhvr>
                                        <p:cTn id="31"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barn(inVertical)">
                                      <p:cBhvr>
                                        <p:cTn id="36" dur="500"/>
                                        <p:tgtEl>
                                          <p:spTgt spid="5"/>
                                        </p:tgtEl>
                                      </p:cBhvr>
                                    </p:animEffect>
                                  </p:childTnLst>
                                </p:cTn>
                              </p:par>
                              <p:par>
                                <p:cTn id="37" presetID="16" presetClass="entr" presetSubtype="21" fill="hold"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barn(inVertical)">
                                      <p:cBhvr>
                                        <p:cTn id="39" dur="500"/>
                                        <p:tgtEl>
                                          <p:spTgt spid="42"/>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barn(inVertical)">
                                      <p:cBhvr>
                                        <p:cTn id="44" dur="500"/>
                                        <p:tgtEl>
                                          <p:spTgt spid="9"/>
                                        </p:tgtEl>
                                      </p:cBhvr>
                                    </p:animEffect>
                                  </p:childTnLst>
                                </p:cTn>
                              </p:par>
                              <p:par>
                                <p:cTn id="45" presetID="16" presetClass="entr" presetSubtype="21" fill="hold" nodeType="with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barn(inVertical)">
                                      <p:cBhvr>
                                        <p:cTn id="4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8" fill="hold" display="0">
                  <p:stCondLst>
                    <p:cond delay="indefinite"/>
                  </p:stCondLst>
                  <p:endCondLst>
                    <p:cond evt="onStopAudio" delay="0">
                      <p:tgtEl>
                        <p:sldTgt/>
                      </p:tgtEl>
                    </p:cond>
                  </p:endCondLst>
                </p:cTn>
                <p:tgtEl>
                  <p:spTgt spid="13"/>
                </p:tgtEl>
              </p:cMediaNode>
            </p:audio>
            <p:audio>
              <p:cMediaNode vol="80000" mute="1">
                <p:cTn id="49" fill="hold" display="0">
                  <p:stCondLst>
                    <p:cond delay="indefinite"/>
                  </p:stCondLst>
                  <p:endCondLst>
                    <p:cond evt="onStopAudio" delay="0">
                      <p:tgtEl>
                        <p:sldTgt/>
                      </p:tgtEl>
                    </p:cond>
                  </p:endCondLst>
                </p:cTn>
                <p:tgtEl>
                  <p:spTgt spid="14"/>
                </p:tgtEl>
              </p:cMediaNode>
            </p:audio>
            <p:audio>
              <p:cMediaNode vol="80000">
                <p:cTn id="50" fill="hold" display="0">
                  <p:stCondLst>
                    <p:cond delay="indefinite"/>
                  </p:stCondLst>
                  <p:endCondLst>
                    <p:cond evt="onStopAudio" delay="0">
                      <p:tgtEl>
                        <p:sldTgt/>
                      </p:tgtEl>
                    </p:cond>
                  </p:endCondLst>
                </p:cTn>
                <p:tgtEl>
                  <p:spTgt spid="15"/>
                </p:tgtEl>
              </p:cMediaNode>
            </p:audio>
            <p:audio>
              <p:cMediaNode vol="80000">
                <p:cTn id="51" fill="hold" display="0">
                  <p:stCondLst>
                    <p:cond delay="indefinite"/>
                  </p:stCondLst>
                  <p:endCondLst>
                    <p:cond evt="onStopAudio" delay="0">
                      <p:tgtEl>
                        <p:sldTgt/>
                      </p:tgtEl>
                    </p:cond>
                  </p:endCondLst>
                </p:cTn>
                <p:tgtEl>
                  <p:spTgt spid="16"/>
                </p:tgtEl>
              </p:cMediaNode>
            </p:audio>
            <p:seq concurrent="1" nextAc="seek">
              <p:cTn id="52" restart="whenNotActive" fill="hold" evtFilter="cancelBubble" nodeType="interactiveSeq">
                <p:stCondLst>
                  <p:cond evt="onClick" delay="0">
                    <p:tgtEl>
                      <p:spTgt spid="32"/>
                    </p:tgtEl>
                  </p:cond>
                </p:stCondLst>
                <p:endSync evt="end" delay="0">
                  <p:rtn val="all"/>
                </p:endSync>
                <p:childTnLst>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barn(inVertical)">
                                      <p:cBhvr>
                                        <p:cTn id="57" dur="500"/>
                                        <p:tgtEl>
                                          <p:spTgt spid="11"/>
                                        </p:tgtEl>
                                      </p:cBhvr>
                                    </p:animEffect>
                                  </p:childTnLst>
                                </p:cTn>
                              </p:par>
                              <p:par>
                                <p:cTn id="58" presetID="1" presetClass="mediacall" presetSubtype="0" fill="hold" nodeType="withEffect">
                                  <p:stCondLst>
                                    <p:cond delay="0"/>
                                  </p:stCondLst>
                                  <p:childTnLst>
                                    <p:cmd type="call" cmd="playFrom(0.0)">
                                      <p:cBhvr>
                                        <p:cTn id="59" dur="417" fill="hold"/>
                                        <p:tgtEl>
                                          <p:spTgt spid="14"/>
                                        </p:tgtEl>
                                      </p:cBhvr>
                                    </p:cmd>
                                  </p:childTnLst>
                                </p:cTn>
                              </p:par>
                            </p:childTnLst>
                          </p:cTn>
                        </p:par>
                      </p:childTnLst>
                    </p:cTn>
                  </p:par>
                </p:childTnLst>
              </p:cTn>
              <p:nextCondLst>
                <p:cond evt="onClick" delay="0">
                  <p:tgtEl>
                    <p:spTgt spid="32"/>
                  </p:tgtEl>
                </p:cond>
              </p:nextCondLst>
            </p:seq>
            <p:seq concurrent="1" nextAc="seek">
              <p:cTn id="60" restart="whenNotActive" fill="hold" evtFilter="cancelBubble" nodeType="interactiveSeq">
                <p:stCondLst>
                  <p:cond evt="onClick" delay="0">
                    <p:tgtEl>
                      <p:spTgt spid="37"/>
                    </p:tgtEl>
                  </p:cond>
                </p:stCondLst>
                <p:endSync evt="end" delay="0">
                  <p:rtn val="all"/>
                </p:endSync>
                <p:childTnLst>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barn(inVertical)">
                                      <p:cBhvr>
                                        <p:cTn id="65" dur="500"/>
                                        <p:tgtEl>
                                          <p:spTgt spid="12"/>
                                        </p:tgtEl>
                                      </p:cBhvr>
                                    </p:animEffect>
                                  </p:childTnLst>
                                </p:cTn>
                              </p:par>
                              <p:par>
                                <p:cTn id="66" presetID="1" presetClass="mediacall" presetSubtype="0" fill="hold" nodeType="withEffect">
                                  <p:stCondLst>
                                    <p:cond delay="0"/>
                                  </p:stCondLst>
                                  <p:childTnLst>
                                    <p:cmd type="call" cmd="playFrom(0.0)">
                                      <p:cBhvr>
                                        <p:cTn id="67" dur="417" fill="hold"/>
                                        <p:tgtEl>
                                          <p:spTgt spid="16"/>
                                        </p:tgtEl>
                                      </p:cBhvr>
                                    </p:cmd>
                                  </p:childTnLst>
                                </p:cTn>
                              </p:par>
                            </p:childTnLst>
                          </p:cTn>
                        </p:par>
                      </p:childTnLst>
                    </p:cTn>
                  </p:par>
                </p:childTnLst>
              </p:cTn>
              <p:nextCondLst>
                <p:cond evt="onClick" delay="0">
                  <p:tgtEl>
                    <p:spTgt spid="37"/>
                  </p:tgtEl>
                </p:cond>
              </p:nextCondLst>
            </p:seq>
            <p:seq concurrent="1" nextAc="seek">
              <p:cTn id="68" restart="whenNotActive" fill="hold" evtFilter="cancelBubble" nodeType="interactiveSeq">
                <p:stCondLst>
                  <p:cond evt="onClick" delay="0">
                    <p:tgtEl>
                      <p:spTgt spid="42"/>
                    </p:tgtEl>
                  </p:cond>
                </p:stCondLst>
                <p:endSync evt="end" delay="0">
                  <p:rtn val="all"/>
                </p:endSync>
                <p:childTnLst>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barn(inVertical)">
                                      <p:cBhvr>
                                        <p:cTn id="73" dur="500"/>
                                        <p:tgtEl>
                                          <p:spTgt spid="17"/>
                                        </p:tgtEl>
                                      </p:cBhvr>
                                    </p:animEffect>
                                  </p:childTnLst>
                                </p:cTn>
                              </p:par>
                              <p:par>
                                <p:cTn id="74" presetID="1" presetClass="mediacall" presetSubtype="0" fill="hold" nodeType="withEffect">
                                  <p:stCondLst>
                                    <p:cond delay="0"/>
                                  </p:stCondLst>
                                  <p:childTnLst>
                                    <p:cmd type="call" cmd="playFrom(0.0)">
                                      <p:cBhvr>
                                        <p:cTn id="75" dur="417" fill="hold"/>
                                        <p:tgtEl>
                                          <p:spTgt spid="15"/>
                                        </p:tgtEl>
                                      </p:cBhvr>
                                    </p:cmd>
                                  </p:childTnLst>
                                </p:cTn>
                              </p:par>
                            </p:childTnLst>
                          </p:cTn>
                        </p:par>
                      </p:childTnLst>
                    </p:cTn>
                  </p:par>
                </p:childTnLst>
              </p:cTn>
              <p:nextCondLst>
                <p:cond evt="onClick" delay="0">
                  <p:tgtEl>
                    <p:spTgt spid="42"/>
                  </p:tgtEl>
                </p:cond>
              </p:nextCondLst>
            </p:seq>
            <p:seq concurrent="1" nextAc="seek">
              <p:cTn id="76" restart="whenNotActive" fill="hold" evtFilter="cancelBubble" nodeType="interactiveSeq">
                <p:stCondLst>
                  <p:cond evt="onClick" delay="0">
                    <p:tgtEl>
                      <p:spTgt spid="47"/>
                    </p:tgtEl>
                  </p:cond>
                </p:stCondLst>
                <p:endSync evt="end" delay="0">
                  <p:rtn val="all"/>
                </p:endSync>
                <p:childTnLst>
                  <p:par>
                    <p:cTn id="77" fill="hold">
                      <p:stCondLst>
                        <p:cond delay="indefinite"/>
                      </p:stCondLst>
                      <p:childTnLst>
                        <p:par>
                          <p:cTn id="78" fill="hold">
                            <p:stCondLst>
                              <p:cond delay="0"/>
                            </p:stCondLst>
                            <p:childTnLst>
                              <p:par>
                                <p:cTn id="79" presetID="16" presetClass="entr" presetSubtype="21" fill="hold" nodeType="clickEffect">
                                  <p:stCondLst>
                                    <p:cond delay="0"/>
                                  </p:stCondLst>
                                  <p:childTnLst>
                                    <p:set>
                                      <p:cBhvr>
                                        <p:cTn id="80" dur="1" fill="hold">
                                          <p:stCondLst>
                                            <p:cond delay="0"/>
                                          </p:stCondLst>
                                        </p:cTn>
                                        <p:tgtEl>
                                          <p:spTgt spid="10"/>
                                        </p:tgtEl>
                                        <p:attrNameLst>
                                          <p:attrName>style.visibility</p:attrName>
                                        </p:attrNameLst>
                                      </p:cBhvr>
                                      <p:to>
                                        <p:strVal val="visible"/>
                                      </p:to>
                                    </p:set>
                                    <p:animEffect transition="in" filter="barn(inVertical)">
                                      <p:cBhvr>
                                        <p:cTn id="81" dur="500"/>
                                        <p:tgtEl>
                                          <p:spTgt spid="10"/>
                                        </p:tgtEl>
                                      </p:cBhvr>
                                    </p:animEffect>
                                  </p:childTnLst>
                                </p:cTn>
                              </p:par>
                              <p:par>
                                <p:cTn id="82" presetID="1" presetClass="mediacall" presetSubtype="0" fill="hold" nodeType="withEffect">
                                  <p:stCondLst>
                                    <p:cond delay="0"/>
                                  </p:stCondLst>
                                  <p:childTnLst>
                                    <p:cmd type="call" cmd="playFrom(0.0)">
                                      <p:cBhvr>
                                        <p:cTn id="83" dur="5276" fill="hold"/>
                                        <p:tgtEl>
                                          <p:spTgt spid="13"/>
                                        </p:tgtEl>
                                      </p:cBhvr>
                                    </p:cmd>
                                  </p:childTnLst>
                                </p:cTn>
                              </p:par>
                            </p:childTnLst>
                          </p:cTn>
                        </p:par>
                      </p:childTnLst>
                    </p:cTn>
                  </p:par>
                </p:childTnLst>
              </p:cTn>
              <p:nextCondLst>
                <p:cond evt="onClick" delay="0">
                  <p:tgtEl>
                    <p:spTgt spid="47"/>
                  </p:tgtEl>
                </p:cond>
              </p:nextCondLst>
            </p:seq>
          </p:childTnLst>
        </p:cTn>
      </p:par>
    </p:tnLst>
    <p:bldLst>
      <p:bldP spid="3" grpId="0"/>
      <p:bldP spid="4" grpId="0"/>
      <p:bldP spid="5"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07405"/>
            <a:ext cx="5840474" cy="1855809"/>
          </a:xfrm>
          <a:prstGeom prst="rect">
            <a:avLst/>
          </a:prstGeom>
        </p:spPr>
      </p:pic>
      <p:sp>
        <p:nvSpPr>
          <p:cNvPr id="5" name="Rounded Rectangle 4"/>
          <p:cNvSpPr/>
          <p:nvPr/>
        </p:nvSpPr>
        <p:spPr>
          <a:xfrm>
            <a:off x="486625" y="103073"/>
            <a:ext cx="11149566" cy="4002727"/>
          </a:xfrm>
          <a:prstGeom prst="roundRect">
            <a:avLst/>
          </a:prstGeom>
          <a:solidFill>
            <a:schemeClr val="bg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100000" l="0" r="100000"/>
                    </a14:imgEffect>
                  </a14:imgLayer>
                </a14:imgProps>
              </a:ext>
              <a:ext uri="{28A0092B-C50C-407E-A947-70E740481C1C}">
                <a14:useLocalDpi xmlns:a14="http://schemas.microsoft.com/office/drawing/2010/main" val="0"/>
              </a:ext>
            </a:extLst>
          </a:blip>
          <a:stretch>
            <a:fillRect/>
          </a:stretch>
        </p:blipFill>
        <p:spPr>
          <a:xfrm>
            <a:off x="7669487" y="2160177"/>
            <a:ext cx="4700892" cy="4700892"/>
          </a:xfrm>
          <a:prstGeom prst="rect">
            <a:avLst/>
          </a:prstGeom>
        </p:spPr>
      </p:pic>
      <p:pic>
        <p:nvPicPr>
          <p:cNvPr id="8" name="Picture 2" descr="Cow Vector PNG HD Image 10 - PNG #4673 - Free PNG Images | Starpn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1322238" y="6061153"/>
            <a:ext cx="953058" cy="716475"/>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 name="Picture 2" descr="Cow Vector PNG HD Image 10 - PNG #4673 - Free PNG Images | Starpng"/>
          <p:cNvPicPr>
            <a:picLocks noChangeAspect="1" noChangeArrowheads="1"/>
          </p:cNvPicPr>
          <p:nvPr/>
        </p:nvPicPr>
        <p:blipFill>
          <a:blip r:embed="rId7" cstate="print">
            <a:extLst>
              <a:ext uri="{BEBA8EAE-BF5A-486C-A8C5-ECC9F3942E4B}">
                <a14:imgProps xmlns:a14="http://schemas.microsoft.com/office/drawing/2010/main">
                  <a14:imgLayer r:embed="rId6">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308982" y="5893455"/>
            <a:ext cx="750959" cy="564544"/>
          </a:xfrm>
          <a:prstGeom prst="rect">
            <a:avLst/>
          </a:prstGeom>
          <a:noFill/>
          <a:effectLst>
            <a:outerShdw blurRad="76200" dir="13500000" sy="23000" kx="1200000" algn="br" rotWithShape="0">
              <a:prstClr val="black">
                <a:alpha val="20000"/>
              </a:prst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10" name="Picture 2" descr="Cow Vector PNG HD Image 10 - PNG #4673 - Free PNG Images | Starpng"/>
          <p:cNvPicPr>
            <a:picLocks noChangeAspect="1" noChangeArrowheads="1"/>
          </p:cNvPicPr>
          <p:nvPr/>
        </p:nvPicPr>
        <p:blipFill>
          <a:blip r:embed="rId8" cstate="print">
            <a:extLst>
              <a:ext uri="{BEBA8EAE-BF5A-486C-A8C5-ECC9F3942E4B}">
                <a14:imgProps xmlns:a14="http://schemas.microsoft.com/office/drawing/2010/main">
                  <a14:imgLayer r:embed="rId6">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flipH="1">
            <a:off x="1910237" y="5667308"/>
            <a:ext cx="804779"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图片 7"/>
          <p:cNvPicPr>
            <a:picLocks noChangeAspect="1"/>
          </p:cNvPicPr>
          <p:nvPr/>
        </p:nvPicPr>
        <p:blipFill rotWithShape="1">
          <a:blip r:embed="rId9">
            <a:extLst>
              <a:ext uri="{28A0092B-C50C-407E-A947-70E740481C1C}">
                <a14:useLocalDpi xmlns:a14="http://schemas.microsoft.com/office/drawing/2010/main" val="0"/>
              </a:ext>
            </a:extLst>
          </a:blip>
          <a:srcRect l="56459" t="30371" r="24892" b="52777"/>
          <a:stretch/>
        </p:blipFill>
        <p:spPr>
          <a:xfrm>
            <a:off x="9804099" y="19010"/>
            <a:ext cx="1705293" cy="866775"/>
          </a:xfrm>
          <a:prstGeom prst="rect">
            <a:avLst/>
          </a:prstGeom>
        </p:spPr>
      </p:pic>
      <p:pic>
        <p:nvPicPr>
          <p:cNvPr id="12" name="Picture 11"/>
          <p:cNvPicPr>
            <a:picLocks noChangeAspect="1"/>
          </p:cNvPicPr>
          <p:nvPr/>
        </p:nvPicPr>
        <p:blipFill>
          <a:blip r:embed="rId10" cstate="print">
            <a:extLst>
              <a:ext uri="{BEBA8EAE-BF5A-486C-A8C5-ECC9F3942E4B}">
                <a14:imgProps xmlns:a14="http://schemas.microsoft.com/office/drawing/2010/main">
                  <a14:imgLayer r:embed="rId11">
                    <a14:imgEffect>
                      <a14:saturation sat="200000"/>
                    </a14:imgEffect>
                  </a14:imgLayer>
                </a14:imgProps>
              </a:ext>
              <a:ext uri="{28A0092B-C50C-407E-A947-70E740481C1C}">
                <a14:useLocalDpi xmlns:a14="http://schemas.microsoft.com/office/drawing/2010/main" val="0"/>
              </a:ext>
            </a:extLst>
          </a:blip>
          <a:stretch>
            <a:fillRect/>
          </a:stretch>
        </p:blipFill>
        <p:spPr>
          <a:xfrm>
            <a:off x="10696588" y="-103657"/>
            <a:ext cx="1519199" cy="1389213"/>
          </a:xfrm>
          <a:prstGeom prst="rect">
            <a:avLst/>
          </a:prstGeom>
        </p:spPr>
      </p:pic>
      <p:pic>
        <p:nvPicPr>
          <p:cNvPr id="13" name="图片 7"/>
          <p:cNvPicPr>
            <a:picLocks noChangeAspect="1"/>
          </p:cNvPicPr>
          <p:nvPr/>
        </p:nvPicPr>
        <p:blipFill rotWithShape="1">
          <a:blip r:embed="rId9">
            <a:extLst>
              <a:ext uri="{28A0092B-C50C-407E-A947-70E740481C1C}">
                <a14:useLocalDpi xmlns:a14="http://schemas.microsoft.com/office/drawing/2010/main" val="0"/>
              </a:ext>
            </a:extLst>
          </a:blip>
          <a:srcRect l="56459" t="30371" r="24892" b="52777"/>
          <a:stretch/>
        </p:blipFill>
        <p:spPr>
          <a:xfrm>
            <a:off x="10874544" y="556491"/>
            <a:ext cx="1705293" cy="866775"/>
          </a:xfrm>
          <a:prstGeom prst="rect">
            <a:avLst/>
          </a:prstGeom>
        </p:spPr>
      </p:pic>
      <p:pic>
        <p:nvPicPr>
          <p:cNvPr id="14" name="Picture 4" descr="Doggy PNG Images With Transparent Background | Free Download On Lovepik"/>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0" b="100000" l="0" r="100000">
                        <a14:foregroundMark x1="24760" y1="31000" x2="38221" y2="36000"/>
                        <a14:foregroundMark x1="70673" y1="38000" x2="71875" y2="50667"/>
                        <a14:foregroundMark x1="34375" y1="89333" x2="42548" y2="88667"/>
                        <a14:foregroundMark x1="50962" y1="88667" x2="57933" y2="88667"/>
                        <a14:foregroundMark x1="26442" y1="84000" x2="32452" y2="87333"/>
                        <a14:foregroundMark x1="34615" y1="50333" x2="34615" y2="63333"/>
                      </a14:backgroundRemoval>
                    </a14:imgEffect>
                  </a14:imgLayer>
                </a14:imgProps>
              </a:ext>
              <a:ext uri="{28A0092B-C50C-407E-A947-70E740481C1C}">
                <a14:useLocalDpi xmlns:a14="http://schemas.microsoft.com/office/drawing/2010/main" val="0"/>
              </a:ext>
            </a:extLst>
          </a:blip>
          <a:srcRect/>
          <a:stretch>
            <a:fillRect/>
          </a:stretch>
        </p:blipFill>
        <p:spPr bwMode="auto">
          <a:xfrm>
            <a:off x="2920237" y="5029818"/>
            <a:ext cx="1132139" cy="81644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14" cstate="print">
            <a:extLst>
              <a:ext uri="{BEBA8EAE-BF5A-486C-A8C5-ECC9F3942E4B}">
                <a14:imgProps xmlns:a14="http://schemas.microsoft.com/office/drawing/2010/main">
                  <a14:imgLayer r:embed="rId15">
                    <a14:imgEffect>
                      <a14:backgroundRemoval t="0" b="99212" l="9819" r="89968">
                        <a14:foregroundMark x1="33084" y1="37939" x2="43116" y2="48667"/>
                        <a14:foregroundMark x1="52188" y1="39576" x2="64248" y2="44424"/>
                        <a14:foregroundMark x1="63714" y1="38121" x2="51868" y2="50121"/>
                      </a14:backgroundRemoval>
                    </a14:imgEffect>
                  </a14:imgLayer>
                </a14:imgProps>
              </a:ext>
              <a:ext uri="{28A0092B-C50C-407E-A947-70E740481C1C}">
                <a14:useLocalDpi xmlns:a14="http://schemas.microsoft.com/office/drawing/2010/main" val="0"/>
              </a:ext>
            </a:extLst>
          </a:blip>
          <a:stretch>
            <a:fillRect/>
          </a:stretch>
        </p:blipFill>
        <p:spPr>
          <a:xfrm>
            <a:off x="10019933" y="1122492"/>
            <a:ext cx="1027737" cy="1810284"/>
          </a:xfrm>
          <a:prstGeom prst="rect">
            <a:avLst/>
          </a:prstGeom>
        </p:spPr>
      </p:pic>
      <p:pic>
        <p:nvPicPr>
          <p:cNvPr id="16" name="Picture 15"/>
          <p:cNvPicPr>
            <a:picLocks noChangeAspect="1"/>
          </p:cNvPicPr>
          <p:nvPr/>
        </p:nvPicPr>
        <p:blipFill>
          <a:blip r:embed="rId16" cstate="print">
            <a:extLst>
              <a:ext uri="{BEBA8EAE-BF5A-486C-A8C5-ECC9F3942E4B}">
                <a14:imgProps xmlns:a14="http://schemas.microsoft.com/office/drawing/2010/main">
                  <a14:imgLayer r:embed="rId17">
                    <a14:imgEffect>
                      <a14:backgroundRemoval t="0" b="100000" l="0" r="100000">
                        <a14:foregroundMark x1="36631" y1="37197" x2="64545" y2="44842"/>
                        <a14:foregroundMark x1="37023" y1="40716" x2="60529" y2="40473"/>
                        <a14:foregroundMark x1="53183" y1="36347" x2="70911" y2="45146"/>
                        <a14:foregroundMark x1="40157" y1="40898" x2="52204" y2="44114"/>
                        <a14:foregroundMark x1="47013" y1="44417" x2="60235" y2="49211"/>
                        <a14:foregroundMark x1="60235" y1="37985" x2="71890" y2="43993"/>
                        <a14:foregroundMark x1="60725" y1="37500" x2="72086" y2="44114"/>
                        <a14:foregroundMark x1="49363" y1="46723" x2="61704" y2="52184"/>
                        <a14:foregroundMark x1="65034" y1="78277" x2="73555" y2="83556"/>
                        <a14:foregroundMark x1="43193" y1="64320" x2="35162" y2="79126"/>
                      </a14:backgroundRemoval>
                    </a14:imgEffect>
                  </a14:imgLayer>
                </a14:imgProps>
              </a:ext>
              <a:ext uri="{28A0092B-C50C-407E-A947-70E740481C1C}">
                <a14:useLocalDpi xmlns:a14="http://schemas.microsoft.com/office/drawing/2010/main" val="0"/>
              </a:ext>
            </a:extLst>
          </a:blip>
          <a:stretch>
            <a:fillRect/>
          </a:stretch>
        </p:blipFill>
        <p:spPr>
          <a:xfrm>
            <a:off x="808446" y="2752757"/>
            <a:ext cx="819207" cy="1322871"/>
          </a:xfrm>
          <a:prstGeom prst="rect">
            <a:avLst/>
          </a:prstGeom>
        </p:spPr>
      </p:pic>
      <p:pic>
        <p:nvPicPr>
          <p:cNvPr id="19" name="Picture 18">
            <a:extLst>
              <a:ext uri="{FF2B5EF4-FFF2-40B4-BE49-F238E27FC236}">
                <a16:creationId xmlns:a16="http://schemas.microsoft.com/office/drawing/2014/main" id="{416AA52A-2568-3B14-1382-2943F1A7FFD1}"/>
              </a:ext>
            </a:extLst>
          </p:cNvPr>
          <p:cNvPicPr>
            <a:picLocks noChangeAspect="1"/>
          </p:cNvPicPr>
          <p:nvPr/>
        </p:nvPicPr>
        <p:blipFill>
          <a:blip r:embed="rId18"/>
          <a:stretch>
            <a:fillRect/>
          </a:stretch>
        </p:blipFill>
        <p:spPr>
          <a:xfrm>
            <a:off x="0" y="-103657"/>
            <a:ext cx="1523956" cy="1678399"/>
          </a:xfrm>
          <a:prstGeom prst="rect">
            <a:avLst/>
          </a:prstGeom>
        </p:spPr>
      </p:pic>
      <p:pic>
        <p:nvPicPr>
          <p:cNvPr id="18" name="Picture 17">
            <a:extLst>
              <a:ext uri="{FF2B5EF4-FFF2-40B4-BE49-F238E27FC236}">
                <a16:creationId xmlns:a16="http://schemas.microsoft.com/office/drawing/2014/main" id="{2149F248-7D05-ED9B-679C-57875F3C437A}"/>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t="37667"/>
          <a:stretch/>
        </p:blipFill>
        <p:spPr>
          <a:xfrm rot="494614">
            <a:off x="8112454" y="5687344"/>
            <a:ext cx="485915" cy="515066"/>
          </a:xfrm>
          <a:prstGeom prst="rect">
            <a:avLst/>
          </a:prstGeom>
        </p:spPr>
      </p:pic>
      <p:pic>
        <p:nvPicPr>
          <p:cNvPr id="20" name="Picture 19">
            <a:extLst>
              <a:ext uri="{FF2B5EF4-FFF2-40B4-BE49-F238E27FC236}">
                <a16:creationId xmlns:a16="http://schemas.microsoft.com/office/drawing/2014/main" id="{5E9C02F7-3087-D6D5-0F25-FD50D6F67EA7}"/>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t="37667"/>
          <a:stretch/>
        </p:blipFill>
        <p:spPr>
          <a:xfrm rot="21155087">
            <a:off x="11266434" y="5660661"/>
            <a:ext cx="485915" cy="515066"/>
          </a:xfrm>
          <a:prstGeom prst="rect">
            <a:avLst/>
          </a:prstGeom>
        </p:spPr>
      </p:pic>
      <p:pic>
        <p:nvPicPr>
          <p:cNvPr id="3" name="Picture 2">
            <a:extLst>
              <a:ext uri="{FF2B5EF4-FFF2-40B4-BE49-F238E27FC236}">
                <a16:creationId xmlns:a16="http://schemas.microsoft.com/office/drawing/2014/main" id="{BA1E16B9-52C5-ECC4-230C-9F129EB984AB}"/>
              </a:ext>
            </a:extLst>
          </p:cNvPr>
          <p:cNvPicPr>
            <a:picLocks noChangeAspect="1"/>
          </p:cNvPicPr>
          <p:nvPr/>
        </p:nvPicPr>
        <p:blipFill>
          <a:blip r:embed="rId20"/>
          <a:stretch>
            <a:fillRect/>
          </a:stretch>
        </p:blipFill>
        <p:spPr>
          <a:xfrm>
            <a:off x="9658219" y="287267"/>
            <a:ext cx="2517866" cy="1670449"/>
          </a:xfrm>
          <a:prstGeom prst="rect">
            <a:avLst/>
          </a:prstGeom>
        </p:spPr>
      </p:pic>
      <p:pic>
        <p:nvPicPr>
          <p:cNvPr id="7" name="Picture 6">
            <a:extLst>
              <a:ext uri="{FF2B5EF4-FFF2-40B4-BE49-F238E27FC236}">
                <a16:creationId xmlns:a16="http://schemas.microsoft.com/office/drawing/2014/main" id="{86DFA826-E460-16FC-E355-F5D1B5CC6794}"/>
              </a:ext>
            </a:extLst>
          </p:cNvPr>
          <p:cNvPicPr>
            <a:picLocks noChangeAspect="1"/>
          </p:cNvPicPr>
          <p:nvPr/>
        </p:nvPicPr>
        <p:blipFill>
          <a:blip r:embed="rId21"/>
          <a:stretch>
            <a:fillRect/>
          </a:stretch>
        </p:blipFill>
        <p:spPr>
          <a:xfrm>
            <a:off x="3952851" y="267606"/>
            <a:ext cx="4413887" cy="1176630"/>
          </a:xfrm>
          <a:prstGeom prst="rect">
            <a:avLst/>
          </a:prstGeom>
        </p:spPr>
      </p:pic>
      <p:pic>
        <p:nvPicPr>
          <p:cNvPr id="17" name="Picture 16">
            <a:extLst>
              <a:ext uri="{FF2B5EF4-FFF2-40B4-BE49-F238E27FC236}">
                <a16:creationId xmlns:a16="http://schemas.microsoft.com/office/drawing/2014/main" id="{5614ADDA-3DD0-1032-A2A3-5DE336DCAFFB}"/>
              </a:ext>
            </a:extLst>
          </p:cNvPr>
          <p:cNvPicPr>
            <a:picLocks noChangeAspect="1"/>
          </p:cNvPicPr>
          <p:nvPr/>
        </p:nvPicPr>
        <p:blipFill>
          <a:blip r:embed="rId22"/>
          <a:stretch>
            <a:fillRect/>
          </a:stretch>
        </p:blipFill>
        <p:spPr>
          <a:xfrm>
            <a:off x="-215575" y="1334348"/>
            <a:ext cx="12192000" cy="2130308"/>
          </a:xfrm>
          <a:prstGeom prst="rect">
            <a:avLst/>
          </a:prstGeom>
        </p:spPr>
      </p:pic>
    </p:spTree>
    <p:extLst>
      <p:ext uri="{BB962C8B-B14F-4D97-AF65-F5344CB8AC3E}">
        <p14:creationId xmlns:p14="http://schemas.microsoft.com/office/powerpoint/2010/main" val="295100827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par>
                          <p:cTn id="15" fill="hold">
                            <p:stCondLst>
                              <p:cond delay="500"/>
                            </p:stCondLst>
                            <p:childTnLst>
                              <p:par>
                                <p:cTn id="16" presetID="2" presetClass="entr" presetSubtype="8"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0-#ppt_w/2"/>
                                          </p:val>
                                        </p:tav>
                                        <p:tav tm="100000">
                                          <p:val>
                                            <p:strVal val="#ppt_x"/>
                                          </p:val>
                                        </p:tav>
                                      </p:tavLst>
                                    </p:anim>
                                    <p:anim calcmode="lin" valueType="num">
                                      <p:cBhvr additive="base">
                                        <p:cTn id="19" dur="500" fill="hold"/>
                                        <p:tgtEl>
                                          <p:spTgt spid="16"/>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1+#ppt_w/2"/>
                                          </p:val>
                                        </p:tav>
                                        <p:tav tm="100000">
                                          <p:val>
                                            <p:strVal val="#ppt_x"/>
                                          </p:val>
                                        </p:tav>
                                      </p:tavLst>
                                    </p:anim>
                                    <p:anim calcmode="lin" valueType="num">
                                      <p:cBhvr additive="base">
                                        <p:cTn id="23" dur="500" fill="hold"/>
                                        <p:tgtEl>
                                          <p:spTgt spid="15"/>
                                        </p:tgtEl>
                                        <p:attrNameLst>
                                          <p:attrName>ppt_y</p:attrName>
                                        </p:attrNameLst>
                                      </p:cBhvr>
                                      <p:tavLst>
                                        <p:tav tm="0">
                                          <p:val>
                                            <p:strVal val="#ppt_y"/>
                                          </p:val>
                                        </p:tav>
                                        <p:tav tm="100000">
                                          <p:val>
                                            <p:strVal val="#ppt_y"/>
                                          </p:val>
                                        </p:tav>
                                      </p:tavLst>
                                    </p:anim>
                                  </p:childTnLst>
                                </p:cTn>
                              </p:par>
                              <p:par>
                                <p:cTn id="24" presetID="2" presetClass="entr" presetSubtype="1"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ppt_x"/>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a:extLst>
              <a:ext uri="{FF2B5EF4-FFF2-40B4-BE49-F238E27FC236}">
                <a16:creationId xmlns:a16="http://schemas.microsoft.com/office/drawing/2014/main" id="{64DB667C-34F7-4721-9486-2F99C6086359}"/>
              </a:ext>
            </a:extLst>
          </p:cNvPr>
          <p:cNvSpPr txBox="1"/>
          <p:nvPr/>
        </p:nvSpPr>
        <p:spPr>
          <a:xfrm>
            <a:off x="557349" y="1942995"/>
            <a:ext cx="483761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250 mm + 100 mm</a:t>
            </a:r>
          </a:p>
        </p:txBody>
      </p:sp>
      <p:sp>
        <p:nvSpPr>
          <p:cNvPr id="28" name="TextBox 27">
            <a:extLst>
              <a:ext uri="{FF2B5EF4-FFF2-40B4-BE49-F238E27FC236}">
                <a16:creationId xmlns:a16="http://schemas.microsoft.com/office/drawing/2014/main" id="{4993531C-3648-4368-BD85-21F579CBB516}"/>
              </a:ext>
            </a:extLst>
          </p:cNvPr>
          <p:cNvSpPr txBox="1"/>
          <p:nvPr/>
        </p:nvSpPr>
        <p:spPr>
          <a:xfrm>
            <a:off x="1423595" y="620862"/>
            <a:ext cx="29198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Tính</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C7D8B715-2161-4B63-8515-E26BA7C7BF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349" y="586931"/>
            <a:ext cx="781594" cy="781594"/>
          </a:xfrm>
          <a:prstGeom prst="rect">
            <a:avLst/>
          </a:prstGeom>
        </p:spPr>
      </p:pic>
      <p:sp>
        <p:nvSpPr>
          <p:cNvPr id="24" name="TextBox 23">
            <a:extLst>
              <a:ext uri="{FF2B5EF4-FFF2-40B4-BE49-F238E27FC236}">
                <a16:creationId xmlns:a16="http://schemas.microsoft.com/office/drawing/2014/main" id="{59A8EF7D-6AA6-4D21-8E4D-3CE1B21307F3}"/>
              </a:ext>
            </a:extLst>
          </p:cNvPr>
          <p:cNvSpPr txBox="1"/>
          <p:nvPr/>
        </p:nvSpPr>
        <p:spPr>
          <a:xfrm>
            <a:off x="557349" y="2824676"/>
            <a:ext cx="483761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420 mm - 150 mm</a:t>
            </a:r>
          </a:p>
        </p:txBody>
      </p:sp>
      <p:sp>
        <p:nvSpPr>
          <p:cNvPr id="25" name="TextBox 24">
            <a:extLst>
              <a:ext uri="{FF2B5EF4-FFF2-40B4-BE49-F238E27FC236}">
                <a16:creationId xmlns:a16="http://schemas.microsoft.com/office/drawing/2014/main" id="{19482B5C-A72D-401F-AC1E-E2FEF2A4E7AC}"/>
              </a:ext>
            </a:extLst>
          </p:cNvPr>
          <p:cNvSpPr txBox="1"/>
          <p:nvPr/>
        </p:nvSpPr>
        <p:spPr>
          <a:xfrm>
            <a:off x="5408637" y="1925110"/>
            <a:ext cx="483761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25 mm + 3mm</a:t>
            </a:r>
          </a:p>
        </p:txBody>
      </p:sp>
      <p:sp>
        <p:nvSpPr>
          <p:cNvPr id="26" name="TextBox 25">
            <a:extLst>
              <a:ext uri="{FF2B5EF4-FFF2-40B4-BE49-F238E27FC236}">
                <a16:creationId xmlns:a16="http://schemas.microsoft.com/office/drawing/2014/main" id="{782FBC78-64D2-443D-A4C1-DFCDC6542DD7}"/>
              </a:ext>
            </a:extLst>
          </p:cNvPr>
          <p:cNvSpPr txBox="1"/>
          <p:nvPr/>
        </p:nvSpPr>
        <p:spPr>
          <a:xfrm>
            <a:off x="9480117" y="1925110"/>
            <a:ext cx="271188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11 mm x 3</a:t>
            </a:r>
          </a:p>
        </p:txBody>
      </p:sp>
      <p:sp>
        <p:nvSpPr>
          <p:cNvPr id="27" name="TextBox 26">
            <a:extLst>
              <a:ext uri="{FF2B5EF4-FFF2-40B4-BE49-F238E27FC236}">
                <a16:creationId xmlns:a16="http://schemas.microsoft.com/office/drawing/2014/main" id="{D7D04ED0-39C9-4918-8737-BF6BED363139}"/>
              </a:ext>
            </a:extLst>
          </p:cNvPr>
          <p:cNvSpPr txBox="1"/>
          <p:nvPr/>
        </p:nvSpPr>
        <p:spPr>
          <a:xfrm>
            <a:off x="5302069" y="2880407"/>
            <a:ext cx="483761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64 mm – 15 mm</a:t>
            </a:r>
          </a:p>
        </p:txBody>
      </p:sp>
      <p:sp>
        <p:nvSpPr>
          <p:cNvPr id="29" name="TextBox 28">
            <a:extLst>
              <a:ext uri="{FF2B5EF4-FFF2-40B4-BE49-F238E27FC236}">
                <a16:creationId xmlns:a16="http://schemas.microsoft.com/office/drawing/2014/main" id="{3F8971F1-A9F6-4423-B175-0F61398B0DC2}"/>
              </a:ext>
            </a:extLst>
          </p:cNvPr>
          <p:cNvSpPr txBox="1"/>
          <p:nvPr/>
        </p:nvSpPr>
        <p:spPr>
          <a:xfrm>
            <a:off x="9480117" y="2862522"/>
            <a:ext cx="281203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50 mm : 2</a:t>
            </a:r>
          </a:p>
        </p:txBody>
      </p:sp>
    </p:spTree>
    <p:extLst>
      <p:ext uri="{BB962C8B-B14F-4D97-AF65-F5344CB8AC3E}">
        <p14:creationId xmlns:p14="http://schemas.microsoft.com/office/powerpoint/2010/main" val="137559858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down)">
                                      <p:cBhvr>
                                        <p:cTn id="7" dur="500"/>
                                        <p:tgtEl>
                                          <p:spTgt spid="4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down)">
                                      <p:cBhvr>
                                        <p:cTn id="19" dur="500"/>
                                        <p:tgtEl>
                                          <p:spTgt spid="2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down)">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24" grpId="0"/>
      <p:bldP spid="25" grpId="0"/>
      <p:bldP spid="26" grpId="0"/>
      <p:bldP spid="27"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5765FD-36EF-4B37-BA61-3EC4E19D9236}"/>
              </a:ext>
            </a:extLst>
          </p:cNvPr>
          <p:cNvPicPr>
            <a:picLocks noChangeAspect="1"/>
          </p:cNvPicPr>
          <p:nvPr/>
        </p:nvPicPr>
        <p:blipFill rotWithShape="1">
          <a:blip r:embed="rId4"/>
          <a:srcRect l="3880" r="3880"/>
          <a:stretch/>
        </p:blipFill>
        <p:spPr>
          <a:xfrm>
            <a:off x="-12526" y="0"/>
            <a:ext cx="12192000" cy="6858000"/>
          </a:xfrm>
          <a:prstGeom prst="rect">
            <a:avLst/>
          </a:prstGeom>
        </p:spPr>
      </p:pic>
      <p:pic>
        <p:nvPicPr>
          <p:cNvPr id="5" name="Picture 4">
            <a:extLst>
              <a:ext uri="{FF2B5EF4-FFF2-40B4-BE49-F238E27FC236}">
                <a16:creationId xmlns:a16="http://schemas.microsoft.com/office/drawing/2014/main" id="{B2876001-AB5C-4FC6-AC43-FF4A414AB99B}"/>
              </a:ext>
            </a:extLst>
          </p:cNvPr>
          <p:cNvPicPr>
            <a:picLocks noChangeAspect="1"/>
          </p:cNvPicPr>
          <p:nvPr/>
        </p:nvPicPr>
        <p:blipFill rotWithShape="1">
          <a:blip r:embed="rId5">
            <a:clrChange>
              <a:clrFrom>
                <a:srgbClr val="FBB040"/>
              </a:clrFrom>
              <a:clrTo>
                <a:srgbClr val="FBB040">
                  <a:alpha val="0"/>
                </a:srgbClr>
              </a:clrTo>
            </a:clrChange>
          </a:blip>
          <a:srcRect r="3876"/>
          <a:stretch/>
        </p:blipFill>
        <p:spPr>
          <a:xfrm>
            <a:off x="5744378" y="3054594"/>
            <a:ext cx="4755943" cy="3466914"/>
          </a:xfrm>
          <a:prstGeom prst="rect">
            <a:avLst/>
          </a:prstGeom>
        </p:spPr>
      </p:pic>
      <p:pic>
        <p:nvPicPr>
          <p:cNvPr id="17" name="Picture 16">
            <a:extLst>
              <a:ext uri="{FF2B5EF4-FFF2-40B4-BE49-F238E27FC236}">
                <a16:creationId xmlns:a16="http://schemas.microsoft.com/office/drawing/2014/main" id="{4FD892A2-AD57-4656-8470-BF128A23963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28233" y="3003977"/>
            <a:ext cx="1259021" cy="1117117"/>
          </a:xfrm>
          <a:prstGeom prst="rect">
            <a:avLst/>
          </a:prstGeom>
        </p:spPr>
      </p:pic>
      <p:sp>
        <p:nvSpPr>
          <p:cNvPr id="11" name="Rectangle: Rounded Corners 10">
            <a:extLst>
              <a:ext uri="{FF2B5EF4-FFF2-40B4-BE49-F238E27FC236}">
                <a16:creationId xmlns:a16="http://schemas.microsoft.com/office/drawing/2014/main" id="{B9F11720-CA0B-4448-84CA-6140B74AEBA9}"/>
              </a:ext>
            </a:extLst>
          </p:cNvPr>
          <p:cNvSpPr/>
          <p:nvPr/>
        </p:nvSpPr>
        <p:spPr>
          <a:xfrm>
            <a:off x="8232993" y="6004432"/>
            <a:ext cx="3309651" cy="6326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3F88FB"/>
                </a:solidFill>
                <a:effectLst/>
                <a:uLnTx/>
                <a:uFillTx/>
              </a:rPr>
              <a:t>THU HOẠCH BÍ</a:t>
            </a:r>
          </a:p>
        </p:txBody>
      </p:sp>
      <p:sp>
        <p:nvSpPr>
          <p:cNvPr id="83" name="Rectangle: Rounded Corners 82">
            <a:extLst>
              <a:ext uri="{FF2B5EF4-FFF2-40B4-BE49-F238E27FC236}">
                <a16:creationId xmlns:a16="http://schemas.microsoft.com/office/drawing/2014/main" id="{1B38343D-6F14-43D0-8069-EF137B98CF8F}"/>
              </a:ext>
            </a:extLst>
          </p:cNvPr>
          <p:cNvSpPr/>
          <p:nvPr/>
        </p:nvSpPr>
        <p:spPr>
          <a:xfrm>
            <a:off x="17578" y="154025"/>
            <a:ext cx="4797246" cy="769441"/>
          </a:xfrm>
          <a:prstGeom prst="roundRect">
            <a:avLst/>
          </a:prstGeom>
          <a:solidFill>
            <a:srgbClr val="FFFFFF"/>
          </a:solidFill>
          <a:ln w="25400" cap="flat" cmpd="sng" algn="ctr">
            <a:solidFill>
              <a:srgbClr val="00B050"/>
            </a:solidFill>
            <a:prstDash val="solid"/>
          </a:ln>
          <a:effectLst/>
        </p:spPr>
        <p:txBody>
          <a:bodyPr rtlCol="0" anchor="ctr"/>
          <a:lstStyle/>
          <a:p>
            <a:pPr lvl="0">
              <a:defRPr/>
            </a:pPr>
            <a:r>
              <a:rPr lang="en-US" sz="2400" b="1" kern="0" dirty="0">
                <a:solidFill>
                  <a:prstClr val="black"/>
                </a:solidFill>
                <a:cs typeface="Arial" panose="020B0604020202020204" pitchFamily="34" charset="0"/>
              </a:rPr>
              <a:t>250 mm + 100 mm =</a:t>
            </a:r>
          </a:p>
        </p:txBody>
      </p:sp>
      <p:sp>
        <p:nvSpPr>
          <p:cNvPr id="84" name="Rectangle: Rounded Corners 83">
            <a:extLst>
              <a:ext uri="{FF2B5EF4-FFF2-40B4-BE49-F238E27FC236}">
                <a16:creationId xmlns:a16="http://schemas.microsoft.com/office/drawing/2014/main" id="{BE8BE3BF-6DE3-4424-AE7E-F0C58C974F03}"/>
              </a:ext>
            </a:extLst>
          </p:cNvPr>
          <p:cNvSpPr/>
          <p:nvPr/>
        </p:nvSpPr>
        <p:spPr>
          <a:xfrm>
            <a:off x="0" y="1452358"/>
            <a:ext cx="4676234" cy="769441"/>
          </a:xfrm>
          <a:prstGeom prst="roundRect">
            <a:avLst/>
          </a:prstGeom>
          <a:solidFill>
            <a:srgbClr val="FFFFFF"/>
          </a:solidFill>
          <a:ln w="25400" cap="flat" cmpd="sng" algn="ctr">
            <a:solidFill>
              <a:srgbClr val="00B050"/>
            </a:solidFill>
            <a:prstDash val="solid"/>
          </a:ln>
          <a:effectLst/>
        </p:spPr>
        <p:txBody>
          <a:bodyPr rtlCol="0" anchor="ctr"/>
          <a:lstStyle/>
          <a:p>
            <a:pPr lvl="0">
              <a:defRPr/>
            </a:pPr>
            <a:r>
              <a:rPr lang="en-US" sz="2400" b="1" kern="0" dirty="0">
                <a:solidFill>
                  <a:prstClr val="black"/>
                </a:solidFill>
                <a:cs typeface="Arial" panose="020B0604020202020204" pitchFamily="34" charset="0"/>
              </a:rPr>
              <a:t>420 mm - 150 mm =</a:t>
            </a:r>
          </a:p>
        </p:txBody>
      </p:sp>
      <p:sp>
        <p:nvSpPr>
          <p:cNvPr id="85" name="Rectangle: Rounded Corners 84">
            <a:extLst>
              <a:ext uri="{FF2B5EF4-FFF2-40B4-BE49-F238E27FC236}">
                <a16:creationId xmlns:a16="http://schemas.microsoft.com/office/drawing/2014/main" id="{89CA632A-3EFA-4C9F-989D-F9DD933663C3}"/>
              </a:ext>
            </a:extLst>
          </p:cNvPr>
          <p:cNvSpPr/>
          <p:nvPr/>
        </p:nvSpPr>
        <p:spPr>
          <a:xfrm>
            <a:off x="5090160" y="199131"/>
            <a:ext cx="4043680" cy="769441"/>
          </a:xfrm>
          <a:prstGeom prst="roundRect">
            <a:avLst/>
          </a:prstGeom>
          <a:solidFill>
            <a:srgbClr val="FFFFFF"/>
          </a:solidFill>
          <a:ln w="25400" cap="flat" cmpd="sng" algn="ctr">
            <a:solidFill>
              <a:srgbClr val="00B050"/>
            </a:solidFill>
            <a:prstDash val="solid"/>
          </a:ln>
          <a:effectLst/>
        </p:spPr>
        <p:txBody>
          <a:bodyPr rtlCol="0" anchor="ctr"/>
          <a:lstStyle/>
          <a:p>
            <a:pPr lvl="0">
              <a:defRPr/>
            </a:pPr>
            <a:r>
              <a:rPr lang="en-US" sz="2400" b="1" kern="0" dirty="0">
                <a:solidFill>
                  <a:prstClr val="black"/>
                </a:solidFill>
                <a:cs typeface="Arial" panose="020B0604020202020204" pitchFamily="34" charset="0"/>
              </a:rPr>
              <a:t>25 mm + 3 mm</a:t>
            </a:r>
          </a:p>
        </p:txBody>
      </p:sp>
      <p:sp>
        <p:nvSpPr>
          <p:cNvPr id="86" name="Rectangle: Rounded Corners 85">
            <a:extLst>
              <a:ext uri="{FF2B5EF4-FFF2-40B4-BE49-F238E27FC236}">
                <a16:creationId xmlns:a16="http://schemas.microsoft.com/office/drawing/2014/main" id="{EDA92AB4-A0C2-41F3-BDC1-C68BF0811C4B}"/>
              </a:ext>
            </a:extLst>
          </p:cNvPr>
          <p:cNvSpPr/>
          <p:nvPr/>
        </p:nvSpPr>
        <p:spPr>
          <a:xfrm>
            <a:off x="3706673" y="2437575"/>
            <a:ext cx="3848006" cy="769441"/>
          </a:xfrm>
          <a:prstGeom prst="roundRect">
            <a:avLst/>
          </a:prstGeom>
          <a:solidFill>
            <a:srgbClr val="FFFFFF"/>
          </a:solidFill>
          <a:ln w="25400" cap="flat" cmpd="sng" algn="ctr">
            <a:solidFill>
              <a:srgbClr val="00B050"/>
            </a:solidFill>
            <a:prstDash val="solid"/>
          </a:ln>
          <a:effectLst/>
        </p:spPr>
        <p:txBody>
          <a:bodyPr rtlCol="0" anchor="ctr"/>
          <a:lstStyle/>
          <a:p>
            <a:pPr lvl="0">
              <a:defRPr/>
            </a:pPr>
            <a:r>
              <a:rPr lang="en-US" sz="2400" b="1" kern="0" dirty="0">
                <a:solidFill>
                  <a:prstClr val="black"/>
                </a:solidFill>
                <a:cs typeface="Arial" panose="020B0604020202020204" pitchFamily="34" charset="0"/>
              </a:rPr>
              <a:t>64 mm – 15 mm = </a:t>
            </a:r>
          </a:p>
        </p:txBody>
      </p:sp>
      <p:sp>
        <p:nvSpPr>
          <p:cNvPr id="87" name="Rectangle: Rounded Corners 86">
            <a:extLst>
              <a:ext uri="{FF2B5EF4-FFF2-40B4-BE49-F238E27FC236}">
                <a16:creationId xmlns:a16="http://schemas.microsoft.com/office/drawing/2014/main" id="{17AF5B78-4F68-467A-9A18-B896CBE40D1C}"/>
              </a:ext>
            </a:extLst>
          </p:cNvPr>
          <p:cNvSpPr/>
          <p:nvPr/>
        </p:nvSpPr>
        <p:spPr>
          <a:xfrm>
            <a:off x="5119312" y="1466288"/>
            <a:ext cx="4142604" cy="769441"/>
          </a:xfrm>
          <a:prstGeom prst="roundRect">
            <a:avLst/>
          </a:prstGeom>
          <a:solidFill>
            <a:srgbClr val="FFFFFF"/>
          </a:solidFill>
          <a:ln w="25400" cap="flat" cmpd="sng" algn="ctr">
            <a:solidFill>
              <a:srgbClr val="00B050"/>
            </a:solidFill>
            <a:prstDash val="solid"/>
          </a:ln>
          <a:effectLst/>
        </p:spPr>
        <p:txBody>
          <a:bodyPr rtlCol="0" anchor="ctr"/>
          <a:lstStyle/>
          <a:p>
            <a:pPr lvl="0">
              <a:defRPr/>
            </a:pPr>
            <a:r>
              <a:rPr lang="en-US" sz="2400" b="1" kern="0" dirty="0">
                <a:solidFill>
                  <a:prstClr val="black"/>
                </a:solidFill>
                <a:cs typeface="Arial" panose="020B0604020202020204" pitchFamily="34" charset="0"/>
              </a:rPr>
              <a:t>11 mm x 3 =</a:t>
            </a:r>
          </a:p>
        </p:txBody>
      </p:sp>
      <p:sp>
        <p:nvSpPr>
          <p:cNvPr id="88" name="Rectangle: Rounded Corners 87">
            <a:extLst>
              <a:ext uri="{FF2B5EF4-FFF2-40B4-BE49-F238E27FC236}">
                <a16:creationId xmlns:a16="http://schemas.microsoft.com/office/drawing/2014/main" id="{D1ED171C-C38E-4CDC-8783-A88726731AF1}"/>
              </a:ext>
            </a:extLst>
          </p:cNvPr>
          <p:cNvSpPr/>
          <p:nvPr/>
        </p:nvSpPr>
        <p:spPr>
          <a:xfrm>
            <a:off x="8074532" y="2529367"/>
            <a:ext cx="3672540" cy="769441"/>
          </a:xfrm>
          <a:prstGeom prst="roundRect">
            <a:avLst/>
          </a:prstGeom>
          <a:solidFill>
            <a:srgbClr val="FFFFFF"/>
          </a:solidFill>
          <a:ln w="25400" cap="flat" cmpd="sng" algn="ctr">
            <a:solidFill>
              <a:srgbClr val="00B050"/>
            </a:solidFill>
            <a:prstDash val="solid"/>
          </a:ln>
          <a:effectLst/>
        </p:spPr>
        <p:txBody>
          <a:bodyPr rtlCol="0" anchor="ctr"/>
          <a:lstStyle/>
          <a:p>
            <a:pPr lvl="0">
              <a:defRPr/>
            </a:pPr>
            <a:r>
              <a:rPr lang="en-US" sz="2400" b="1" kern="0" dirty="0">
                <a:solidFill>
                  <a:prstClr val="black"/>
                </a:solidFill>
                <a:cs typeface="Arial" panose="020B0604020202020204" pitchFamily="34" charset="0"/>
              </a:rPr>
              <a:t>50 mm : 2 = </a:t>
            </a:r>
          </a:p>
        </p:txBody>
      </p:sp>
      <p:sp>
        <p:nvSpPr>
          <p:cNvPr id="91" name="Rectangle: Rounded Corners 90">
            <a:extLst>
              <a:ext uri="{FF2B5EF4-FFF2-40B4-BE49-F238E27FC236}">
                <a16:creationId xmlns:a16="http://schemas.microsoft.com/office/drawing/2014/main" id="{2AF9E809-C7BC-4F36-806B-A770CA1DFF9C}"/>
              </a:ext>
            </a:extLst>
          </p:cNvPr>
          <p:cNvSpPr/>
          <p:nvPr/>
        </p:nvSpPr>
        <p:spPr>
          <a:xfrm>
            <a:off x="2816366" y="280234"/>
            <a:ext cx="1561581" cy="530131"/>
          </a:xfrm>
          <a:prstGeom prst="roundRect">
            <a:avLst/>
          </a:prstGeom>
          <a:solidFill>
            <a:srgbClr val="FFFFFF"/>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C00000"/>
                </a:solidFill>
                <a:effectLst/>
                <a:uLnTx/>
                <a:uFillTx/>
                <a:cs typeface="Arial" panose="020B0604020202020204" pitchFamily="34" charset="0"/>
              </a:rPr>
              <a:t>350 mm</a:t>
            </a:r>
            <a:endParaRPr kumimoji="0" lang="vi-VN" sz="2400" b="1" i="0" u="none" strike="noStrike" kern="0" cap="none" spc="0" normalizeH="0" baseline="0" noProof="0" dirty="0">
              <a:ln>
                <a:noFill/>
              </a:ln>
              <a:solidFill>
                <a:srgbClr val="C00000"/>
              </a:solidFill>
              <a:effectLst/>
              <a:uLnTx/>
              <a:uFillTx/>
              <a:cs typeface="Arial" panose="020B0604020202020204" pitchFamily="34" charset="0"/>
            </a:endParaRPr>
          </a:p>
        </p:txBody>
      </p:sp>
      <p:sp>
        <p:nvSpPr>
          <p:cNvPr id="92" name="Rectangle: Rounded Corners 91">
            <a:extLst>
              <a:ext uri="{FF2B5EF4-FFF2-40B4-BE49-F238E27FC236}">
                <a16:creationId xmlns:a16="http://schemas.microsoft.com/office/drawing/2014/main" id="{52AC46D2-4C36-4DD8-B21D-7D1D573CB8D6}"/>
              </a:ext>
            </a:extLst>
          </p:cNvPr>
          <p:cNvSpPr/>
          <p:nvPr/>
        </p:nvSpPr>
        <p:spPr>
          <a:xfrm>
            <a:off x="2730037" y="1599921"/>
            <a:ext cx="1485883" cy="530131"/>
          </a:xfrm>
          <a:prstGeom prst="roundRect">
            <a:avLst/>
          </a:prstGeom>
          <a:solidFill>
            <a:srgbClr val="FFFFFF"/>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C00000"/>
                </a:solidFill>
                <a:effectLst/>
                <a:uLnTx/>
                <a:uFillTx/>
                <a:cs typeface="Arial" panose="020B0604020202020204" pitchFamily="34" charset="0"/>
              </a:rPr>
              <a:t>270 mm</a:t>
            </a:r>
            <a:endParaRPr kumimoji="0" lang="vi-VN" sz="2400" b="1" i="0" u="none" strike="noStrike" kern="0" cap="none" spc="0" normalizeH="0" baseline="0" noProof="0" dirty="0">
              <a:ln>
                <a:noFill/>
              </a:ln>
              <a:solidFill>
                <a:srgbClr val="C00000"/>
              </a:solidFill>
              <a:effectLst/>
              <a:uLnTx/>
              <a:uFillTx/>
              <a:cs typeface="Arial" panose="020B0604020202020204" pitchFamily="34" charset="0"/>
            </a:endParaRPr>
          </a:p>
        </p:txBody>
      </p:sp>
      <p:sp>
        <p:nvSpPr>
          <p:cNvPr id="93" name="Rectangle: Rounded Corners 92">
            <a:extLst>
              <a:ext uri="{FF2B5EF4-FFF2-40B4-BE49-F238E27FC236}">
                <a16:creationId xmlns:a16="http://schemas.microsoft.com/office/drawing/2014/main" id="{EE5511F4-8B71-47DF-B730-70288DC322F5}"/>
              </a:ext>
            </a:extLst>
          </p:cNvPr>
          <p:cNvSpPr/>
          <p:nvPr/>
        </p:nvSpPr>
        <p:spPr>
          <a:xfrm>
            <a:off x="7152610" y="330540"/>
            <a:ext cx="1485265" cy="530131"/>
          </a:xfrm>
          <a:prstGeom prst="roundRect">
            <a:avLst/>
          </a:prstGeom>
          <a:solidFill>
            <a:srgbClr val="FFFFFF"/>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C00000"/>
                </a:solidFill>
                <a:effectLst/>
                <a:uLnTx/>
                <a:uFillTx/>
                <a:cs typeface="Arial" panose="020B0604020202020204" pitchFamily="34" charset="0"/>
              </a:rPr>
              <a:t>= 28 mm</a:t>
            </a:r>
            <a:endParaRPr kumimoji="0" lang="vi-VN" sz="2400" b="1" i="0" u="none" strike="noStrike" kern="0" cap="none" spc="0" normalizeH="0" baseline="0" noProof="0" dirty="0">
              <a:ln>
                <a:noFill/>
              </a:ln>
              <a:solidFill>
                <a:srgbClr val="C00000"/>
              </a:solidFill>
              <a:effectLst/>
              <a:uLnTx/>
              <a:uFillTx/>
              <a:cs typeface="Arial" panose="020B0604020202020204" pitchFamily="34" charset="0"/>
            </a:endParaRPr>
          </a:p>
        </p:txBody>
      </p:sp>
      <p:sp>
        <p:nvSpPr>
          <p:cNvPr id="94" name="Rectangle: Rounded Corners 93">
            <a:extLst>
              <a:ext uri="{FF2B5EF4-FFF2-40B4-BE49-F238E27FC236}">
                <a16:creationId xmlns:a16="http://schemas.microsoft.com/office/drawing/2014/main" id="{00EE1F20-F96D-4754-8F2A-92E3CB44FCC7}"/>
              </a:ext>
            </a:extLst>
          </p:cNvPr>
          <p:cNvSpPr/>
          <p:nvPr/>
        </p:nvSpPr>
        <p:spPr>
          <a:xfrm>
            <a:off x="6134100" y="2549651"/>
            <a:ext cx="1197479" cy="530131"/>
          </a:xfrm>
          <a:prstGeom prst="roundRect">
            <a:avLst/>
          </a:prstGeom>
          <a:solidFill>
            <a:srgbClr val="FFFFFF"/>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C00000"/>
                </a:solidFill>
                <a:effectLst/>
                <a:uLnTx/>
                <a:uFillTx/>
                <a:cs typeface="Arial" panose="020B0604020202020204" pitchFamily="34" charset="0"/>
              </a:rPr>
              <a:t>49 mm</a:t>
            </a:r>
            <a:endParaRPr kumimoji="0" lang="vi-VN" sz="2400" b="1" i="0" u="none" strike="noStrike" kern="0" cap="none" spc="0" normalizeH="0" baseline="0" noProof="0" dirty="0">
              <a:ln>
                <a:noFill/>
              </a:ln>
              <a:solidFill>
                <a:srgbClr val="C00000"/>
              </a:solidFill>
              <a:effectLst/>
              <a:uLnTx/>
              <a:uFillTx/>
              <a:cs typeface="Arial" panose="020B0604020202020204" pitchFamily="34" charset="0"/>
            </a:endParaRPr>
          </a:p>
        </p:txBody>
      </p:sp>
      <p:sp>
        <p:nvSpPr>
          <p:cNvPr id="95" name="Rectangle: Rounded Corners 94">
            <a:extLst>
              <a:ext uri="{FF2B5EF4-FFF2-40B4-BE49-F238E27FC236}">
                <a16:creationId xmlns:a16="http://schemas.microsoft.com/office/drawing/2014/main" id="{927A50D9-5B89-44FA-8941-4A78769D255E}"/>
              </a:ext>
            </a:extLst>
          </p:cNvPr>
          <p:cNvSpPr/>
          <p:nvPr/>
        </p:nvSpPr>
        <p:spPr>
          <a:xfrm>
            <a:off x="6812969" y="1571346"/>
            <a:ext cx="1301696" cy="530131"/>
          </a:xfrm>
          <a:prstGeom prst="roundRect">
            <a:avLst/>
          </a:prstGeom>
          <a:solidFill>
            <a:srgbClr val="FFFFFF"/>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C00000"/>
                </a:solidFill>
                <a:effectLst/>
                <a:uLnTx/>
                <a:uFillTx/>
                <a:cs typeface="Arial" panose="020B0604020202020204" pitchFamily="34" charset="0"/>
              </a:rPr>
              <a:t>33 mm</a:t>
            </a:r>
            <a:endParaRPr kumimoji="0" lang="vi-VN" sz="2400" b="1" i="0" u="none" strike="noStrike" kern="0" cap="none" spc="0" normalizeH="0" baseline="0" noProof="0" dirty="0">
              <a:ln>
                <a:noFill/>
              </a:ln>
              <a:solidFill>
                <a:srgbClr val="C00000"/>
              </a:solidFill>
              <a:effectLst/>
              <a:uLnTx/>
              <a:uFillTx/>
              <a:cs typeface="Arial" panose="020B0604020202020204" pitchFamily="34" charset="0"/>
            </a:endParaRPr>
          </a:p>
        </p:txBody>
      </p:sp>
      <p:sp>
        <p:nvSpPr>
          <p:cNvPr id="96" name="Rectangle: Rounded Corners 95">
            <a:extLst>
              <a:ext uri="{FF2B5EF4-FFF2-40B4-BE49-F238E27FC236}">
                <a16:creationId xmlns:a16="http://schemas.microsoft.com/office/drawing/2014/main" id="{41D3C22F-CE35-42CC-AF31-654F22834A3D}"/>
              </a:ext>
            </a:extLst>
          </p:cNvPr>
          <p:cNvSpPr/>
          <p:nvPr/>
        </p:nvSpPr>
        <p:spPr>
          <a:xfrm>
            <a:off x="9696449" y="2642639"/>
            <a:ext cx="1265169" cy="530131"/>
          </a:xfrm>
          <a:prstGeom prst="roundRect">
            <a:avLst/>
          </a:prstGeom>
          <a:solidFill>
            <a:srgbClr val="FFFFFF"/>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C00000"/>
                </a:solidFill>
                <a:effectLst/>
                <a:uLnTx/>
                <a:uFillTx/>
                <a:cs typeface="Arial" panose="020B0604020202020204" pitchFamily="34" charset="0"/>
              </a:rPr>
              <a:t>25 mm</a:t>
            </a:r>
            <a:endParaRPr kumimoji="0" lang="vi-VN" sz="2400" b="1" i="0" u="none" strike="noStrike" kern="0" cap="none" spc="0" normalizeH="0" baseline="0" noProof="0" dirty="0">
              <a:ln>
                <a:noFill/>
              </a:ln>
              <a:solidFill>
                <a:srgbClr val="C00000"/>
              </a:solidFill>
              <a:effectLst/>
              <a:uLnTx/>
              <a:uFillTx/>
              <a:cs typeface="Arial" panose="020B0604020202020204" pitchFamily="34" charset="0"/>
            </a:endParaRPr>
          </a:p>
        </p:txBody>
      </p:sp>
      <p:pic>
        <p:nvPicPr>
          <p:cNvPr id="99" name="Picture 98">
            <a:extLst>
              <a:ext uri="{FF2B5EF4-FFF2-40B4-BE49-F238E27FC236}">
                <a16:creationId xmlns:a16="http://schemas.microsoft.com/office/drawing/2014/main" id="{009462F3-661A-4643-AD11-AFAAC70A7F96}"/>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272907" y="2985113"/>
            <a:ext cx="1259021" cy="1117117"/>
          </a:xfrm>
          <a:prstGeom prst="rect">
            <a:avLst/>
          </a:prstGeom>
        </p:spPr>
      </p:pic>
      <p:pic>
        <p:nvPicPr>
          <p:cNvPr id="100" name="Picture 99">
            <a:extLst>
              <a:ext uri="{FF2B5EF4-FFF2-40B4-BE49-F238E27FC236}">
                <a16:creationId xmlns:a16="http://schemas.microsoft.com/office/drawing/2014/main" id="{1D277891-8C62-408D-BA19-654A5DAC49EB}"/>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2553569" y="3033933"/>
            <a:ext cx="1259021" cy="1117117"/>
          </a:xfrm>
          <a:prstGeom prst="rect">
            <a:avLst/>
          </a:prstGeom>
        </p:spPr>
      </p:pic>
      <p:pic>
        <p:nvPicPr>
          <p:cNvPr id="101" name="Picture 100">
            <a:extLst>
              <a:ext uri="{FF2B5EF4-FFF2-40B4-BE49-F238E27FC236}">
                <a16:creationId xmlns:a16="http://schemas.microsoft.com/office/drawing/2014/main" id="{3CB20300-0306-4314-8938-D6CDF5885ABF}"/>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2215366" y="3828849"/>
            <a:ext cx="1259021" cy="1117117"/>
          </a:xfrm>
          <a:prstGeom prst="rect">
            <a:avLst/>
          </a:prstGeom>
        </p:spPr>
      </p:pic>
      <p:pic>
        <p:nvPicPr>
          <p:cNvPr id="102" name="Picture 101">
            <a:extLst>
              <a:ext uri="{FF2B5EF4-FFF2-40B4-BE49-F238E27FC236}">
                <a16:creationId xmlns:a16="http://schemas.microsoft.com/office/drawing/2014/main" id="{F3FC4B96-91F8-4F96-B6F0-A436E0855997}"/>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417213" y="3804439"/>
            <a:ext cx="1259021" cy="1117117"/>
          </a:xfrm>
          <a:prstGeom prst="rect">
            <a:avLst/>
          </a:prstGeom>
        </p:spPr>
      </p:pic>
      <p:pic>
        <p:nvPicPr>
          <p:cNvPr id="103" name="Picture 102">
            <a:extLst>
              <a:ext uri="{FF2B5EF4-FFF2-40B4-BE49-F238E27FC236}">
                <a16:creationId xmlns:a16="http://schemas.microsoft.com/office/drawing/2014/main" id="{33FBCC13-4B89-45A6-B6C3-5A96AE8FDC3A}"/>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4561887" y="3785575"/>
            <a:ext cx="1259021" cy="1117117"/>
          </a:xfrm>
          <a:prstGeom prst="rect">
            <a:avLst/>
          </a:prstGeom>
        </p:spPr>
      </p:pic>
      <p:pic>
        <p:nvPicPr>
          <p:cNvPr id="31" name="Am-thanh-tra-loi-dung-www_yeualo_com">
            <a:hlinkClick r:id="" action="ppaction://media"/>
            <a:extLst>
              <a:ext uri="{FF2B5EF4-FFF2-40B4-BE49-F238E27FC236}">
                <a16:creationId xmlns:a16="http://schemas.microsoft.com/office/drawing/2014/main" id="{E960F2B8-BEBC-4396-A11A-D35808641A87}"/>
              </a:ext>
            </a:extLst>
          </p:cNvPr>
          <p:cNvPicPr>
            <a:picLocks noChangeAspect="1"/>
          </p:cNvPicPr>
          <p:nvPr>
            <a:audioFile r:link="rId1"/>
            <p:extLst>
              <p:ext uri="{DAA4B4D4-6D71-4841-9C94-3DE7FCFB9230}">
                <p14:media xmlns:p14="http://schemas.microsoft.com/office/powerpoint/2010/main" r:embed="rId2">
                  <p14:trim end="7285.8333"/>
                </p14:media>
              </p:ext>
            </p:extLst>
          </p:nvPr>
        </p:nvPicPr>
        <p:blipFill>
          <a:blip r:embed="rId7"/>
          <a:stretch>
            <a:fillRect/>
          </a:stretch>
        </p:blipFill>
        <p:spPr>
          <a:xfrm>
            <a:off x="-1766800" y="4273332"/>
            <a:ext cx="609600" cy="609600"/>
          </a:xfrm>
          <a:prstGeom prst="rect">
            <a:avLst/>
          </a:prstGeom>
        </p:spPr>
      </p:pic>
      <p:pic>
        <p:nvPicPr>
          <p:cNvPr id="32" name="Am-thanh-tra-loi-dung-www_yeualo_com">
            <a:hlinkClick r:id="" action="ppaction://media"/>
            <a:extLst>
              <a:ext uri="{FF2B5EF4-FFF2-40B4-BE49-F238E27FC236}">
                <a16:creationId xmlns:a16="http://schemas.microsoft.com/office/drawing/2014/main" id="{18348A38-1B03-40B6-A9B7-78E253025D47}"/>
              </a:ext>
            </a:extLst>
          </p:cNvPr>
          <p:cNvPicPr>
            <a:picLocks noChangeAspect="1"/>
          </p:cNvPicPr>
          <p:nvPr>
            <a:audioFile r:link="rId1"/>
            <p:extLst>
              <p:ext uri="{DAA4B4D4-6D71-4841-9C94-3DE7FCFB9230}">
                <p14:media xmlns:p14="http://schemas.microsoft.com/office/powerpoint/2010/main" r:embed="rId2">
                  <p14:trim end="7285.8333"/>
                </p14:media>
              </p:ext>
            </p:extLst>
          </p:nvPr>
        </p:nvPicPr>
        <p:blipFill>
          <a:blip r:embed="rId7"/>
          <a:stretch>
            <a:fillRect/>
          </a:stretch>
        </p:blipFill>
        <p:spPr>
          <a:xfrm>
            <a:off x="-1141978" y="3003977"/>
            <a:ext cx="609600" cy="609600"/>
          </a:xfrm>
          <a:prstGeom prst="rect">
            <a:avLst/>
          </a:prstGeom>
        </p:spPr>
      </p:pic>
      <p:pic>
        <p:nvPicPr>
          <p:cNvPr id="33" name="Am-thanh-tra-loi-dung-www_yeualo_com">
            <a:hlinkClick r:id="" action="ppaction://media"/>
            <a:extLst>
              <a:ext uri="{FF2B5EF4-FFF2-40B4-BE49-F238E27FC236}">
                <a16:creationId xmlns:a16="http://schemas.microsoft.com/office/drawing/2014/main" id="{52EA7F68-3E79-426C-9EA9-2E284D74FF4C}"/>
              </a:ext>
            </a:extLst>
          </p:cNvPr>
          <p:cNvPicPr>
            <a:picLocks noChangeAspect="1"/>
          </p:cNvPicPr>
          <p:nvPr>
            <a:audioFile r:link="rId1"/>
            <p:extLst>
              <p:ext uri="{DAA4B4D4-6D71-4841-9C94-3DE7FCFB9230}">
                <p14:media xmlns:p14="http://schemas.microsoft.com/office/powerpoint/2010/main" r:embed="rId2">
                  <p14:trim end="7285.8333"/>
                </p14:media>
              </p:ext>
            </p:extLst>
          </p:nvPr>
        </p:nvPicPr>
        <p:blipFill>
          <a:blip r:embed="rId7"/>
          <a:stretch>
            <a:fillRect/>
          </a:stretch>
        </p:blipFill>
        <p:spPr>
          <a:xfrm>
            <a:off x="-1868877" y="2224167"/>
            <a:ext cx="609600" cy="609600"/>
          </a:xfrm>
          <a:prstGeom prst="rect">
            <a:avLst/>
          </a:prstGeom>
        </p:spPr>
      </p:pic>
      <p:pic>
        <p:nvPicPr>
          <p:cNvPr id="34" name="Am-thanh-tra-loi-dung-www_yeualo_com">
            <a:hlinkClick r:id="" action="ppaction://media"/>
            <a:extLst>
              <a:ext uri="{FF2B5EF4-FFF2-40B4-BE49-F238E27FC236}">
                <a16:creationId xmlns:a16="http://schemas.microsoft.com/office/drawing/2014/main" id="{D574593D-51A4-44F0-9F09-9BADBC168CA5}"/>
              </a:ext>
            </a:extLst>
          </p:cNvPr>
          <p:cNvPicPr>
            <a:picLocks noChangeAspect="1"/>
          </p:cNvPicPr>
          <p:nvPr>
            <a:audioFile r:link="rId1"/>
            <p:extLst>
              <p:ext uri="{DAA4B4D4-6D71-4841-9C94-3DE7FCFB9230}">
                <p14:media xmlns:p14="http://schemas.microsoft.com/office/powerpoint/2010/main" r:embed="rId2">
                  <p14:trim end="7285.8333"/>
                </p14:media>
              </p:ext>
            </p:extLst>
          </p:nvPr>
        </p:nvPicPr>
        <p:blipFill>
          <a:blip r:embed="rId7"/>
          <a:stretch>
            <a:fillRect/>
          </a:stretch>
        </p:blipFill>
        <p:spPr>
          <a:xfrm>
            <a:off x="-2478477" y="1456458"/>
            <a:ext cx="609600" cy="609600"/>
          </a:xfrm>
          <a:prstGeom prst="rect">
            <a:avLst/>
          </a:prstGeom>
        </p:spPr>
      </p:pic>
      <p:pic>
        <p:nvPicPr>
          <p:cNvPr id="35" name="Am-thanh-tra-loi-dung-www_yeualo_com">
            <a:hlinkClick r:id="" action="ppaction://media"/>
            <a:extLst>
              <a:ext uri="{FF2B5EF4-FFF2-40B4-BE49-F238E27FC236}">
                <a16:creationId xmlns:a16="http://schemas.microsoft.com/office/drawing/2014/main" id="{7C63926B-D5C8-4D1C-8887-40FBBFE728A6}"/>
              </a:ext>
            </a:extLst>
          </p:cNvPr>
          <p:cNvPicPr>
            <a:picLocks noChangeAspect="1"/>
          </p:cNvPicPr>
          <p:nvPr>
            <a:audioFile r:link="rId1"/>
            <p:extLst>
              <p:ext uri="{DAA4B4D4-6D71-4841-9C94-3DE7FCFB9230}">
                <p14:media xmlns:p14="http://schemas.microsoft.com/office/powerpoint/2010/main" r:embed="rId2">
                  <p14:trim end="7285.8333"/>
                </p14:media>
              </p:ext>
            </p:extLst>
          </p:nvPr>
        </p:nvPicPr>
        <p:blipFill>
          <a:blip r:embed="rId7"/>
          <a:stretch>
            <a:fillRect/>
          </a:stretch>
        </p:blipFill>
        <p:spPr>
          <a:xfrm>
            <a:off x="-2480454" y="668879"/>
            <a:ext cx="609600" cy="609600"/>
          </a:xfrm>
          <a:prstGeom prst="rect">
            <a:avLst/>
          </a:prstGeom>
        </p:spPr>
      </p:pic>
      <p:pic>
        <p:nvPicPr>
          <p:cNvPr id="36" name="Am-thanh-tra-loi-dung-www_yeualo_com">
            <a:hlinkClick r:id="" action="ppaction://media"/>
            <a:extLst>
              <a:ext uri="{FF2B5EF4-FFF2-40B4-BE49-F238E27FC236}">
                <a16:creationId xmlns:a16="http://schemas.microsoft.com/office/drawing/2014/main" id="{1F02F860-D4CC-4FAF-A94B-077F9F1A6824}"/>
              </a:ext>
            </a:extLst>
          </p:cNvPr>
          <p:cNvPicPr>
            <a:picLocks noChangeAspect="1"/>
          </p:cNvPicPr>
          <p:nvPr>
            <a:audioFile r:link="rId1"/>
            <p:extLst>
              <p:ext uri="{DAA4B4D4-6D71-4841-9C94-3DE7FCFB9230}">
                <p14:media xmlns:p14="http://schemas.microsoft.com/office/powerpoint/2010/main" r:embed="rId2">
                  <p14:trim end="7285.8333"/>
                </p14:media>
              </p:ext>
            </p:extLst>
          </p:nvPr>
        </p:nvPicPr>
        <p:blipFill>
          <a:blip r:embed="rId7"/>
          <a:stretch>
            <a:fillRect/>
          </a:stretch>
        </p:blipFill>
        <p:spPr>
          <a:xfrm>
            <a:off x="-1796871" y="75778"/>
            <a:ext cx="609600" cy="609600"/>
          </a:xfrm>
          <a:prstGeom prst="rect">
            <a:avLst/>
          </a:prstGeom>
        </p:spPr>
      </p:pic>
    </p:spTree>
    <p:extLst>
      <p:ext uri="{BB962C8B-B14F-4D97-AF65-F5344CB8AC3E}">
        <p14:creationId xmlns:p14="http://schemas.microsoft.com/office/powerpoint/2010/main" val="311612919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10000" fill="hold" grpId="0" nodeType="with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randombar(horizontal)">
                                      <p:cBhvr>
                                        <p:cTn id="12" dur="500"/>
                                        <p:tgtEl>
                                          <p:spTgt spid="91"/>
                                        </p:tgtEl>
                                      </p:cBhvr>
                                    </p:animEffect>
                                  </p:childTnLst>
                                </p:cTn>
                              </p:par>
                            </p:childTnLst>
                          </p:cTn>
                        </p:par>
                        <p:par>
                          <p:cTn id="13" fill="hold">
                            <p:stCondLst>
                              <p:cond delay="500"/>
                            </p:stCondLst>
                            <p:childTnLst>
                              <p:par>
                                <p:cTn id="14" presetID="14" presetClass="exit" presetSubtype="10" fill="hold" nodeType="afterEffect">
                                  <p:stCondLst>
                                    <p:cond delay="0"/>
                                  </p:stCondLst>
                                  <p:childTnLst>
                                    <p:animEffect transition="out" filter="randombar(horizontal)">
                                      <p:cBhvr>
                                        <p:cTn id="15" dur="500"/>
                                        <p:tgtEl>
                                          <p:spTgt spid="17"/>
                                        </p:tgtEl>
                                      </p:cBhvr>
                                    </p:animEffect>
                                    <p:set>
                                      <p:cBhvr>
                                        <p:cTn id="16" dur="1" fill="hold">
                                          <p:stCondLst>
                                            <p:cond delay="499"/>
                                          </p:stCondLst>
                                        </p:cTn>
                                        <p:tgtEl>
                                          <p:spTgt spid="17"/>
                                        </p:tgtEl>
                                        <p:attrNameLst>
                                          <p:attrName>style.visibility</p:attrName>
                                        </p:attrNameLst>
                                      </p:cBhvr>
                                      <p:to>
                                        <p:strVal val="hidden"/>
                                      </p:to>
                                    </p:set>
                                  </p:childTnLst>
                                </p:cTn>
                              </p:par>
                              <p:par>
                                <p:cTn id="17" presetID="1" presetClass="mediacall" presetSubtype="0" fill="hold" nodeType="withEffect">
                                  <p:stCondLst>
                                    <p:cond delay="0"/>
                                  </p:stCondLst>
                                  <p:childTnLst>
                                    <p:cmd type="call" cmd="playFrom(0.0)">
                                      <p:cBhvr>
                                        <p:cTn id="18" dur="800" fill="hold"/>
                                        <p:tgtEl>
                                          <p:spTgt spid="31"/>
                                        </p:tgtEl>
                                      </p:cBhvr>
                                    </p:cmd>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92"/>
                                        </p:tgtEl>
                                        <p:attrNameLst>
                                          <p:attrName>style.visibility</p:attrName>
                                        </p:attrNameLst>
                                      </p:cBhvr>
                                      <p:to>
                                        <p:strVal val="visible"/>
                                      </p:to>
                                    </p:set>
                                    <p:animEffect transition="in" filter="randombar(horizontal)">
                                      <p:cBhvr>
                                        <p:cTn id="23" dur="500"/>
                                        <p:tgtEl>
                                          <p:spTgt spid="92"/>
                                        </p:tgtEl>
                                      </p:cBhvr>
                                    </p:animEffect>
                                  </p:childTnLst>
                                </p:cTn>
                              </p:par>
                            </p:childTnLst>
                          </p:cTn>
                        </p:par>
                        <p:par>
                          <p:cTn id="24" fill="hold">
                            <p:stCondLst>
                              <p:cond delay="500"/>
                            </p:stCondLst>
                            <p:childTnLst>
                              <p:par>
                                <p:cTn id="25" presetID="14" presetClass="exit" presetSubtype="10" fill="hold" nodeType="afterEffect">
                                  <p:stCondLst>
                                    <p:cond delay="0"/>
                                  </p:stCondLst>
                                  <p:childTnLst>
                                    <p:animEffect transition="out" filter="randombar(horizontal)">
                                      <p:cBhvr>
                                        <p:cTn id="26" dur="500"/>
                                        <p:tgtEl>
                                          <p:spTgt spid="99"/>
                                        </p:tgtEl>
                                      </p:cBhvr>
                                    </p:animEffect>
                                    <p:set>
                                      <p:cBhvr>
                                        <p:cTn id="27" dur="1" fill="hold">
                                          <p:stCondLst>
                                            <p:cond delay="499"/>
                                          </p:stCondLst>
                                        </p:cTn>
                                        <p:tgtEl>
                                          <p:spTgt spid="99"/>
                                        </p:tgtEl>
                                        <p:attrNameLst>
                                          <p:attrName>style.visibility</p:attrName>
                                        </p:attrNameLst>
                                      </p:cBhvr>
                                      <p:to>
                                        <p:strVal val="hidden"/>
                                      </p:to>
                                    </p:set>
                                  </p:childTnLst>
                                </p:cTn>
                              </p:par>
                              <p:par>
                                <p:cTn id="28" presetID="1" presetClass="mediacall" presetSubtype="0" fill="hold" nodeType="withEffect">
                                  <p:stCondLst>
                                    <p:cond delay="0"/>
                                  </p:stCondLst>
                                  <p:childTnLst>
                                    <p:cmd type="call" cmd="playFrom(0.0)">
                                      <p:cBhvr>
                                        <p:cTn id="29" dur="800" fill="hold"/>
                                        <p:tgtEl>
                                          <p:spTgt spid="32"/>
                                        </p:tgtEl>
                                      </p:cBhvr>
                                    </p:cmd>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93"/>
                                        </p:tgtEl>
                                        <p:attrNameLst>
                                          <p:attrName>style.visibility</p:attrName>
                                        </p:attrNameLst>
                                      </p:cBhvr>
                                      <p:to>
                                        <p:strVal val="visible"/>
                                      </p:to>
                                    </p:set>
                                    <p:animEffect transition="in" filter="randombar(horizontal)">
                                      <p:cBhvr>
                                        <p:cTn id="34" dur="500"/>
                                        <p:tgtEl>
                                          <p:spTgt spid="93"/>
                                        </p:tgtEl>
                                      </p:cBhvr>
                                    </p:animEffect>
                                  </p:childTnLst>
                                </p:cTn>
                              </p:par>
                            </p:childTnLst>
                          </p:cTn>
                        </p:par>
                        <p:par>
                          <p:cTn id="35" fill="hold">
                            <p:stCondLst>
                              <p:cond delay="500"/>
                            </p:stCondLst>
                            <p:childTnLst>
                              <p:par>
                                <p:cTn id="36" presetID="14" presetClass="exit" presetSubtype="10" fill="hold" nodeType="afterEffect">
                                  <p:stCondLst>
                                    <p:cond delay="0"/>
                                  </p:stCondLst>
                                  <p:childTnLst>
                                    <p:animEffect transition="out" filter="randombar(horizontal)">
                                      <p:cBhvr>
                                        <p:cTn id="37" dur="500"/>
                                        <p:tgtEl>
                                          <p:spTgt spid="100"/>
                                        </p:tgtEl>
                                      </p:cBhvr>
                                    </p:animEffect>
                                    <p:set>
                                      <p:cBhvr>
                                        <p:cTn id="38" dur="1" fill="hold">
                                          <p:stCondLst>
                                            <p:cond delay="499"/>
                                          </p:stCondLst>
                                        </p:cTn>
                                        <p:tgtEl>
                                          <p:spTgt spid="100"/>
                                        </p:tgtEl>
                                        <p:attrNameLst>
                                          <p:attrName>style.visibility</p:attrName>
                                        </p:attrNameLst>
                                      </p:cBhvr>
                                      <p:to>
                                        <p:strVal val="hidden"/>
                                      </p:to>
                                    </p:set>
                                  </p:childTnLst>
                                </p:cTn>
                              </p:par>
                              <p:par>
                                <p:cTn id="39" presetID="1" presetClass="mediacall" presetSubtype="0" fill="hold" nodeType="withEffect">
                                  <p:stCondLst>
                                    <p:cond delay="0"/>
                                  </p:stCondLst>
                                  <p:childTnLst>
                                    <p:cmd type="call" cmd="playFrom(0.0)">
                                      <p:cBhvr>
                                        <p:cTn id="40" dur="800" fill="hold"/>
                                        <p:tgtEl>
                                          <p:spTgt spid="33"/>
                                        </p:tgtEl>
                                      </p:cBhvr>
                                    </p:cmd>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95"/>
                                        </p:tgtEl>
                                        <p:attrNameLst>
                                          <p:attrName>style.visibility</p:attrName>
                                        </p:attrNameLst>
                                      </p:cBhvr>
                                      <p:to>
                                        <p:strVal val="visible"/>
                                      </p:to>
                                    </p:set>
                                    <p:animEffect transition="in" filter="randombar(horizontal)">
                                      <p:cBhvr>
                                        <p:cTn id="45" dur="500"/>
                                        <p:tgtEl>
                                          <p:spTgt spid="95"/>
                                        </p:tgtEl>
                                      </p:cBhvr>
                                    </p:animEffect>
                                  </p:childTnLst>
                                </p:cTn>
                              </p:par>
                            </p:childTnLst>
                          </p:cTn>
                        </p:par>
                        <p:par>
                          <p:cTn id="46" fill="hold">
                            <p:stCondLst>
                              <p:cond delay="500"/>
                            </p:stCondLst>
                            <p:childTnLst>
                              <p:par>
                                <p:cTn id="47" presetID="14" presetClass="exit" presetSubtype="10" fill="hold" nodeType="afterEffect">
                                  <p:stCondLst>
                                    <p:cond delay="0"/>
                                  </p:stCondLst>
                                  <p:childTnLst>
                                    <p:animEffect transition="out" filter="randombar(horizontal)">
                                      <p:cBhvr>
                                        <p:cTn id="48" dur="500"/>
                                        <p:tgtEl>
                                          <p:spTgt spid="102"/>
                                        </p:tgtEl>
                                      </p:cBhvr>
                                    </p:animEffect>
                                    <p:set>
                                      <p:cBhvr>
                                        <p:cTn id="49" dur="1" fill="hold">
                                          <p:stCondLst>
                                            <p:cond delay="499"/>
                                          </p:stCondLst>
                                        </p:cTn>
                                        <p:tgtEl>
                                          <p:spTgt spid="102"/>
                                        </p:tgtEl>
                                        <p:attrNameLst>
                                          <p:attrName>style.visibility</p:attrName>
                                        </p:attrNameLst>
                                      </p:cBhvr>
                                      <p:to>
                                        <p:strVal val="hidden"/>
                                      </p:to>
                                    </p:set>
                                  </p:childTnLst>
                                </p:cTn>
                              </p:par>
                              <p:par>
                                <p:cTn id="50" presetID="1" presetClass="mediacall" presetSubtype="0" fill="hold" nodeType="withEffect">
                                  <p:stCondLst>
                                    <p:cond delay="0"/>
                                  </p:stCondLst>
                                  <p:childTnLst>
                                    <p:cmd type="call" cmd="playFrom(0.0)">
                                      <p:cBhvr>
                                        <p:cTn id="51" dur="800" fill="hold"/>
                                        <p:tgtEl>
                                          <p:spTgt spid="35"/>
                                        </p:tgtEl>
                                      </p:cBhvr>
                                    </p:cmd>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94"/>
                                        </p:tgtEl>
                                        <p:attrNameLst>
                                          <p:attrName>style.visibility</p:attrName>
                                        </p:attrNameLst>
                                      </p:cBhvr>
                                      <p:to>
                                        <p:strVal val="visible"/>
                                      </p:to>
                                    </p:set>
                                    <p:animEffect transition="in" filter="randombar(horizontal)">
                                      <p:cBhvr>
                                        <p:cTn id="56" dur="500"/>
                                        <p:tgtEl>
                                          <p:spTgt spid="94"/>
                                        </p:tgtEl>
                                      </p:cBhvr>
                                    </p:animEffect>
                                  </p:childTnLst>
                                </p:cTn>
                              </p:par>
                            </p:childTnLst>
                          </p:cTn>
                        </p:par>
                        <p:par>
                          <p:cTn id="57" fill="hold">
                            <p:stCondLst>
                              <p:cond delay="500"/>
                            </p:stCondLst>
                            <p:childTnLst>
                              <p:par>
                                <p:cTn id="58" presetID="14" presetClass="exit" presetSubtype="10" fill="hold" nodeType="afterEffect">
                                  <p:stCondLst>
                                    <p:cond delay="0"/>
                                  </p:stCondLst>
                                  <p:childTnLst>
                                    <p:animEffect transition="out" filter="randombar(horizontal)">
                                      <p:cBhvr>
                                        <p:cTn id="59" dur="500"/>
                                        <p:tgtEl>
                                          <p:spTgt spid="101"/>
                                        </p:tgtEl>
                                      </p:cBhvr>
                                    </p:animEffect>
                                    <p:set>
                                      <p:cBhvr>
                                        <p:cTn id="60" dur="1" fill="hold">
                                          <p:stCondLst>
                                            <p:cond delay="499"/>
                                          </p:stCondLst>
                                        </p:cTn>
                                        <p:tgtEl>
                                          <p:spTgt spid="101"/>
                                        </p:tgtEl>
                                        <p:attrNameLst>
                                          <p:attrName>style.visibility</p:attrName>
                                        </p:attrNameLst>
                                      </p:cBhvr>
                                      <p:to>
                                        <p:strVal val="hidden"/>
                                      </p:to>
                                    </p:set>
                                  </p:childTnLst>
                                </p:cTn>
                              </p:par>
                              <p:par>
                                <p:cTn id="61" presetID="1" presetClass="mediacall" presetSubtype="0" fill="hold" nodeType="withEffect">
                                  <p:stCondLst>
                                    <p:cond delay="0"/>
                                  </p:stCondLst>
                                  <p:childTnLst>
                                    <p:cmd type="call" cmd="playFrom(0.0)">
                                      <p:cBhvr>
                                        <p:cTn id="62" dur="800" fill="hold"/>
                                        <p:tgtEl>
                                          <p:spTgt spid="34"/>
                                        </p:tgtEl>
                                      </p:cBhvr>
                                    </p:cmd>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randombar(horizontal)">
                                      <p:cBhvr>
                                        <p:cTn id="67" dur="500"/>
                                        <p:tgtEl>
                                          <p:spTgt spid="96"/>
                                        </p:tgtEl>
                                      </p:cBhvr>
                                    </p:animEffect>
                                  </p:childTnLst>
                                </p:cTn>
                              </p:par>
                            </p:childTnLst>
                          </p:cTn>
                        </p:par>
                        <p:par>
                          <p:cTn id="68" fill="hold">
                            <p:stCondLst>
                              <p:cond delay="500"/>
                            </p:stCondLst>
                            <p:childTnLst>
                              <p:par>
                                <p:cTn id="69" presetID="14" presetClass="exit" presetSubtype="10" fill="hold" nodeType="afterEffect">
                                  <p:stCondLst>
                                    <p:cond delay="0"/>
                                  </p:stCondLst>
                                  <p:childTnLst>
                                    <p:animEffect transition="out" filter="randombar(horizontal)">
                                      <p:cBhvr>
                                        <p:cTn id="70" dur="500"/>
                                        <p:tgtEl>
                                          <p:spTgt spid="103"/>
                                        </p:tgtEl>
                                      </p:cBhvr>
                                    </p:animEffect>
                                    <p:set>
                                      <p:cBhvr>
                                        <p:cTn id="71" dur="1" fill="hold">
                                          <p:stCondLst>
                                            <p:cond delay="499"/>
                                          </p:stCondLst>
                                        </p:cTn>
                                        <p:tgtEl>
                                          <p:spTgt spid="103"/>
                                        </p:tgtEl>
                                        <p:attrNameLst>
                                          <p:attrName>style.visibility</p:attrName>
                                        </p:attrNameLst>
                                      </p:cBhvr>
                                      <p:to>
                                        <p:strVal val="hidden"/>
                                      </p:to>
                                    </p:set>
                                  </p:childTnLst>
                                </p:cTn>
                              </p:par>
                              <p:par>
                                <p:cTn id="72" presetID="1" presetClass="mediacall" presetSubtype="0" fill="hold" nodeType="withEffect">
                                  <p:stCondLst>
                                    <p:cond delay="0"/>
                                  </p:stCondLst>
                                  <p:childTnLst>
                                    <p:cmd type="call" cmd="playFrom(0.0)">
                                      <p:cBhvr>
                                        <p:cTn id="73" dur="800" fill="hold"/>
                                        <p:tgtEl>
                                          <p:spTgt spid="3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4" fill="hold" display="0">
                  <p:stCondLst>
                    <p:cond delay="indefinite"/>
                  </p:stCondLst>
                  <p:endCondLst>
                    <p:cond evt="onStopAudio" delay="0">
                      <p:tgtEl>
                        <p:sldTgt/>
                      </p:tgtEl>
                    </p:cond>
                  </p:endCondLst>
                </p:cTn>
                <p:tgtEl>
                  <p:spTgt spid="31"/>
                </p:tgtEl>
              </p:cMediaNode>
            </p:audio>
            <p:audio>
              <p:cMediaNode vol="80000">
                <p:cTn id="75" fill="hold" display="0">
                  <p:stCondLst>
                    <p:cond delay="indefinite"/>
                  </p:stCondLst>
                  <p:endCondLst>
                    <p:cond evt="onStopAudio" delay="0">
                      <p:tgtEl>
                        <p:sldTgt/>
                      </p:tgtEl>
                    </p:cond>
                  </p:endCondLst>
                </p:cTn>
                <p:tgtEl>
                  <p:spTgt spid="32"/>
                </p:tgtEl>
              </p:cMediaNode>
            </p:audio>
            <p:audio>
              <p:cMediaNode vol="80000">
                <p:cTn id="76" fill="hold" display="0">
                  <p:stCondLst>
                    <p:cond delay="indefinite"/>
                  </p:stCondLst>
                  <p:endCondLst>
                    <p:cond evt="onStopAudio" delay="0">
                      <p:tgtEl>
                        <p:sldTgt/>
                      </p:tgtEl>
                    </p:cond>
                  </p:endCondLst>
                </p:cTn>
                <p:tgtEl>
                  <p:spTgt spid="33"/>
                </p:tgtEl>
              </p:cMediaNode>
            </p:audio>
            <p:audio>
              <p:cMediaNode vol="80000">
                <p:cTn id="77" fill="hold" display="0">
                  <p:stCondLst>
                    <p:cond delay="indefinite"/>
                  </p:stCondLst>
                  <p:endCondLst>
                    <p:cond evt="onStopAudio" delay="0">
                      <p:tgtEl>
                        <p:sldTgt/>
                      </p:tgtEl>
                    </p:cond>
                  </p:endCondLst>
                </p:cTn>
                <p:tgtEl>
                  <p:spTgt spid="34"/>
                </p:tgtEl>
              </p:cMediaNode>
            </p:audio>
            <p:audio>
              <p:cMediaNode vol="80000">
                <p:cTn id="78" fill="hold" display="0">
                  <p:stCondLst>
                    <p:cond delay="indefinite"/>
                  </p:stCondLst>
                  <p:endCondLst>
                    <p:cond evt="onStopAudio" delay="0">
                      <p:tgtEl>
                        <p:sldTgt/>
                      </p:tgtEl>
                    </p:cond>
                  </p:endCondLst>
                </p:cTn>
                <p:tgtEl>
                  <p:spTgt spid="35"/>
                </p:tgtEl>
              </p:cMediaNode>
            </p:audio>
            <p:audio>
              <p:cMediaNode vol="80000">
                <p:cTn id="79" fill="hold" display="0">
                  <p:stCondLst>
                    <p:cond delay="indefinite"/>
                  </p:stCondLst>
                  <p:endCondLst>
                    <p:cond evt="onStopAudio" delay="0">
                      <p:tgtEl>
                        <p:sldTgt/>
                      </p:tgtEl>
                    </p:cond>
                  </p:endCondLst>
                </p:cTn>
                <p:tgtEl>
                  <p:spTgt spid="36"/>
                </p:tgtEl>
              </p:cMediaNode>
            </p:audio>
          </p:childTnLst>
        </p:cTn>
      </p:par>
    </p:tnLst>
    <p:bldLst>
      <p:bldP spid="11" grpId="0" animBg="1"/>
      <p:bldP spid="91" grpId="0" animBg="1"/>
      <p:bldP spid="92" grpId="0" animBg="1"/>
      <p:bldP spid="93" grpId="0" animBg="1"/>
      <p:bldP spid="94" grpId="0" animBg="1"/>
      <p:bldP spid="95" grpId="0" animBg="1"/>
      <p:bldP spid="9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993531C-3648-4368-BD85-21F579CBB516}"/>
              </a:ext>
            </a:extLst>
          </p:cNvPr>
          <p:cNvSpPr txBox="1"/>
          <p:nvPr/>
        </p:nvSpPr>
        <p:spPr>
          <a:xfrm>
            <a:off x="1454073" y="396481"/>
            <a:ext cx="29198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Số</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C2E171C1-DEF3-42A9-A2E8-7354365B86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852" y="419439"/>
            <a:ext cx="742221" cy="742221"/>
          </a:xfrm>
          <a:prstGeom prst="rect">
            <a:avLst/>
          </a:prstGeom>
        </p:spPr>
      </p:pic>
      <p:sp>
        <p:nvSpPr>
          <p:cNvPr id="2" name="Rectangle: Rounded Corners 1">
            <a:extLst>
              <a:ext uri="{FF2B5EF4-FFF2-40B4-BE49-F238E27FC236}">
                <a16:creationId xmlns:a16="http://schemas.microsoft.com/office/drawing/2014/main" id="{2570ED05-629E-4BFA-A0CD-C725EAD1D498}"/>
              </a:ext>
            </a:extLst>
          </p:cNvPr>
          <p:cNvSpPr/>
          <p:nvPr/>
        </p:nvSpPr>
        <p:spPr>
          <a:xfrm>
            <a:off x="731520" y="1493520"/>
            <a:ext cx="2123440" cy="7112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600" b="1" dirty="0">
                <a:latin typeface="Calibri" panose="020F0502020204030204" pitchFamily="34" charset="0"/>
                <a:cs typeface="Calibri" panose="020F0502020204030204" pitchFamily="34" charset="0"/>
              </a:rPr>
              <a:t>16 mm</a:t>
            </a:r>
          </a:p>
        </p:txBody>
      </p:sp>
      <p:sp>
        <p:nvSpPr>
          <p:cNvPr id="22" name="Rectangle: Rounded Corners 21">
            <a:extLst>
              <a:ext uri="{FF2B5EF4-FFF2-40B4-BE49-F238E27FC236}">
                <a16:creationId xmlns:a16="http://schemas.microsoft.com/office/drawing/2014/main" id="{D5B1C260-79F1-45B5-B018-3A10F1953517}"/>
              </a:ext>
            </a:extLst>
          </p:cNvPr>
          <p:cNvSpPr/>
          <p:nvPr/>
        </p:nvSpPr>
        <p:spPr>
          <a:xfrm>
            <a:off x="711852" y="2426341"/>
            <a:ext cx="2123440" cy="7112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600" b="1" dirty="0">
                <a:latin typeface="Calibri" panose="020F0502020204030204" pitchFamily="34" charset="0"/>
                <a:cs typeface="Calibri" panose="020F0502020204030204" pitchFamily="34" charset="0"/>
              </a:rPr>
              <a:t>68 cm</a:t>
            </a:r>
          </a:p>
        </p:txBody>
      </p:sp>
      <p:sp>
        <p:nvSpPr>
          <p:cNvPr id="23" name="Rectangle: Rounded Corners 22">
            <a:extLst>
              <a:ext uri="{FF2B5EF4-FFF2-40B4-BE49-F238E27FC236}">
                <a16:creationId xmlns:a16="http://schemas.microsoft.com/office/drawing/2014/main" id="{5D63664D-A62F-437F-8B1B-FA1B70C8D711}"/>
              </a:ext>
            </a:extLst>
          </p:cNvPr>
          <p:cNvSpPr/>
          <p:nvPr/>
        </p:nvSpPr>
        <p:spPr>
          <a:xfrm>
            <a:off x="731520" y="3332118"/>
            <a:ext cx="2123440" cy="7112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600" b="1" dirty="0">
                <a:latin typeface="Calibri" panose="020F0502020204030204" pitchFamily="34" charset="0"/>
                <a:cs typeface="Calibri" panose="020F0502020204030204" pitchFamily="34" charset="0"/>
              </a:rPr>
              <a:t>15 mm</a:t>
            </a:r>
          </a:p>
        </p:txBody>
      </p:sp>
      <p:sp>
        <p:nvSpPr>
          <p:cNvPr id="31" name="Rectangle: Rounded Corners 30">
            <a:extLst>
              <a:ext uri="{FF2B5EF4-FFF2-40B4-BE49-F238E27FC236}">
                <a16:creationId xmlns:a16="http://schemas.microsoft.com/office/drawing/2014/main" id="{023D183E-6ECB-42D9-A334-628A184210C4}"/>
              </a:ext>
            </a:extLst>
          </p:cNvPr>
          <p:cNvSpPr/>
          <p:nvPr/>
        </p:nvSpPr>
        <p:spPr>
          <a:xfrm>
            <a:off x="790535" y="4264939"/>
            <a:ext cx="2123440" cy="7112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600" b="1" dirty="0">
                <a:latin typeface="Calibri" panose="020F0502020204030204" pitchFamily="34" charset="0"/>
                <a:cs typeface="Calibri" panose="020F0502020204030204" pitchFamily="34" charset="0"/>
              </a:rPr>
              <a:t>78 mm</a:t>
            </a:r>
          </a:p>
        </p:txBody>
      </p:sp>
      <p:sp>
        <p:nvSpPr>
          <p:cNvPr id="32" name="Rectangle: Rounded Corners 31">
            <a:extLst>
              <a:ext uri="{FF2B5EF4-FFF2-40B4-BE49-F238E27FC236}">
                <a16:creationId xmlns:a16="http://schemas.microsoft.com/office/drawing/2014/main" id="{28564384-A3F9-4B26-9753-E0BFEA3C2F42}"/>
              </a:ext>
            </a:extLst>
          </p:cNvPr>
          <p:cNvSpPr/>
          <p:nvPr/>
        </p:nvSpPr>
        <p:spPr>
          <a:xfrm>
            <a:off x="5191760" y="1493520"/>
            <a:ext cx="2875280" cy="7112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600" b="1" dirty="0" err="1">
                <a:latin typeface="Calibri" panose="020F0502020204030204" pitchFamily="34" charset="0"/>
                <a:cs typeface="Calibri" panose="020F0502020204030204" pitchFamily="34" charset="0"/>
              </a:rPr>
              <a:t>giảm</a:t>
            </a:r>
            <a:r>
              <a:rPr lang="en-US" sz="3600" b="1" dirty="0">
                <a:latin typeface="Calibri" panose="020F0502020204030204" pitchFamily="34" charset="0"/>
                <a:cs typeface="Calibri" panose="020F0502020204030204" pitchFamily="34" charset="0"/>
              </a:rPr>
              <a:t> 4 </a:t>
            </a:r>
            <a:r>
              <a:rPr lang="en-US" sz="3600" b="1" dirty="0" err="1">
                <a:latin typeface="Calibri" panose="020F0502020204030204" pitchFamily="34" charset="0"/>
                <a:cs typeface="Calibri" panose="020F0502020204030204" pitchFamily="34" charset="0"/>
              </a:rPr>
              <a:t>lần</a:t>
            </a:r>
            <a:endParaRPr lang="en-US" sz="3600" b="1" dirty="0">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3CADA2F2-0FC9-4043-AE66-A6202BD978BE}"/>
              </a:ext>
            </a:extLst>
          </p:cNvPr>
          <p:cNvGrpSpPr/>
          <p:nvPr/>
        </p:nvGrpSpPr>
        <p:grpSpPr>
          <a:xfrm>
            <a:off x="8883357" y="1493520"/>
            <a:ext cx="2875280" cy="711200"/>
            <a:chOff x="8883357" y="1493520"/>
            <a:chExt cx="2875280" cy="711200"/>
          </a:xfrm>
        </p:grpSpPr>
        <p:sp>
          <p:nvSpPr>
            <p:cNvPr id="33" name="Rectangle: Rounded Corners 32">
              <a:extLst>
                <a:ext uri="{FF2B5EF4-FFF2-40B4-BE49-F238E27FC236}">
                  <a16:creationId xmlns:a16="http://schemas.microsoft.com/office/drawing/2014/main" id="{71322EE9-4AB0-4230-AD7A-0F4327357DC3}"/>
                </a:ext>
              </a:extLst>
            </p:cNvPr>
            <p:cNvSpPr/>
            <p:nvPr/>
          </p:nvSpPr>
          <p:spPr>
            <a:xfrm>
              <a:off x="8883357" y="1493520"/>
              <a:ext cx="2875280" cy="7112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3600" b="1" dirty="0">
                <a:latin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5F47681A-4290-4710-8BA0-DC5E29CCE56F}"/>
                </a:ext>
              </a:extLst>
            </p:cNvPr>
            <p:cNvSpPr/>
            <p:nvPr/>
          </p:nvSpPr>
          <p:spPr>
            <a:xfrm>
              <a:off x="9123680" y="1615440"/>
              <a:ext cx="792480" cy="497840"/>
            </a:xfrm>
            <a:prstGeom prst="roundRect">
              <a:avLst/>
            </a:prstGeom>
            <a:ln w="28575">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latin typeface="Calibri" panose="020F0502020204030204" pitchFamily="34" charset="0"/>
                  <a:cs typeface="Calibri" panose="020F0502020204030204" pitchFamily="34" charset="0"/>
                </a:rPr>
                <a:t>?</a:t>
              </a:r>
            </a:p>
          </p:txBody>
        </p:sp>
        <p:sp>
          <p:nvSpPr>
            <p:cNvPr id="6" name="TextBox 5">
              <a:extLst>
                <a:ext uri="{FF2B5EF4-FFF2-40B4-BE49-F238E27FC236}">
                  <a16:creationId xmlns:a16="http://schemas.microsoft.com/office/drawing/2014/main" id="{A58DE761-FEE9-4BF2-ABA5-FDE8D6F599F6}"/>
                </a:ext>
              </a:extLst>
            </p:cNvPr>
            <p:cNvSpPr txBox="1"/>
            <p:nvPr/>
          </p:nvSpPr>
          <p:spPr>
            <a:xfrm>
              <a:off x="10054297" y="1541194"/>
              <a:ext cx="1432560" cy="646331"/>
            </a:xfrm>
            <a:prstGeom prst="rect">
              <a:avLst/>
            </a:prstGeom>
            <a:noFill/>
          </p:spPr>
          <p:txBody>
            <a:bodyPr wrap="square" rtlCol="0">
              <a:spAutoFit/>
            </a:bodyPr>
            <a:lstStyle/>
            <a:p>
              <a:r>
                <a:rPr lang="en-US" sz="3600" b="1" dirty="0">
                  <a:solidFill>
                    <a:schemeClr val="bg1"/>
                  </a:solidFill>
                  <a:latin typeface="Calibri" panose="020F0502020204030204" pitchFamily="34" charset="0"/>
                  <a:cs typeface="Calibri" panose="020F0502020204030204" pitchFamily="34" charset="0"/>
                </a:rPr>
                <a:t>cm</a:t>
              </a:r>
            </a:p>
          </p:txBody>
        </p:sp>
      </p:grpSp>
      <p:grpSp>
        <p:nvGrpSpPr>
          <p:cNvPr id="34" name="Group 33">
            <a:extLst>
              <a:ext uri="{FF2B5EF4-FFF2-40B4-BE49-F238E27FC236}">
                <a16:creationId xmlns:a16="http://schemas.microsoft.com/office/drawing/2014/main" id="{2BED131D-E8CE-45B1-A919-D547970408D8}"/>
              </a:ext>
            </a:extLst>
          </p:cNvPr>
          <p:cNvGrpSpPr/>
          <p:nvPr/>
        </p:nvGrpSpPr>
        <p:grpSpPr>
          <a:xfrm>
            <a:off x="8863037" y="2426341"/>
            <a:ext cx="2875280" cy="711200"/>
            <a:chOff x="8883357" y="1493520"/>
            <a:chExt cx="2875280" cy="711200"/>
          </a:xfrm>
        </p:grpSpPr>
        <p:sp>
          <p:nvSpPr>
            <p:cNvPr id="35" name="Rectangle: Rounded Corners 34">
              <a:extLst>
                <a:ext uri="{FF2B5EF4-FFF2-40B4-BE49-F238E27FC236}">
                  <a16:creationId xmlns:a16="http://schemas.microsoft.com/office/drawing/2014/main" id="{32658C0A-B05F-4524-9D9D-24EA6828DC40}"/>
                </a:ext>
              </a:extLst>
            </p:cNvPr>
            <p:cNvSpPr/>
            <p:nvPr/>
          </p:nvSpPr>
          <p:spPr>
            <a:xfrm>
              <a:off x="8883357" y="1493520"/>
              <a:ext cx="2875280" cy="7112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3600" b="1" dirty="0">
                <a:latin typeface="Calibri" panose="020F0502020204030204" pitchFamily="34" charset="0"/>
                <a:cs typeface="Calibri" panose="020F0502020204030204" pitchFamily="34" charset="0"/>
              </a:endParaRPr>
            </a:p>
          </p:txBody>
        </p:sp>
        <p:sp>
          <p:nvSpPr>
            <p:cNvPr id="36" name="Rectangle: Rounded Corners 35">
              <a:extLst>
                <a:ext uri="{FF2B5EF4-FFF2-40B4-BE49-F238E27FC236}">
                  <a16:creationId xmlns:a16="http://schemas.microsoft.com/office/drawing/2014/main" id="{1378F5AE-C1B2-4403-9545-09A881C29E60}"/>
                </a:ext>
              </a:extLst>
            </p:cNvPr>
            <p:cNvSpPr/>
            <p:nvPr/>
          </p:nvSpPr>
          <p:spPr>
            <a:xfrm>
              <a:off x="9123680" y="1615440"/>
              <a:ext cx="792480" cy="497840"/>
            </a:xfrm>
            <a:prstGeom prst="roundRect">
              <a:avLst/>
            </a:prstGeom>
            <a:ln w="28575">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latin typeface="Calibri" panose="020F0502020204030204" pitchFamily="34" charset="0"/>
                  <a:cs typeface="Calibri" panose="020F0502020204030204" pitchFamily="34" charset="0"/>
                </a:rPr>
                <a:t>?</a:t>
              </a:r>
            </a:p>
          </p:txBody>
        </p:sp>
        <p:sp>
          <p:nvSpPr>
            <p:cNvPr id="37" name="TextBox 36">
              <a:extLst>
                <a:ext uri="{FF2B5EF4-FFF2-40B4-BE49-F238E27FC236}">
                  <a16:creationId xmlns:a16="http://schemas.microsoft.com/office/drawing/2014/main" id="{E1537E61-C6CE-4281-9352-1638CCE05D08}"/>
                </a:ext>
              </a:extLst>
            </p:cNvPr>
            <p:cNvSpPr txBox="1"/>
            <p:nvPr/>
          </p:nvSpPr>
          <p:spPr>
            <a:xfrm>
              <a:off x="10054297" y="1541194"/>
              <a:ext cx="1432560" cy="646331"/>
            </a:xfrm>
            <a:prstGeom prst="rect">
              <a:avLst/>
            </a:prstGeom>
            <a:noFill/>
          </p:spPr>
          <p:txBody>
            <a:bodyPr wrap="square" rtlCol="0">
              <a:spAutoFit/>
            </a:bodyPr>
            <a:lstStyle/>
            <a:p>
              <a:r>
                <a:rPr lang="en-US" sz="3600" b="1" dirty="0">
                  <a:solidFill>
                    <a:schemeClr val="bg1"/>
                  </a:solidFill>
                  <a:latin typeface="Calibri" panose="020F0502020204030204" pitchFamily="34" charset="0"/>
                  <a:cs typeface="Calibri" panose="020F0502020204030204" pitchFamily="34" charset="0"/>
                </a:rPr>
                <a:t>mm</a:t>
              </a:r>
            </a:p>
          </p:txBody>
        </p:sp>
      </p:grpSp>
      <p:grpSp>
        <p:nvGrpSpPr>
          <p:cNvPr id="40" name="Group 39">
            <a:extLst>
              <a:ext uri="{FF2B5EF4-FFF2-40B4-BE49-F238E27FC236}">
                <a16:creationId xmlns:a16="http://schemas.microsoft.com/office/drawing/2014/main" id="{8D428685-8569-4C52-A7CB-AB32522B5A39}"/>
              </a:ext>
            </a:extLst>
          </p:cNvPr>
          <p:cNvGrpSpPr/>
          <p:nvPr/>
        </p:nvGrpSpPr>
        <p:grpSpPr>
          <a:xfrm>
            <a:off x="8883357" y="3332118"/>
            <a:ext cx="2875280" cy="711200"/>
            <a:chOff x="8883357" y="1493520"/>
            <a:chExt cx="2875280" cy="711200"/>
          </a:xfrm>
        </p:grpSpPr>
        <p:sp>
          <p:nvSpPr>
            <p:cNvPr id="41" name="Rectangle: Rounded Corners 40">
              <a:extLst>
                <a:ext uri="{FF2B5EF4-FFF2-40B4-BE49-F238E27FC236}">
                  <a16:creationId xmlns:a16="http://schemas.microsoft.com/office/drawing/2014/main" id="{2C0D00DF-8DC8-4A4E-8451-61F346BEA019}"/>
                </a:ext>
              </a:extLst>
            </p:cNvPr>
            <p:cNvSpPr/>
            <p:nvPr/>
          </p:nvSpPr>
          <p:spPr>
            <a:xfrm>
              <a:off x="8883357" y="1493520"/>
              <a:ext cx="2875280" cy="7112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3600" b="1" dirty="0">
                <a:latin typeface="Calibri" panose="020F0502020204030204" pitchFamily="34" charset="0"/>
                <a:cs typeface="Calibri" panose="020F0502020204030204" pitchFamily="34" charset="0"/>
              </a:endParaRPr>
            </a:p>
          </p:txBody>
        </p:sp>
        <p:sp>
          <p:nvSpPr>
            <p:cNvPr id="42" name="Rectangle: Rounded Corners 41">
              <a:extLst>
                <a:ext uri="{FF2B5EF4-FFF2-40B4-BE49-F238E27FC236}">
                  <a16:creationId xmlns:a16="http://schemas.microsoft.com/office/drawing/2014/main" id="{8E7049D5-8EB5-49D3-9A32-0479A5DB596A}"/>
                </a:ext>
              </a:extLst>
            </p:cNvPr>
            <p:cNvSpPr/>
            <p:nvPr/>
          </p:nvSpPr>
          <p:spPr>
            <a:xfrm>
              <a:off x="9123680" y="1615440"/>
              <a:ext cx="792480" cy="497840"/>
            </a:xfrm>
            <a:prstGeom prst="roundRect">
              <a:avLst/>
            </a:prstGeom>
            <a:ln w="28575">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latin typeface="Calibri" panose="020F0502020204030204" pitchFamily="34" charset="0"/>
                  <a:cs typeface="Calibri" panose="020F0502020204030204" pitchFamily="34" charset="0"/>
                </a:rPr>
                <a:t>?</a:t>
              </a:r>
            </a:p>
          </p:txBody>
        </p:sp>
        <p:sp>
          <p:nvSpPr>
            <p:cNvPr id="43" name="TextBox 42">
              <a:extLst>
                <a:ext uri="{FF2B5EF4-FFF2-40B4-BE49-F238E27FC236}">
                  <a16:creationId xmlns:a16="http://schemas.microsoft.com/office/drawing/2014/main" id="{BE0BBDE4-678B-44BA-BAD5-7241D48FA3FD}"/>
                </a:ext>
              </a:extLst>
            </p:cNvPr>
            <p:cNvSpPr txBox="1"/>
            <p:nvPr/>
          </p:nvSpPr>
          <p:spPr>
            <a:xfrm>
              <a:off x="10054297" y="1541194"/>
              <a:ext cx="1432560" cy="646331"/>
            </a:xfrm>
            <a:prstGeom prst="rect">
              <a:avLst/>
            </a:prstGeom>
            <a:noFill/>
          </p:spPr>
          <p:txBody>
            <a:bodyPr wrap="square" rtlCol="0">
              <a:spAutoFit/>
            </a:bodyPr>
            <a:lstStyle/>
            <a:p>
              <a:r>
                <a:rPr lang="en-US" sz="3600" b="1" dirty="0">
                  <a:solidFill>
                    <a:schemeClr val="bg1"/>
                  </a:solidFill>
                  <a:latin typeface="Calibri" panose="020F0502020204030204" pitchFamily="34" charset="0"/>
                  <a:cs typeface="Calibri" panose="020F0502020204030204" pitchFamily="34" charset="0"/>
                </a:rPr>
                <a:t>mm</a:t>
              </a:r>
            </a:p>
          </p:txBody>
        </p:sp>
      </p:grpSp>
      <p:grpSp>
        <p:nvGrpSpPr>
          <p:cNvPr id="44" name="Group 43">
            <a:extLst>
              <a:ext uri="{FF2B5EF4-FFF2-40B4-BE49-F238E27FC236}">
                <a16:creationId xmlns:a16="http://schemas.microsoft.com/office/drawing/2014/main" id="{50918AD4-68EA-43EE-A932-E1CCC91CE7E1}"/>
              </a:ext>
            </a:extLst>
          </p:cNvPr>
          <p:cNvGrpSpPr/>
          <p:nvPr/>
        </p:nvGrpSpPr>
        <p:grpSpPr>
          <a:xfrm>
            <a:off x="8907185" y="4297680"/>
            <a:ext cx="2875280" cy="711200"/>
            <a:chOff x="8883357" y="1493520"/>
            <a:chExt cx="2875280" cy="711200"/>
          </a:xfrm>
        </p:grpSpPr>
        <p:sp>
          <p:nvSpPr>
            <p:cNvPr id="45" name="Rectangle: Rounded Corners 44">
              <a:extLst>
                <a:ext uri="{FF2B5EF4-FFF2-40B4-BE49-F238E27FC236}">
                  <a16:creationId xmlns:a16="http://schemas.microsoft.com/office/drawing/2014/main" id="{C6701723-9D7E-44CE-AE44-FA1319F47364}"/>
                </a:ext>
              </a:extLst>
            </p:cNvPr>
            <p:cNvSpPr/>
            <p:nvPr/>
          </p:nvSpPr>
          <p:spPr>
            <a:xfrm>
              <a:off x="8883357" y="1493520"/>
              <a:ext cx="2875280" cy="7112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3600" b="1" dirty="0">
                <a:latin typeface="Calibri" panose="020F0502020204030204" pitchFamily="34" charset="0"/>
                <a:cs typeface="Calibri" panose="020F0502020204030204" pitchFamily="34" charset="0"/>
              </a:endParaRPr>
            </a:p>
          </p:txBody>
        </p:sp>
        <p:sp>
          <p:nvSpPr>
            <p:cNvPr id="47" name="TextBox 46">
              <a:extLst>
                <a:ext uri="{FF2B5EF4-FFF2-40B4-BE49-F238E27FC236}">
                  <a16:creationId xmlns:a16="http://schemas.microsoft.com/office/drawing/2014/main" id="{109BBAEF-553A-4E2A-96CD-2C9DC22171DF}"/>
                </a:ext>
              </a:extLst>
            </p:cNvPr>
            <p:cNvSpPr txBox="1"/>
            <p:nvPr/>
          </p:nvSpPr>
          <p:spPr>
            <a:xfrm>
              <a:off x="9183078" y="1541194"/>
              <a:ext cx="2303779" cy="646331"/>
            </a:xfrm>
            <a:prstGeom prst="rect">
              <a:avLst/>
            </a:prstGeom>
            <a:noFill/>
          </p:spPr>
          <p:txBody>
            <a:bodyPr wrap="square" rtlCol="0">
              <a:spAutoFit/>
            </a:bodyPr>
            <a:lstStyle/>
            <a:p>
              <a:r>
                <a:rPr lang="en-US" sz="3600" b="1" dirty="0">
                  <a:solidFill>
                    <a:schemeClr val="bg1"/>
                  </a:solidFill>
                  <a:latin typeface="Calibri" panose="020F0502020204030204" pitchFamily="34" charset="0"/>
                  <a:cs typeface="Calibri" panose="020F0502020204030204" pitchFamily="34" charset="0"/>
                </a:rPr>
                <a:t>80 mm</a:t>
              </a:r>
            </a:p>
          </p:txBody>
        </p:sp>
      </p:grpSp>
      <p:sp>
        <p:nvSpPr>
          <p:cNvPr id="50" name="Rectangle: Rounded Corners 49">
            <a:extLst>
              <a:ext uri="{FF2B5EF4-FFF2-40B4-BE49-F238E27FC236}">
                <a16:creationId xmlns:a16="http://schemas.microsoft.com/office/drawing/2014/main" id="{8D85A392-7247-476D-A374-415704AD5EB6}"/>
              </a:ext>
            </a:extLst>
          </p:cNvPr>
          <p:cNvSpPr/>
          <p:nvPr/>
        </p:nvSpPr>
        <p:spPr>
          <a:xfrm>
            <a:off x="5191760" y="2334901"/>
            <a:ext cx="2875280" cy="7112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600" b="1" dirty="0" err="1">
                <a:latin typeface="Calibri" panose="020F0502020204030204" pitchFamily="34" charset="0"/>
                <a:cs typeface="Calibri" panose="020F0502020204030204" pitchFamily="34" charset="0"/>
              </a:rPr>
              <a:t>giảm</a:t>
            </a:r>
            <a:r>
              <a:rPr lang="en-US" sz="3600" b="1" dirty="0">
                <a:latin typeface="Calibri" panose="020F0502020204030204" pitchFamily="34" charset="0"/>
                <a:cs typeface="Calibri" panose="020F0502020204030204" pitchFamily="34" charset="0"/>
              </a:rPr>
              <a:t> 3 </a:t>
            </a:r>
            <a:r>
              <a:rPr lang="en-US" sz="3600" b="1" dirty="0" err="1">
                <a:latin typeface="Calibri" panose="020F0502020204030204" pitchFamily="34" charset="0"/>
                <a:cs typeface="Calibri" panose="020F0502020204030204" pitchFamily="34" charset="0"/>
              </a:rPr>
              <a:t>lần</a:t>
            </a:r>
            <a:endParaRPr lang="en-US" sz="3600" b="1" dirty="0">
              <a:latin typeface="Calibri" panose="020F0502020204030204" pitchFamily="34" charset="0"/>
              <a:cs typeface="Calibri" panose="020F0502020204030204" pitchFamily="34" charset="0"/>
            </a:endParaRPr>
          </a:p>
        </p:txBody>
      </p:sp>
      <p:sp>
        <p:nvSpPr>
          <p:cNvPr id="51" name="Rectangle: Rounded Corners 50">
            <a:extLst>
              <a:ext uri="{FF2B5EF4-FFF2-40B4-BE49-F238E27FC236}">
                <a16:creationId xmlns:a16="http://schemas.microsoft.com/office/drawing/2014/main" id="{E092B64F-483C-4459-9279-559896BA0FB8}"/>
              </a:ext>
            </a:extLst>
          </p:cNvPr>
          <p:cNvSpPr/>
          <p:nvPr/>
        </p:nvSpPr>
        <p:spPr>
          <a:xfrm>
            <a:off x="5191760" y="3299738"/>
            <a:ext cx="2875280" cy="7112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600" b="1" dirty="0" err="1">
                <a:latin typeface="Calibri" panose="020F0502020204030204" pitchFamily="34" charset="0"/>
                <a:cs typeface="Calibri" panose="020F0502020204030204" pitchFamily="34" charset="0"/>
              </a:rPr>
              <a:t>gấp</a:t>
            </a:r>
            <a:r>
              <a:rPr lang="en-US" sz="3600" b="1" dirty="0">
                <a:latin typeface="Calibri" panose="020F0502020204030204" pitchFamily="34" charset="0"/>
                <a:cs typeface="Calibri" panose="020F0502020204030204" pitchFamily="34" charset="0"/>
              </a:rPr>
              <a:t> 4 </a:t>
            </a:r>
            <a:r>
              <a:rPr lang="en-US" sz="3600" b="1" dirty="0" err="1">
                <a:latin typeface="Calibri" panose="020F0502020204030204" pitchFamily="34" charset="0"/>
                <a:cs typeface="Calibri" panose="020F0502020204030204" pitchFamily="34" charset="0"/>
              </a:rPr>
              <a:t>lần</a:t>
            </a:r>
            <a:endParaRPr lang="en-US" sz="3600" b="1" dirty="0">
              <a:latin typeface="Calibri" panose="020F0502020204030204" pitchFamily="34" charset="0"/>
              <a:cs typeface="Calibri" panose="020F0502020204030204" pitchFamily="34" charset="0"/>
            </a:endParaRPr>
          </a:p>
        </p:txBody>
      </p:sp>
      <p:sp>
        <p:nvSpPr>
          <p:cNvPr id="52" name="Rectangle: Rounded Corners 51">
            <a:extLst>
              <a:ext uri="{FF2B5EF4-FFF2-40B4-BE49-F238E27FC236}">
                <a16:creationId xmlns:a16="http://schemas.microsoft.com/office/drawing/2014/main" id="{8B135014-ECB3-46F5-9BC6-7AD729F352AC}"/>
              </a:ext>
            </a:extLst>
          </p:cNvPr>
          <p:cNvSpPr/>
          <p:nvPr/>
        </p:nvSpPr>
        <p:spPr>
          <a:xfrm>
            <a:off x="5191760" y="4280178"/>
            <a:ext cx="2875280" cy="7112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600" b="1" dirty="0" err="1">
                <a:latin typeface="Calibri" panose="020F0502020204030204" pitchFamily="34" charset="0"/>
                <a:cs typeface="Calibri" panose="020F0502020204030204" pitchFamily="34" charset="0"/>
              </a:rPr>
              <a:t>gấp</a:t>
            </a:r>
            <a:r>
              <a:rPr lang="en-US" sz="3600" b="1" dirty="0">
                <a:latin typeface="Calibri" panose="020F0502020204030204" pitchFamily="34" charset="0"/>
                <a:cs typeface="Calibri" panose="020F0502020204030204" pitchFamily="34" charset="0"/>
              </a:rPr>
              <a:t> 5 </a:t>
            </a:r>
            <a:r>
              <a:rPr lang="en-US" sz="3600" b="1" dirty="0" err="1">
                <a:latin typeface="Calibri" panose="020F0502020204030204" pitchFamily="34" charset="0"/>
                <a:cs typeface="Calibri" panose="020F0502020204030204" pitchFamily="34" charset="0"/>
              </a:rPr>
              <a:t>lần</a:t>
            </a:r>
            <a:endParaRPr lang="en-US" sz="3600" b="1" dirty="0">
              <a:latin typeface="Calibri" panose="020F0502020204030204" pitchFamily="34" charset="0"/>
              <a:cs typeface="Calibri" panose="020F0502020204030204" pitchFamily="34" charset="0"/>
            </a:endParaRPr>
          </a:p>
        </p:txBody>
      </p:sp>
      <p:sp>
        <p:nvSpPr>
          <p:cNvPr id="8" name="Freeform: Shape 7">
            <a:extLst>
              <a:ext uri="{FF2B5EF4-FFF2-40B4-BE49-F238E27FC236}">
                <a16:creationId xmlns:a16="http://schemas.microsoft.com/office/drawing/2014/main" id="{B67C1756-6F0D-4858-A5AF-D56EA8912810}"/>
              </a:ext>
            </a:extLst>
          </p:cNvPr>
          <p:cNvSpPr/>
          <p:nvPr/>
        </p:nvSpPr>
        <p:spPr>
          <a:xfrm>
            <a:off x="2865120" y="1849120"/>
            <a:ext cx="2326640" cy="2834709"/>
          </a:xfrm>
          <a:custGeom>
            <a:avLst/>
            <a:gdLst>
              <a:gd name="connsiteX0" fmla="*/ 0 w 2326640"/>
              <a:gd name="connsiteY0" fmla="*/ 0 h 2834709"/>
              <a:gd name="connsiteX1" fmla="*/ 101600 w 2326640"/>
              <a:gd name="connsiteY1" fmla="*/ 30480 h 2834709"/>
              <a:gd name="connsiteX2" fmla="*/ 193040 w 2326640"/>
              <a:gd name="connsiteY2" fmla="*/ 81280 h 2834709"/>
              <a:gd name="connsiteX3" fmla="*/ 284480 w 2326640"/>
              <a:gd name="connsiteY3" fmla="*/ 132080 h 2834709"/>
              <a:gd name="connsiteX4" fmla="*/ 325120 w 2326640"/>
              <a:gd name="connsiteY4" fmla="*/ 162560 h 2834709"/>
              <a:gd name="connsiteX5" fmla="*/ 406400 w 2326640"/>
              <a:gd name="connsiteY5" fmla="*/ 203200 h 2834709"/>
              <a:gd name="connsiteX6" fmla="*/ 548640 w 2326640"/>
              <a:gd name="connsiteY6" fmla="*/ 314960 h 2834709"/>
              <a:gd name="connsiteX7" fmla="*/ 619760 w 2326640"/>
              <a:gd name="connsiteY7" fmla="*/ 396240 h 2834709"/>
              <a:gd name="connsiteX8" fmla="*/ 670560 w 2326640"/>
              <a:gd name="connsiteY8" fmla="*/ 447040 h 2834709"/>
              <a:gd name="connsiteX9" fmla="*/ 711200 w 2326640"/>
              <a:gd name="connsiteY9" fmla="*/ 528320 h 2834709"/>
              <a:gd name="connsiteX10" fmla="*/ 762000 w 2326640"/>
              <a:gd name="connsiteY10" fmla="*/ 609600 h 2834709"/>
              <a:gd name="connsiteX11" fmla="*/ 873760 w 2326640"/>
              <a:gd name="connsiteY11" fmla="*/ 792480 h 2834709"/>
              <a:gd name="connsiteX12" fmla="*/ 965200 w 2326640"/>
              <a:gd name="connsiteY12" fmla="*/ 1016000 h 2834709"/>
              <a:gd name="connsiteX13" fmla="*/ 1026160 w 2326640"/>
              <a:gd name="connsiteY13" fmla="*/ 1249680 h 2834709"/>
              <a:gd name="connsiteX14" fmla="*/ 1046480 w 2326640"/>
              <a:gd name="connsiteY14" fmla="*/ 1341120 h 2834709"/>
              <a:gd name="connsiteX15" fmla="*/ 1117600 w 2326640"/>
              <a:gd name="connsiteY15" fmla="*/ 1554480 h 2834709"/>
              <a:gd name="connsiteX16" fmla="*/ 1168400 w 2326640"/>
              <a:gd name="connsiteY16" fmla="*/ 1686560 h 2834709"/>
              <a:gd name="connsiteX17" fmla="*/ 1188720 w 2326640"/>
              <a:gd name="connsiteY17" fmla="*/ 1767840 h 2834709"/>
              <a:gd name="connsiteX18" fmla="*/ 1290320 w 2326640"/>
              <a:gd name="connsiteY18" fmla="*/ 1940560 h 2834709"/>
              <a:gd name="connsiteX19" fmla="*/ 1341120 w 2326640"/>
              <a:gd name="connsiteY19" fmla="*/ 2123440 h 2834709"/>
              <a:gd name="connsiteX20" fmla="*/ 1381760 w 2326640"/>
              <a:gd name="connsiteY20" fmla="*/ 2235200 h 2834709"/>
              <a:gd name="connsiteX21" fmla="*/ 1402080 w 2326640"/>
              <a:gd name="connsiteY21" fmla="*/ 2336800 h 2834709"/>
              <a:gd name="connsiteX22" fmla="*/ 1524000 w 2326640"/>
              <a:gd name="connsiteY22" fmla="*/ 2580640 h 2834709"/>
              <a:gd name="connsiteX23" fmla="*/ 1625600 w 2326640"/>
              <a:gd name="connsiteY23" fmla="*/ 2743200 h 2834709"/>
              <a:gd name="connsiteX24" fmla="*/ 1676400 w 2326640"/>
              <a:gd name="connsiteY24" fmla="*/ 2783840 h 2834709"/>
              <a:gd name="connsiteX25" fmla="*/ 1788160 w 2326640"/>
              <a:gd name="connsiteY25" fmla="*/ 2804160 h 2834709"/>
              <a:gd name="connsiteX26" fmla="*/ 1940560 w 2326640"/>
              <a:gd name="connsiteY26" fmla="*/ 2824480 h 2834709"/>
              <a:gd name="connsiteX27" fmla="*/ 2326640 w 2326640"/>
              <a:gd name="connsiteY27" fmla="*/ 2834640 h 2834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326640" h="2834709">
                <a:moveTo>
                  <a:pt x="0" y="0"/>
                </a:moveTo>
                <a:cubicBezTo>
                  <a:pt x="33867" y="10160"/>
                  <a:pt x="68302" y="18588"/>
                  <a:pt x="101600" y="30480"/>
                </a:cubicBezTo>
                <a:cubicBezTo>
                  <a:pt x="128883" y="40224"/>
                  <a:pt x="169697" y="68312"/>
                  <a:pt x="193040" y="81280"/>
                </a:cubicBezTo>
                <a:cubicBezTo>
                  <a:pt x="251140" y="113558"/>
                  <a:pt x="220956" y="89731"/>
                  <a:pt x="284480" y="132080"/>
                </a:cubicBezTo>
                <a:cubicBezTo>
                  <a:pt x="298569" y="141473"/>
                  <a:pt x="310493" y="154028"/>
                  <a:pt x="325120" y="162560"/>
                </a:cubicBezTo>
                <a:cubicBezTo>
                  <a:pt x="351285" y="177823"/>
                  <a:pt x="380713" y="187146"/>
                  <a:pt x="406400" y="203200"/>
                </a:cubicBezTo>
                <a:cubicBezTo>
                  <a:pt x="425199" y="214949"/>
                  <a:pt x="526989" y="293309"/>
                  <a:pt x="548640" y="314960"/>
                </a:cubicBezTo>
                <a:cubicBezTo>
                  <a:pt x="574096" y="340416"/>
                  <a:pt x="595341" y="369787"/>
                  <a:pt x="619760" y="396240"/>
                </a:cubicBezTo>
                <a:cubicBezTo>
                  <a:pt x="636003" y="413837"/>
                  <a:pt x="656929" y="427351"/>
                  <a:pt x="670560" y="447040"/>
                </a:cubicBezTo>
                <a:cubicBezTo>
                  <a:pt x="687802" y="471945"/>
                  <a:pt x="696349" y="501919"/>
                  <a:pt x="711200" y="528320"/>
                </a:cubicBezTo>
                <a:cubicBezTo>
                  <a:pt x="726864" y="556167"/>
                  <a:pt x="743430" y="583601"/>
                  <a:pt x="762000" y="609600"/>
                </a:cubicBezTo>
                <a:cubicBezTo>
                  <a:pt x="847286" y="729000"/>
                  <a:pt x="791699" y="606475"/>
                  <a:pt x="873760" y="792480"/>
                </a:cubicBezTo>
                <a:cubicBezTo>
                  <a:pt x="906253" y="866131"/>
                  <a:pt x="965200" y="1016000"/>
                  <a:pt x="965200" y="1016000"/>
                </a:cubicBezTo>
                <a:cubicBezTo>
                  <a:pt x="1005033" y="1274915"/>
                  <a:pt x="957540" y="1032383"/>
                  <a:pt x="1026160" y="1249680"/>
                </a:cubicBezTo>
                <a:cubicBezTo>
                  <a:pt x="1035562" y="1279454"/>
                  <a:pt x="1037508" y="1311213"/>
                  <a:pt x="1046480" y="1341120"/>
                </a:cubicBezTo>
                <a:cubicBezTo>
                  <a:pt x="1068022" y="1412925"/>
                  <a:pt x="1090688" y="1484510"/>
                  <a:pt x="1117600" y="1554480"/>
                </a:cubicBezTo>
                <a:cubicBezTo>
                  <a:pt x="1134533" y="1598507"/>
                  <a:pt x="1153483" y="1641810"/>
                  <a:pt x="1168400" y="1686560"/>
                </a:cubicBezTo>
                <a:cubicBezTo>
                  <a:pt x="1177231" y="1713054"/>
                  <a:pt x="1176231" y="1742861"/>
                  <a:pt x="1188720" y="1767840"/>
                </a:cubicBezTo>
                <a:cubicBezTo>
                  <a:pt x="1333095" y="2056590"/>
                  <a:pt x="1173482" y="1640119"/>
                  <a:pt x="1290320" y="1940560"/>
                </a:cubicBezTo>
                <a:cubicBezTo>
                  <a:pt x="1350974" y="2096526"/>
                  <a:pt x="1294102" y="1966715"/>
                  <a:pt x="1341120" y="2123440"/>
                </a:cubicBezTo>
                <a:cubicBezTo>
                  <a:pt x="1352510" y="2161408"/>
                  <a:pt x="1370870" y="2197085"/>
                  <a:pt x="1381760" y="2235200"/>
                </a:cubicBezTo>
                <a:cubicBezTo>
                  <a:pt x="1391248" y="2268408"/>
                  <a:pt x="1390782" y="2304163"/>
                  <a:pt x="1402080" y="2336800"/>
                </a:cubicBezTo>
                <a:cubicBezTo>
                  <a:pt x="1469715" y="2532190"/>
                  <a:pt x="1450653" y="2447282"/>
                  <a:pt x="1524000" y="2580640"/>
                </a:cubicBezTo>
                <a:cubicBezTo>
                  <a:pt x="1586496" y="2694268"/>
                  <a:pt x="1555796" y="2681152"/>
                  <a:pt x="1625600" y="2743200"/>
                </a:cubicBezTo>
                <a:cubicBezTo>
                  <a:pt x="1641808" y="2757607"/>
                  <a:pt x="1656095" y="2776226"/>
                  <a:pt x="1676400" y="2783840"/>
                </a:cubicBezTo>
                <a:cubicBezTo>
                  <a:pt x="1711853" y="2797135"/>
                  <a:pt x="1750736" y="2798402"/>
                  <a:pt x="1788160" y="2804160"/>
                </a:cubicBezTo>
                <a:cubicBezTo>
                  <a:pt x="1838814" y="2811953"/>
                  <a:pt x="1889447" y="2820740"/>
                  <a:pt x="1940560" y="2824480"/>
                </a:cubicBezTo>
                <a:cubicBezTo>
                  <a:pt x="2100760" y="2836202"/>
                  <a:pt x="2183277" y="2834640"/>
                  <a:pt x="2326640" y="2834640"/>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alibri" panose="020F0502020204030204" pitchFamily="34" charset="0"/>
              <a:cs typeface="Calibri" panose="020F0502020204030204" pitchFamily="34" charset="0"/>
            </a:endParaRPr>
          </a:p>
        </p:txBody>
      </p:sp>
      <p:sp>
        <p:nvSpPr>
          <p:cNvPr id="9" name="Freeform: Shape 8">
            <a:extLst>
              <a:ext uri="{FF2B5EF4-FFF2-40B4-BE49-F238E27FC236}">
                <a16:creationId xmlns:a16="http://schemas.microsoft.com/office/drawing/2014/main" id="{212DE591-FF2B-42E8-846A-B528DAC7A780}"/>
              </a:ext>
            </a:extLst>
          </p:cNvPr>
          <p:cNvSpPr/>
          <p:nvPr/>
        </p:nvSpPr>
        <p:spPr>
          <a:xfrm>
            <a:off x="2854960" y="1828800"/>
            <a:ext cx="2326640" cy="924560"/>
          </a:xfrm>
          <a:custGeom>
            <a:avLst/>
            <a:gdLst>
              <a:gd name="connsiteX0" fmla="*/ 0 w 2326640"/>
              <a:gd name="connsiteY0" fmla="*/ 924560 h 924560"/>
              <a:gd name="connsiteX1" fmla="*/ 690880 w 2326640"/>
              <a:gd name="connsiteY1" fmla="*/ 640080 h 924560"/>
              <a:gd name="connsiteX2" fmla="*/ 863600 w 2326640"/>
              <a:gd name="connsiteY2" fmla="*/ 538480 h 924560"/>
              <a:gd name="connsiteX3" fmla="*/ 1188720 w 2326640"/>
              <a:gd name="connsiteY3" fmla="*/ 396240 h 924560"/>
              <a:gd name="connsiteX4" fmla="*/ 1534160 w 2326640"/>
              <a:gd name="connsiteY4" fmla="*/ 213360 h 924560"/>
              <a:gd name="connsiteX5" fmla="*/ 1615440 w 2326640"/>
              <a:gd name="connsiteY5" fmla="*/ 172720 h 924560"/>
              <a:gd name="connsiteX6" fmla="*/ 1666240 w 2326640"/>
              <a:gd name="connsiteY6" fmla="*/ 152400 h 924560"/>
              <a:gd name="connsiteX7" fmla="*/ 1757680 w 2326640"/>
              <a:gd name="connsiteY7" fmla="*/ 111760 h 924560"/>
              <a:gd name="connsiteX8" fmla="*/ 1818640 w 2326640"/>
              <a:gd name="connsiteY8" fmla="*/ 101600 h 924560"/>
              <a:gd name="connsiteX9" fmla="*/ 1950720 w 2326640"/>
              <a:gd name="connsiteY9" fmla="*/ 60960 h 924560"/>
              <a:gd name="connsiteX10" fmla="*/ 2092960 w 2326640"/>
              <a:gd name="connsiteY10" fmla="*/ 10160 h 924560"/>
              <a:gd name="connsiteX11" fmla="*/ 2326640 w 2326640"/>
              <a:gd name="connsiteY11" fmla="*/ 0 h 92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26640" h="924560">
                <a:moveTo>
                  <a:pt x="0" y="924560"/>
                </a:moveTo>
                <a:cubicBezTo>
                  <a:pt x="258353" y="872889"/>
                  <a:pt x="304692" y="867250"/>
                  <a:pt x="690880" y="640080"/>
                </a:cubicBezTo>
                <a:cubicBezTo>
                  <a:pt x="748453" y="606213"/>
                  <a:pt x="803856" y="568352"/>
                  <a:pt x="863600" y="538480"/>
                </a:cubicBezTo>
                <a:cubicBezTo>
                  <a:pt x="1281984" y="329288"/>
                  <a:pt x="621205" y="708373"/>
                  <a:pt x="1188720" y="396240"/>
                </a:cubicBezTo>
                <a:cubicBezTo>
                  <a:pt x="1721209" y="103371"/>
                  <a:pt x="1166658" y="370861"/>
                  <a:pt x="1534160" y="213360"/>
                </a:cubicBezTo>
                <a:cubicBezTo>
                  <a:pt x="1562002" y="201428"/>
                  <a:pt x="1587937" y="185414"/>
                  <a:pt x="1615440" y="172720"/>
                </a:cubicBezTo>
                <a:cubicBezTo>
                  <a:pt x="1631999" y="165077"/>
                  <a:pt x="1649477" y="159584"/>
                  <a:pt x="1666240" y="152400"/>
                </a:cubicBezTo>
                <a:cubicBezTo>
                  <a:pt x="1696898" y="139261"/>
                  <a:pt x="1726037" y="122308"/>
                  <a:pt x="1757680" y="111760"/>
                </a:cubicBezTo>
                <a:cubicBezTo>
                  <a:pt x="1777223" y="105246"/>
                  <a:pt x="1798718" y="106843"/>
                  <a:pt x="1818640" y="101600"/>
                </a:cubicBezTo>
                <a:cubicBezTo>
                  <a:pt x="1863187" y="89877"/>
                  <a:pt x="1907020" y="75527"/>
                  <a:pt x="1950720" y="60960"/>
                </a:cubicBezTo>
                <a:cubicBezTo>
                  <a:pt x="1998483" y="45039"/>
                  <a:pt x="2042661" y="12347"/>
                  <a:pt x="2092960" y="10160"/>
                </a:cubicBezTo>
                <a:lnTo>
                  <a:pt x="2326640" y="0"/>
                </a:ln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alibri" panose="020F0502020204030204" pitchFamily="34" charset="0"/>
              <a:cs typeface="Calibri" panose="020F0502020204030204" pitchFamily="34" charset="0"/>
            </a:endParaRPr>
          </a:p>
        </p:txBody>
      </p:sp>
      <p:sp>
        <p:nvSpPr>
          <p:cNvPr id="10" name="Freeform: Shape 9">
            <a:extLst>
              <a:ext uri="{FF2B5EF4-FFF2-40B4-BE49-F238E27FC236}">
                <a16:creationId xmlns:a16="http://schemas.microsoft.com/office/drawing/2014/main" id="{C6555E6D-88B8-4101-BD47-55D11CE4EFC9}"/>
              </a:ext>
            </a:extLst>
          </p:cNvPr>
          <p:cNvSpPr/>
          <p:nvPr/>
        </p:nvSpPr>
        <p:spPr>
          <a:xfrm>
            <a:off x="2865119" y="1615440"/>
            <a:ext cx="2326641" cy="2100859"/>
          </a:xfrm>
          <a:custGeom>
            <a:avLst/>
            <a:gdLst>
              <a:gd name="connsiteX0" fmla="*/ 0 w 2296160"/>
              <a:gd name="connsiteY0" fmla="*/ 2062480 h 2062557"/>
              <a:gd name="connsiteX1" fmla="*/ 20320 w 2296160"/>
              <a:gd name="connsiteY1" fmla="*/ 1798320 h 2062557"/>
              <a:gd name="connsiteX2" fmla="*/ 101600 w 2296160"/>
              <a:gd name="connsiteY2" fmla="*/ 1513840 h 2062557"/>
              <a:gd name="connsiteX3" fmla="*/ 142240 w 2296160"/>
              <a:gd name="connsiteY3" fmla="*/ 1351280 h 2062557"/>
              <a:gd name="connsiteX4" fmla="*/ 213360 w 2296160"/>
              <a:gd name="connsiteY4" fmla="*/ 1198880 h 2062557"/>
              <a:gd name="connsiteX5" fmla="*/ 284480 w 2296160"/>
              <a:gd name="connsiteY5" fmla="*/ 975360 h 2062557"/>
              <a:gd name="connsiteX6" fmla="*/ 355600 w 2296160"/>
              <a:gd name="connsiteY6" fmla="*/ 822960 h 2062557"/>
              <a:gd name="connsiteX7" fmla="*/ 487680 w 2296160"/>
              <a:gd name="connsiteY7" fmla="*/ 487680 h 2062557"/>
              <a:gd name="connsiteX8" fmla="*/ 619760 w 2296160"/>
              <a:gd name="connsiteY8" fmla="*/ 254000 h 2062557"/>
              <a:gd name="connsiteX9" fmla="*/ 721360 w 2296160"/>
              <a:gd name="connsiteY9" fmla="*/ 101600 h 2062557"/>
              <a:gd name="connsiteX10" fmla="*/ 751840 w 2296160"/>
              <a:gd name="connsiteY10" fmla="*/ 71120 h 2062557"/>
              <a:gd name="connsiteX11" fmla="*/ 955040 w 2296160"/>
              <a:gd name="connsiteY11" fmla="*/ 10160 h 2062557"/>
              <a:gd name="connsiteX12" fmla="*/ 1137920 w 2296160"/>
              <a:gd name="connsiteY12" fmla="*/ 0 h 2062557"/>
              <a:gd name="connsiteX13" fmla="*/ 1412240 w 2296160"/>
              <a:gd name="connsiteY13" fmla="*/ 50800 h 2062557"/>
              <a:gd name="connsiteX14" fmla="*/ 1473200 w 2296160"/>
              <a:gd name="connsiteY14" fmla="*/ 101600 h 2062557"/>
              <a:gd name="connsiteX15" fmla="*/ 1544320 w 2296160"/>
              <a:gd name="connsiteY15" fmla="*/ 152400 h 2062557"/>
              <a:gd name="connsiteX16" fmla="*/ 1605280 w 2296160"/>
              <a:gd name="connsiteY16" fmla="*/ 274320 h 2062557"/>
              <a:gd name="connsiteX17" fmla="*/ 1625600 w 2296160"/>
              <a:gd name="connsiteY17" fmla="*/ 375920 h 2062557"/>
              <a:gd name="connsiteX18" fmla="*/ 1666240 w 2296160"/>
              <a:gd name="connsiteY18" fmla="*/ 528320 h 2062557"/>
              <a:gd name="connsiteX19" fmla="*/ 1717040 w 2296160"/>
              <a:gd name="connsiteY19" fmla="*/ 1473200 h 2062557"/>
              <a:gd name="connsiteX20" fmla="*/ 1727200 w 2296160"/>
              <a:gd name="connsiteY20" fmla="*/ 1534160 h 2062557"/>
              <a:gd name="connsiteX21" fmla="*/ 1757680 w 2296160"/>
              <a:gd name="connsiteY21" fmla="*/ 1605280 h 2062557"/>
              <a:gd name="connsiteX22" fmla="*/ 1808480 w 2296160"/>
              <a:gd name="connsiteY22" fmla="*/ 1706880 h 2062557"/>
              <a:gd name="connsiteX23" fmla="*/ 1828800 w 2296160"/>
              <a:gd name="connsiteY23" fmla="*/ 1747520 h 2062557"/>
              <a:gd name="connsiteX24" fmla="*/ 1920240 w 2296160"/>
              <a:gd name="connsiteY24" fmla="*/ 1838960 h 2062557"/>
              <a:gd name="connsiteX25" fmla="*/ 1981200 w 2296160"/>
              <a:gd name="connsiteY25" fmla="*/ 1910080 h 2062557"/>
              <a:gd name="connsiteX26" fmla="*/ 2042160 w 2296160"/>
              <a:gd name="connsiteY26" fmla="*/ 1930400 h 2062557"/>
              <a:gd name="connsiteX27" fmla="*/ 2143760 w 2296160"/>
              <a:gd name="connsiteY27" fmla="*/ 2001520 h 2062557"/>
              <a:gd name="connsiteX28" fmla="*/ 2174240 w 2296160"/>
              <a:gd name="connsiteY28" fmla="*/ 2011680 h 2062557"/>
              <a:gd name="connsiteX29" fmla="*/ 2235200 w 2296160"/>
              <a:gd name="connsiteY29" fmla="*/ 2052320 h 2062557"/>
              <a:gd name="connsiteX30" fmla="*/ 2296160 w 2296160"/>
              <a:gd name="connsiteY30" fmla="*/ 2062480 h 206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96160" h="2062557">
                <a:moveTo>
                  <a:pt x="0" y="2062480"/>
                </a:moveTo>
                <a:cubicBezTo>
                  <a:pt x="6773" y="1974427"/>
                  <a:pt x="7831" y="1885746"/>
                  <a:pt x="20320" y="1798320"/>
                </a:cubicBezTo>
                <a:cubicBezTo>
                  <a:pt x="38470" y="1671273"/>
                  <a:pt x="68515" y="1629637"/>
                  <a:pt x="101600" y="1513840"/>
                </a:cubicBezTo>
                <a:cubicBezTo>
                  <a:pt x="116944" y="1460135"/>
                  <a:pt x="123562" y="1403919"/>
                  <a:pt x="142240" y="1351280"/>
                </a:cubicBezTo>
                <a:cubicBezTo>
                  <a:pt x="160987" y="1298448"/>
                  <a:pt x="193521" y="1251312"/>
                  <a:pt x="213360" y="1198880"/>
                </a:cubicBezTo>
                <a:cubicBezTo>
                  <a:pt x="241030" y="1125753"/>
                  <a:pt x="256810" y="1048487"/>
                  <a:pt x="284480" y="975360"/>
                </a:cubicBezTo>
                <a:cubicBezTo>
                  <a:pt x="304319" y="922928"/>
                  <a:pt x="334255" y="874797"/>
                  <a:pt x="355600" y="822960"/>
                </a:cubicBezTo>
                <a:cubicBezTo>
                  <a:pt x="403566" y="706472"/>
                  <a:pt x="430539" y="598955"/>
                  <a:pt x="487680" y="487680"/>
                </a:cubicBezTo>
                <a:cubicBezTo>
                  <a:pt x="528552" y="408086"/>
                  <a:pt x="575115" y="331541"/>
                  <a:pt x="619760" y="254000"/>
                </a:cubicBezTo>
                <a:cubicBezTo>
                  <a:pt x="661900" y="180809"/>
                  <a:pt x="672507" y="157432"/>
                  <a:pt x="721360" y="101600"/>
                </a:cubicBezTo>
                <a:cubicBezTo>
                  <a:pt x="730822" y="90787"/>
                  <a:pt x="738989" y="77546"/>
                  <a:pt x="751840" y="71120"/>
                </a:cubicBezTo>
                <a:cubicBezTo>
                  <a:pt x="796262" y="48909"/>
                  <a:pt x="901058" y="16158"/>
                  <a:pt x="955040" y="10160"/>
                </a:cubicBezTo>
                <a:cubicBezTo>
                  <a:pt x="1015721" y="3418"/>
                  <a:pt x="1076960" y="3387"/>
                  <a:pt x="1137920" y="0"/>
                </a:cubicBezTo>
                <a:cubicBezTo>
                  <a:pt x="1229360" y="16933"/>
                  <a:pt x="1323242" y="23831"/>
                  <a:pt x="1412240" y="50800"/>
                </a:cubicBezTo>
                <a:cubicBezTo>
                  <a:pt x="1437554" y="58471"/>
                  <a:pt x="1452235" y="85473"/>
                  <a:pt x="1473200" y="101600"/>
                </a:cubicBezTo>
                <a:cubicBezTo>
                  <a:pt x="1496292" y="119363"/>
                  <a:pt x="1520613" y="135467"/>
                  <a:pt x="1544320" y="152400"/>
                </a:cubicBezTo>
                <a:cubicBezTo>
                  <a:pt x="1564640" y="193040"/>
                  <a:pt x="1589752" y="231619"/>
                  <a:pt x="1605280" y="274320"/>
                </a:cubicBezTo>
                <a:cubicBezTo>
                  <a:pt x="1617083" y="306778"/>
                  <a:pt x="1617540" y="342336"/>
                  <a:pt x="1625600" y="375920"/>
                </a:cubicBezTo>
                <a:cubicBezTo>
                  <a:pt x="1637870" y="427043"/>
                  <a:pt x="1652693" y="477520"/>
                  <a:pt x="1666240" y="528320"/>
                </a:cubicBezTo>
                <a:cubicBezTo>
                  <a:pt x="1683173" y="843280"/>
                  <a:pt x="1665186" y="1162077"/>
                  <a:pt x="1717040" y="1473200"/>
                </a:cubicBezTo>
                <a:cubicBezTo>
                  <a:pt x="1720427" y="1493520"/>
                  <a:pt x="1721142" y="1514471"/>
                  <a:pt x="1727200" y="1534160"/>
                </a:cubicBezTo>
                <a:cubicBezTo>
                  <a:pt x="1734785" y="1558812"/>
                  <a:pt x="1748421" y="1581207"/>
                  <a:pt x="1757680" y="1605280"/>
                </a:cubicBezTo>
                <a:cubicBezTo>
                  <a:pt x="1808241" y="1736738"/>
                  <a:pt x="1745474" y="1606071"/>
                  <a:pt x="1808480" y="1706880"/>
                </a:cubicBezTo>
                <a:cubicBezTo>
                  <a:pt x="1816507" y="1719723"/>
                  <a:pt x="1819017" y="1735958"/>
                  <a:pt x="1828800" y="1747520"/>
                </a:cubicBezTo>
                <a:cubicBezTo>
                  <a:pt x="1856643" y="1780426"/>
                  <a:pt x="1892187" y="1806232"/>
                  <a:pt x="1920240" y="1838960"/>
                </a:cubicBezTo>
                <a:cubicBezTo>
                  <a:pt x="1940560" y="1862667"/>
                  <a:pt x="1956221" y="1891346"/>
                  <a:pt x="1981200" y="1910080"/>
                </a:cubicBezTo>
                <a:cubicBezTo>
                  <a:pt x="1998335" y="1922931"/>
                  <a:pt x="2023002" y="1920821"/>
                  <a:pt x="2042160" y="1930400"/>
                </a:cubicBezTo>
                <a:cubicBezTo>
                  <a:pt x="2159066" y="1988853"/>
                  <a:pt x="2054560" y="1950549"/>
                  <a:pt x="2143760" y="2001520"/>
                </a:cubicBezTo>
                <a:cubicBezTo>
                  <a:pt x="2153059" y="2006833"/>
                  <a:pt x="2164878" y="2006479"/>
                  <a:pt x="2174240" y="2011680"/>
                </a:cubicBezTo>
                <a:cubicBezTo>
                  <a:pt x="2195588" y="2023540"/>
                  <a:pt x="2213357" y="2041398"/>
                  <a:pt x="2235200" y="2052320"/>
                </a:cubicBezTo>
                <a:cubicBezTo>
                  <a:pt x="2258806" y="2064123"/>
                  <a:pt x="2273327" y="2062480"/>
                  <a:pt x="2296160" y="2062480"/>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alibri" panose="020F0502020204030204" pitchFamily="34" charset="0"/>
              <a:cs typeface="Calibri" panose="020F0502020204030204" pitchFamily="34" charset="0"/>
            </a:endParaRPr>
          </a:p>
        </p:txBody>
      </p:sp>
      <p:sp>
        <p:nvSpPr>
          <p:cNvPr id="11" name="Freeform: Shape 10">
            <a:extLst>
              <a:ext uri="{FF2B5EF4-FFF2-40B4-BE49-F238E27FC236}">
                <a16:creationId xmlns:a16="http://schemas.microsoft.com/office/drawing/2014/main" id="{1048E264-C42E-4EED-A266-C444173A5D21}"/>
              </a:ext>
            </a:extLst>
          </p:cNvPr>
          <p:cNvSpPr/>
          <p:nvPr/>
        </p:nvSpPr>
        <p:spPr>
          <a:xfrm>
            <a:off x="2905760" y="2692400"/>
            <a:ext cx="2296160" cy="1960880"/>
          </a:xfrm>
          <a:custGeom>
            <a:avLst/>
            <a:gdLst>
              <a:gd name="connsiteX0" fmla="*/ 0 w 2296160"/>
              <a:gd name="connsiteY0" fmla="*/ 1960880 h 1960880"/>
              <a:gd name="connsiteX1" fmla="*/ 50800 w 2296160"/>
              <a:gd name="connsiteY1" fmla="*/ 1778000 h 1960880"/>
              <a:gd name="connsiteX2" fmla="*/ 91440 w 2296160"/>
              <a:gd name="connsiteY2" fmla="*/ 1706880 h 1960880"/>
              <a:gd name="connsiteX3" fmla="*/ 274320 w 2296160"/>
              <a:gd name="connsiteY3" fmla="*/ 1351280 h 1960880"/>
              <a:gd name="connsiteX4" fmla="*/ 508000 w 2296160"/>
              <a:gd name="connsiteY4" fmla="*/ 1076960 h 1960880"/>
              <a:gd name="connsiteX5" fmla="*/ 558800 w 2296160"/>
              <a:gd name="connsiteY5" fmla="*/ 1005840 h 1960880"/>
              <a:gd name="connsiteX6" fmla="*/ 650240 w 2296160"/>
              <a:gd name="connsiteY6" fmla="*/ 904240 h 1960880"/>
              <a:gd name="connsiteX7" fmla="*/ 751840 w 2296160"/>
              <a:gd name="connsiteY7" fmla="*/ 772160 h 1960880"/>
              <a:gd name="connsiteX8" fmla="*/ 853440 w 2296160"/>
              <a:gd name="connsiteY8" fmla="*/ 721360 h 1960880"/>
              <a:gd name="connsiteX9" fmla="*/ 944880 w 2296160"/>
              <a:gd name="connsiteY9" fmla="*/ 670560 h 1960880"/>
              <a:gd name="connsiteX10" fmla="*/ 1056640 w 2296160"/>
              <a:gd name="connsiteY10" fmla="*/ 650240 h 1960880"/>
              <a:gd name="connsiteX11" fmla="*/ 1229360 w 2296160"/>
              <a:gd name="connsiteY11" fmla="*/ 589280 h 1960880"/>
              <a:gd name="connsiteX12" fmla="*/ 1351280 w 2296160"/>
              <a:gd name="connsiteY12" fmla="*/ 548640 h 1960880"/>
              <a:gd name="connsiteX13" fmla="*/ 1625600 w 2296160"/>
              <a:gd name="connsiteY13" fmla="*/ 396240 h 1960880"/>
              <a:gd name="connsiteX14" fmla="*/ 1676400 w 2296160"/>
              <a:gd name="connsiteY14" fmla="*/ 365760 h 1960880"/>
              <a:gd name="connsiteX15" fmla="*/ 1737360 w 2296160"/>
              <a:gd name="connsiteY15" fmla="*/ 325120 h 1960880"/>
              <a:gd name="connsiteX16" fmla="*/ 1869440 w 2296160"/>
              <a:gd name="connsiteY16" fmla="*/ 162560 h 1960880"/>
              <a:gd name="connsiteX17" fmla="*/ 1910080 w 2296160"/>
              <a:gd name="connsiteY17" fmla="*/ 111760 h 1960880"/>
              <a:gd name="connsiteX18" fmla="*/ 1930400 w 2296160"/>
              <a:gd name="connsiteY18" fmla="*/ 81280 h 1960880"/>
              <a:gd name="connsiteX19" fmla="*/ 2032000 w 2296160"/>
              <a:gd name="connsiteY19" fmla="*/ 60960 h 1960880"/>
              <a:gd name="connsiteX20" fmla="*/ 2092960 w 2296160"/>
              <a:gd name="connsiteY20" fmla="*/ 30480 h 1960880"/>
              <a:gd name="connsiteX21" fmla="*/ 2153920 w 2296160"/>
              <a:gd name="connsiteY21" fmla="*/ 20320 h 1960880"/>
              <a:gd name="connsiteX22" fmla="*/ 2296160 w 2296160"/>
              <a:gd name="connsiteY22" fmla="*/ 0 h 19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96160" h="1960880">
                <a:moveTo>
                  <a:pt x="0" y="1960880"/>
                </a:moveTo>
                <a:cubicBezTo>
                  <a:pt x="14052" y="1890620"/>
                  <a:pt x="18797" y="1858007"/>
                  <a:pt x="50800" y="1778000"/>
                </a:cubicBezTo>
                <a:cubicBezTo>
                  <a:pt x="60941" y="1752649"/>
                  <a:pt x="79998" y="1731671"/>
                  <a:pt x="91440" y="1706880"/>
                </a:cubicBezTo>
                <a:cubicBezTo>
                  <a:pt x="192284" y="1488384"/>
                  <a:pt x="140505" y="1542444"/>
                  <a:pt x="274320" y="1351280"/>
                </a:cubicBezTo>
                <a:cubicBezTo>
                  <a:pt x="391662" y="1183649"/>
                  <a:pt x="376418" y="1231762"/>
                  <a:pt x="508000" y="1076960"/>
                </a:cubicBezTo>
                <a:cubicBezTo>
                  <a:pt x="526868" y="1054762"/>
                  <a:pt x="540280" y="1028329"/>
                  <a:pt x="558800" y="1005840"/>
                </a:cubicBezTo>
                <a:cubicBezTo>
                  <a:pt x="587765" y="970669"/>
                  <a:pt x="622007" y="940002"/>
                  <a:pt x="650240" y="904240"/>
                </a:cubicBezTo>
                <a:cubicBezTo>
                  <a:pt x="675757" y="871919"/>
                  <a:pt x="709391" y="799449"/>
                  <a:pt x="751840" y="772160"/>
                </a:cubicBezTo>
                <a:cubicBezTo>
                  <a:pt x="783690" y="751685"/>
                  <a:pt x="819933" y="738995"/>
                  <a:pt x="853440" y="721360"/>
                </a:cubicBezTo>
                <a:cubicBezTo>
                  <a:pt x="884295" y="705120"/>
                  <a:pt x="912831" y="684295"/>
                  <a:pt x="944880" y="670560"/>
                </a:cubicBezTo>
                <a:cubicBezTo>
                  <a:pt x="955024" y="666213"/>
                  <a:pt x="1051244" y="651485"/>
                  <a:pt x="1056640" y="650240"/>
                </a:cubicBezTo>
                <a:cubicBezTo>
                  <a:pt x="1141948" y="630553"/>
                  <a:pt x="1135764" y="623315"/>
                  <a:pt x="1229360" y="589280"/>
                </a:cubicBezTo>
                <a:cubicBezTo>
                  <a:pt x="1269619" y="574640"/>
                  <a:pt x="1313833" y="569444"/>
                  <a:pt x="1351280" y="548640"/>
                </a:cubicBezTo>
                <a:lnTo>
                  <a:pt x="1625600" y="396240"/>
                </a:lnTo>
                <a:cubicBezTo>
                  <a:pt x="1642811" y="386559"/>
                  <a:pt x="1659969" y="376714"/>
                  <a:pt x="1676400" y="365760"/>
                </a:cubicBezTo>
                <a:lnTo>
                  <a:pt x="1737360" y="325120"/>
                </a:lnTo>
                <a:cubicBezTo>
                  <a:pt x="1824701" y="202842"/>
                  <a:pt x="1750834" y="300933"/>
                  <a:pt x="1869440" y="162560"/>
                </a:cubicBezTo>
                <a:cubicBezTo>
                  <a:pt x="1883553" y="146095"/>
                  <a:pt x="1897069" y="129108"/>
                  <a:pt x="1910080" y="111760"/>
                </a:cubicBezTo>
                <a:cubicBezTo>
                  <a:pt x="1917406" y="101991"/>
                  <a:pt x="1919128" y="85976"/>
                  <a:pt x="1930400" y="81280"/>
                </a:cubicBezTo>
                <a:cubicBezTo>
                  <a:pt x="1962281" y="67996"/>
                  <a:pt x="2032000" y="60960"/>
                  <a:pt x="2032000" y="60960"/>
                </a:cubicBezTo>
                <a:cubicBezTo>
                  <a:pt x="2052320" y="50800"/>
                  <a:pt x="2071407" y="37664"/>
                  <a:pt x="2092960" y="30480"/>
                </a:cubicBezTo>
                <a:cubicBezTo>
                  <a:pt x="2112503" y="23966"/>
                  <a:pt x="2133548" y="23376"/>
                  <a:pt x="2153920" y="20320"/>
                </a:cubicBezTo>
                <a:lnTo>
                  <a:pt x="2296160" y="0"/>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alibri" panose="020F0502020204030204" pitchFamily="34" charset="0"/>
              <a:cs typeface="Calibri" panose="020F0502020204030204" pitchFamily="34" charset="0"/>
            </a:endParaRPr>
          </a:p>
        </p:txBody>
      </p:sp>
      <p:cxnSp>
        <p:nvCxnSpPr>
          <p:cNvPr id="13" name="Straight Arrow Connector 12">
            <a:extLst>
              <a:ext uri="{FF2B5EF4-FFF2-40B4-BE49-F238E27FC236}">
                <a16:creationId xmlns:a16="http://schemas.microsoft.com/office/drawing/2014/main" id="{FD001DB2-363C-4E4A-A6CC-4E86D88ECC99}"/>
              </a:ext>
            </a:extLst>
          </p:cNvPr>
          <p:cNvCxnSpPr>
            <a:stCxn id="32" idx="3"/>
            <a:endCxn id="33" idx="1"/>
          </p:cNvCxnSpPr>
          <p:nvPr/>
        </p:nvCxnSpPr>
        <p:spPr>
          <a:xfrm>
            <a:off x="8067040" y="1849120"/>
            <a:ext cx="816317"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A462C876-9AF0-4DB7-8D51-8AFD6312A1B5}"/>
              </a:ext>
            </a:extLst>
          </p:cNvPr>
          <p:cNvCxnSpPr/>
          <p:nvPr/>
        </p:nvCxnSpPr>
        <p:spPr>
          <a:xfrm>
            <a:off x="8067039" y="2690501"/>
            <a:ext cx="816317"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022F7DDB-CEBA-4C85-B86F-9BF89586E77C}"/>
              </a:ext>
            </a:extLst>
          </p:cNvPr>
          <p:cNvCxnSpPr/>
          <p:nvPr/>
        </p:nvCxnSpPr>
        <p:spPr>
          <a:xfrm>
            <a:off x="8067039" y="3653439"/>
            <a:ext cx="816317"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49277472-944F-4F95-8EAC-4E969341E6C6}"/>
              </a:ext>
            </a:extLst>
          </p:cNvPr>
          <p:cNvCxnSpPr/>
          <p:nvPr/>
        </p:nvCxnSpPr>
        <p:spPr>
          <a:xfrm>
            <a:off x="8067039" y="4689759"/>
            <a:ext cx="816317"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E9F9C313-A215-400C-9BB2-FA8FBBF9BEC5}"/>
              </a:ext>
            </a:extLst>
          </p:cNvPr>
          <p:cNvSpPr/>
          <p:nvPr/>
        </p:nvSpPr>
        <p:spPr>
          <a:xfrm>
            <a:off x="9113520" y="1593626"/>
            <a:ext cx="812800" cy="519653"/>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solidFill>
                  <a:srgbClr val="FF0000"/>
                </a:solidFill>
                <a:latin typeface="Calibri" panose="020F0502020204030204" pitchFamily="34" charset="0"/>
                <a:cs typeface="Calibri" panose="020F0502020204030204" pitchFamily="34" charset="0"/>
              </a:rPr>
              <a:t>17</a:t>
            </a:r>
          </a:p>
        </p:txBody>
      </p:sp>
      <p:sp>
        <p:nvSpPr>
          <p:cNvPr id="57" name="Rectangle: Rounded Corners 56">
            <a:extLst>
              <a:ext uri="{FF2B5EF4-FFF2-40B4-BE49-F238E27FC236}">
                <a16:creationId xmlns:a16="http://schemas.microsoft.com/office/drawing/2014/main" id="{E6900C7A-8570-4289-9ACC-46FE5C654B9F}"/>
              </a:ext>
            </a:extLst>
          </p:cNvPr>
          <p:cNvSpPr/>
          <p:nvPr/>
        </p:nvSpPr>
        <p:spPr>
          <a:xfrm>
            <a:off x="9093200" y="3464198"/>
            <a:ext cx="812800" cy="519653"/>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solidFill>
                  <a:srgbClr val="FF0000"/>
                </a:solidFill>
                <a:latin typeface="Calibri" panose="020F0502020204030204" pitchFamily="34" charset="0"/>
                <a:cs typeface="Calibri" panose="020F0502020204030204" pitchFamily="34" charset="0"/>
              </a:rPr>
              <a:t>60</a:t>
            </a:r>
          </a:p>
        </p:txBody>
      </p:sp>
      <p:sp>
        <p:nvSpPr>
          <p:cNvPr id="58" name="Rectangle: Rounded Corners 57">
            <a:extLst>
              <a:ext uri="{FF2B5EF4-FFF2-40B4-BE49-F238E27FC236}">
                <a16:creationId xmlns:a16="http://schemas.microsoft.com/office/drawing/2014/main" id="{4AC2FA3E-3A1E-4673-A89F-7AE71AE0E453}"/>
              </a:ext>
            </a:extLst>
          </p:cNvPr>
          <p:cNvSpPr/>
          <p:nvPr/>
        </p:nvSpPr>
        <p:spPr>
          <a:xfrm>
            <a:off x="9083040" y="2531066"/>
            <a:ext cx="812800" cy="519653"/>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solidFill>
                  <a:srgbClr val="FF0000"/>
                </a:solidFill>
                <a:latin typeface="Calibri" panose="020F0502020204030204" pitchFamily="34" charset="0"/>
                <a:cs typeface="Calibri" panose="020F0502020204030204" pitchFamily="34" charset="0"/>
              </a:rPr>
              <a:t>26</a:t>
            </a:r>
          </a:p>
        </p:txBody>
      </p:sp>
    </p:spTree>
    <p:extLst>
      <p:ext uri="{BB962C8B-B14F-4D97-AF65-F5344CB8AC3E}">
        <p14:creationId xmlns:p14="http://schemas.microsoft.com/office/powerpoint/2010/main" val="423439411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down)">
                                      <p:cBhvr>
                                        <p:cTn id="13" dur="500"/>
                                        <p:tgtEl>
                                          <p:spTgt spid="2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down)">
                                      <p:cBhvr>
                                        <p:cTn id="16" dur="500"/>
                                        <p:tgtEl>
                                          <p:spTgt spid="3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down)">
                                      <p:cBhvr>
                                        <p:cTn id="19" dur="500"/>
                                        <p:tgtEl>
                                          <p:spTgt spid="32"/>
                                        </p:tgtEl>
                                      </p:cBhvr>
                                    </p:animEffect>
                                  </p:childTnLst>
                                </p:cTn>
                              </p:par>
                              <p:par>
                                <p:cTn id="20" presetID="22" presetClass="entr" presetSubtype="4"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par>
                                <p:cTn id="23" presetID="22" presetClass="entr" presetSubtype="4"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down)">
                                      <p:cBhvr>
                                        <p:cTn id="25" dur="500"/>
                                        <p:tgtEl>
                                          <p:spTgt spid="34"/>
                                        </p:tgtEl>
                                      </p:cBhvr>
                                    </p:animEffect>
                                  </p:childTnLst>
                                </p:cTn>
                              </p:par>
                              <p:par>
                                <p:cTn id="26" presetID="22" presetClass="entr" presetSubtype="4"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500"/>
                                        <p:tgtEl>
                                          <p:spTgt spid="40"/>
                                        </p:tgtEl>
                                      </p:cBhvr>
                                    </p:animEffect>
                                  </p:childTnLst>
                                </p:cTn>
                              </p:par>
                              <p:par>
                                <p:cTn id="29" presetID="22" presetClass="entr" presetSubtype="4"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down)">
                                      <p:cBhvr>
                                        <p:cTn id="31" dur="500"/>
                                        <p:tgtEl>
                                          <p:spTgt spid="44"/>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wipe(down)">
                                      <p:cBhvr>
                                        <p:cTn id="34" dur="500"/>
                                        <p:tgtEl>
                                          <p:spTgt spid="50"/>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down)">
                                      <p:cBhvr>
                                        <p:cTn id="37" dur="500"/>
                                        <p:tgtEl>
                                          <p:spTgt spid="51"/>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wipe(down)">
                                      <p:cBhvr>
                                        <p:cTn id="40" dur="500"/>
                                        <p:tgtEl>
                                          <p:spTgt spid="52"/>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00"/>
                                        <p:tgtEl>
                                          <p:spTgt spid="8"/>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500"/>
                                        <p:tgtEl>
                                          <p:spTgt spid="9"/>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down)">
                                      <p:cBhvr>
                                        <p:cTn id="49" dur="500"/>
                                        <p:tgtEl>
                                          <p:spTgt spid="10"/>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down)">
                                      <p:cBhvr>
                                        <p:cTn id="52" dur="500"/>
                                        <p:tgtEl>
                                          <p:spTgt spid="11"/>
                                        </p:tgtEl>
                                      </p:cBhvr>
                                    </p:animEffect>
                                  </p:childTnLst>
                                </p:cTn>
                              </p:par>
                              <p:par>
                                <p:cTn id="53" presetID="22" presetClass="entr" presetSubtype="4"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down)">
                                      <p:cBhvr>
                                        <p:cTn id="55" dur="500"/>
                                        <p:tgtEl>
                                          <p:spTgt spid="13"/>
                                        </p:tgtEl>
                                      </p:cBhvr>
                                    </p:animEffect>
                                  </p:childTnLst>
                                </p:cTn>
                              </p:par>
                              <p:par>
                                <p:cTn id="56" presetID="22" presetClass="entr" presetSubtype="4"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Effect transition="in" filter="wipe(down)">
                                      <p:cBhvr>
                                        <p:cTn id="58" dur="500"/>
                                        <p:tgtEl>
                                          <p:spTgt spid="53"/>
                                        </p:tgtEl>
                                      </p:cBhvr>
                                    </p:animEffect>
                                  </p:childTnLst>
                                </p:cTn>
                              </p:par>
                              <p:par>
                                <p:cTn id="59" presetID="22" presetClass="entr" presetSubtype="4" fill="hold" nodeType="withEffect">
                                  <p:stCondLst>
                                    <p:cond delay="0"/>
                                  </p:stCondLst>
                                  <p:childTnLst>
                                    <p:set>
                                      <p:cBhvr>
                                        <p:cTn id="60" dur="1" fill="hold">
                                          <p:stCondLst>
                                            <p:cond delay="0"/>
                                          </p:stCondLst>
                                        </p:cTn>
                                        <p:tgtEl>
                                          <p:spTgt spid="54"/>
                                        </p:tgtEl>
                                        <p:attrNameLst>
                                          <p:attrName>style.visibility</p:attrName>
                                        </p:attrNameLst>
                                      </p:cBhvr>
                                      <p:to>
                                        <p:strVal val="visible"/>
                                      </p:to>
                                    </p:set>
                                    <p:animEffect transition="in" filter="wipe(down)">
                                      <p:cBhvr>
                                        <p:cTn id="61" dur="500"/>
                                        <p:tgtEl>
                                          <p:spTgt spid="54"/>
                                        </p:tgtEl>
                                      </p:cBhvr>
                                    </p:animEffect>
                                  </p:childTnLst>
                                </p:cTn>
                              </p:par>
                              <p:par>
                                <p:cTn id="62" presetID="22" presetClass="entr" presetSubtype="4" fill="hold" nodeType="with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wipe(down)">
                                      <p:cBhvr>
                                        <p:cTn id="64" dur="500"/>
                                        <p:tgtEl>
                                          <p:spTgt spid="5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wipe(down)">
                                      <p:cBhvr>
                                        <p:cTn id="69" dur="500"/>
                                        <p:tgtEl>
                                          <p:spTgt spid="14"/>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wipe(down)">
                                      <p:cBhvr>
                                        <p:cTn id="74" dur="500"/>
                                        <p:tgtEl>
                                          <p:spTgt spid="58"/>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wipe(down)">
                                      <p:cBhvr>
                                        <p:cTn id="7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3" grpId="0" animBg="1"/>
      <p:bldP spid="31" grpId="0" animBg="1"/>
      <p:bldP spid="32" grpId="0" animBg="1"/>
      <p:bldP spid="50" grpId="0" animBg="1"/>
      <p:bldP spid="51" grpId="0" animBg="1"/>
      <p:bldP spid="52" grpId="0" animBg="1"/>
      <p:bldP spid="8" grpId="0" animBg="1"/>
      <p:bldP spid="9" grpId="0" animBg="1"/>
      <p:bldP spid="10" grpId="0" animBg="1"/>
      <p:bldP spid="11" grpId="0" animBg="1"/>
      <p:bldP spid="14" grpId="0" animBg="1"/>
      <p:bldP spid="57" grpId="0" animBg="1"/>
      <p:bldP spid="5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993531C-3648-4368-BD85-21F579CBB516}"/>
              </a:ext>
            </a:extLst>
          </p:cNvPr>
          <p:cNvSpPr txBox="1"/>
          <p:nvPr/>
        </p:nvSpPr>
        <p:spPr>
          <a:xfrm>
            <a:off x="1283677" y="485331"/>
            <a:ext cx="10522243" cy="138499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Ốc sên đi từ nhà đến trường. Bạn ấy đã đi được 152 mm. Quãng đường còn phải đi dài 264 mm. Hỏi quãng đường ốc sên đi từ nhà đến trường dài bao nhiêu mi-li-mét?</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7" name="Picture 6">
            <a:extLst>
              <a:ext uri="{FF2B5EF4-FFF2-40B4-BE49-F238E27FC236}">
                <a16:creationId xmlns:a16="http://schemas.microsoft.com/office/drawing/2014/main" id="{CD399EF7-CD61-41C9-AB24-3D8DF9471C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165" y="678495"/>
            <a:ext cx="720512" cy="720512"/>
          </a:xfrm>
          <a:prstGeom prst="rect">
            <a:avLst/>
          </a:prstGeom>
        </p:spPr>
      </p:pic>
      <p:sp>
        <p:nvSpPr>
          <p:cNvPr id="2" name="TextBox 1">
            <a:extLst>
              <a:ext uri="{FF2B5EF4-FFF2-40B4-BE49-F238E27FC236}">
                <a16:creationId xmlns:a16="http://schemas.microsoft.com/office/drawing/2014/main" id="{EF59E61E-2808-480C-B79C-26B8E2F7D733}"/>
              </a:ext>
            </a:extLst>
          </p:cNvPr>
          <p:cNvSpPr txBox="1"/>
          <p:nvPr/>
        </p:nvSpPr>
        <p:spPr>
          <a:xfrm>
            <a:off x="3348990" y="2727694"/>
            <a:ext cx="2915920" cy="646331"/>
          </a:xfrm>
          <a:prstGeom prst="rect">
            <a:avLst/>
          </a:prstGeom>
          <a:noFill/>
        </p:spPr>
        <p:txBody>
          <a:bodyPr wrap="square" rtlCol="0">
            <a:spAutoFit/>
          </a:bodyPr>
          <a:lstStyle/>
          <a:p>
            <a:r>
              <a:rPr lang="en-US" sz="3600" b="1" u="sng" dirty="0" err="1">
                <a:solidFill>
                  <a:srgbClr val="0070C0"/>
                </a:solidFill>
                <a:latin typeface="Cambria" panose="02040503050406030204" pitchFamily="18" charset="0"/>
                <a:ea typeface="Cambria" panose="02040503050406030204" pitchFamily="18" charset="0"/>
                <a:cs typeface="Calibri" panose="020F0502020204030204" pitchFamily="34" charset="0"/>
              </a:rPr>
              <a:t>Bài</a:t>
            </a:r>
            <a:r>
              <a:rPr lang="en-US" sz="3600" b="1" u="sng" dirty="0">
                <a:solidFill>
                  <a:srgbClr val="0070C0"/>
                </a:solidFill>
                <a:latin typeface="Cambria" panose="02040503050406030204" pitchFamily="18" charset="0"/>
                <a:ea typeface="Cambria" panose="02040503050406030204" pitchFamily="18" charset="0"/>
                <a:cs typeface="Calibri" panose="020F0502020204030204" pitchFamily="34" charset="0"/>
              </a:rPr>
              <a:t> </a:t>
            </a:r>
            <a:r>
              <a:rPr lang="en-US" sz="3600" b="1" u="sng" dirty="0" err="1">
                <a:solidFill>
                  <a:srgbClr val="0070C0"/>
                </a:solidFill>
                <a:latin typeface="Cambria" panose="02040503050406030204" pitchFamily="18" charset="0"/>
                <a:ea typeface="Cambria" panose="02040503050406030204" pitchFamily="18" charset="0"/>
                <a:cs typeface="Calibri" panose="020F0502020204030204" pitchFamily="34" charset="0"/>
              </a:rPr>
              <a:t>giải</a:t>
            </a:r>
            <a:r>
              <a:rPr lang="en-US" sz="3600" b="1" u="sng" dirty="0">
                <a:solidFill>
                  <a:srgbClr val="0070C0"/>
                </a:solidFill>
                <a:latin typeface="Cambria" panose="02040503050406030204" pitchFamily="18" charset="0"/>
                <a:ea typeface="Cambria" panose="02040503050406030204" pitchFamily="18" charset="0"/>
                <a:cs typeface="Calibri" panose="020F0502020204030204" pitchFamily="34" charset="0"/>
              </a:rPr>
              <a:t>:</a:t>
            </a:r>
          </a:p>
        </p:txBody>
      </p:sp>
      <p:pic>
        <p:nvPicPr>
          <p:cNvPr id="6" name="Picture 5">
            <a:extLst>
              <a:ext uri="{FF2B5EF4-FFF2-40B4-BE49-F238E27FC236}">
                <a16:creationId xmlns:a16="http://schemas.microsoft.com/office/drawing/2014/main" id="{7470F893-5CE6-41B7-A03E-25EDEF3FDE68}"/>
              </a:ext>
            </a:extLst>
          </p:cNvPr>
          <p:cNvPicPr>
            <a:picLocks noChangeAspect="1"/>
          </p:cNvPicPr>
          <p:nvPr/>
        </p:nvPicPr>
        <p:blipFill>
          <a:blip r:embed="rId4"/>
          <a:stretch>
            <a:fillRect/>
          </a:stretch>
        </p:blipFill>
        <p:spPr>
          <a:xfrm>
            <a:off x="5477802" y="1949274"/>
            <a:ext cx="6010275" cy="1419225"/>
          </a:xfrm>
          <a:prstGeom prst="rect">
            <a:avLst/>
          </a:prstGeom>
        </p:spPr>
      </p:pic>
      <p:sp>
        <p:nvSpPr>
          <p:cNvPr id="18" name="TextBox 17">
            <a:extLst>
              <a:ext uri="{FF2B5EF4-FFF2-40B4-BE49-F238E27FC236}">
                <a16:creationId xmlns:a16="http://schemas.microsoft.com/office/drawing/2014/main" id="{655937D8-4531-43E7-823C-6C3DC024375E}"/>
              </a:ext>
            </a:extLst>
          </p:cNvPr>
          <p:cNvSpPr txBox="1"/>
          <p:nvPr/>
        </p:nvSpPr>
        <p:spPr>
          <a:xfrm>
            <a:off x="1534714" y="3538776"/>
            <a:ext cx="6365955" cy="1200329"/>
          </a:xfrm>
          <a:prstGeom prst="rect">
            <a:avLst/>
          </a:prstGeom>
          <a:noFill/>
        </p:spPr>
        <p:txBody>
          <a:bodyPr wrap="square" rtlCol="0">
            <a:spAutoFit/>
          </a:bodyPr>
          <a:lstStyle/>
          <a:p>
            <a:pPr algn="ctr"/>
            <a:r>
              <a:rPr lang="vi-VN" sz="3600" b="1" dirty="0">
                <a:solidFill>
                  <a:srgbClr val="0070C0"/>
                </a:solidFill>
                <a:latin typeface="Cambria" panose="02040503050406030204" pitchFamily="18" charset="0"/>
                <a:ea typeface="Cambria" panose="02040503050406030204" pitchFamily="18" charset="0"/>
                <a:cs typeface="Calibri" panose="020F0502020204030204" pitchFamily="34" charset="0"/>
              </a:rPr>
              <a:t>Quãng đường ốc sên đi từ nhà đến trường dài là:</a:t>
            </a:r>
            <a:endParaRPr lang="en-US" sz="3600" b="1" dirty="0">
              <a:solidFill>
                <a:srgbClr val="0070C0"/>
              </a:solidFill>
              <a:latin typeface="Cambria" panose="02040503050406030204" pitchFamily="18" charset="0"/>
              <a:ea typeface="Cambria" panose="02040503050406030204" pitchFamily="18" charset="0"/>
              <a:cs typeface="Calibri" panose="020F0502020204030204" pitchFamily="34" charset="0"/>
            </a:endParaRPr>
          </a:p>
        </p:txBody>
      </p:sp>
      <p:sp>
        <p:nvSpPr>
          <p:cNvPr id="19" name="TextBox 18">
            <a:extLst>
              <a:ext uri="{FF2B5EF4-FFF2-40B4-BE49-F238E27FC236}">
                <a16:creationId xmlns:a16="http://schemas.microsoft.com/office/drawing/2014/main" id="{F7354A19-603D-4184-83CA-659F36402804}"/>
              </a:ext>
            </a:extLst>
          </p:cNvPr>
          <p:cNvSpPr txBox="1"/>
          <p:nvPr/>
        </p:nvSpPr>
        <p:spPr>
          <a:xfrm>
            <a:off x="1623972" y="4837519"/>
            <a:ext cx="6365955" cy="646331"/>
          </a:xfrm>
          <a:prstGeom prst="rect">
            <a:avLst/>
          </a:prstGeom>
          <a:noFill/>
        </p:spPr>
        <p:txBody>
          <a:bodyPr wrap="square" rtlCol="0">
            <a:spAutoFit/>
          </a:bodyPr>
          <a:lstStyle/>
          <a:p>
            <a:pPr algn="ctr"/>
            <a:r>
              <a:rPr lang="vi-VN" sz="3600" b="1" dirty="0">
                <a:solidFill>
                  <a:srgbClr val="0070C0"/>
                </a:solidFill>
                <a:latin typeface="Cambria" panose="02040503050406030204" pitchFamily="18" charset="0"/>
                <a:ea typeface="Cambria" panose="02040503050406030204" pitchFamily="18" charset="0"/>
                <a:cs typeface="Calibri" panose="020F0502020204030204" pitchFamily="34" charset="0"/>
              </a:rPr>
              <a:t>152 + 264 = 416 (mm)</a:t>
            </a:r>
            <a:endParaRPr lang="en-US" sz="3600" b="1" dirty="0">
              <a:solidFill>
                <a:srgbClr val="0070C0"/>
              </a:solidFill>
              <a:latin typeface="Cambria" panose="02040503050406030204" pitchFamily="18" charset="0"/>
              <a:ea typeface="Cambria" panose="02040503050406030204" pitchFamily="18" charset="0"/>
              <a:cs typeface="Calibri" panose="020F0502020204030204" pitchFamily="34" charset="0"/>
            </a:endParaRPr>
          </a:p>
        </p:txBody>
      </p:sp>
      <p:sp>
        <p:nvSpPr>
          <p:cNvPr id="20" name="TextBox 19">
            <a:extLst>
              <a:ext uri="{FF2B5EF4-FFF2-40B4-BE49-F238E27FC236}">
                <a16:creationId xmlns:a16="http://schemas.microsoft.com/office/drawing/2014/main" id="{FA3F6866-09A1-46B5-BE74-3FEE6C9C5EC4}"/>
              </a:ext>
            </a:extLst>
          </p:cNvPr>
          <p:cNvSpPr txBox="1"/>
          <p:nvPr/>
        </p:nvSpPr>
        <p:spPr>
          <a:xfrm>
            <a:off x="2520235" y="5589510"/>
            <a:ext cx="6365955" cy="646331"/>
          </a:xfrm>
          <a:prstGeom prst="rect">
            <a:avLst/>
          </a:prstGeom>
          <a:noFill/>
        </p:spPr>
        <p:txBody>
          <a:bodyPr wrap="square" rtlCol="0">
            <a:spAutoFit/>
          </a:bodyPr>
          <a:lstStyle/>
          <a:p>
            <a:pPr algn="ctr"/>
            <a:r>
              <a:rPr lang="vi-VN" sz="3600" b="1" dirty="0">
                <a:solidFill>
                  <a:srgbClr val="0070C0"/>
                </a:solidFill>
                <a:latin typeface="Cambria" panose="02040503050406030204" pitchFamily="18" charset="0"/>
                <a:ea typeface="Cambria" panose="02040503050406030204" pitchFamily="18" charset="0"/>
                <a:cs typeface="Calibri" panose="020F0502020204030204" pitchFamily="34" charset="0"/>
              </a:rPr>
              <a:t>Đáp số: 416 mm</a:t>
            </a:r>
            <a:endParaRPr lang="en-US" sz="3600" b="1" dirty="0">
              <a:solidFill>
                <a:srgbClr val="0070C0"/>
              </a:solidFill>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13420542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fade">
                                      <p:cBhvr>
                                        <p:cTn id="17" dur="500"/>
                                        <p:tgtEl>
                                          <p:spTgt spid="1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648D5783-6E0E-4EF1-889C-577D24131E4C}"/>
              </a:ext>
            </a:extLst>
          </p:cNvPr>
          <p:cNvSpPr/>
          <p:nvPr/>
        </p:nvSpPr>
        <p:spPr>
          <a:xfrm>
            <a:off x="711200" y="640080"/>
            <a:ext cx="741680" cy="711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n>
                  <a:solidFill>
                    <a:srgbClr val="FF0000"/>
                  </a:solidFill>
                </a:ln>
                <a:solidFill>
                  <a:schemeClr val="bg1"/>
                </a:solidFill>
                <a:latin typeface="Cambria" panose="02040503050406030204" pitchFamily="18" charset="0"/>
                <a:ea typeface="Cambria" panose="02040503050406030204" pitchFamily="18" charset="0"/>
                <a:cs typeface="Calibri" panose="020F0502020204030204" pitchFamily="34" charset="0"/>
              </a:rPr>
              <a:t>4</a:t>
            </a:r>
          </a:p>
        </p:txBody>
      </p:sp>
      <p:sp>
        <p:nvSpPr>
          <p:cNvPr id="4" name="TextBox 3">
            <a:extLst>
              <a:ext uri="{FF2B5EF4-FFF2-40B4-BE49-F238E27FC236}">
                <a16:creationId xmlns:a16="http://schemas.microsoft.com/office/drawing/2014/main" id="{F08E8513-C795-4FF0-907A-04DD47701017}"/>
              </a:ext>
            </a:extLst>
          </p:cNvPr>
          <p:cNvSpPr txBox="1"/>
          <p:nvPr/>
        </p:nvSpPr>
        <p:spPr>
          <a:xfrm>
            <a:off x="1605280" y="586931"/>
            <a:ext cx="10088880" cy="1815882"/>
          </a:xfrm>
          <a:prstGeom prst="rect">
            <a:avLst/>
          </a:prstGeom>
          <a:noFill/>
        </p:spPr>
        <p:txBody>
          <a:bodyPr wrap="square" rtlCol="0">
            <a:spAutoFit/>
          </a:bodyPr>
          <a:lstStyle/>
          <a:p>
            <a:pPr algn="just"/>
            <a:r>
              <a:rPr lang="vi-VN" sz="2800" b="1" dirty="0">
                <a:latin typeface="Cambria" panose="02040503050406030204" pitchFamily="18" charset="0"/>
                <a:ea typeface="Cambria" panose="02040503050406030204" pitchFamily="18" charset="0"/>
                <a:cs typeface="Calibri" panose="020F0502020204030204" pitchFamily="34" charset="0"/>
              </a:rPr>
              <a:t>Cào cào tập nhảy mỗi ngày. Ngày đầu tiên cào cào nhảy xa được 12 mm. Một tuần sau thì cào cào nhảy xa được gấp 3 lần ngày đầu tiên. Hỏi khi đó cào cào nhảy xa được bao nhiêu mi-li-mét?</a:t>
            </a:r>
            <a:endParaRPr lang="en-US" sz="2800" b="1" dirty="0">
              <a:latin typeface="Cambria" panose="02040503050406030204" pitchFamily="18" charset="0"/>
              <a:ea typeface="Cambria" panose="02040503050406030204" pitchFamily="18" charset="0"/>
              <a:cs typeface="Calibri" panose="020F0502020204030204" pitchFamily="34" charset="0"/>
            </a:endParaRPr>
          </a:p>
        </p:txBody>
      </p:sp>
      <p:sp>
        <p:nvSpPr>
          <p:cNvPr id="15" name="TextBox 14">
            <a:extLst>
              <a:ext uri="{FF2B5EF4-FFF2-40B4-BE49-F238E27FC236}">
                <a16:creationId xmlns:a16="http://schemas.microsoft.com/office/drawing/2014/main" id="{5578CB66-81C5-43CB-84E4-9EE914E593BA}"/>
              </a:ext>
            </a:extLst>
          </p:cNvPr>
          <p:cNvSpPr txBox="1"/>
          <p:nvPr/>
        </p:nvSpPr>
        <p:spPr>
          <a:xfrm>
            <a:off x="8077200" y="2402813"/>
            <a:ext cx="2794000" cy="646331"/>
          </a:xfrm>
          <a:prstGeom prst="rect">
            <a:avLst/>
          </a:prstGeom>
          <a:noFill/>
        </p:spPr>
        <p:txBody>
          <a:bodyPr wrap="square" rtlCol="0">
            <a:spAutoFit/>
          </a:bodyPr>
          <a:lstStyle/>
          <a:p>
            <a:pPr algn="ctr"/>
            <a:r>
              <a:rPr lang="en-US" sz="3600" b="1" u="sng" dirty="0" err="1">
                <a:solidFill>
                  <a:srgbClr val="FF0000"/>
                </a:solidFill>
                <a:latin typeface="Cambria" panose="02040503050406030204" pitchFamily="18" charset="0"/>
                <a:ea typeface="Cambria" panose="02040503050406030204" pitchFamily="18" charset="0"/>
                <a:cs typeface="Calibri" panose="020F0502020204030204" pitchFamily="34" charset="0"/>
              </a:rPr>
              <a:t>Bài</a:t>
            </a:r>
            <a:r>
              <a:rPr lang="en-US" sz="3600" b="1" u="sng"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600" b="1" u="sng" dirty="0" err="1">
                <a:solidFill>
                  <a:srgbClr val="FF0000"/>
                </a:solidFill>
                <a:latin typeface="Cambria" panose="02040503050406030204" pitchFamily="18" charset="0"/>
                <a:ea typeface="Cambria" panose="02040503050406030204" pitchFamily="18" charset="0"/>
                <a:cs typeface="Calibri" panose="020F0502020204030204" pitchFamily="34" charset="0"/>
              </a:rPr>
              <a:t>giải</a:t>
            </a:r>
            <a:endParaRPr lang="en-US" sz="3600" b="1" u="sng" dirty="0">
              <a:solidFill>
                <a:srgbClr val="FF0000"/>
              </a:solidFill>
              <a:latin typeface="Cambria" panose="02040503050406030204" pitchFamily="18" charset="0"/>
              <a:ea typeface="Cambria" panose="02040503050406030204" pitchFamily="18" charset="0"/>
              <a:cs typeface="Calibri" panose="020F0502020204030204" pitchFamily="34" charset="0"/>
            </a:endParaRPr>
          </a:p>
        </p:txBody>
      </p:sp>
      <p:sp>
        <p:nvSpPr>
          <p:cNvPr id="16" name="TextBox 15">
            <a:extLst>
              <a:ext uri="{FF2B5EF4-FFF2-40B4-BE49-F238E27FC236}">
                <a16:creationId xmlns:a16="http://schemas.microsoft.com/office/drawing/2014/main" id="{0A03079A-1526-4E0D-96D3-7FE6FB0CDD55}"/>
              </a:ext>
            </a:extLst>
          </p:cNvPr>
          <p:cNvSpPr txBox="1"/>
          <p:nvPr/>
        </p:nvSpPr>
        <p:spPr>
          <a:xfrm>
            <a:off x="6756400" y="3105834"/>
            <a:ext cx="5039360" cy="1200329"/>
          </a:xfrm>
          <a:prstGeom prst="rect">
            <a:avLst/>
          </a:prstGeom>
          <a:noFill/>
        </p:spPr>
        <p:txBody>
          <a:bodyPr wrap="square" rtlCol="0">
            <a:spAutoFit/>
          </a:bodyPr>
          <a:lstStyle/>
          <a:p>
            <a:pPr algn="ctr"/>
            <a:r>
              <a:rPr lang="vi-VN" sz="3600" b="1" dirty="0">
                <a:solidFill>
                  <a:srgbClr val="FF0000"/>
                </a:solidFill>
                <a:latin typeface="Cambria" panose="02040503050406030204" pitchFamily="18" charset="0"/>
                <a:ea typeface="Cambria" panose="02040503050406030204" pitchFamily="18" charset="0"/>
                <a:cs typeface="Calibri" panose="020F0502020204030204" pitchFamily="34" charset="0"/>
              </a:rPr>
              <a:t>Một tuần sau cào cào nhảy xa được:</a:t>
            </a:r>
            <a:endParaRPr lang="en-US" sz="3600" b="1" dirty="0">
              <a:solidFill>
                <a:srgbClr val="FF0000"/>
              </a:solidFill>
              <a:latin typeface="Cambria" panose="02040503050406030204" pitchFamily="18" charset="0"/>
              <a:ea typeface="Cambria" panose="02040503050406030204" pitchFamily="18" charset="0"/>
              <a:cs typeface="Calibri" panose="020F0502020204030204" pitchFamily="34" charset="0"/>
            </a:endParaRPr>
          </a:p>
        </p:txBody>
      </p:sp>
      <p:sp>
        <p:nvSpPr>
          <p:cNvPr id="17" name="TextBox 16">
            <a:extLst>
              <a:ext uri="{FF2B5EF4-FFF2-40B4-BE49-F238E27FC236}">
                <a16:creationId xmlns:a16="http://schemas.microsoft.com/office/drawing/2014/main" id="{B3245C8D-2922-43F8-96B9-2943675CD00F}"/>
              </a:ext>
            </a:extLst>
          </p:cNvPr>
          <p:cNvSpPr txBox="1"/>
          <p:nvPr/>
        </p:nvSpPr>
        <p:spPr>
          <a:xfrm>
            <a:off x="6808762" y="4347277"/>
            <a:ext cx="5039360" cy="646331"/>
          </a:xfrm>
          <a:prstGeom prst="rect">
            <a:avLst/>
          </a:prstGeom>
          <a:noFill/>
        </p:spPr>
        <p:txBody>
          <a:bodyPr wrap="square" rtlCol="0">
            <a:spAutoFit/>
          </a:bodyPr>
          <a:lstStyle/>
          <a:p>
            <a:pPr algn="ctr"/>
            <a:r>
              <a:rPr lang="vi-VN" sz="3600" b="1" dirty="0">
                <a:solidFill>
                  <a:srgbClr val="FF0000"/>
                </a:solidFill>
                <a:latin typeface="Cambria" panose="02040503050406030204" pitchFamily="18" charset="0"/>
                <a:ea typeface="Cambria" panose="02040503050406030204" pitchFamily="18" charset="0"/>
                <a:cs typeface="Calibri" panose="020F0502020204030204" pitchFamily="34" charset="0"/>
              </a:rPr>
              <a:t>12 x 3 = 36 (mm)</a:t>
            </a:r>
            <a:endParaRPr lang="en-US" sz="3600" b="1" dirty="0">
              <a:solidFill>
                <a:srgbClr val="FF0000"/>
              </a:solidFill>
              <a:latin typeface="Cambria" panose="02040503050406030204" pitchFamily="18" charset="0"/>
              <a:ea typeface="Cambria" panose="02040503050406030204" pitchFamily="18" charset="0"/>
              <a:cs typeface="Calibri" panose="020F0502020204030204" pitchFamily="34" charset="0"/>
            </a:endParaRPr>
          </a:p>
        </p:txBody>
      </p:sp>
      <p:sp>
        <p:nvSpPr>
          <p:cNvPr id="18" name="TextBox 17">
            <a:extLst>
              <a:ext uri="{FF2B5EF4-FFF2-40B4-BE49-F238E27FC236}">
                <a16:creationId xmlns:a16="http://schemas.microsoft.com/office/drawing/2014/main" id="{1F311D88-AEFC-4C94-8DE6-558481547A6A}"/>
              </a:ext>
            </a:extLst>
          </p:cNvPr>
          <p:cNvSpPr txBox="1"/>
          <p:nvPr/>
        </p:nvSpPr>
        <p:spPr>
          <a:xfrm>
            <a:off x="7347242" y="5038935"/>
            <a:ext cx="5039360" cy="646331"/>
          </a:xfrm>
          <a:prstGeom prst="rect">
            <a:avLst/>
          </a:prstGeom>
          <a:noFill/>
        </p:spPr>
        <p:txBody>
          <a:bodyPr wrap="square" rtlCol="0">
            <a:spAutoFit/>
          </a:bodyPr>
          <a:lstStyle/>
          <a:p>
            <a:pPr algn="ctr"/>
            <a:r>
              <a:rPr lang="vi-VN" sz="3600" b="1" dirty="0">
                <a:solidFill>
                  <a:srgbClr val="FF0000"/>
                </a:solidFill>
                <a:latin typeface="Cambria" panose="02040503050406030204" pitchFamily="18" charset="0"/>
                <a:ea typeface="Cambria" panose="02040503050406030204" pitchFamily="18" charset="0"/>
                <a:cs typeface="Calibri" panose="020F0502020204030204" pitchFamily="34" charset="0"/>
              </a:rPr>
              <a:t>Đáp số: 36 mm</a:t>
            </a:r>
            <a:endParaRPr lang="en-US" sz="3600" b="1" dirty="0">
              <a:solidFill>
                <a:srgbClr val="FF0000"/>
              </a:solidFill>
              <a:latin typeface="Cambria" panose="02040503050406030204" pitchFamily="18" charset="0"/>
              <a:ea typeface="Cambria" panose="02040503050406030204" pitchFamily="18" charset="0"/>
              <a:cs typeface="Calibri" panose="020F0502020204030204" pitchFamily="34" charset="0"/>
            </a:endParaRPr>
          </a:p>
        </p:txBody>
      </p:sp>
      <p:sp>
        <p:nvSpPr>
          <p:cNvPr id="19" name="Text Box 158">
            <a:extLst>
              <a:ext uri="{FF2B5EF4-FFF2-40B4-BE49-F238E27FC236}">
                <a16:creationId xmlns:a16="http://schemas.microsoft.com/office/drawing/2014/main" id="{50C767D1-4D3C-46C7-880B-01EAFDD67F07}"/>
              </a:ext>
            </a:extLst>
          </p:cNvPr>
          <p:cNvSpPr txBox="1"/>
          <p:nvPr/>
        </p:nvSpPr>
        <p:spPr>
          <a:xfrm>
            <a:off x="422423" y="3648801"/>
            <a:ext cx="2276474" cy="456917"/>
          </a:xfrm>
          <a:prstGeom prst="rect">
            <a:avLst/>
          </a:prstGeom>
          <a:noFill/>
          <a:ln w="6350">
            <a:noFill/>
          </a:ln>
          <a:effectLst/>
        </p:spPr>
        <p:txBody>
          <a:bodyPr rot="0" spcFirstLastPara="0" vert="horz" wrap="square" lIns="91440" tIns="45720" rIns="91440" bIns="45720" numCol="1" spcCol="0" rtlCol="0" fromWordArt="0" anchor="t" anchorCtr="0" forceAA="0" compatLnSpc="1">
            <a:noAutofit/>
          </a:bodyPr>
          <a:lstStyle/>
          <a:p>
            <a:r>
              <a:rPr lang="en-US" sz="2400" b="1" dirty="0" err="1">
                <a:solidFill>
                  <a:srgbClr val="002060"/>
                </a:solidFill>
                <a:latin typeface="Cambria" panose="02040503050406030204" pitchFamily="18" charset="0"/>
                <a:ea typeface="Cambria" panose="02040503050406030204" pitchFamily="18" charset="0"/>
                <a:cs typeface="Arial" panose="020B0604020202020204" pitchFamily="34" charset="0"/>
              </a:rPr>
              <a:t>Ngày</a:t>
            </a:r>
            <a:r>
              <a:rPr lang="en-US" sz="2400" b="1"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2400" b="1" dirty="0" err="1">
                <a:solidFill>
                  <a:srgbClr val="002060"/>
                </a:solidFill>
                <a:latin typeface="Cambria" panose="02040503050406030204" pitchFamily="18" charset="0"/>
                <a:ea typeface="Cambria" panose="02040503050406030204" pitchFamily="18" charset="0"/>
                <a:cs typeface="Arial" panose="020B0604020202020204" pitchFamily="34" charset="0"/>
              </a:rPr>
              <a:t>đầu</a:t>
            </a:r>
            <a:r>
              <a:rPr lang="en-US" sz="2400" b="1"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2400" b="1" dirty="0" err="1">
                <a:solidFill>
                  <a:srgbClr val="002060"/>
                </a:solidFill>
                <a:latin typeface="Cambria" panose="02040503050406030204" pitchFamily="18" charset="0"/>
                <a:ea typeface="Cambria" panose="02040503050406030204" pitchFamily="18" charset="0"/>
                <a:cs typeface="Arial" panose="020B0604020202020204" pitchFamily="34" charset="0"/>
              </a:rPr>
              <a:t>tiên</a:t>
            </a:r>
            <a:endParaRPr lang="en-US" sz="2400" b="1"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sp>
        <p:nvSpPr>
          <p:cNvPr id="20" name="Text Box 159">
            <a:extLst>
              <a:ext uri="{FF2B5EF4-FFF2-40B4-BE49-F238E27FC236}">
                <a16:creationId xmlns:a16="http://schemas.microsoft.com/office/drawing/2014/main" id="{1CF33DEF-D824-48FF-B279-BF9B62D2415D}"/>
              </a:ext>
            </a:extLst>
          </p:cNvPr>
          <p:cNvSpPr txBox="1"/>
          <p:nvPr/>
        </p:nvSpPr>
        <p:spPr>
          <a:xfrm>
            <a:off x="450998" y="4217559"/>
            <a:ext cx="2147728" cy="551004"/>
          </a:xfrm>
          <a:prstGeom prst="rect">
            <a:avLst/>
          </a:prstGeom>
          <a:noFill/>
          <a:ln w="6350">
            <a:noFill/>
          </a:ln>
          <a:effectLst/>
        </p:spPr>
        <p:txBody>
          <a:bodyPr rot="0" spcFirstLastPara="0" vert="horz" wrap="square" lIns="91440" tIns="45720" rIns="91440" bIns="45720" numCol="1" spcCol="0" rtlCol="0" fromWordArt="0" anchor="t" anchorCtr="0" forceAA="0" compatLnSpc="1">
            <a:noAutofit/>
          </a:bodyPr>
          <a:lstStyle/>
          <a:p>
            <a:r>
              <a:rPr lang="en-US" sz="2400" b="1" dirty="0" err="1">
                <a:solidFill>
                  <a:srgbClr val="002060"/>
                </a:solidFill>
                <a:latin typeface="Cambria" panose="02040503050406030204" pitchFamily="18" charset="0"/>
                <a:ea typeface="Cambria" panose="02040503050406030204" pitchFamily="18" charset="0"/>
                <a:cs typeface="Arial" panose="020B0604020202020204" pitchFamily="34" charset="0"/>
              </a:rPr>
              <a:t>Một</a:t>
            </a:r>
            <a:r>
              <a:rPr lang="en-US" sz="2400" b="1"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2400" b="1" dirty="0" err="1">
                <a:solidFill>
                  <a:srgbClr val="002060"/>
                </a:solidFill>
                <a:latin typeface="Cambria" panose="02040503050406030204" pitchFamily="18" charset="0"/>
                <a:ea typeface="Cambria" panose="02040503050406030204" pitchFamily="18" charset="0"/>
                <a:cs typeface="Arial" panose="020B0604020202020204" pitchFamily="34" charset="0"/>
              </a:rPr>
              <a:t>tuần</a:t>
            </a:r>
            <a:r>
              <a:rPr lang="en-US" sz="2400" b="1"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2400" b="1" dirty="0" err="1">
                <a:solidFill>
                  <a:srgbClr val="002060"/>
                </a:solidFill>
                <a:latin typeface="Cambria" panose="02040503050406030204" pitchFamily="18" charset="0"/>
                <a:ea typeface="Cambria" panose="02040503050406030204" pitchFamily="18" charset="0"/>
                <a:cs typeface="Arial" panose="020B0604020202020204" pitchFamily="34" charset="0"/>
              </a:rPr>
              <a:t>sau</a:t>
            </a:r>
            <a:endParaRPr lang="en-US" sz="2400" b="1"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sp>
        <p:nvSpPr>
          <p:cNvPr id="21" name="Text Box 158">
            <a:extLst>
              <a:ext uri="{FF2B5EF4-FFF2-40B4-BE49-F238E27FC236}">
                <a16:creationId xmlns:a16="http://schemas.microsoft.com/office/drawing/2014/main" id="{3B7E5B9D-5A4D-4510-B617-E90DEA6B1FB6}"/>
              </a:ext>
            </a:extLst>
          </p:cNvPr>
          <p:cNvSpPr txBox="1"/>
          <p:nvPr/>
        </p:nvSpPr>
        <p:spPr>
          <a:xfrm>
            <a:off x="1642247" y="2820586"/>
            <a:ext cx="1967242" cy="483576"/>
          </a:xfrm>
          <a:prstGeom prst="rect">
            <a:avLst/>
          </a:prstGeom>
          <a:noFill/>
          <a:ln w="6350">
            <a:noFill/>
          </a:ln>
          <a:effectLst/>
        </p:spPr>
        <p:txBody>
          <a:bodyPr rot="0" spcFirstLastPara="0" vert="horz" wrap="square" lIns="91440" tIns="45720" rIns="91440" bIns="45720" numCol="1" spcCol="0" rtlCol="0" fromWordArt="0" anchor="t" anchorCtr="0" forceAA="0" compatLnSpc="1">
            <a:noAutofit/>
          </a:bodyPr>
          <a:lstStyle/>
          <a:p>
            <a:r>
              <a:rPr lang="en-US" sz="2800" b="1" dirty="0" err="1">
                <a:solidFill>
                  <a:srgbClr val="002060"/>
                </a:solidFill>
                <a:latin typeface="Cambria" panose="02040503050406030204" pitchFamily="18" charset="0"/>
                <a:ea typeface="Cambria" panose="02040503050406030204" pitchFamily="18" charset="0"/>
                <a:cs typeface="Arial" panose="020B0604020202020204" pitchFamily="34" charset="0"/>
              </a:rPr>
              <a:t>Tóm</a:t>
            </a:r>
            <a:r>
              <a:rPr lang="en-US" sz="2800" b="1"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2800" b="1" dirty="0" err="1">
                <a:solidFill>
                  <a:srgbClr val="002060"/>
                </a:solidFill>
                <a:latin typeface="Cambria" panose="02040503050406030204" pitchFamily="18" charset="0"/>
                <a:ea typeface="Cambria" panose="02040503050406030204" pitchFamily="18" charset="0"/>
                <a:cs typeface="Arial" panose="020B0604020202020204" pitchFamily="34" charset="0"/>
              </a:rPr>
              <a:t>tắt</a:t>
            </a:r>
            <a:endParaRPr lang="en-US" sz="2800" b="1"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grpSp>
        <p:nvGrpSpPr>
          <p:cNvPr id="22" name="Group 21">
            <a:extLst>
              <a:ext uri="{FF2B5EF4-FFF2-40B4-BE49-F238E27FC236}">
                <a16:creationId xmlns:a16="http://schemas.microsoft.com/office/drawing/2014/main" id="{AEB42510-3DD4-4BB3-A0DB-ABEB6E9222B1}"/>
              </a:ext>
            </a:extLst>
          </p:cNvPr>
          <p:cNvGrpSpPr/>
          <p:nvPr/>
        </p:nvGrpSpPr>
        <p:grpSpPr>
          <a:xfrm>
            <a:off x="2615585" y="3666018"/>
            <a:ext cx="1159833" cy="252572"/>
            <a:chOff x="3051544" y="3800176"/>
            <a:chExt cx="2147777" cy="182679"/>
          </a:xfrm>
        </p:grpSpPr>
        <p:cxnSp>
          <p:nvCxnSpPr>
            <p:cNvPr id="23" name="Straight Connector 22">
              <a:extLst>
                <a:ext uri="{FF2B5EF4-FFF2-40B4-BE49-F238E27FC236}">
                  <a16:creationId xmlns:a16="http://schemas.microsoft.com/office/drawing/2014/main" id="{0A03A4E2-E33A-44DD-B49F-C3345920FC09}"/>
                </a:ext>
              </a:extLst>
            </p:cNvPr>
            <p:cNvCxnSpPr>
              <a:cxnSpLocks/>
            </p:cNvCxnSpPr>
            <p:nvPr/>
          </p:nvCxnSpPr>
          <p:spPr>
            <a:xfrm>
              <a:off x="3051544" y="3891516"/>
              <a:ext cx="2147777" cy="0"/>
            </a:xfrm>
            <a:prstGeom prst="line">
              <a:avLst/>
            </a:prstGeom>
            <a:noFill/>
            <a:ln w="57150" cap="flat" cmpd="sng" algn="ctr">
              <a:solidFill>
                <a:srgbClr val="002060"/>
              </a:solidFill>
              <a:prstDash val="solid"/>
              <a:miter lim="800000"/>
            </a:ln>
            <a:effectLst/>
          </p:spPr>
        </p:cxnSp>
        <p:cxnSp>
          <p:nvCxnSpPr>
            <p:cNvPr id="24" name="Straight Connector 23">
              <a:extLst>
                <a:ext uri="{FF2B5EF4-FFF2-40B4-BE49-F238E27FC236}">
                  <a16:creationId xmlns:a16="http://schemas.microsoft.com/office/drawing/2014/main" id="{A0942715-3107-4B0D-8861-60023138E05D}"/>
                </a:ext>
              </a:extLst>
            </p:cNvPr>
            <p:cNvCxnSpPr>
              <a:cxnSpLocks/>
            </p:cNvCxnSpPr>
            <p:nvPr/>
          </p:nvCxnSpPr>
          <p:spPr>
            <a:xfrm>
              <a:off x="3051544" y="3800176"/>
              <a:ext cx="0" cy="182679"/>
            </a:xfrm>
            <a:prstGeom prst="line">
              <a:avLst/>
            </a:prstGeom>
            <a:noFill/>
            <a:ln w="38100" cap="flat" cmpd="sng" algn="ctr">
              <a:solidFill>
                <a:srgbClr val="002060"/>
              </a:solidFill>
              <a:prstDash val="solid"/>
              <a:miter lim="800000"/>
            </a:ln>
            <a:effectLst/>
          </p:spPr>
        </p:cxnSp>
        <p:cxnSp>
          <p:nvCxnSpPr>
            <p:cNvPr id="25" name="Straight Connector 24">
              <a:extLst>
                <a:ext uri="{FF2B5EF4-FFF2-40B4-BE49-F238E27FC236}">
                  <a16:creationId xmlns:a16="http://schemas.microsoft.com/office/drawing/2014/main" id="{3086AD1E-4014-4F29-9F60-B6788316BA8F}"/>
                </a:ext>
              </a:extLst>
            </p:cNvPr>
            <p:cNvCxnSpPr/>
            <p:nvPr/>
          </p:nvCxnSpPr>
          <p:spPr>
            <a:xfrm>
              <a:off x="5199321" y="3800176"/>
              <a:ext cx="0" cy="182679"/>
            </a:xfrm>
            <a:prstGeom prst="line">
              <a:avLst/>
            </a:prstGeom>
            <a:noFill/>
            <a:ln w="38100" cap="flat" cmpd="sng" algn="ctr">
              <a:solidFill>
                <a:srgbClr val="002060"/>
              </a:solidFill>
              <a:prstDash val="solid"/>
              <a:miter lim="800000"/>
            </a:ln>
            <a:effectLst/>
          </p:spPr>
        </p:cxnSp>
      </p:grpSp>
      <p:grpSp>
        <p:nvGrpSpPr>
          <p:cNvPr id="26" name="Group 25">
            <a:extLst>
              <a:ext uri="{FF2B5EF4-FFF2-40B4-BE49-F238E27FC236}">
                <a16:creationId xmlns:a16="http://schemas.microsoft.com/office/drawing/2014/main" id="{875984F9-4D60-49E5-81DA-77D83B4138B2}"/>
              </a:ext>
            </a:extLst>
          </p:cNvPr>
          <p:cNvGrpSpPr/>
          <p:nvPr/>
        </p:nvGrpSpPr>
        <p:grpSpPr>
          <a:xfrm>
            <a:off x="2605309" y="4344271"/>
            <a:ext cx="3332515" cy="215757"/>
            <a:chOff x="3040911" y="3793144"/>
            <a:chExt cx="3332515" cy="215757"/>
          </a:xfrm>
        </p:grpSpPr>
        <p:cxnSp>
          <p:nvCxnSpPr>
            <p:cNvPr id="27" name="Straight Connector 26">
              <a:extLst>
                <a:ext uri="{FF2B5EF4-FFF2-40B4-BE49-F238E27FC236}">
                  <a16:creationId xmlns:a16="http://schemas.microsoft.com/office/drawing/2014/main" id="{4BF46277-9C17-4A55-A644-026E0033C0D3}"/>
                </a:ext>
              </a:extLst>
            </p:cNvPr>
            <p:cNvCxnSpPr>
              <a:cxnSpLocks/>
            </p:cNvCxnSpPr>
            <p:nvPr/>
          </p:nvCxnSpPr>
          <p:spPr>
            <a:xfrm>
              <a:off x="3040911" y="3910607"/>
              <a:ext cx="3332515" cy="0"/>
            </a:xfrm>
            <a:prstGeom prst="line">
              <a:avLst/>
            </a:prstGeom>
            <a:noFill/>
            <a:ln w="57150" cap="flat" cmpd="sng" algn="ctr">
              <a:solidFill>
                <a:srgbClr val="002060"/>
              </a:solidFill>
              <a:prstDash val="solid"/>
              <a:miter lim="800000"/>
            </a:ln>
            <a:effectLst/>
          </p:spPr>
        </p:cxnSp>
        <p:cxnSp>
          <p:nvCxnSpPr>
            <p:cNvPr id="28" name="Straight Connector 27">
              <a:extLst>
                <a:ext uri="{FF2B5EF4-FFF2-40B4-BE49-F238E27FC236}">
                  <a16:creationId xmlns:a16="http://schemas.microsoft.com/office/drawing/2014/main" id="{E1DA9F75-7BBA-4CAA-A93B-FDAD656616AA}"/>
                </a:ext>
              </a:extLst>
            </p:cNvPr>
            <p:cNvCxnSpPr>
              <a:cxnSpLocks/>
            </p:cNvCxnSpPr>
            <p:nvPr/>
          </p:nvCxnSpPr>
          <p:spPr>
            <a:xfrm>
              <a:off x="3051544" y="3800176"/>
              <a:ext cx="0" cy="208725"/>
            </a:xfrm>
            <a:prstGeom prst="line">
              <a:avLst/>
            </a:prstGeom>
            <a:noFill/>
            <a:ln w="38100" cap="flat" cmpd="sng" algn="ctr">
              <a:solidFill>
                <a:srgbClr val="002060"/>
              </a:solidFill>
              <a:prstDash val="solid"/>
              <a:miter lim="800000"/>
            </a:ln>
            <a:effectLst/>
          </p:spPr>
        </p:cxnSp>
        <p:cxnSp>
          <p:nvCxnSpPr>
            <p:cNvPr id="29" name="Straight Connector 28">
              <a:extLst>
                <a:ext uri="{FF2B5EF4-FFF2-40B4-BE49-F238E27FC236}">
                  <a16:creationId xmlns:a16="http://schemas.microsoft.com/office/drawing/2014/main" id="{B02E252E-4706-4E3E-ACB0-8C2068172AA6}"/>
                </a:ext>
              </a:extLst>
            </p:cNvPr>
            <p:cNvCxnSpPr>
              <a:cxnSpLocks/>
            </p:cNvCxnSpPr>
            <p:nvPr/>
          </p:nvCxnSpPr>
          <p:spPr>
            <a:xfrm>
              <a:off x="5274091" y="3793144"/>
              <a:ext cx="0" cy="205483"/>
            </a:xfrm>
            <a:prstGeom prst="line">
              <a:avLst/>
            </a:prstGeom>
            <a:noFill/>
            <a:ln w="38100" cap="flat" cmpd="sng" algn="ctr">
              <a:solidFill>
                <a:srgbClr val="002060"/>
              </a:solidFill>
              <a:prstDash val="solid"/>
              <a:miter lim="800000"/>
            </a:ln>
            <a:effectLst/>
          </p:spPr>
        </p:cxnSp>
        <p:cxnSp>
          <p:nvCxnSpPr>
            <p:cNvPr id="30" name="Straight Connector 29">
              <a:extLst>
                <a:ext uri="{FF2B5EF4-FFF2-40B4-BE49-F238E27FC236}">
                  <a16:creationId xmlns:a16="http://schemas.microsoft.com/office/drawing/2014/main" id="{7817AEBA-6D9C-4D66-9EF5-A363F59C09DD}"/>
                </a:ext>
              </a:extLst>
            </p:cNvPr>
            <p:cNvCxnSpPr>
              <a:cxnSpLocks/>
            </p:cNvCxnSpPr>
            <p:nvPr/>
          </p:nvCxnSpPr>
          <p:spPr>
            <a:xfrm>
              <a:off x="6363152" y="3793144"/>
              <a:ext cx="0" cy="205483"/>
            </a:xfrm>
            <a:prstGeom prst="line">
              <a:avLst/>
            </a:prstGeom>
            <a:noFill/>
            <a:ln w="38100" cap="flat" cmpd="sng" algn="ctr">
              <a:solidFill>
                <a:srgbClr val="002060"/>
              </a:solidFill>
              <a:prstDash val="solid"/>
              <a:miter lim="800000"/>
            </a:ln>
            <a:effectLst/>
          </p:spPr>
        </p:cxnSp>
      </p:grpSp>
      <p:sp>
        <p:nvSpPr>
          <p:cNvPr id="31" name="TextBox 30">
            <a:extLst>
              <a:ext uri="{FF2B5EF4-FFF2-40B4-BE49-F238E27FC236}">
                <a16:creationId xmlns:a16="http://schemas.microsoft.com/office/drawing/2014/main" id="{E1DE50DA-B642-4822-90B9-CD7FD47F181D}"/>
              </a:ext>
            </a:extLst>
          </p:cNvPr>
          <p:cNvSpPr txBox="1"/>
          <p:nvPr/>
        </p:nvSpPr>
        <p:spPr>
          <a:xfrm>
            <a:off x="2664536" y="3324682"/>
            <a:ext cx="2201735" cy="461665"/>
          </a:xfrm>
          <a:prstGeom prst="rect">
            <a:avLst/>
          </a:prstGeom>
          <a:noFill/>
        </p:spPr>
        <p:txBody>
          <a:bodyPr wrap="square" rtlCol="0">
            <a:spAutoFit/>
          </a:bodyPr>
          <a:lstStyle/>
          <a:p>
            <a:r>
              <a:rPr lang="en-US" sz="2400" b="1" dirty="0">
                <a:solidFill>
                  <a:srgbClr val="002060"/>
                </a:solidFill>
                <a:latin typeface="Cambria" panose="02040503050406030204" pitchFamily="18" charset="0"/>
                <a:ea typeface="Cambria" panose="02040503050406030204" pitchFamily="18" charset="0"/>
                <a:cs typeface="Arial" panose="020B0604020202020204" pitchFamily="34" charset="0"/>
              </a:rPr>
              <a:t>12 mm</a:t>
            </a:r>
          </a:p>
        </p:txBody>
      </p:sp>
      <p:cxnSp>
        <p:nvCxnSpPr>
          <p:cNvPr id="32" name="Straight Connector 31">
            <a:extLst>
              <a:ext uri="{FF2B5EF4-FFF2-40B4-BE49-F238E27FC236}">
                <a16:creationId xmlns:a16="http://schemas.microsoft.com/office/drawing/2014/main" id="{48AF9971-140E-4ADA-AA27-6FCBE976CACE}"/>
              </a:ext>
            </a:extLst>
          </p:cNvPr>
          <p:cNvCxnSpPr>
            <a:cxnSpLocks/>
          </p:cNvCxnSpPr>
          <p:nvPr/>
        </p:nvCxnSpPr>
        <p:spPr>
          <a:xfrm>
            <a:off x="2615584" y="3781187"/>
            <a:ext cx="0" cy="570116"/>
          </a:xfrm>
          <a:prstGeom prst="line">
            <a:avLst/>
          </a:prstGeom>
          <a:noFill/>
          <a:ln w="38100" cap="flat" cmpd="sng" algn="ctr">
            <a:solidFill>
              <a:srgbClr val="002060"/>
            </a:solidFill>
            <a:prstDash val="sysDash"/>
            <a:miter lim="800000"/>
          </a:ln>
          <a:effectLst/>
        </p:spPr>
      </p:cxnSp>
      <p:cxnSp>
        <p:nvCxnSpPr>
          <p:cNvPr id="33" name="Straight Connector 32">
            <a:extLst>
              <a:ext uri="{FF2B5EF4-FFF2-40B4-BE49-F238E27FC236}">
                <a16:creationId xmlns:a16="http://schemas.microsoft.com/office/drawing/2014/main" id="{96A1E742-E313-4FAE-90D3-1CBCD9A76CD7}"/>
              </a:ext>
            </a:extLst>
          </p:cNvPr>
          <p:cNvCxnSpPr>
            <a:cxnSpLocks/>
          </p:cNvCxnSpPr>
          <p:nvPr/>
        </p:nvCxnSpPr>
        <p:spPr>
          <a:xfrm>
            <a:off x="3775418" y="3831585"/>
            <a:ext cx="0" cy="570116"/>
          </a:xfrm>
          <a:prstGeom prst="line">
            <a:avLst/>
          </a:prstGeom>
          <a:noFill/>
          <a:ln w="38100" cap="flat" cmpd="sng" algn="ctr">
            <a:solidFill>
              <a:srgbClr val="002060"/>
            </a:solidFill>
            <a:prstDash val="sysDash"/>
            <a:miter lim="800000"/>
          </a:ln>
          <a:effectLst/>
        </p:spPr>
      </p:cxnSp>
      <p:sp>
        <p:nvSpPr>
          <p:cNvPr id="34" name="Left Brace 33">
            <a:extLst>
              <a:ext uri="{FF2B5EF4-FFF2-40B4-BE49-F238E27FC236}">
                <a16:creationId xmlns:a16="http://schemas.microsoft.com/office/drawing/2014/main" id="{A91999E6-2A70-4C11-A3FB-2F14E4338C9F}"/>
              </a:ext>
            </a:extLst>
          </p:cNvPr>
          <p:cNvSpPr/>
          <p:nvPr/>
        </p:nvSpPr>
        <p:spPr>
          <a:xfrm rot="16200000">
            <a:off x="4066450" y="3026977"/>
            <a:ext cx="420519" cy="3301683"/>
          </a:xfrm>
          <a:prstGeom prst="leftBrace">
            <a:avLst>
              <a:gd name="adj1" fmla="val 26252"/>
              <a:gd name="adj2" fmla="val 50000"/>
            </a:avLst>
          </a:prstGeom>
          <a:noFill/>
          <a:ln w="38100"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35" name="TextBox 34">
            <a:extLst>
              <a:ext uri="{FF2B5EF4-FFF2-40B4-BE49-F238E27FC236}">
                <a16:creationId xmlns:a16="http://schemas.microsoft.com/office/drawing/2014/main" id="{6164FDBF-A9C0-4823-85F8-7DA45E09575D}"/>
              </a:ext>
            </a:extLst>
          </p:cNvPr>
          <p:cNvSpPr txBox="1"/>
          <p:nvPr/>
        </p:nvSpPr>
        <p:spPr>
          <a:xfrm>
            <a:off x="3235969" y="5024563"/>
            <a:ext cx="2082943" cy="461665"/>
          </a:xfrm>
          <a:prstGeom prst="rect">
            <a:avLst/>
          </a:prstGeom>
          <a:noFill/>
        </p:spPr>
        <p:txBody>
          <a:bodyPr wrap="square" rtlCol="0">
            <a:spAutoFit/>
          </a:bodyPr>
          <a:lstStyle/>
          <a:p>
            <a:pPr algn="ctr"/>
            <a:r>
              <a:rPr lang="en-US" sz="2400" b="1" dirty="0">
                <a:solidFill>
                  <a:srgbClr val="002060"/>
                </a:solidFill>
                <a:latin typeface="Cambria" panose="02040503050406030204" pitchFamily="18" charset="0"/>
                <a:ea typeface="Cambria" panose="02040503050406030204" pitchFamily="18" charset="0"/>
                <a:cs typeface="Arial" panose="020B0604020202020204" pitchFamily="34" charset="0"/>
              </a:rPr>
              <a:t>? mm</a:t>
            </a:r>
          </a:p>
        </p:txBody>
      </p:sp>
      <p:cxnSp>
        <p:nvCxnSpPr>
          <p:cNvPr id="36" name="Straight Connector 35">
            <a:extLst>
              <a:ext uri="{FF2B5EF4-FFF2-40B4-BE49-F238E27FC236}">
                <a16:creationId xmlns:a16="http://schemas.microsoft.com/office/drawing/2014/main" id="{88188EF8-B6D5-4E27-9DD3-EED3E795D799}"/>
              </a:ext>
            </a:extLst>
          </p:cNvPr>
          <p:cNvCxnSpPr>
            <a:cxnSpLocks/>
          </p:cNvCxnSpPr>
          <p:nvPr/>
        </p:nvCxnSpPr>
        <p:spPr>
          <a:xfrm>
            <a:off x="3775418" y="4351303"/>
            <a:ext cx="0" cy="219000"/>
          </a:xfrm>
          <a:prstGeom prst="line">
            <a:avLst/>
          </a:prstGeom>
          <a:noFill/>
          <a:ln w="38100" cap="flat" cmpd="sng" algn="ctr">
            <a:solidFill>
              <a:srgbClr val="002060"/>
            </a:solidFill>
            <a:prstDash val="solid"/>
            <a:miter lim="800000"/>
          </a:ln>
          <a:effectLst/>
        </p:spPr>
      </p:cxnSp>
    </p:spTree>
    <p:extLst>
      <p:ext uri="{BB962C8B-B14F-4D97-AF65-F5344CB8AC3E}">
        <p14:creationId xmlns:p14="http://schemas.microsoft.com/office/powerpoint/2010/main" val="133688366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00"/>
                                        <p:tgtEl>
                                          <p:spTgt spid="19"/>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arn(inVertical)">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barn(inVertical)">
                                      <p:cBhvr>
                                        <p:cTn id="33" dur="500"/>
                                        <p:tgtEl>
                                          <p:spTgt spid="26"/>
                                        </p:tgtEl>
                                      </p:cBhvr>
                                    </p:animEffect>
                                  </p:childTnLst>
                                </p:cTn>
                              </p:par>
                              <p:par>
                                <p:cTn id="34" presetID="22" presetClass="entr" presetSubtype="4" fill="hold" nodeType="with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wipe(down)">
                                      <p:cBhvr>
                                        <p:cTn id="36" dur="500"/>
                                        <p:tgtEl>
                                          <p:spTgt spid="3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wipe(down)">
                                      <p:cBhvr>
                                        <p:cTn id="46" dur="500"/>
                                        <p:tgtEl>
                                          <p:spTgt spid="32"/>
                                        </p:tgtEl>
                                      </p:cBhvr>
                                    </p:animEffect>
                                  </p:childTnLst>
                                </p:cTn>
                              </p:par>
                              <p:par>
                                <p:cTn id="47" presetID="22" presetClass="entr" presetSubtype="4"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down)">
                                      <p:cBhvr>
                                        <p:cTn id="49" dur="500"/>
                                        <p:tgtEl>
                                          <p:spTgt spid="3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wipe(down)">
                                      <p:cBhvr>
                                        <p:cTn id="54" dur="500"/>
                                        <p:tgtEl>
                                          <p:spTgt spid="34"/>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down)">
                                      <p:cBhvr>
                                        <p:cTn id="57" dur="500"/>
                                        <p:tgtEl>
                                          <p:spTgt spid="35"/>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arn(inVertical)">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barn(inVertical)">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barn(inVertical)">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barn(inVertical)">
                                      <p:cBhvr>
                                        <p:cTn id="7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5" grpId="0"/>
      <p:bldP spid="16" grpId="0"/>
      <p:bldP spid="17" grpId="0"/>
      <p:bldP spid="18" grpId="0"/>
      <p:bldP spid="19" grpId="0"/>
      <p:bldP spid="20" grpId="0"/>
      <p:bldP spid="21" grpId="0"/>
      <p:bldP spid="31" grpId="0"/>
      <p:bldP spid="34" grpId="0" animBg="1"/>
      <p:bldP spid="35" grpId="0"/>
    </p:bldLst>
  </p:timing>
</p:sld>
</file>

<file path=ppt/theme/theme1.xml><?xml version="1.0" encoding="utf-8"?>
<a:theme xmlns:a="http://schemas.openxmlformats.org/drawingml/2006/main" name="4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思源黑体 CN Medium">
      <a:majorFont>
        <a:latin typeface="思源黑体 CN Medium"/>
        <a:ea typeface="思源黑体 CN Medium"/>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solidFill>
            <a:schemeClr val="accent2">
              <a:lumMod val="75000"/>
            </a:schemeClr>
          </a:solid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scene3d>
          <a:camera prst="orthographicFront"/>
          <a:lightRig rig="threePt" dir="t"/>
        </a:scene3d>
        <a:sp3d/>
      </a:bodyPr>
      <a:lstStyle>
        <a:defPPr algn="ctr" defTabSz="685800">
          <a:buFont typeface="Arial"/>
          <a:buNone/>
          <a:defRPr sz="7200" b="1" dirty="0" smtClean="0">
            <a:ln w="3175">
              <a:solidFill>
                <a:srgbClr val="FCA0C5">
                  <a:lumMod val="25000"/>
                </a:srgbClr>
              </a:solidFill>
            </a:ln>
            <a:gradFill>
              <a:gsLst>
                <a:gs pos="72000">
                  <a:srgbClr val="ED7D31">
                    <a:lumMod val="75000"/>
                  </a:srgbClr>
                </a:gs>
                <a:gs pos="43000">
                  <a:srgbClr val="ED7D31">
                    <a:lumMod val="40000"/>
                    <a:lumOff val="60000"/>
                  </a:srgbClr>
                </a:gs>
              </a:gsLst>
              <a:lin ang="5400000" scaled="1"/>
            </a:gradFill>
            <a:effectLst>
              <a:glow rad="63500">
                <a:srgbClr val="FCA0C5">
                  <a:satMod val="175000"/>
                  <a:alpha val="40000"/>
                </a:srgbClr>
              </a:glow>
              <a:outerShdw blurRad="38100" dist="38100" dir="2700000" algn="tl">
                <a:srgbClr val="000000">
                  <a:alpha val="43137"/>
                </a:srgbClr>
              </a:outerShdw>
            </a:effectLst>
            <a:latin typeface="SVN-Poky's" panose="020B0606040200020203" pitchFamily="34" charset="0"/>
            <a:cs typeface="Arial"/>
            <a:sym typeface="Aria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357</Words>
  <Application>Microsoft Office PowerPoint</Application>
  <PresentationFormat>Widescreen</PresentationFormat>
  <Paragraphs>73</Paragraphs>
  <Slides>10</Slides>
  <Notes>5</Notes>
  <HiddenSlides>0</HiddenSlides>
  <MMClips>14</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10</vt:i4>
      </vt:variant>
    </vt:vector>
  </HeadingPairs>
  <TitlesOfParts>
    <vt:vector size="20" baseType="lpstr">
      <vt:lpstr>等线</vt:lpstr>
      <vt:lpstr>Arial</vt:lpstr>
      <vt:lpstr>Barlow Condensed ExtraBold</vt:lpstr>
      <vt:lpstr>Calibri</vt:lpstr>
      <vt:lpstr>Cambria</vt:lpstr>
      <vt:lpstr>UTM Avo</vt:lpstr>
      <vt:lpstr>4_Office 主题</vt:lpstr>
      <vt:lpstr>Office Theme</vt:lpstr>
      <vt:lpstr>1_Office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DELL</cp:lastModifiedBy>
  <cp:revision>42</cp:revision>
  <dcterms:created xsi:type="dcterms:W3CDTF">2022-08-28T01:43:00Z</dcterms:created>
  <dcterms:modified xsi:type="dcterms:W3CDTF">2026-01-11T08:02:36Z</dcterms:modified>
</cp:coreProperties>
</file>