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14" r:id="rId3"/>
  </p:sldMasterIdLst>
  <p:notesMasterIdLst>
    <p:notesMasterId r:id="rId21"/>
  </p:notesMasterIdLst>
  <p:handoutMasterIdLst>
    <p:handoutMasterId r:id="rId22"/>
  </p:handoutMasterIdLst>
  <p:sldIdLst>
    <p:sldId id="922" r:id="rId4"/>
    <p:sldId id="923" r:id="rId5"/>
    <p:sldId id="927" r:id="rId6"/>
    <p:sldId id="928" r:id="rId7"/>
    <p:sldId id="916" r:id="rId8"/>
    <p:sldId id="919" r:id="rId9"/>
    <p:sldId id="915" r:id="rId10"/>
    <p:sldId id="917" r:id="rId11"/>
    <p:sldId id="926" r:id="rId12"/>
    <p:sldId id="879" r:id="rId13"/>
    <p:sldId id="409" r:id="rId14"/>
    <p:sldId id="929" r:id="rId15"/>
    <p:sldId id="925" r:id="rId16"/>
    <p:sldId id="880" r:id="rId17"/>
    <p:sldId id="410" r:id="rId18"/>
    <p:sldId id="266" r:id="rId19"/>
    <p:sldId id="8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3124" autoAdjust="0"/>
  </p:normalViewPr>
  <p:slideViewPr>
    <p:cSldViewPr snapToGrid="0">
      <p:cViewPr varScale="1">
        <p:scale>
          <a:sx n="63" d="100"/>
          <a:sy n="63" d="100"/>
        </p:scale>
        <p:origin x="868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40A808-433A-463C-8BDD-4453E21547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78B9B-8090-48BC-AEEF-74B1D63917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7CEEB-42AC-4E78-8AAC-9CA4197C2FDA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851B5-D09F-4AA5-BE96-389CDD534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84F8F-6C37-4CA5-92B3-765B799F2C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4BA36-6CE6-4D6C-B0AD-57BDDDCD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9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11531-5DFA-4CDE-A90E-D74A928FD5D2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77C4A-B046-490F-BE92-806857DFC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77C4A-B046-490F-BE92-806857DFC1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98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4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62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47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34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078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77C4A-B046-490F-BE92-806857DFC1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6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09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37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7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8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80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10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3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0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54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77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71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66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184771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7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8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3" name="Freeform 2">
            <a:extLst>
              <a:ext uri="{FF2B5EF4-FFF2-40B4-BE49-F238E27FC236}">
                <a16:creationId xmlns:a16="http://schemas.microsoft.com/office/drawing/2014/main" id="{6BBD9D3F-01F2-1B97-2432-2138AA7661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4" name="Group 3">
            <a:extLst>
              <a:ext uri="{FF2B5EF4-FFF2-40B4-BE49-F238E27FC236}">
                <a16:creationId xmlns:a16="http://schemas.microsoft.com/office/drawing/2014/main" id="{0F7E6345-E462-E397-8213-87A98AD7A25F}"/>
              </a:ext>
            </a:extLst>
          </p:cNvPr>
          <p:cNvGrpSpPr/>
          <p:nvPr userDrawn="1"/>
        </p:nvGrpSpPr>
        <p:grpSpPr>
          <a:xfrm>
            <a:off x="306050" y="351252"/>
            <a:ext cx="11579901" cy="6155496"/>
            <a:chOff x="0" y="0"/>
            <a:chExt cx="21607662" cy="11485925"/>
          </a:xfrm>
        </p:grpSpPr>
        <p:sp>
          <p:nvSpPr>
            <p:cNvPr id="325" name="Freeform 4">
              <a:extLst>
                <a:ext uri="{FF2B5EF4-FFF2-40B4-BE49-F238E27FC236}">
                  <a16:creationId xmlns:a16="http://schemas.microsoft.com/office/drawing/2014/main" id="{7060D1C5-F858-319D-A0B1-7E35A9313EFE}"/>
                </a:ext>
              </a:extLst>
            </p:cNvPr>
            <p:cNvSpPr/>
            <p:nvPr/>
          </p:nvSpPr>
          <p:spPr>
            <a:xfrm>
              <a:off x="-50165" y="-508"/>
              <a:ext cx="21672051" cy="11489354"/>
            </a:xfrm>
            <a:custGeom>
              <a:avLst/>
              <a:gdLst/>
              <a:ahLst/>
              <a:cxnLst/>
              <a:rect l="l" t="t" r="r" b="b"/>
              <a:pathLst>
                <a:path w="21672051" h="11489354">
                  <a:moveTo>
                    <a:pt x="21653635" y="10282854"/>
                  </a:moveTo>
                  <a:cubicBezTo>
                    <a:pt x="21639920" y="10588163"/>
                    <a:pt x="21600042" y="10925855"/>
                    <a:pt x="21389983" y="11165123"/>
                  </a:cubicBezTo>
                  <a:cubicBezTo>
                    <a:pt x="21307308" y="11259357"/>
                    <a:pt x="21199992" y="11328064"/>
                    <a:pt x="21081756" y="11368451"/>
                  </a:cubicBezTo>
                  <a:cubicBezTo>
                    <a:pt x="20970631" y="11406423"/>
                    <a:pt x="20854680" y="11414424"/>
                    <a:pt x="20738347" y="11421790"/>
                  </a:cubicBezTo>
                  <a:cubicBezTo>
                    <a:pt x="20483966" y="11437919"/>
                    <a:pt x="20229332" y="11452905"/>
                    <a:pt x="19974696" y="11464843"/>
                  </a:cubicBezTo>
                  <a:cubicBezTo>
                    <a:pt x="19289519" y="11478686"/>
                    <a:pt x="16566971" y="11489354"/>
                    <a:pt x="13842091" y="11485417"/>
                  </a:cubicBezTo>
                  <a:cubicBezTo>
                    <a:pt x="11370551" y="11481861"/>
                    <a:pt x="8900178" y="11470558"/>
                    <a:pt x="6428637" y="11465097"/>
                  </a:cubicBezTo>
                  <a:cubicBezTo>
                    <a:pt x="4708947" y="11461288"/>
                    <a:pt x="2989260" y="11457351"/>
                    <a:pt x="1903222" y="11459764"/>
                  </a:cubicBezTo>
                  <a:cubicBezTo>
                    <a:pt x="1724279" y="11462049"/>
                    <a:pt x="1545209" y="11466114"/>
                    <a:pt x="1366266" y="11460144"/>
                  </a:cubicBezTo>
                  <a:cubicBezTo>
                    <a:pt x="1203325" y="11454683"/>
                    <a:pt x="1034288" y="11445031"/>
                    <a:pt x="877824" y="11395502"/>
                  </a:cubicBezTo>
                  <a:cubicBezTo>
                    <a:pt x="717296" y="11344702"/>
                    <a:pt x="571881" y="11251229"/>
                    <a:pt x="459994" y="11125245"/>
                  </a:cubicBezTo>
                  <a:cubicBezTo>
                    <a:pt x="340233" y="10990498"/>
                    <a:pt x="253238" y="10821080"/>
                    <a:pt x="219710" y="10643661"/>
                  </a:cubicBezTo>
                  <a:cubicBezTo>
                    <a:pt x="199390" y="10536219"/>
                    <a:pt x="195072" y="10426618"/>
                    <a:pt x="194056" y="10317526"/>
                  </a:cubicBezTo>
                  <a:cubicBezTo>
                    <a:pt x="192913" y="10202336"/>
                    <a:pt x="193040" y="10087020"/>
                    <a:pt x="191897" y="9971831"/>
                  </a:cubicBezTo>
                  <a:cubicBezTo>
                    <a:pt x="187452" y="9496470"/>
                    <a:pt x="175260" y="7767410"/>
                    <a:pt x="155702" y="6011198"/>
                  </a:cubicBezTo>
                  <a:cubicBezTo>
                    <a:pt x="136144" y="4262500"/>
                    <a:pt x="109093" y="251427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5111729" y="1016"/>
                    <a:pt x="9007586" y="508"/>
                  </a:cubicBezTo>
                  <a:cubicBezTo>
                    <a:pt x="12989837" y="0"/>
                    <a:pt x="16972089" y="8509"/>
                    <a:pt x="19859635" y="20447"/>
                  </a:cubicBezTo>
                  <a:cubicBezTo>
                    <a:pt x="20088108" y="26797"/>
                    <a:pt x="20316454" y="34036"/>
                    <a:pt x="20544926" y="41783"/>
                  </a:cubicBezTo>
                  <a:cubicBezTo>
                    <a:pt x="20651225" y="45339"/>
                    <a:pt x="20758285" y="45339"/>
                    <a:pt x="20863823" y="60325"/>
                  </a:cubicBezTo>
                  <a:cubicBezTo>
                    <a:pt x="20955898" y="73406"/>
                    <a:pt x="21046195" y="97409"/>
                    <a:pt x="21131920" y="133604"/>
                  </a:cubicBezTo>
                  <a:cubicBezTo>
                    <a:pt x="21259810" y="187579"/>
                    <a:pt x="21402176" y="273050"/>
                    <a:pt x="21461993" y="404368"/>
                  </a:cubicBezTo>
                  <a:cubicBezTo>
                    <a:pt x="21511523" y="513207"/>
                    <a:pt x="21530446" y="634619"/>
                    <a:pt x="21545179" y="752348"/>
                  </a:cubicBezTo>
                  <a:cubicBezTo>
                    <a:pt x="21579595" y="1026287"/>
                    <a:pt x="21578325" y="1304036"/>
                    <a:pt x="21576674" y="1579753"/>
                  </a:cubicBezTo>
                  <a:cubicBezTo>
                    <a:pt x="21574642" y="1908302"/>
                    <a:pt x="21576166" y="2822313"/>
                    <a:pt x="21573881" y="4037573"/>
                  </a:cubicBezTo>
                  <a:cubicBezTo>
                    <a:pt x="21571340" y="5332193"/>
                    <a:pt x="21579087" y="6624464"/>
                    <a:pt x="21600932" y="7916736"/>
                  </a:cubicBezTo>
                  <a:cubicBezTo>
                    <a:pt x="21626205" y="9422195"/>
                    <a:pt x="21672051" y="9874295"/>
                    <a:pt x="21653635" y="1028285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26" name="Picture 32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D6C8EC7-296B-1F4F-9913-96D02267C3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1" y="154669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DE3C6A1-DABC-8174-3C33-EF93FF5F0D5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1" y="154669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5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7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svg"/><Relationship Id="rId5" Type="http://schemas.openxmlformats.org/officeDocument/2006/relationships/image" Target="../media/image16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svg"/><Relationship Id="rId5" Type="http://schemas.openxmlformats.org/officeDocument/2006/relationships/image" Target="../media/image16.pn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538"/>
            <a:ext cx="12192000" cy="599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6792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82F17F-555B-9298-C8F5-A55184045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F512DA64-460F-C97F-4E0B-F6D84C20CB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916D069-027B-674A-62AF-22FEFB6EAD4D}"/>
              </a:ext>
            </a:extLst>
          </p:cNvPr>
          <p:cNvSpPr/>
          <p:nvPr/>
        </p:nvSpPr>
        <p:spPr>
          <a:xfrm>
            <a:off x="8026400" y="635000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84B883C-79CD-2DC0-1E81-C7FEC3566E7E}"/>
              </a:ext>
            </a:extLst>
          </p:cNvPr>
          <p:cNvSpPr/>
          <p:nvPr/>
        </p:nvSpPr>
        <p:spPr>
          <a:xfrm rot="436493">
            <a:off x="10248491" y="47874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4B944BB6-F676-A36C-2887-DCB8CFC88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394" y="1013264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3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906735-6767-4EAD-9834-11AF2AADA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7" y="2148522"/>
            <a:ext cx="4424970" cy="206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14AD0-CA1E-42D0-BAB1-04E2BA7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95" y="2124075"/>
            <a:ext cx="4467824" cy="2067878"/>
          </a:xfrm>
          <a:prstGeom prst="rect">
            <a:avLst/>
          </a:prstGeom>
        </p:spPr>
      </p:pic>
      <p:sp>
        <p:nvSpPr>
          <p:cNvPr id="103" name="Google Shape;4394;p6">
            <a:extLst>
              <a:ext uri="{FF2B5EF4-FFF2-40B4-BE49-F238E27FC236}">
                <a16:creationId xmlns:a16="http://schemas.microsoft.com/office/drawing/2014/main" id="{3118A3CD-596B-4D09-96A5-6F9C61B629D3}"/>
              </a:ext>
            </a:extLst>
          </p:cNvPr>
          <p:cNvSpPr/>
          <p:nvPr/>
        </p:nvSpPr>
        <p:spPr>
          <a:xfrm>
            <a:off x="1760939" y="2302751"/>
            <a:ext cx="814993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4" name="Google Shape;4394;p6">
            <a:extLst>
              <a:ext uri="{FF2B5EF4-FFF2-40B4-BE49-F238E27FC236}">
                <a16:creationId xmlns:a16="http://schemas.microsoft.com/office/drawing/2014/main" id="{518D4315-1E30-4BB6-8800-3F3E0CC6CE7B}"/>
              </a:ext>
            </a:extLst>
          </p:cNvPr>
          <p:cNvSpPr/>
          <p:nvPr/>
        </p:nvSpPr>
        <p:spPr>
          <a:xfrm>
            <a:off x="7668678" y="2229802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2" t="60175" r="6885" b="26150"/>
          <a:stretch/>
        </p:blipFill>
        <p:spPr bwMode="auto">
          <a:xfrm>
            <a:off x="112096" y="1008993"/>
            <a:ext cx="11501836" cy="260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6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8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2E6ED67D-C93A-1BA6-3B38-CA9166E250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78156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Bạn nào dài hơn?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C2FA08-0608-4876-8F3C-37E30DFAC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18" y="1066973"/>
            <a:ext cx="6118368" cy="321269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E22BD0EC-BC8B-471F-9A04-5A18A023EB44}"/>
              </a:ext>
            </a:extLst>
          </p:cNvPr>
          <p:cNvSpPr txBox="1"/>
          <p:nvPr/>
        </p:nvSpPr>
        <p:spPr>
          <a:xfrm>
            <a:off x="3779622" y="4362012"/>
            <a:ext cx="4957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Đổi </a:t>
            </a:r>
            <a:r>
              <a:rPr lang="en-US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cm = 30 mm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65607-F593-4096-9D53-1BA055654F0D}"/>
              </a:ext>
            </a:extLst>
          </p:cNvPr>
          <p:cNvSpPr txBox="1"/>
          <p:nvPr/>
        </p:nvSpPr>
        <p:spPr>
          <a:xfrm>
            <a:off x="8103933" y="4386695"/>
            <a:ext cx="3281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&gt; 3 mm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8F0930-C03A-4419-8037-8AB3D738A312}"/>
              </a:ext>
            </a:extLst>
          </p:cNvPr>
          <p:cNvSpPr txBox="1"/>
          <p:nvPr/>
        </p:nvSpPr>
        <p:spPr>
          <a:xfrm>
            <a:off x="2296160" y="4954479"/>
            <a:ext cx="8137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bạn Kiến dài hơn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V</a:t>
            </a:r>
            <a:r>
              <a:rPr lang="en-US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sầu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8" grpId="0"/>
      <p:bldP spid="1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641221" y="1179692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436493">
            <a:off x="10355727" y="341943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049" y="2343150"/>
            <a:ext cx="8699072" cy="2547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B8595A-F3DC-5423-0151-98C966FB7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D008398D-8338-C18A-D3AA-B5E4394567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7A30BE-3BC0-723A-0EC0-599BF2E7B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4" y="151815"/>
            <a:ext cx="1544454" cy="1544454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EFC36429-B511-473F-AC1A-08D49C9B23E4}"/>
              </a:ext>
            </a:extLst>
          </p:cNvPr>
          <p:cNvSpPr/>
          <p:nvPr/>
        </p:nvSpPr>
        <p:spPr>
          <a:xfrm>
            <a:off x="9234246" y="3937001"/>
            <a:ext cx="2937435" cy="2889701"/>
          </a:xfrm>
          <a:custGeom>
            <a:avLst/>
            <a:gdLst/>
            <a:ahLst/>
            <a:cxnLst/>
            <a:rect l="l" t="t" r="r" b="b"/>
            <a:pathLst>
              <a:path w="4244533" h="4175559">
                <a:moveTo>
                  <a:pt x="0" y="0"/>
                </a:moveTo>
                <a:lnTo>
                  <a:pt x="4244533" y="0"/>
                </a:lnTo>
                <a:lnTo>
                  <a:pt x="4244533" y="4175559"/>
                </a:lnTo>
                <a:lnTo>
                  <a:pt x="0" y="4175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26714106-FC47-879A-112F-9F717EF8D51C}"/>
              </a:ext>
            </a:extLst>
          </p:cNvPr>
          <p:cNvSpPr/>
          <p:nvPr/>
        </p:nvSpPr>
        <p:spPr>
          <a:xfrm>
            <a:off x="256272" y="4074294"/>
            <a:ext cx="2249424" cy="27432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F118A5FE-3DD4-C5FF-35A3-17E393BAD480}"/>
              </a:ext>
            </a:extLst>
          </p:cNvPr>
          <p:cNvSpPr/>
          <p:nvPr/>
        </p:nvSpPr>
        <p:spPr>
          <a:xfrm>
            <a:off x="9946010" y="89905"/>
            <a:ext cx="2061598" cy="2119895"/>
          </a:xfrm>
          <a:custGeom>
            <a:avLst/>
            <a:gdLst/>
            <a:ahLst/>
            <a:cxnLst/>
            <a:rect l="l" t="t" r="r" b="b"/>
            <a:pathLst>
              <a:path w="3515293" h="3614697">
                <a:moveTo>
                  <a:pt x="0" y="0"/>
                </a:moveTo>
                <a:lnTo>
                  <a:pt x="3515294" y="0"/>
                </a:lnTo>
                <a:lnTo>
                  <a:pt x="3515294" y="3614697"/>
                </a:lnTo>
                <a:lnTo>
                  <a:pt x="0" y="3614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D02A00C0-D22B-99F7-A7BD-14D65A74D6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64556B-303D-46F1-A6C4-2ECC5F74C4D7}"/>
              </a:ext>
            </a:extLst>
          </p:cNvPr>
          <p:cNvSpPr txBox="1"/>
          <p:nvPr/>
        </p:nvSpPr>
        <p:spPr>
          <a:xfrm>
            <a:off x="486697" y="1597251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6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en-US" sz="60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64556B-303D-46F1-A6C4-2ECC5F74C4D7}"/>
              </a:ext>
            </a:extLst>
          </p:cNvPr>
          <p:cNvSpPr txBox="1"/>
          <p:nvPr/>
        </p:nvSpPr>
        <p:spPr>
          <a:xfrm>
            <a:off x="1228377" y="3812131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6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km, </a:t>
            </a:r>
            <a:r>
              <a:rPr lang="en-US" sz="60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dm</a:t>
            </a:r>
            <a:r>
              <a:rPr lang="en-US" sz="6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m, cm</a:t>
            </a:r>
            <a:endParaRPr lang="en-US" sz="6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0247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3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392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4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5179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62;p3">
            <a:extLst>
              <a:ext uri="{FF2B5EF4-FFF2-40B4-BE49-F238E27FC236}">
                <a16:creationId xmlns:a16="http://schemas.microsoft.com/office/drawing/2014/main" id="{CC192E20-B70E-436D-8F40-CF9A06231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555" r="38535" b="39999"/>
          <a:stretch/>
        </p:blipFill>
        <p:spPr>
          <a:xfrm>
            <a:off x="758175" y="1746458"/>
            <a:ext cx="7779828" cy="1605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64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5347" y="110705"/>
            <a:ext cx="11741304" cy="6683610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95" y="1924313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774079" y="2199480"/>
            <a:ext cx="151842" cy="20040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7552129-8CBE-49F9-B963-72DAB8821D20}"/>
              </a:ext>
            </a:extLst>
          </p:cNvPr>
          <p:cNvSpPr/>
          <p:nvPr/>
        </p:nvSpPr>
        <p:spPr>
          <a:xfrm rot="16200000">
            <a:off x="3987404" y="2174363"/>
            <a:ext cx="151844" cy="250640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186790" y="2199923"/>
            <a:ext cx="170406" cy="18095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0A32ABE-B5B0-4B30-9790-1A0C0C473F7A}"/>
              </a:ext>
            </a:extLst>
          </p:cNvPr>
          <p:cNvSpPr/>
          <p:nvPr/>
        </p:nvSpPr>
        <p:spPr>
          <a:xfrm rot="16200000">
            <a:off x="4383809" y="2203489"/>
            <a:ext cx="170406" cy="173825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567916" y="2193207"/>
            <a:ext cx="170406" cy="194389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05131" y="2205867"/>
            <a:ext cx="151842" cy="187633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04864" y="2200523"/>
            <a:ext cx="151842" cy="198322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9336" y="2209805"/>
            <a:ext cx="170407" cy="198322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399282" y="2180677"/>
            <a:ext cx="191622" cy="19823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615671" y="2176354"/>
            <a:ext cx="194210" cy="204289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E1E3A8-3DED-45B1-83BF-5DA74607329D}"/>
              </a:ext>
            </a:extLst>
          </p:cNvPr>
          <p:cNvSpPr txBox="1"/>
          <p:nvPr/>
        </p:nvSpPr>
        <p:spPr>
          <a:xfrm>
            <a:off x="3067058" y="1863881"/>
            <a:ext cx="110218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mm</a:t>
            </a:r>
            <a:endParaRPr kumimoji="0" lang="vi-VN" altLang="zh-CN" sz="2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6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id="{AFE64F0F-FA42-43E9-83D6-CF500CEB12E5}"/>
              </a:ext>
            </a:extLst>
          </p:cNvPr>
          <p:cNvCxnSpPr/>
          <p:nvPr/>
        </p:nvCxnSpPr>
        <p:spPr>
          <a:xfrm>
            <a:off x="1669198" y="1332417"/>
            <a:ext cx="0" cy="782905"/>
          </a:xfrm>
          <a:prstGeom prst="straightConnector1">
            <a:avLst/>
          </a:prstGeom>
          <a:ln w="76200"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9" name="Google Shape;4362;p3">
            <a:extLst>
              <a:ext uri="{FF2B5EF4-FFF2-40B4-BE49-F238E27FC236}">
                <a16:creationId xmlns:a16="http://schemas.microsoft.com/office/drawing/2014/main" id="{CC192E20-B70E-436D-8F40-CF9A06231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555" r="38535" b="39999"/>
          <a:stretch/>
        </p:blipFill>
        <p:spPr>
          <a:xfrm>
            <a:off x="720338" y="1701965"/>
            <a:ext cx="7779828" cy="16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0233F36-F5BB-4D77-B3FA-8FB89A03D610}"/>
              </a:ext>
            </a:extLst>
          </p:cNvPr>
          <p:cNvCxnSpPr/>
          <p:nvPr/>
        </p:nvCxnSpPr>
        <p:spPr>
          <a:xfrm>
            <a:off x="1362634" y="1336912"/>
            <a:ext cx="326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15F4C7-1CA0-4A49-B820-BA87C4F0FF2A}"/>
              </a:ext>
            </a:extLst>
          </p:cNvPr>
          <p:cNvCxnSpPr>
            <a:cxnSpLocks/>
          </p:cNvCxnSpPr>
          <p:nvPr/>
        </p:nvCxnSpPr>
        <p:spPr>
          <a:xfrm flipH="1">
            <a:off x="1689518" y="1332417"/>
            <a:ext cx="322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2DD7121-0422-417A-91F6-FA90819DCFF3}"/>
              </a:ext>
            </a:extLst>
          </p:cNvPr>
          <p:cNvSpPr txBox="1"/>
          <p:nvPr/>
        </p:nvSpPr>
        <p:spPr>
          <a:xfrm>
            <a:off x="1280160" y="778112"/>
            <a:ext cx="9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mm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3" t="34162" r="5196" b="28967"/>
          <a:stretch/>
        </p:blipFill>
        <p:spPr bwMode="auto">
          <a:xfrm>
            <a:off x="8666480" y="579121"/>
            <a:ext cx="3105106" cy="460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2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1301" y="110705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2705816" y="5407293"/>
            <a:ext cx="372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cm</a:t>
            </a:r>
            <a:r>
              <a:rPr kumimoji="0" lang="vi-VN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? mm 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95" y="1924313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7105861" y="5354660"/>
            <a:ext cx="372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kumimoji="0" lang="vi-VN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= ? mm 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060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id="{AFE64F0F-FA42-43E9-83D6-CF500CEB12E5}"/>
              </a:ext>
            </a:extLst>
          </p:cNvPr>
          <p:cNvCxnSpPr/>
          <p:nvPr/>
        </p:nvCxnSpPr>
        <p:spPr>
          <a:xfrm>
            <a:off x="1669198" y="1332417"/>
            <a:ext cx="0" cy="782905"/>
          </a:xfrm>
          <a:prstGeom prst="straightConnector1">
            <a:avLst/>
          </a:prstGeom>
          <a:ln w="76200"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9" name="Google Shape;4362;p3">
            <a:extLst>
              <a:ext uri="{FF2B5EF4-FFF2-40B4-BE49-F238E27FC236}">
                <a16:creationId xmlns:a16="http://schemas.microsoft.com/office/drawing/2014/main" id="{CC192E20-B70E-436D-8F40-CF9A06231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555" r="38535" b="39999"/>
          <a:stretch/>
        </p:blipFill>
        <p:spPr>
          <a:xfrm>
            <a:off x="720338" y="1701965"/>
            <a:ext cx="7779828" cy="16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0233F36-F5BB-4D77-B3FA-8FB89A03D610}"/>
              </a:ext>
            </a:extLst>
          </p:cNvPr>
          <p:cNvCxnSpPr/>
          <p:nvPr/>
        </p:nvCxnSpPr>
        <p:spPr>
          <a:xfrm>
            <a:off x="1362634" y="1336912"/>
            <a:ext cx="326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15F4C7-1CA0-4A49-B820-BA87C4F0FF2A}"/>
              </a:ext>
            </a:extLst>
          </p:cNvPr>
          <p:cNvCxnSpPr>
            <a:cxnSpLocks/>
          </p:cNvCxnSpPr>
          <p:nvPr/>
        </p:nvCxnSpPr>
        <p:spPr>
          <a:xfrm flipH="1">
            <a:off x="1689518" y="1332417"/>
            <a:ext cx="322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2DD7121-0422-417A-91F6-FA90819DCFF3}"/>
              </a:ext>
            </a:extLst>
          </p:cNvPr>
          <p:cNvSpPr txBox="1"/>
          <p:nvPr/>
        </p:nvSpPr>
        <p:spPr>
          <a:xfrm>
            <a:off x="1280160" y="778112"/>
            <a:ext cx="9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mm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3" t="34162" r="5196" b="28967"/>
          <a:stretch/>
        </p:blipFill>
        <p:spPr bwMode="auto">
          <a:xfrm>
            <a:off x="8666480" y="579121"/>
            <a:ext cx="3105106" cy="460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4" t="54920" r="22035" b="30130"/>
          <a:stretch/>
        </p:blipFill>
        <p:spPr bwMode="auto">
          <a:xfrm>
            <a:off x="1280160" y="3387743"/>
            <a:ext cx="6959951" cy="239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48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85</Words>
  <Application>Microsoft Office PowerPoint</Application>
  <PresentationFormat>Widescreen</PresentationFormat>
  <Paragraphs>26</Paragraphs>
  <Slides>17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Microsoft YaHei</vt:lpstr>
      <vt:lpstr>Microsoft YaHei</vt:lpstr>
      <vt:lpstr>宋体</vt:lpstr>
      <vt:lpstr>#9Slide02 Noi dung dai</vt:lpstr>
      <vt:lpstr>#9Slide02 Tieu de dai</vt:lpstr>
      <vt:lpstr>Arial</vt:lpstr>
      <vt:lpstr>Calibri</vt:lpstr>
      <vt:lpstr>Cambria</vt:lpstr>
      <vt:lpstr>等线</vt:lpstr>
      <vt:lpstr>Times New Roman</vt:lpstr>
      <vt:lpstr>字魂36号-正文宋楷</vt:lpstr>
      <vt:lpstr>包图主题2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103</cp:revision>
  <dcterms:created xsi:type="dcterms:W3CDTF">2022-08-25T08:16:18Z</dcterms:created>
  <dcterms:modified xsi:type="dcterms:W3CDTF">2026-01-12T01:29:39Z</dcterms:modified>
</cp:coreProperties>
</file>