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0" r:id="rId3"/>
    <p:sldId id="337" r:id="rId4"/>
    <p:sldId id="338" r:id="rId5"/>
    <p:sldId id="339" r:id="rId6"/>
    <p:sldId id="257" r:id="rId7"/>
    <p:sldId id="287" r:id="rId8"/>
    <p:sldId id="336" r:id="rId9"/>
    <p:sldId id="323" r:id="rId10"/>
    <p:sldId id="324" r:id="rId11"/>
    <p:sldId id="325" r:id="rId12"/>
    <p:sldId id="326" r:id="rId13"/>
    <p:sldId id="327" r:id="rId14"/>
    <p:sldId id="340" r:id="rId15"/>
    <p:sldId id="341" r:id="rId16"/>
    <p:sldId id="34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>
        <p:scale>
          <a:sx n="33" d="100"/>
          <a:sy n="33" d="100"/>
        </p:scale>
        <p:origin x="1948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point đẹp cho bài thuyết trình thu hú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50" name="Picture 2" descr="100+ hình nền Powepoint đẹp cho bài thuyết trình thu hú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baitapkeotha.my.canva.site/m-n-qu-b-m-t-n-t-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svg"/><Relationship Id="rId3" Type="http://schemas.microsoft.com/office/2007/relationships/media" Target="../media/media5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6" Type="http://schemas.openxmlformats.org/officeDocument/2006/relationships/image" Target="../media/image15.gif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2.png"/><Relationship Id="rId5" Type="http://schemas.microsoft.com/office/2007/relationships/media" Target="../media/media6.mp3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audio" Target="../media/media5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4" y="97552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66" y="5204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2032000" y="1574800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_tnh_hung_202512281111_grf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600" y="357187"/>
            <a:ext cx="10693400" cy="6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_tnh_hung_202512281111_ms1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100" y="335756"/>
            <a:ext cx="10668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_tnh_hung_202512281106_t5ea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533" y="350044"/>
            <a:ext cx="10689167" cy="601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265275" y="970246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223" y="1057316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45" y="2095444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36" y="10936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1140</TotalTime>
  <Words>332</Words>
  <Application>Microsoft Office PowerPoint</Application>
  <PresentationFormat>Widescreen</PresentationFormat>
  <Paragraphs>48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Cookies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279</cp:revision>
  <dcterms:created xsi:type="dcterms:W3CDTF">2023-06-08T14:57:11Z</dcterms:created>
  <dcterms:modified xsi:type="dcterms:W3CDTF">2025-12-28T07:11:34Z</dcterms:modified>
  <cp:category>9Slide.vn</cp:category>
</cp:coreProperties>
</file>