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a" ContentType="audio/x-ms-wma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5.xml" ContentType="application/vnd.openxmlformats-officedocument.theme+xml"/>
  <Override PartName="/ppt/slideLayouts/slideLayout5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9" r:id="rId2"/>
    <p:sldMasterId id="2147483713" r:id="rId3"/>
    <p:sldMasterId id="2147483725" r:id="rId4"/>
    <p:sldMasterId id="2147483748" r:id="rId5"/>
    <p:sldMasterId id="2147483760" r:id="rId6"/>
  </p:sldMasterIdLst>
  <p:notesMasterIdLst>
    <p:notesMasterId r:id="rId24"/>
  </p:notesMasterIdLst>
  <p:sldIdLst>
    <p:sldId id="361" r:id="rId7"/>
    <p:sldId id="646" r:id="rId8"/>
    <p:sldId id="320" r:id="rId9"/>
    <p:sldId id="286" r:id="rId10"/>
    <p:sldId id="8745" r:id="rId11"/>
    <p:sldId id="284" r:id="rId12"/>
    <p:sldId id="285" r:id="rId13"/>
    <p:sldId id="8782" r:id="rId14"/>
    <p:sldId id="8759" r:id="rId15"/>
    <p:sldId id="281" r:id="rId16"/>
    <p:sldId id="8779" r:id="rId17"/>
    <p:sldId id="8767" r:id="rId18"/>
    <p:sldId id="8780" r:id="rId19"/>
    <p:sldId id="8781" r:id="rId20"/>
    <p:sldId id="8777" r:id="rId21"/>
    <p:sldId id="8774" r:id="rId22"/>
    <p:sldId id="469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7132A"/>
    <a:srgbClr val="58081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5" d="100"/>
          <a:sy n="65" d="100"/>
        </p:scale>
        <p:origin x="724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D4A0F8-8067-449F-B231-6D2C0AC35A73}" type="datetimeFigureOut">
              <a:rPr lang="en-US" smtClean="0"/>
              <a:t>12/17/2025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344D0D-37A6-4EB2-8C60-349CE7F4FD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41788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8" name="Google Shape;6698;g13b297e38e2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9" name="Google Shape;6699;g13b297e38e2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86323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FC6B7E2-0617-4AC1-993F-2E58B2FF18A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92058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8" name="Google Shape;6698;g13b297e38e2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9" name="Google Shape;6699;g13b297e38e2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64615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7" name="Google Shape;6817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8" name="Google Shape;6818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95293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9205843"/>
      </p:ext>
    </p:extLst>
  </p:cSld>
  <p:clrMapOvr>
    <a:masterClrMapping/>
  </p:clrMapOvr>
  <p:transition spd="slow" advClick="0">
    <p:wheel spokes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5957304"/>
      </p:ext>
    </p:extLst>
  </p:cSld>
  <p:clrMapOvr>
    <a:masterClrMapping/>
  </p:clrMapOvr>
  <p:transition spd="slow" advClick="0">
    <p:wheel spokes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829263"/>
      </p:ext>
    </p:extLst>
  </p:cSld>
  <p:clrMapOvr>
    <a:masterClrMapping/>
  </p:clrMapOvr>
  <p:transition spd="slow" advClick="0">
    <p:wheel spokes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3"/>
          <p:cNvSpPr/>
          <p:nvPr/>
        </p:nvSpPr>
        <p:spPr>
          <a:xfrm rot="10800000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7" name="Google Shape;587;p3"/>
          <p:cNvSpPr txBox="1">
            <a:spLocks noGrp="1"/>
          </p:cNvSpPr>
          <p:nvPr>
            <p:ph type="title"/>
          </p:nvPr>
        </p:nvSpPr>
        <p:spPr>
          <a:xfrm>
            <a:off x="2230000" y="2650600"/>
            <a:ext cx="7732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88" name="Google Shape;588;p3"/>
          <p:cNvSpPr txBox="1">
            <a:spLocks noGrp="1"/>
          </p:cNvSpPr>
          <p:nvPr>
            <p:ph type="title" idx="2" hasCustomPrompt="1"/>
          </p:nvPr>
        </p:nvSpPr>
        <p:spPr>
          <a:xfrm>
            <a:off x="2230000" y="1528200"/>
            <a:ext cx="14600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9" name="Google Shape;589;p3"/>
          <p:cNvSpPr txBox="1">
            <a:spLocks noGrp="1"/>
          </p:cNvSpPr>
          <p:nvPr>
            <p:ph type="subTitle" idx="1"/>
          </p:nvPr>
        </p:nvSpPr>
        <p:spPr>
          <a:xfrm>
            <a:off x="2230000" y="4829800"/>
            <a:ext cx="77320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p3"/>
          <p:cNvGrpSpPr/>
          <p:nvPr/>
        </p:nvGrpSpPr>
        <p:grpSpPr>
          <a:xfrm rot="10800000" flipH="1">
            <a:off x="4427681" y="189110"/>
            <a:ext cx="719100" cy="530239"/>
            <a:chOff x="5165350" y="2018400"/>
            <a:chExt cx="244825" cy="180525"/>
          </a:xfrm>
        </p:grpSpPr>
        <p:sp>
          <p:nvSpPr>
            <p:cNvPr id="591" name="Google Shape;59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96" name="Google Shape;596;p3"/>
          <p:cNvGrpSpPr/>
          <p:nvPr/>
        </p:nvGrpSpPr>
        <p:grpSpPr>
          <a:xfrm>
            <a:off x="578746" y="317242"/>
            <a:ext cx="1219204" cy="873767"/>
            <a:chOff x="4797000" y="1750925"/>
            <a:chExt cx="342550" cy="246400"/>
          </a:xfrm>
        </p:grpSpPr>
        <p:sp>
          <p:nvSpPr>
            <p:cNvPr id="597" name="Google Shape;597;p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0" name="Google Shape;600;p3"/>
          <p:cNvGrpSpPr/>
          <p:nvPr/>
        </p:nvGrpSpPr>
        <p:grpSpPr>
          <a:xfrm rot="10800000" flipH="1">
            <a:off x="10326647" y="10"/>
            <a:ext cx="719100" cy="530239"/>
            <a:chOff x="5165350" y="2018400"/>
            <a:chExt cx="244825" cy="180525"/>
          </a:xfrm>
        </p:grpSpPr>
        <p:sp>
          <p:nvSpPr>
            <p:cNvPr id="601" name="Google Shape;60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6" name="Google Shape;606;p3"/>
          <p:cNvGrpSpPr/>
          <p:nvPr/>
        </p:nvGrpSpPr>
        <p:grpSpPr>
          <a:xfrm>
            <a:off x="11844481" y="1065410"/>
            <a:ext cx="719100" cy="530239"/>
            <a:chOff x="5165350" y="2018400"/>
            <a:chExt cx="244825" cy="180525"/>
          </a:xfrm>
        </p:grpSpPr>
        <p:sp>
          <p:nvSpPr>
            <p:cNvPr id="607" name="Google Shape;607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12" name="Google Shape;612;p3"/>
          <p:cNvGrpSpPr/>
          <p:nvPr/>
        </p:nvGrpSpPr>
        <p:grpSpPr>
          <a:xfrm>
            <a:off x="-872900" y="1776497"/>
            <a:ext cx="2854621" cy="5544463"/>
            <a:chOff x="-483250" y="1431772"/>
            <a:chExt cx="2140966" cy="4158347"/>
          </a:xfrm>
        </p:grpSpPr>
        <p:sp>
          <p:nvSpPr>
            <p:cNvPr id="613" name="Google Shape;613;p3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79" name="Google Shape;679;p3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680" name="Google Shape;68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681" name="Google Shape;68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01" name="Google Shape;70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702" name="Google Shape;70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88" name="Google Shape;78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789" name="Google Shape;78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859" name="Google Shape;859;p3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860" name="Google Shape;86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861" name="Google Shape;86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881" name="Google Shape;88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882" name="Google Shape;88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68" name="Google Shape;96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969" name="Google Shape;96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37131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8285639"/>
      </p:ext>
    </p:extLst>
  </p:cSld>
  <p:clrMapOvr>
    <a:masterClrMapping/>
  </p:clrMapOvr>
  <p:transition spd="slow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4860035"/>
      </p:ext>
    </p:extLst>
  </p:cSld>
  <p:clrMapOvr>
    <a:masterClrMapping/>
  </p:clrMapOvr>
  <p:transition spd="slow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8833979"/>
      </p:ext>
    </p:extLst>
  </p:cSld>
  <p:clrMapOvr>
    <a:masterClrMapping/>
  </p:clrMapOvr>
  <p:transition spd="slow">
    <p:wip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2923218"/>
      </p:ext>
    </p:extLst>
  </p:cSld>
  <p:clrMapOvr>
    <a:masterClrMapping/>
  </p:clrMapOvr>
  <p:transition spd="slow">
    <p:wip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780427"/>
      </p:ext>
    </p:extLst>
  </p:cSld>
  <p:clrMapOvr>
    <a:masterClrMapping/>
  </p:clrMapOvr>
  <p:transition spd="slow">
    <p:wip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0059039"/>
      </p:ext>
    </p:extLst>
  </p:cSld>
  <p:clrMapOvr>
    <a:masterClrMapping/>
  </p:clrMapOvr>
  <p:transition spd="slow">
    <p:wip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EC7E3C-B80D-431C-A389-5E64AAFA3F97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CA933B-6254-454F-847F-E67E3AE5F36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671361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8444601"/>
      </p:ext>
    </p:extLst>
  </p:cSld>
  <p:clrMapOvr>
    <a:masterClrMapping/>
  </p:clrMapOvr>
  <p:transition spd="slow" advClick="0">
    <p:wheel spokes="1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4372436"/>
      </p:ext>
    </p:extLst>
  </p:cSld>
  <p:clrMapOvr>
    <a:masterClrMapping/>
  </p:clrMapOvr>
  <p:transition spd="slow">
    <p:wip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3804691"/>
      </p:ext>
    </p:extLst>
  </p:cSld>
  <p:clrMapOvr>
    <a:masterClrMapping/>
  </p:clrMapOvr>
  <p:transition spd="slow">
    <p:wip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0971917"/>
      </p:ext>
    </p:extLst>
  </p:cSld>
  <p:clrMapOvr>
    <a:masterClrMapping/>
  </p:clrMapOvr>
  <p:transition spd="slow">
    <p:wip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2488799"/>
      </p:ext>
    </p:extLst>
  </p:cSld>
  <p:clrMapOvr>
    <a:masterClrMapping/>
  </p:clrMapOvr>
  <p:transition spd="slow">
    <p:wip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54071" y="6071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0" name="Google Shape;10;p2"/>
          <p:cNvGrpSpPr/>
          <p:nvPr/>
        </p:nvGrpSpPr>
        <p:grpSpPr>
          <a:xfrm flipH="1">
            <a:off x="10635099" y="3133003"/>
            <a:ext cx="2265428" cy="4400085"/>
            <a:chOff x="-483250" y="1431772"/>
            <a:chExt cx="2140966" cy="4158347"/>
          </a:xfrm>
        </p:grpSpPr>
        <p:sp>
          <p:nvSpPr>
            <p:cNvPr id="11" name="Google Shape;11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7" name="Google Shape;77;p2"/>
          <p:cNvGrpSpPr/>
          <p:nvPr/>
        </p:nvGrpSpPr>
        <p:grpSpPr>
          <a:xfrm>
            <a:off x="-2628756" y="6138680"/>
            <a:ext cx="9500925" cy="868789"/>
            <a:chOff x="-229753" y="4473097"/>
            <a:chExt cx="9605951" cy="875090"/>
          </a:xfrm>
        </p:grpSpPr>
        <p:grpSp>
          <p:nvGrpSpPr>
            <p:cNvPr id="78" name="Google Shape;7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79" name="Google Shape;7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6" name="Google Shape;18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187" name="Google Shape;18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57" name="Google Shape;257;p2"/>
          <p:cNvGrpSpPr/>
          <p:nvPr/>
        </p:nvGrpSpPr>
        <p:grpSpPr>
          <a:xfrm>
            <a:off x="6228076" y="6138680"/>
            <a:ext cx="9500925" cy="868789"/>
            <a:chOff x="-229753" y="4473097"/>
            <a:chExt cx="9605951" cy="875090"/>
          </a:xfrm>
        </p:grpSpPr>
        <p:grpSp>
          <p:nvGrpSpPr>
            <p:cNvPr id="258" name="Google Shape;25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9" name="Google Shape;27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80" name="Google Shape;28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66" name="Google Shape;36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67" name="Google Shape;36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437" name="Google Shape;437;p2"/>
          <p:cNvGrpSpPr/>
          <p:nvPr/>
        </p:nvGrpSpPr>
        <p:grpSpPr>
          <a:xfrm rot="-9503680" flipH="1">
            <a:off x="10773919" y="5279218"/>
            <a:ext cx="1909067" cy="2587713"/>
            <a:chOff x="4833338" y="4797750"/>
            <a:chExt cx="542950" cy="735925"/>
          </a:xfrm>
        </p:grpSpPr>
        <p:sp>
          <p:nvSpPr>
            <p:cNvPr id="438" name="Google Shape;438;p2"/>
            <p:cNvSpPr/>
            <p:nvPr/>
          </p:nvSpPr>
          <p:spPr>
            <a:xfrm>
              <a:off x="4856838" y="4970700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933588" y="4934575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082213" y="4960000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100563" y="5283200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5075888" y="4955375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82213" y="4959950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086238" y="4967750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046213" y="5427725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980613" y="5331575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950863" y="5226700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968038" y="5109150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975188" y="4958025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19788" y="5383275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243188" y="5191850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000813" y="4967150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032188" y="5126325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984938" y="5144525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022738" y="5228525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009088" y="5323950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054538" y="5410275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927688" y="4929125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064813" y="4955275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40463" y="4802775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48563" y="4854175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75588" y="5042700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54188" y="5198200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864213" y="4956575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52463" y="5180925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850088" y="5127025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841288" y="5081725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3463" y="5071250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841138" y="4997475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857538" y="4962750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902713" y="4892225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44063" y="4860975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017163" y="4815550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084188" y="4806250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205388" y="4989850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5124638" y="5039200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5059488" y="510600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972963" y="5168875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916263" y="5143025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954913" y="5096750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5002263" y="50632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017338" y="5011450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077488" y="4965925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068988" y="4831175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833338" y="4797750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92" name="Google Shape;492;p2"/>
          <p:cNvSpPr txBox="1">
            <a:spLocks noGrp="1"/>
          </p:cNvSpPr>
          <p:nvPr>
            <p:ph type="ctrTitle"/>
          </p:nvPr>
        </p:nvSpPr>
        <p:spPr>
          <a:xfrm>
            <a:off x="1816568" y="1583205"/>
            <a:ext cx="6245600" cy="33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None/>
              <a:defRPr sz="6933">
                <a:solidFill>
                  <a:schemeClr val="accent3"/>
                </a:solidFill>
              </a:defRPr>
            </a:lvl1pPr>
            <a:lvl2pPr lvl="1" algn="ctr">
              <a:spcBef>
                <a:spcPts val="267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493" name="Google Shape;493;p2"/>
          <p:cNvGrpSpPr/>
          <p:nvPr/>
        </p:nvGrpSpPr>
        <p:grpSpPr>
          <a:xfrm>
            <a:off x="-526405" y="159756"/>
            <a:ext cx="1555863" cy="1119149"/>
            <a:chOff x="4797000" y="1750925"/>
            <a:chExt cx="342550" cy="246400"/>
          </a:xfrm>
        </p:grpSpPr>
        <p:sp>
          <p:nvSpPr>
            <p:cNvPr id="494" name="Google Shape;49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97" name="Google Shape;497;p2"/>
          <p:cNvGrpSpPr/>
          <p:nvPr/>
        </p:nvGrpSpPr>
        <p:grpSpPr>
          <a:xfrm>
            <a:off x="1911814" y="87643"/>
            <a:ext cx="719100" cy="530239"/>
            <a:chOff x="5165350" y="2018400"/>
            <a:chExt cx="244825" cy="180525"/>
          </a:xfrm>
        </p:grpSpPr>
        <p:sp>
          <p:nvSpPr>
            <p:cNvPr id="498" name="Google Shape;49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3" name="Google Shape;503;p2"/>
          <p:cNvGrpSpPr/>
          <p:nvPr/>
        </p:nvGrpSpPr>
        <p:grpSpPr>
          <a:xfrm>
            <a:off x="9129932" y="-95189"/>
            <a:ext cx="1245512" cy="895877"/>
            <a:chOff x="4797000" y="1750925"/>
            <a:chExt cx="342550" cy="246400"/>
          </a:xfrm>
        </p:grpSpPr>
        <p:sp>
          <p:nvSpPr>
            <p:cNvPr id="504" name="Google Shape;50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7" name="Google Shape;507;p2"/>
          <p:cNvGrpSpPr/>
          <p:nvPr/>
        </p:nvGrpSpPr>
        <p:grpSpPr>
          <a:xfrm rot="10800000" flipH="1">
            <a:off x="5850081" y="-212990"/>
            <a:ext cx="719100" cy="530239"/>
            <a:chOff x="5165350" y="2018400"/>
            <a:chExt cx="244825" cy="180525"/>
          </a:xfrm>
        </p:grpSpPr>
        <p:sp>
          <p:nvSpPr>
            <p:cNvPr id="508" name="Google Shape;50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13" name="Google Shape;513;p2"/>
          <p:cNvGrpSpPr/>
          <p:nvPr/>
        </p:nvGrpSpPr>
        <p:grpSpPr>
          <a:xfrm>
            <a:off x="11731944" y="-12926"/>
            <a:ext cx="1016735" cy="731348"/>
            <a:chOff x="4797000" y="1750925"/>
            <a:chExt cx="342550" cy="246400"/>
          </a:xfrm>
        </p:grpSpPr>
        <p:sp>
          <p:nvSpPr>
            <p:cNvPr id="514" name="Google Shape;51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17" name="Google Shape;517;p2"/>
          <p:cNvSpPr txBox="1">
            <a:spLocks noGrp="1"/>
          </p:cNvSpPr>
          <p:nvPr>
            <p:ph type="subTitle" idx="1"/>
          </p:nvPr>
        </p:nvSpPr>
        <p:spPr>
          <a:xfrm>
            <a:off x="1819768" y="4787195"/>
            <a:ext cx="62424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18" name="Google Shape;518;p2"/>
          <p:cNvGrpSpPr/>
          <p:nvPr/>
        </p:nvGrpSpPr>
        <p:grpSpPr>
          <a:xfrm>
            <a:off x="-1000907" y="4038950"/>
            <a:ext cx="2500363" cy="4856395"/>
            <a:chOff x="-483250" y="1431772"/>
            <a:chExt cx="2140966" cy="4158347"/>
          </a:xfrm>
        </p:grpSpPr>
        <p:sp>
          <p:nvSpPr>
            <p:cNvPr id="519" name="Google Shape;519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8946155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3"/>
          <p:cNvSpPr/>
          <p:nvPr/>
        </p:nvSpPr>
        <p:spPr>
          <a:xfrm rot="10800000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7" name="Google Shape;587;p3"/>
          <p:cNvSpPr txBox="1">
            <a:spLocks noGrp="1"/>
          </p:cNvSpPr>
          <p:nvPr>
            <p:ph type="title"/>
          </p:nvPr>
        </p:nvSpPr>
        <p:spPr>
          <a:xfrm>
            <a:off x="2230000" y="2650600"/>
            <a:ext cx="7732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88" name="Google Shape;588;p3"/>
          <p:cNvSpPr txBox="1">
            <a:spLocks noGrp="1"/>
          </p:cNvSpPr>
          <p:nvPr>
            <p:ph type="title" idx="2" hasCustomPrompt="1"/>
          </p:nvPr>
        </p:nvSpPr>
        <p:spPr>
          <a:xfrm>
            <a:off x="2230000" y="1528200"/>
            <a:ext cx="14600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9" name="Google Shape;589;p3"/>
          <p:cNvSpPr txBox="1">
            <a:spLocks noGrp="1"/>
          </p:cNvSpPr>
          <p:nvPr>
            <p:ph type="subTitle" idx="1"/>
          </p:nvPr>
        </p:nvSpPr>
        <p:spPr>
          <a:xfrm>
            <a:off x="2230000" y="4829800"/>
            <a:ext cx="77320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p3"/>
          <p:cNvGrpSpPr/>
          <p:nvPr/>
        </p:nvGrpSpPr>
        <p:grpSpPr>
          <a:xfrm rot="10800000" flipH="1">
            <a:off x="4427681" y="189110"/>
            <a:ext cx="719100" cy="530239"/>
            <a:chOff x="5165350" y="2018400"/>
            <a:chExt cx="244825" cy="180525"/>
          </a:xfrm>
        </p:grpSpPr>
        <p:sp>
          <p:nvSpPr>
            <p:cNvPr id="591" name="Google Shape;59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96" name="Google Shape;596;p3"/>
          <p:cNvGrpSpPr/>
          <p:nvPr/>
        </p:nvGrpSpPr>
        <p:grpSpPr>
          <a:xfrm>
            <a:off x="578746" y="317242"/>
            <a:ext cx="1219204" cy="873767"/>
            <a:chOff x="4797000" y="1750925"/>
            <a:chExt cx="342550" cy="246400"/>
          </a:xfrm>
        </p:grpSpPr>
        <p:sp>
          <p:nvSpPr>
            <p:cNvPr id="597" name="Google Shape;597;p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0" name="Google Shape;600;p3"/>
          <p:cNvGrpSpPr/>
          <p:nvPr/>
        </p:nvGrpSpPr>
        <p:grpSpPr>
          <a:xfrm rot="10800000" flipH="1">
            <a:off x="10326647" y="10"/>
            <a:ext cx="719100" cy="530239"/>
            <a:chOff x="5165350" y="2018400"/>
            <a:chExt cx="244825" cy="180525"/>
          </a:xfrm>
        </p:grpSpPr>
        <p:sp>
          <p:nvSpPr>
            <p:cNvPr id="601" name="Google Shape;60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6" name="Google Shape;606;p3"/>
          <p:cNvGrpSpPr/>
          <p:nvPr/>
        </p:nvGrpSpPr>
        <p:grpSpPr>
          <a:xfrm>
            <a:off x="11844481" y="1065410"/>
            <a:ext cx="719100" cy="530239"/>
            <a:chOff x="5165350" y="2018400"/>
            <a:chExt cx="244825" cy="180525"/>
          </a:xfrm>
        </p:grpSpPr>
        <p:sp>
          <p:nvSpPr>
            <p:cNvPr id="607" name="Google Shape;607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12" name="Google Shape;612;p3"/>
          <p:cNvGrpSpPr/>
          <p:nvPr/>
        </p:nvGrpSpPr>
        <p:grpSpPr>
          <a:xfrm>
            <a:off x="-1014379" y="3331919"/>
            <a:ext cx="2854621" cy="5544463"/>
            <a:chOff x="-483250" y="1431772"/>
            <a:chExt cx="2140966" cy="4158347"/>
          </a:xfrm>
        </p:grpSpPr>
        <p:sp>
          <p:nvSpPr>
            <p:cNvPr id="613" name="Google Shape;613;p3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79" name="Google Shape;679;p3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680" name="Google Shape;68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681" name="Google Shape;68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01" name="Google Shape;70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702" name="Google Shape;70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88" name="Google Shape;78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789" name="Google Shape;78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859" name="Google Shape;859;p3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860" name="Google Shape;86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861" name="Google Shape;86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881" name="Google Shape;88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882" name="Google Shape;88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68" name="Google Shape;96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969" name="Google Shape;96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08159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1" name="Google Shape;104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1042" name="Google Shape;1042;p4"/>
          <p:cNvSpPr txBox="1">
            <a:spLocks noGrp="1"/>
          </p:cNvSpPr>
          <p:nvPr>
            <p:ph type="body" idx="1"/>
          </p:nvPr>
        </p:nvSpPr>
        <p:spPr>
          <a:xfrm>
            <a:off x="960000" y="1356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Nunito Light"/>
              <a:buChar char="●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1043" name="Google Shape;1043;p4"/>
          <p:cNvGrpSpPr/>
          <p:nvPr/>
        </p:nvGrpSpPr>
        <p:grpSpPr>
          <a:xfrm rot="-9863533">
            <a:off x="10701108" y="5024731"/>
            <a:ext cx="1828840" cy="1956823"/>
            <a:chOff x="3586713" y="93850"/>
            <a:chExt cx="530075" cy="565025"/>
          </a:xfrm>
        </p:grpSpPr>
        <p:sp>
          <p:nvSpPr>
            <p:cNvPr id="1044" name="Google Shape;1044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098" name="Google Shape;1098;p4"/>
          <p:cNvGrpSpPr/>
          <p:nvPr/>
        </p:nvGrpSpPr>
        <p:grpSpPr>
          <a:xfrm rot="9863533" flipH="1">
            <a:off x="-341396" y="5024731"/>
            <a:ext cx="1828840" cy="1956823"/>
            <a:chOff x="3586713" y="93850"/>
            <a:chExt cx="530075" cy="565025"/>
          </a:xfrm>
        </p:grpSpPr>
        <p:sp>
          <p:nvSpPr>
            <p:cNvPr id="1099" name="Google Shape;1099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3" name="Google Shape;1153;p4"/>
          <p:cNvGrpSpPr/>
          <p:nvPr/>
        </p:nvGrpSpPr>
        <p:grpSpPr>
          <a:xfrm>
            <a:off x="14" y="899777"/>
            <a:ext cx="719100" cy="530239"/>
            <a:chOff x="5165350" y="2018400"/>
            <a:chExt cx="244825" cy="180525"/>
          </a:xfrm>
        </p:grpSpPr>
        <p:sp>
          <p:nvSpPr>
            <p:cNvPr id="1154" name="Google Shape;1154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9" name="Google Shape;1159;p4"/>
          <p:cNvGrpSpPr/>
          <p:nvPr/>
        </p:nvGrpSpPr>
        <p:grpSpPr>
          <a:xfrm rot="10800000" flipH="1">
            <a:off x="950965" y="190159"/>
            <a:ext cx="719100" cy="530239"/>
            <a:chOff x="5165350" y="2018400"/>
            <a:chExt cx="244825" cy="180525"/>
          </a:xfrm>
        </p:grpSpPr>
        <p:sp>
          <p:nvSpPr>
            <p:cNvPr id="1160" name="Google Shape;1160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65" name="Google Shape;1165;p4"/>
          <p:cNvGrpSpPr/>
          <p:nvPr/>
        </p:nvGrpSpPr>
        <p:grpSpPr>
          <a:xfrm rot="10800000">
            <a:off x="11472898" y="190159"/>
            <a:ext cx="719100" cy="530239"/>
            <a:chOff x="5165350" y="2018400"/>
            <a:chExt cx="244825" cy="180525"/>
          </a:xfrm>
        </p:grpSpPr>
        <p:sp>
          <p:nvSpPr>
            <p:cNvPr id="1166" name="Google Shape;1166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71" name="Google Shape;1171;p4"/>
          <p:cNvGrpSpPr/>
          <p:nvPr/>
        </p:nvGrpSpPr>
        <p:grpSpPr>
          <a:xfrm rot="10800000">
            <a:off x="10881498" y="899777"/>
            <a:ext cx="719100" cy="530239"/>
            <a:chOff x="5165350" y="2018400"/>
            <a:chExt cx="244825" cy="180525"/>
          </a:xfrm>
        </p:grpSpPr>
        <p:sp>
          <p:nvSpPr>
            <p:cNvPr id="1172" name="Google Shape;1172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3761351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Google Shape;2459;p11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60" name="Google Shape;2460;p11"/>
          <p:cNvSpPr txBox="1">
            <a:spLocks noGrp="1"/>
          </p:cNvSpPr>
          <p:nvPr>
            <p:ph type="title" hasCustomPrompt="1"/>
          </p:nvPr>
        </p:nvSpPr>
        <p:spPr>
          <a:xfrm>
            <a:off x="1780000" y="2098200"/>
            <a:ext cx="8632000" cy="20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61" name="Google Shape;2461;p11"/>
          <p:cNvSpPr txBox="1">
            <a:spLocks noGrp="1"/>
          </p:cNvSpPr>
          <p:nvPr>
            <p:ph type="subTitle" idx="1"/>
          </p:nvPr>
        </p:nvSpPr>
        <p:spPr>
          <a:xfrm>
            <a:off x="2037600" y="4150200"/>
            <a:ext cx="8116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2462" name="Google Shape;2462;p11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2463" name="Google Shape;246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464" name="Google Shape;246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5" name="Google Shape;246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6" name="Google Shape;246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7" name="Google Shape;246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8" name="Google Shape;246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9" name="Google Shape;246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0" name="Google Shape;247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1" name="Google Shape;247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2" name="Google Shape;247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3" name="Google Shape;247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4" name="Google Shape;247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5" name="Google Shape;247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6" name="Google Shape;247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7" name="Google Shape;247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8" name="Google Shape;247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9" name="Google Shape;247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0" name="Google Shape;248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1" name="Google Shape;248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2" name="Google Shape;248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3" name="Google Shape;248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484" name="Google Shape;248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485" name="Google Shape;248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6" name="Google Shape;248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7" name="Google Shape;248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8" name="Google Shape;248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9" name="Google Shape;248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0" name="Google Shape;249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1" name="Google Shape;249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2" name="Google Shape;249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3" name="Google Shape;249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4" name="Google Shape;249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5" name="Google Shape;249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6" name="Google Shape;249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7" name="Google Shape;249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8" name="Google Shape;249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9" name="Google Shape;249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0" name="Google Shape;250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1" name="Google Shape;250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2" name="Google Shape;250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3" name="Google Shape;250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4" name="Google Shape;250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5" name="Google Shape;250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6" name="Google Shape;250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7" name="Google Shape;250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8" name="Google Shape;250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9" name="Google Shape;250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0" name="Google Shape;251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1" name="Google Shape;251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2" name="Google Shape;251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3" name="Google Shape;251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4" name="Google Shape;251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5" name="Google Shape;251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6" name="Google Shape;251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7" name="Google Shape;251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8" name="Google Shape;251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9" name="Google Shape;251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0" name="Google Shape;252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1" name="Google Shape;252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2" name="Google Shape;252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3" name="Google Shape;252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4" name="Google Shape;252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5" name="Google Shape;252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6" name="Google Shape;252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7" name="Google Shape;252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8" name="Google Shape;252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9" name="Google Shape;252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0" name="Google Shape;253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1" name="Google Shape;253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2" name="Google Shape;253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3" name="Google Shape;253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4" name="Google Shape;253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5" name="Google Shape;253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6" name="Google Shape;253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7" name="Google Shape;253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8" name="Google Shape;253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9" name="Google Shape;253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0" name="Google Shape;254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1" name="Google Shape;254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2" name="Google Shape;254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3" name="Google Shape;254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4" name="Google Shape;254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5" name="Google Shape;254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6" name="Google Shape;254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7" name="Google Shape;254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8" name="Google Shape;254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9" name="Google Shape;254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0" name="Google Shape;255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1" name="Google Shape;255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2" name="Google Shape;255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3" name="Google Shape;255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4" name="Google Shape;255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5" name="Google Shape;255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6" name="Google Shape;255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7" name="Google Shape;255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8" name="Google Shape;255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9" name="Google Shape;255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0" name="Google Shape;256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1" name="Google Shape;256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2" name="Google Shape;256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3" name="Google Shape;256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4" name="Google Shape;256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5" name="Google Shape;256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6" name="Google Shape;256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7" name="Google Shape;256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8" name="Google Shape;256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9" name="Google Shape;256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0" name="Google Shape;257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571" name="Google Shape;257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572" name="Google Shape;257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3" name="Google Shape;257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4" name="Google Shape;257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5" name="Google Shape;257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6" name="Google Shape;257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7" name="Google Shape;257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8" name="Google Shape;257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9" name="Google Shape;257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0" name="Google Shape;258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1" name="Google Shape;258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2" name="Google Shape;258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3" name="Google Shape;258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4" name="Google Shape;258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5" name="Google Shape;258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6" name="Google Shape;258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7" name="Google Shape;258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8" name="Google Shape;258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9" name="Google Shape;258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0" name="Google Shape;259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1" name="Google Shape;259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2" name="Google Shape;259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3" name="Google Shape;259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4" name="Google Shape;259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5" name="Google Shape;259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6" name="Google Shape;259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7" name="Google Shape;259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8" name="Google Shape;259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9" name="Google Shape;259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0" name="Google Shape;260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1" name="Google Shape;260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2" name="Google Shape;260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3" name="Google Shape;260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4" name="Google Shape;260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5" name="Google Shape;260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6" name="Google Shape;260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7" name="Google Shape;260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8" name="Google Shape;260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9" name="Google Shape;260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0" name="Google Shape;261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1" name="Google Shape;261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2" name="Google Shape;261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3" name="Google Shape;261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4" name="Google Shape;261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5" name="Google Shape;261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6" name="Google Shape;261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7" name="Google Shape;261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8" name="Google Shape;261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9" name="Google Shape;261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0" name="Google Shape;262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1" name="Google Shape;262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2" name="Google Shape;262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3" name="Google Shape;262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4" name="Google Shape;262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5" name="Google Shape;262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6" name="Google Shape;262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7" name="Google Shape;262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8" name="Google Shape;262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9" name="Google Shape;262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0" name="Google Shape;263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1" name="Google Shape;263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2" name="Google Shape;263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3" name="Google Shape;263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4" name="Google Shape;263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5" name="Google Shape;263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6" name="Google Shape;263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7" name="Google Shape;263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8" name="Google Shape;263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9" name="Google Shape;263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0" name="Google Shape;264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1" name="Google Shape;264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642" name="Google Shape;2642;p11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2643" name="Google Shape;264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644" name="Google Shape;264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5" name="Google Shape;264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6" name="Google Shape;264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7" name="Google Shape;264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8" name="Google Shape;264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9" name="Google Shape;264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0" name="Google Shape;265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1" name="Google Shape;265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2" name="Google Shape;265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3" name="Google Shape;265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4" name="Google Shape;265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5" name="Google Shape;265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6" name="Google Shape;265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7" name="Google Shape;265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8" name="Google Shape;265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9" name="Google Shape;265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0" name="Google Shape;266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1" name="Google Shape;266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2" name="Google Shape;266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3" name="Google Shape;266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664" name="Google Shape;266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665" name="Google Shape;266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6" name="Google Shape;266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7" name="Google Shape;266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8" name="Google Shape;266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9" name="Google Shape;266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0" name="Google Shape;267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1" name="Google Shape;267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2" name="Google Shape;267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3" name="Google Shape;267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4" name="Google Shape;267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5" name="Google Shape;267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6" name="Google Shape;267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7" name="Google Shape;267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8" name="Google Shape;267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9" name="Google Shape;267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0" name="Google Shape;268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1" name="Google Shape;268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2" name="Google Shape;268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3" name="Google Shape;268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4" name="Google Shape;268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5" name="Google Shape;268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6" name="Google Shape;268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7" name="Google Shape;268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8" name="Google Shape;268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9" name="Google Shape;268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0" name="Google Shape;269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1" name="Google Shape;269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2" name="Google Shape;269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3" name="Google Shape;269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4" name="Google Shape;269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5" name="Google Shape;269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6" name="Google Shape;269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7" name="Google Shape;269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8" name="Google Shape;269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9" name="Google Shape;269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0" name="Google Shape;270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1" name="Google Shape;270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2" name="Google Shape;270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3" name="Google Shape;270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4" name="Google Shape;270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5" name="Google Shape;270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6" name="Google Shape;270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7" name="Google Shape;270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8" name="Google Shape;270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9" name="Google Shape;270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0" name="Google Shape;271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1" name="Google Shape;271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2" name="Google Shape;271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3" name="Google Shape;271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4" name="Google Shape;271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5" name="Google Shape;271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6" name="Google Shape;271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7" name="Google Shape;271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8" name="Google Shape;271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9" name="Google Shape;271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0" name="Google Shape;272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1" name="Google Shape;272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2" name="Google Shape;272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3" name="Google Shape;272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4" name="Google Shape;272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5" name="Google Shape;272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6" name="Google Shape;272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7" name="Google Shape;272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8" name="Google Shape;272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9" name="Google Shape;272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0" name="Google Shape;273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1" name="Google Shape;273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2" name="Google Shape;273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3" name="Google Shape;273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4" name="Google Shape;273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5" name="Google Shape;273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6" name="Google Shape;273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7" name="Google Shape;273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8" name="Google Shape;273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9" name="Google Shape;273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0" name="Google Shape;274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1" name="Google Shape;274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2" name="Google Shape;274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3" name="Google Shape;274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4" name="Google Shape;274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5" name="Google Shape;274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6" name="Google Shape;274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7" name="Google Shape;274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8" name="Google Shape;274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9" name="Google Shape;274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0" name="Google Shape;275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51" name="Google Shape;275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752" name="Google Shape;275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3" name="Google Shape;275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4" name="Google Shape;275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5" name="Google Shape;275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6" name="Google Shape;275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7" name="Google Shape;275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8" name="Google Shape;275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9" name="Google Shape;275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0" name="Google Shape;276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1" name="Google Shape;276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2" name="Google Shape;276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3" name="Google Shape;276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4" name="Google Shape;276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5" name="Google Shape;276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6" name="Google Shape;276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7" name="Google Shape;276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8" name="Google Shape;276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9" name="Google Shape;276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0" name="Google Shape;277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1" name="Google Shape;277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2" name="Google Shape;277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3" name="Google Shape;277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4" name="Google Shape;277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5" name="Google Shape;277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6" name="Google Shape;277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7" name="Google Shape;277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8" name="Google Shape;277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9" name="Google Shape;277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0" name="Google Shape;278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1" name="Google Shape;278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2" name="Google Shape;278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3" name="Google Shape;278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4" name="Google Shape;278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5" name="Google Shape;278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6" name="Google Shape;278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7" name="Google Shape;278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8" name="Google Shape;278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9" name="Google Shape;278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0" name="Google Shape;279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1" name="Google Shape;279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2" name="Google Shape;279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3" name="Google Shape;279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4" name="Google Shape;279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5" name="Google Shape;279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6" name="Google Shape;279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7" name="Google Shape;279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8" name="Google Shape;279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9" name="Google Shape;279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0" name="Google Shape;280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1" name="Google Shape;280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2" name="Google Shape;280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3" name="Google Shape;280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4" name="Google Shape;280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5" name="Google Shape;280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6" name="Google Shape;280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7" name="Google Shape;280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8" name="Google Shape;280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9" name="Google Shape;280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0" name="Google Shape;281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1" name="Google Shape;281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2" name="Google Shape;281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3" name="Google Shape;281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4" name="Google Shape;281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5" name="Google Shape;281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6" name="Google Shape;281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7" name="Google Shape;281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8" name="Google Shape;281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9" name="Google Shape;281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0" name="Google Shape;282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1" name="Google Shape;282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822" name="Google Shape;2822;p11"/>
          <p:cNvGrpSpPr/>
          <p:nvPr/>
        </p:nvGrpSpPr>
        <p:grpSpPr>
          <a:xfrm rot="-9863588">
            <a:off x="10021825" y="4252443"/>
            <a:ext cx="2438419" cy="2617232"/>
            <a:chOff x="3586713" y="93850"/>
            <a:chExt cx="530075" cy="565025"/>
          </a:xfrm>
        </p:grpSpPr>
        <p:sp>
          <p:nvSpPr>
            <p:cNvPr id="2823" name="Google Shape;2823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4" name="Google Shape;2824;p11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5" name="Google Shape;2825;p11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6" name="Google Shape;2826;p11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7" name="Google Shape;2827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8" name="Google Shape;2828;p11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9" name="Google Shape;2829;p11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0" name="Google Shape;2830;p11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1" name="Google Shape;2831;p11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2" name="Google Shape;2832;p11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3" name="Google Shape;2833;p11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4" name="Google Shape;2834;p11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5" name="Google Shape;2835;p11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6" name="Google Shape;2836;p11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7" name="Google Shape;2837;p11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8" name="Google Shape;2838;p11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9" name="Google Shape;2839;p11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0" name="Google Shape;2840;p11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1" name="Google Shape;2841;p11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2" name="Google Shape;2842;p11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3" name="Google Shape;2843;p11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4" name="Google Shape;2844;p11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5" name="Google Shape;2845;p11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6" name="Google Shape;2846;p11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7" name="Google Shape;2847;p11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8" name="Google Shape;2848;p11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9" name="Google Shape;2849;p11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0" name="Google Shape;2850;p11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1" name="Google Shape;2851;p11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2" name="Google Shape;2852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3" name="Google Shape;2853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4" name="Google Shape;2854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5" name="Google Shape;2855;p11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6" name="Google Shape;2856;p11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7" name="Google Shape;2857;p11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8" name="Google Shape;2858;p11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9" name="Google Shape;2859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0" name="Google Shape;2860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1" name="Google Shape;2861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2" name="Google Shape;2862;p11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3" name="Google Shape;2863;p11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4" name="Google Shape;2864;p11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5" name="Google Shape;2865;p11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6" name="Google Shape;2866;p11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7" name="Google Shape;2867;p11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8" name="Google Shape;2868;p11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877" name="Google Shape;2877;p11"/>
          <p:cNvGrpSpPr/>
          <p:nvPr/>
        </p:nvGrpSpPr>
        <p:grpSpPr>
          <a:xfrm rot="-5400000">
            <a:off x="-674739" y="5336779"/>
            <a:ext cx="1939685" cy="1806972"/>
            <a:chOff x="5039400" y="85775"/>
            <a:chExt cx="462050" cy="430450"/>
          </a:xfrm>
        </p:grpSpPr>
        <p:sp>
          <p:nvSpPr>
            <p:cNvPr id="2878" name="Google Shape;2878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2" name="Google Shape;2882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6" name="Google Shape;2886;p11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7" name="Google Shape;2887;p11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1" name="Google Shape;2891;p11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2" name="Google Shape;2892;p11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4" name="Google Shape;2894;p11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5" name="Google Shape;2895;p11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6" name="Google Shape;2896;p11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7" name="Google Shape;2897;p11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5" name="Google Shape;2905;p11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6" name="Google Shape;2906;p11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08" name="Google Shape;2908;p11"/>
          <p:cNvGrpSpPr/>
          <p:nvPr/>
        </p:nvGrpSpPr>
        <p:grpSpPr>
          <a:xfrm rot="10800000" flipH="1">
            <a:off x="6234588" y="-6"/>
            <a:ext cx="858613" cy="609593"/>
            <a:chOff x="4797000" y="1750925"/>
            <a:chExt cx="342550" cy="246400"/>
          </a:xfrm>
        </p:grpSpPr>
        <p:sp>
          <p:nvSpPr>
            <p:cNvPr id="2909" name="Google Shape;2909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2" name="Google Shape;2912;p11"/>
          <p:cNvGrpSpPr/>
          <p:nvPr/>
        </p:nvGrpSpPr>
        <p:grpSpPr>
          <a:xfrm rot="10800000" flipH="1">
            <a:off x="-471012" y="2098194"/>
            <a:ext cx="858613" cy="609593"/>
            <a:chOff x="4797000" y="1750925"/>
            <a:chExt cx="342550" cy="246400"/>
          </a:xfrm>
        </p:grpSpPr>
        <p:sp>
          <p:nvSpPr>
            <p:cNvPr id="2913" name="Google Shape;2913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6" name="Google Shape;2916;p11"/>
          <p:cNvGrpSpPr/>
          <p:nvPr/>
        </p:nvGrpSpPr>
        <p:grpSpPr>
          <a:xfrm>
            <a:off x="11873388" y="1625594"/>
            <a:ext cx="858613" cy="609593"/>
            <a:chOff x="4797000" y="1750925"/>
            <a:chExt cx="342550" cy="246400"/>
          </a:xfrm>
        </p:grpSpPr>
        <p:sp>
          <p:nvSpPr>
            <p:cNvPr id="2917" name="Google Shape;2917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20" name="Google Shape;2920;p11"/>
          <p:cNvGrpSpPr/>
          <p:nvPr/>
        </p:nvGrpSpPr>
        <p:grpSpPr>
          <a:xfrm flipH="1">
            <a:off x="-471012" y="109728"/>
            <a:ext cx="858613" cy="609593"/>
            <a:chOff x="4797000" y="1750925"/>
            <a:chExt cx="342550" cy="246400"/>
          </a:xfrm>
        </p:grpSpPr>
        <p:sp>
          <p:nvSpPr>
            <p:cNvPr id="2921" name="Google Shape;2921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4425099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29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58552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3" name="Google Shape;3003;p1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4" name="Google Shape;3004;p14"/>
          <p:cNvSpPr txBox="1">
            <a:spLocks noGrp="1"/>
          </p:cNvSpPr>
          <p:nvPr>
            <p:ph type="title"/>
          </p:nvPr>
        </p:nvSpPr>
        <p:spPr>
          <a:xfrm>
            <a:off x="1973000" y="2576500"/>
            <a:ext cx="8246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05" name="Google Shape;3005;p14"/>
          <p:cNvSpPr txBox="1">
            <a:spLocks noGrp="1"/>
          </p:cNvSpPr>
          <p:nvPr>
            <p:ph type="title" idx="2" hasCustomPrompt="1"/>
          </p:nvPr>
        </p:nvSpPr>
        <p:spPr>
          <a:xfrm>
            <a:off x="5234400" y="1602300"/>
            <a:ext cx="1722400" cy="97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6" name="Google Shape;3006;p14"/>
          <p:cNvSpPr txBox="1">
            <a:spLocks noGrp="1"/>
          </p:cNvSpPr>
          <p:nvPr>
            <p:ph type="subTitle" idx="1"/>
          </p:nvPr>
        </p:nvSpPr>
        <p:spPr>
          <a:xfrm>
            <a:off x="2872600" y="4755700"/>
            <a:ext cx="644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7" name="Google Shape;3007;p14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3008" name="Google Shape;300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009" name="Google Shape;300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0" name="Google Shape;301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1" name="Google Shape;301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2" name="Google Shape;301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3" name="Google Shape;301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4" name="Google Shape;301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5" name="Google Shape;301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6" name="Google Shape;301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7" name="Google Shape;301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8" name="Google Shape;301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9" name="Google Shape;301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0" name="Google Shape;302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1" name="Google Shape;302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2" name="Google Shape;302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3" name="Google Shape;302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4" name="Google Shape;302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5" name="Google Shape;302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6" name="Google Shape;302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7" name="Google Shape;302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8" name="Google Shape;302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029" name="Google Shape;302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030" name="Google Shape;303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1" name="Google Shape;303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2" name="Google Shape;303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3" name="Google Shape;303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4" name="Google Shape;303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5" name="Google Shape;303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6" name="Google Shape;303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7" name="Google Shape;303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8" name="Google Shape;303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9" name="Google Shape;303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0" name="Google Shape;304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1" name="Google Shape;304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2" name="Google Shape;304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3" name="Google Shape;304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4" name="Google Shape;304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5" name="Google Shape;304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6" name="Google Shape;304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7" name="Google Shape;304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8" name="Google Shape;304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9" name="Google Shape;304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0" name="Google Shape;305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1" name="Google Shape;305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2" name="Google Shape;305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3" name="Google Shape;305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4" name="Google Shape;305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5" name="Google Shape;305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6" name="Google Shape;305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7" name="Google Shape;305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8" name="Google Shape;305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9" name="Google Shape;305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0" name="Google Shape;306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1" name="Google Shape;306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2" name="Google Shape;306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3" name="Google Shape;306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4" name="Google Shape;306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5" name="Google Shape;306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6" name="Google Shape;306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7" name="Google Shape;306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8" name="Google Shape;306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9" name="Google Shape;306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0" name="Google Shape;307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1" name="Google Shape;307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2" name="Google Shape;307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3" name="Google Shape;307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4" name="Google Shape;307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5" name="Google Shape;307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6" name="Google Shape;307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7" name="Google Shape;307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8" name="Google Shape;307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9" name="Google Shape;307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0" name="Google Shape;308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1" name="Google Shape;308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2" name="Google Shape;308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3" name="Google Shape;308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4" name="Google Shape;308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5" name="Google Shape;308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6" name="Google Shape;308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7" name="Google Shape;308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8" name="Google Shape;308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9" name="Google Shape;308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0" name="Google Shape;309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1" name="Google Shape;309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2" name="Google Shape;309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3" name="Google Shape;309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4" name="Google Shape;309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5" name="Google Shape;309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6" name="Google Shape;309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7" name="Google Shape;309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8" name="Google Shape;309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9" name="Google Shape;309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0" name="Google Shape;310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1" name="Google Shape;310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2" name="Google Shape;310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3" name="Google Shape;310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4" name="Google Shape;310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5" name="Google Shape;310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6" name="Google Shape;310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7" name="Google Shape;310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8" name="Google Shape;310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9" name="Google Shape;310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0" name="Google Shape;311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1" name="Google Shape;311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2" name="Google Shape;311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3" name="Google Shape;311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4" name="Google Shape;311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5" name="Google Shape;311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116" name="Google Shape;311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117" name="Google Shape;311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8" name="Google Shape;311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9" name="Google Shape;311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0" name="Google Shape;312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1" name="Google Shape;312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2" name="Google Shape;312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3" name="Google Shape;312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4" name="Google Shape;312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5" name="Google Shape;312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6" name="Google Shape;312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7" name="Google Shape;312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8" name="Google Shape;312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9" name="Google Shape;312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0" name="Google Shape;313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1" name="Google Shape;313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2" name="Google Shape;313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3" name="Google Shape;313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4" name="Google Shape;313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5" name="Google Shape;313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6" name="Google Shape;313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7" name="Google Shape;313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8" name="Google Shape;313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9" name="Google Shape;313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0" name="Google Shape;314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1" name="Google Shape;314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2" name="Google Shape;314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3" name="Google Shape;314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4" name="Google Shape;314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5" name="Google Shape;314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6" name="Google Shape;314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7" name="Google Shape;314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8" name="Google Shape;314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9" name="Google Shape;314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0" name="Google Shape;315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1" name="Google Shape;315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2" name="Google Shape;315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3" name="Google Shape;315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4" name="Google Shape;315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5" name="Google Shape;315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6" name="Google Shape;315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7" name="Google Shape;315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8" name="Google Shape;315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9" name="Google Shape;315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0" name="Google Shape;316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1" name="Google Shape;316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2" name="Google Shape;316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3" name="Google Shape;316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4" name="Google Shape;316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5" name="Google Shape;316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6" name="Google Shape;316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7" name="Google Shape;316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8" name="Google Shape;316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9" name="Google Shape;316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0" name="Google Shape;317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1" name="Google Shape;317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2" name="Google Shape;317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3" name="Google Shape;317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4" name="Google Shape;317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5" name="Google Shape;317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6" name="Google Shape;317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7" name="Google Shape;317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8" name="Google Shape;317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9" name="Google Shape;317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0" name="Google Shape;318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1" name="Google Shape;318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2" name="Google Shape;318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3" name="Google Shape;318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4" name="Google Shape;318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5" name="Google Shape;318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6" name="Google Shape;318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187" name="Google Shape;3187;p14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3188" name="Google Shape;318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189" name="Google Shape;318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0" name="Google Shape;319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1" name="Google Shape;319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2" name="Google Shape;319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3" name="Google Shape;319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4" name="Google Shape;319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5" name="Google Shape;319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6" name="Google Shape;319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7" name="Google Shape;319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8" name="Google Shape;319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2" name="Google Shape;320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3" name="Google Shape;320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4" name="Google Shape;320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5" name="Google Shape;320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09" name="Google Shape;320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210" name="Google Shape;321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1" name="Google Shape;321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2" name="Google Shape;321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3" name="Google Shape;321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4" name="Google Shape;321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5" name="Google Shape;321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6" name="Google Shape;321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7" name="Google Shape;321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8" name="Google Shape;321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9" name="Google Shape;321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0" name="Google Shape;322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1" name="Google Shape;322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2" name="Google Shape;322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3" name="Google Shape;322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4" name="Google Shape;322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5" name="Google Shape;322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6" name="Google Shape;322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7" name="Google Shape;322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8" name="Google Shape;322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9" name="Google Shape;322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0" name="Google Shape;323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1" name="Google Shape;323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2" name="Google Shape;323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3" name="Google Shape;323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4" name="Google Shape;323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5" name="Google Shape;323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6" name="Google Shape;323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7" name="Google Shape;323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8" name="Google Shape;323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9" name="Google Shape;323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0" name="Google Shape;324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1" name="Google Shape;324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2" name="Google Shape;324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3" name="Google Shape;324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4" name="Google Shape;324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5" name="Google Shape;324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6" name="Google Shape;324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7" name="Google Shape;324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8" name="Google Shape;324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9" name="Google Shape;324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0" name="Google Shape;325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1" name="Google Shape;325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2" name="Google Shape;325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3" name="Google Shape;325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4" name="Google Shape;325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5" name="Google Shape;325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6" name="Google Shape;325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7" name="Google Shape;325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8" name="Google Shape;325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9" name="Google Shape;325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0" name="Google Shape;326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1" name="Google Shape;326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2" name="Google Shape;326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3" name="Google Shape;326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4" name="Google Shape;326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5" name="Google Shape;326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6" name="Google Shape;326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7" name="Google Shape;326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8" name="Google Shape;326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9" name="Google Shape;326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0" name="Google Shape;327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1" name="Google Shape;327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2" name="Google Shape;327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3" name="Google Shape;327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4" name="Google Shape;327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5" name="Google Shape;327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6" name="Google Shape;327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7" name="Google Shape;327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8" name="Google Shape;327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9" name="Google Shape;327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0" name="Google Shape;328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1" name="Google Shape;328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2" name="Google Shape;328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3" name="Google Shape;328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4" name="Google Shape;328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5" name="Google Shape;328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6" name="Google Shape;328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7" name="Google Shape;328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8" name="Google Shape;328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9" name="Google Shape;328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0" name="Google Shape;329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1" name="Google Shape;329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2" name="Google Shape;329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3" name="Google Shape;329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4" name="Google Shape;329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5" name="Google Shape;329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96" name="Google Shape;329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297" name="Google Shape;329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8" name="Google Shape;329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9" name="Google Shape;329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0" name="Google Shape;330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1" name="Google Shape;330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2" name="Google Shape;330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3" name="Google Shape;330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4" name="Google Shape;330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5" name="Google Shape;330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6" name="Google Shape;330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7" name="Google Shape;330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8" name="Google Shape;330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9" name="Google Shape;330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0" name="Google Shape;331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1" name="Google Shape;331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2" name="Google Shape;331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3" name="Google Shape;331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4" name="Google Shape;331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5" name="Google Shape;331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6" name="Google Shape;331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7" name="Google Shape;331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8" name="Google Shape;331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9" name="Google Shape;331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0" name="Google Shape;332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1" name="Google Shape;332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2" name="Google Shape;332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3" name="Google Shape;332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4" name="Google Shape;332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5" name="Google Shape;332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6" name="Google Shape;332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7" name="Google Shape;332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8" name="Google Shape;332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9" name="Google Shape;332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0" name="Google Shape;333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1" name="Google Shape;333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2" name="Google Shape;333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3" name="Google Shape;333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4" name="Google Shape;333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5" name="Google Shape;333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6" name="Google Shape;333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7" name="Google Shape;333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8" name="Google Shape;333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9" name="Google Shape;333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0" name="Google Shape;334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1" name="Google Shape;334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2" name="Google Shape;334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3" name="Google Shape;334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367" name="Google Shape;3367;p14"/>
          <p:cNvGrpSpPr/>
          <p:nvPr/>
        </p:nvGrpSpPr>
        <p:grpSpPr>
          <a:xfrm>
            <a:off x="9132847" y="189110"/>
            <a:ext cx="719100" cy="530239"/>
            <a:chOff x="5165350" y="2018400"/>
            <a:chExt cx="244825" cy="180525"/>
          </a:xfrm>
        </p:grpSpPr>
        <p:sp>
          <p:nvSpPr>
            <p:cNvPr id="3368" name="Google Shape;3368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3" name="Google Shape;3373;p14"/>
          <p:cNvGrpSpPr/>
          <p:nvPr/>
        </p:nvGrpSpPr>
        <p:grpSpPr>
          <a:xfrm rot="10800000" flipH="1">
            <a:off x="11653147" y="189110"/>
            <a:ext cx="719100" cy="530239"/>
            <a:chOff x="5165350" y="2018400"/>
            <a:chExt cx="244825" cy="180525"/>
          </a:xfrm>
        </p:grpSpPr>
        <p:sp>
          <p:nvSpPr>
            <p:cNvPr id="3374" name="Google Shape;3374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9" name="Google Shape;3379;p14"/>
          <p:cNvGrpSpPr/>
          <p:nvPr/>
        </p:nvGrpSpPr>
        <p:grpSpPr>
          <a:xfrm flipH="1">
            <a:off x="2339257" y="184204"/>
            <a:ext cx="719100" cy="530239"/>
            <a:chOff x="5165350" y="2018400"/>
            <a:chExt cx="244825" cy="180525"/>
          </a:xfrm>
        </p:grpSpPr>
        <p:sp>
          <p:nvSpPr>
            <p:cNvPr id="3380" name="Google Shape;3380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85" name="Google Shape;3385;p14"/>
          <p:cNvGrpSpPr/>
          <p:nvPr/>
        </p:nvGrpSpPr>
        <p:grpSpPr>
          <a:xfrm rot="10800000">
            <a:off x="-181043" y="184204"/>
            <a:ext cx="719100" cy="530239"/>
            <a:chOff x="5165350" y="2018400"/>
            <a:chExt cx="244825" cy="180525"/>
          </a:xfrm>
        </p:grpSpPr>
        <p:sp>
          <p:nvSpPr>
            <p:cNvPr id="3386" name="Google Shape;3386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3293767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3813946"/>
      </p:ext>
    </p:extLst>
  </p:cSld>
  <p:clrMapOvr>
    <a:masterClrMapping/>
  </p:clrMapOvr>
  <p:transition spd="slow" advClick="0">
    <p:wheel spokes="1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9" name="Google Shape;3879;p16"/>
          <p:cNvGrpSpPr/>
          <p:nvPr/>
        </p:nvGrpSpPr>
        <p:grpSpPr>
          <a:xfrm rot="10800000" flipH="1">
            <a:off x="10596134" y="4971467"/>
            <a:ext cx="2289524" cy="2791611"/>
            <a:chOff x="8006881" y="-628755"/>
            <a:chExt cx="1717143" cy="2093708"/>
          </a:xfrm>
        </p:grpSpPr>
        <p:sp>
          <p:nvSpPr>
            <p:cNvPr id="3880" name="Google Shape;3880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1" name="Google Shape;3881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2" name="Google Shape;3882;p16"/>
            <p:cNvSpPr/>
            <p:nvPr/>
          </p:nvSpPr>
          <p:spPr>
            <a:xfrm rot="-3947559">
              <a:off x="8377375" y="29014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16"/>
            <p:cNvSpPr/>
            <p:nvPr/>
          </p:nvSpPr>
          <p:spPr>
            <a:xfrm rot="-3947559">
              <a:off x="8472569" y="344462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6" name="Google Shape;3886;p16"/>
            <p:cNvSpPr/>
            <p:nvPr/>
          </p:nvSpPr>
          <p:spPr>
            <a:xfrm rot="-3947559">
              <a:off x="8614096" y="550016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7" name="Google Shape;3887;p16"/>
            <p:cNvSpPr/>
            <p:nvPr/>
          </p:nvSpPr>
          <p:spPr>
            <a:xfrm rot="-3947559">
              <a:off x="8937120" y="1178253"/>
              <a:ext cx="138758" cy="32286"/>
            </a:xfrm>
            <a:custGeom>
              <a:avLst/>
              <a:gdLst/>
              <a:ahLst/>
              <a:cxnLst/>
              <a:rect l="l" t="t" r="r" b="b"/>
              <a:pathLst>
                <a:path w="1371" h="319" extrusionOk="0">
                  <a:moveTo>
                    <a:pt x="64" y="0"/>
                  </a:moveTo>
                  <a:cubicBezTo>
                    <a:pt x="21" y="0"/>
                    <a:pt x="0" y="64"/>
                    <a:pt x="46" y="85"/>
                  </a:cubicBezTo>
                  <a:cubicBezTo>
                    <a:pt x="357" y="227"/>
                    <a:pt x="717" y="318"/>
                    <a:pt x="1067" y="318"/>
                  </a:cubicBezTo>
                  <a:cubicBezTo>
                    <a:pt x="1148" y="318"/>
                    <a:pt x="1228" y="313"/>
                    <a:pt x="1307" y="303"/>
                  </a:cubicBezTo>
                  <a:cubicBezTo>
                    <a:pt x="1367" y="296"/>
                    <a:pt x="1371" y="194"/>
                    <a:pt x="1307" y="191"/>
                  </a:cubicBezTo>
                  <a:cubicBezTo>
                    <a:pt x="874" y="180"/>
                    <a:pt x="497" y="145"/>
                    <a:pt x="82" y="4"/>
                  </a:cubicBezTo>
                  <a:cubicBezTo>
                    <a:pt x="76" y="1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8" name="Google Shape;3888;p16"/>
            <p:cNvSpPr/>
            <p:nvPr/>
          </p:nvSpPr>
          <p:spPr>
            <a:xfrm rot="-3947559">
              <a:off x="8828886" y="944220"/>
              <a:ext cx="215678" cy="130459"/>
            </a:xfrm>
            <a:custGeom>
              <a:avLst/>
              <a:gdLst/>
              <a:ahLst/>
              <a:cxnLst/>
              <a:rect l="l" t="t" r="r" b="b"/>
              <a:pathLst>
                <a:path w="2131" h="1289" extrusionOk="0">
                  <a:moveTo>
                    <a:pt x="39" y="1"/>
                  </a:moveTo>
                  <a:cubicBezTo>
                    <a:pt x="19" y="1"/>
                    <a:pt x="1" y="24"/>
                    <a:pt x="17" y="41"/>
                  </a:cubicBezTo>
                  <a:cubicBezTo>
                    <a:pt x="555" y="631"/>
                    <a:pt x="1224" y="1029"/>
                    <a:pt x="1978" y="1284"/>
                  </a:cubicBezTo>
                  <a:cubicBezTo>
                    <a:pt x="1987" y="1287"/>
                    <a:pt x="1997" y="1288"/>
                    <a:pt x="2006" y="1288"/>
                  </a:cubicBezTo>
                  <a:cubicBezTo>
                    <a:pt x="2086" y="1288"/>
                    <a:pt x="2130" y="1164"/>
                    <a:pt x="2041" y="1135"/>
                  </a:cubicBezTo>
                  <a:cubicBezTo>
                    <a:pt x="1301" y="887"/>
                    <a:pt x="658" y="494"/>
                    <a:pt x="53" y="6"/>
                  </a:cubicBezTo>
                  <a:cubicBezTo>
                    <a:pt x="49" y="2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9" name="Google Shape;3889;p16"/>
            <p:cNvSpPr/>
            <p:nvPr/>
          </p:nvSpPr>
          <p:spPr>
            <a:xfrm rot="-3947559">
              <a:off x="8753720" y="654097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0" name="Google Shape;3890;p16"/>
            <p:cNvSpPr/>
            <p:nvPr/>
          </p:nvSpPr>
          <p:spPr>
            <a:xfrm rot="-3947559">
              <a:off x="8669768" y="326067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1" name="Google Shape;3891;p16"/>
            <p:cNvSpPr/>
            <p:nvPr/>
          </p:nvSpPr>
          <p:spPr>
            <a:xfrm rot="-3947559">
              <a:off x="8765431" y="167519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16"/>
            <p:cNvSpPr/>
            <p:nvPr/>
          </p:nvSpPr>
          <p:spPr>
            <a:xfrm rot="-3947559">
              <a:off x="8904315" y="1030091"/>
              <a:ext cx="109812" cy="69936"/>
            </a:xfrm>
            <a:custGeom>
              <a:avLst/>
              <a:gdLst/>
              <a:ahLst/>
              <a:cxnLst/>
              <a:rect l="l" t="t" r="r" b="b"/>
              <a:pathLst>
                <a:path w="1085" h="691" extrusionOk="0">
                  <a:moveTo>
                    <a:pt x="34" y="0"/>
                  </a:moveTo>
                  <a:cubicBezTo>
                    <a:pt x="15" y="0"/>
                    <a:pt x="0" y="31"/>
                    <a:pt x="21" y="45"/>
                  </a:cubicBezTo>
                  <a:cubicBezTo>
                    <a:pt x="336" y="269"/>
                    <a:pt x="674" y="527"/>
                    <a:pt x="1027" y="688"/>
                  </a:cubicBezTo>
                  <a:cubicBezTo>
                    <a:pt x="1032" y="690"/>
                    <a:pt x="1036" y="691"/>
                    <a:pt x="1041" y="691"/>
                  </a:cubicBezTo>
                  <a:cubicBezTo>
                    <a:pt x="1068" y="691"/>
                    <a:pt x="1084" y="652"/>
                    <a:pt x="1060" y="633"/>
                  </a:cubicBezTo>
                  <a:cubicBezTo>
                    <a:pt x="763" y="384"/>
                    <a:pt x="384" y="189"/>
                    <a:pt x="45" y="3"/>
                  </a:cubicBezTo>
                  <a:cubicBezTo>
                    <a:pt x="41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3" name="Google Shape;3893;p16"/>
            <p:cNvSpPr/>
            <p:nvPr/>
          </p:nvSpPr>
          <p:spPr>
            <a:xfrm rot="-3947559">
              <a:off x="9022390" y="1227586"/>
              <a:ext cx="51819" cy="13258"/>
            </a:xfrm>
            <a:custGeom>
              <a:avLst/>
              <a:gdLst/>
              <a:ahLst/>
              <a:cxnLst/>
              <a:rect l="l" t="t" r="r" b="b"/>
              <a:pathLst>
                <a:path w="512" h="131" extrusionOk="0">
                  <a:moveTo>
                    <a:pt x="44" y="0"/>
                  </a:moveTo>
                  <a:cubicBezTo>
                    <a:pt x="19" y="0"/>
                    <a:pt x="0" y="37"/>
                    <a:pt x="25" y="54"/>
                  </a:cubicBezTo>
                  <a:cubicBezTo>
                    <a:pt x="96" y="101"/>
                    <a:pt x="195" y="131"/>
                    <a:pt x="289" y="131"/>
                  </a:cubicBezTo>
                  <a:cubicBezTo>
                    <a:pt x="362" y="131"/>
                    <a:pt x="433" y="113"/>
                    <a:pt x="488" y="72"/>
                  </a:cubicBezTo>
                  <a:cubicBezTo>
                    <a:pt x="512" y="54"/>
                    <a:pt x="500" y="9"/>
                    <a:pt x="471" y="9"/>
                  </a:cubicBezTo>
                  <a:cubicBezTo>
                    <a:pt x="468" y="9"/>
                    <a:pt x="466" y="9"/>
                    <a:pt x="463" y="10"/>
                  </a:cubicBezTo>
                  <a:cubicBezTo>
                    <a:pt x="397" y="24"/>
                    <a:pt x="336" y="51"/>
                    <a:pt x="265" y="51"/>
                  </a:cubicBezTo>
                  <a:cubicBezTo>
                    <a:pt x="263" y="51"/>
                    <a:pt x="261" y="51"/>
                    <a:pt x="258" y="51"/>
                  </a:cubicBezTo>
                  <a:cubicBezTo>
                    <a:pt x="188" y="51"/>
                    <a:pt x="121" y="30"/>
                    <a:pt x="55" y="3"/>
                  </a:cubicBezTo>
                  <a:cubicBezTo>
                    <a:pt x="51" y="1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4" name="Google Shape;3894;p16"/>
            <p:cNvSpPr/>
            <p:nvPr/>
          </p:nvSpPr>
          <p:spPr>
            <a:xfrm rot="-3947559">
              <a:off x="8776497" y="771586"/>
              <a:ext cx="140378" cy="175497"/>
            </a:xfrm>
            <a:custGeom>
              <a:avLst/>
              <a:gdLst/>
              <a:ahLst/>
              <a:cxnLst/>
              <a:rect l="l" t="t" r="r" b="b"/>
              <a:pathLst>
                <a:path w="1387" h="1734" extrusionOk="0">
                  <a:moveTo>
                    <a:pt x="24" y="0"/>
                  </a:moveTo>
                  <a:cubicBezTo>
                    <a:pt x="13" y="0"/>
                    <a:pt x="0" y="11"/>
                    <a:pt x="5" y="26"/>
                  </a:cubicBezTo>
                  <a:cubicBezTo>
                    <a:pt x="244" y="720"/>
                    <a:pt x="694" y="1309"/>
                    <a:pt x="1297" y="1725"/>
                  </a:cubicBezTo>
                  <a:cubicBezTo>
                    <a:pt x="1305" y="1731"/>
                    <a:pt x="1313" y="1733"/>
                    <a:pt x="1322" y="1733"/>
                  </a:cubicBezTo>
                  <a:cubicBezTo>
                    <a:pt x="1358" y="1733"/>
                    <a:pt x="1386" y="1685"/>
                    <a:pt x="1350" y="1659"/>
                  </a:cubicBezTo>
                  <a:cubicBezTo>
                    <a:pt x="750" y="1238"/>
                    <a:pt x="316" y="692"/>
                    <a:pt x="40" y="12"/>
                  </a:cubicBezTo>
                  <a:cubicBezTo>
                    <a:pt x="37" y="3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5" name="Google Shape;3895;p16"/>
            <p:cNvSpPr/>
            <p:nvPr/>
          </p:nvSpPr>
          <p:spPr>
            <a:xfrm rot="-3947559">
              <a:off x="8726471" y="415225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6" name="Google Shape;3896;p16"/>
            <p:cNvSpPr/>
            <p:nvPr/>
          </p:nvSpPr>
          <p:spPr>
            <a:xfrm rot="-3947559">
              <a:off x="8867219" y="323206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7" name="Google Shape;3897;p16"/>
            <p:cNvSpPr/>
            <p:nvPr/>
          </p:nvSpPr>
          <p:spPr>
            <a:xfrm rot="-3947559">
              <a:off x="9232388" y="314213"/>
              <a:ext cx="174789" cy="113861"/>
            </a:xfrm>
            <a:custGeom>
              <a:avLst/>
              <a:gdLst/>
              <a:ahLst/>
              <a:cxnLst/>
              <a:rect l="l" t="t" r="r" b="b"/>
              <a:pathLst>
                <a:path w="1727" h="1125" extrusionOk="0">
                  <a:moveTo>
                    <a:pt x="74" y="1"/>
                  </a:moveTo>
                  <a:cubicBezTo>
                    <a:pt x="33" y="1"/>
                    <a:pt x="1" y="62"/>
                    <a:pt x="40" y="100"/>
                  </a:cubicBezTo>
                  <a:cubicBezTo>
                    <a:pt x="509" y="540"/>
                    <a:pt x="1065" y="914"/>
                    <a:pt x="1678" y="1123"/>
                  </a:cubicBezTo>
                  <a:cubicBezTo>
                    <a:pt x="1681" y="1124"/>
                    <a:pt x="1684" y="1125"/>
                    <a:pt x="1687" y="1125"/>
                  </a:cubicBezTo>
                  <a:cubicBezTo>
                    <a:pt x="1713" y="1125"/>
                    <a:pt x="1727" y="1087"/>
                    <a:pt x="1696" y="1074"/>
                  </a:cubicBezTo>
                  <a:cubicBezTo>
                    <a:pt x="1113" y="784"/>
                    <a:pt x="586" y="461"/>
                    <a:pt x="106" y="15"/>
                  </a:cubicBezTo>
                  <a:cubicBezTo>
                    <a:pt x="96" y="5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8" name="Google Shape;3898;p16"/>
            <p:cNvSpPr/>
            <p:nvPr/>
          </p:nvSpPr>
          <p:spPr>
            <a:xfrm rot="-3947559">
              <a:off x="9147043" y="536604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9" name="Google Shape;3899;p16"/>
            <p:cNvSpPr/>
            <p:nvPr/>
          </p:nvSpPr>
          <p:spPr>
            <a:xfrm rot="-3947559">
              <a:off x="9209148" y="801147"/>
              <a:ext cx="30262" cy="221953"/>
            </a:xfrm>
            <a:custGeom>
              <a:avLst/>
              <a:gdLst/>
              <a:ahLst/>
              <a:cxnLst/>
              <a:rect l="l" t="t" r="r" b="b"/>
              <a:pathLst>
                <a:path w="299" h="2193" extrusionOk="0">
                  <a:moveTo>
                    <a:pt x="252" y="1"/>
                  </a:moveTo>
                  <a:cubicBezTo>
                    <a:pt x="232" y="1"/>
                    <a:pt x="211" y="13"/>
                    <a:pt x="204" y="38"/>
                  </a:cubicBezTo>
                  <a:cubicBezTo>
                    <a:pt x="36" y="722"/>
                    <a:pt x="1" y="1474"/>
                    <a:pt x="95" y="2172"/>
                  </a:cubicBezTo>
                  <a:cubicBezTo>
                    <a:pt x="97" y="2186"/>
                    <a:pt x="108" y="2192"/>
                    <a:pt x="118" y="2192"/>
                  </a:cubicBezTo>
                  <a:cubicBezTo>
                    <a:pt x="131" y="2192"/>
                    <a:pt x="145" y="2182"/>
                    <a:pt x="145" y="2165"/>
                  </a:cubicBezTo>
                  <a:cubicBezTo>
                    <a:pt x="136" y="1443"/>
                    <a:pt x="190" y="764"/>
                    <a:pt x="293" y="51"/>
                  </a:cubicBezTo>
                  <a:cubicBezTo>
                    <a:pt x="298" y="18"/>
                    <a:pt x="276" y="1"/>
                    <a:pt x="2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0" name="Google Shape;3900;p16"/>
            <p:cNvSpPr/>
            <p:nvPr/>
          </p:nvSpPr>
          <p:spPr>
            <a:xfrm rot="-3947559">
              <a:off x="9189006" y="1028180"/>
              <a:ext cx="16092" cy="137341"/>
            </a:xfrm>
            <a:custGeom>
              <a:avLst/>
              <a:gdLst/>
              <a:ahLst/>
              <a:cxnLst/>
              <a:rect l="l" t="t" r="r" b="b"/>
              <a:pathLst>
                <a:path w="159" h="1357" extrusionOk="0">
                  <a:moveTo>
                    <a:pt x="103" y="1"/>
                  </a:moveTo>
                  <a:cubicBezTo>
                    <a:pt x="88" y="1"/>
                    <a:pt x="72" y="10"/>
                    <a:pt x="70" y="28"/>
                  </a:cubicBezTo>
                  <a:cubicBezTo>
                    <a:pt x="0" y="447"/>
                    <a:pt x="15" y="900"/>
                    <a:pt x="6" y="1327"/>
                  </a:cubicBezTo>
                  <a:cubicBezTo>
                    <a:pt x="6" y="1346"/>
                    <a:pt x="21" y="1356"/>
                    <a:pt x="35" y="1356"/>
                  </a:cubicBezTo>
                  <a:cubicBezTo>
                    <a:pt x="46" y="1356"/>
                    <a:pt x="56" y="1349"/>
                    <a:pt x="57" y="1334"/>
                  </a:cubicBezTo>
                  <a:cubicBezTo>
                    <a:pt x="95" y="906"/>
                    <a:pt x="159" y="456"/>
                    <a:pt x="133" y="28"/>
                  </a:cubicBezTo>
                  <a:cubicBezTo>
                    <a:pt x="132" y="1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1" name="Google Shape;3901;p16"/>
            <p:cNvSpPr/>
            <p:nvPr/>
          </p:nvSpPr>
          <p:spPr>
            <a:xfrm rot="-3947559">
              <a:off x="8322647" y="111783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2" name="Google Shape;3902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3" name="Google Shape;3903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4" name="Google Shape;3904;p16"/>
            <p:cNvSpPr/>
            <p:nvPr/>
          </p:nvSpPr>
          <p:spPr>
            <a:xfrm rot="-3947559">
              <a:off x="7951171" y="-216112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5" name="Google Shape;3905;p16"/>
            <p:cNvSpPr/>
            <p:nvPr/>
          </p:nvSpPr>
          <p:spPr>
            <a:xfrm rot="-3947559">
              <a:off x="8123261" y="-272026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6" name="Google Shape;3906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7" name="Google Shape;3907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8" name="Google Shape;3908;p16"/>
            <p:cNvSpPr/>
            <p:nvPr/>
          </p:nvSpPr>
          <p:spPr>
            <a:xfrm rot="-3947559">
              <a:off x="8226332" y="-117585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9" name="Google Shape;3909;p16"/>
            <p:cNvSpPr/>
            <p:nvPr/>
          </p:nvSpPr>
          <p:spPr>
            <a:xfrm rot="-3947559">
              <a:off x="8181250" y="286134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0" name="Google Shape;3910;p16"/>
            <p:cNvSpPr/>
            <p:nvPr/>
          </p:nvSpPr>
          <p:spPr>
            <a:xfrm rot="-3947559">
              <a:off x="8309193" y="80636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1" name="Google Shape;3911;p16"/>
            <p:cNvSpPr/>
            <p:nvPr/>
          </p:nvSpPr>
          <p:spPr>
            <a:xfrm rot="-3947559">
              <a:off x="8387924" y="-140737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2" name="Google Shape;3912;p16"/>
            <p:cNvSpPr/>
            <p:nvPr/>
          </p:nvSpPr>
          <p:spPr>
            <a:xfrm rot="-3947559">
              <a:off x="8447608" y="-379828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3" name="Google Shape;3913;p16"/>
            <p:cNvSpPr/>
            <p:nvPr/>
          </p:nvSpPr>
          <p:spPr>
            <a:xfrm rot="-3947559">
              <a:off x="8610106" y="-364792"/>
              <a:ext cx="392086" cy="241385"/>
            </a:xfrm>
            <a:custGeom>
              <a:avLst/>
              <a:gdLst/>
              <a:ahLst/>
              <a:cxnLst/>
              <a:rect l="l" t="t" r="r" b="b"/>
              <a:pathLst>
                <a:path w="3874" h="2385" extrusionOk="0">
                  <a:moveTo>
                    <a:pt x="3690" y="1"/>
                  </a:moveTo>
                  <a:cubicBezTo>
                    <a:pt x="2922" y="1"/>
                    <a:pt x="2113" y="564"/>
                    <a:pt x="1466" y="916"/>
                  </a:cubicBezTo>
                  <a:cubicBezTo>
                    <a:pt x="862" y="1246"/>
                    <a:pt x="314" y="1620"/>
                    <a:pt x="30" y="2268"/>
                  </a:cubicBezTo>
                  <a:cubicBezTo>
                    <a:pt x="0" y="2334"/>
                    <a:pt x="58" y="2384"/>
                    <a:pt x="114" y="2384"/>
                  </a:cubicBezTo>
                  <a:cubicBezTo>
                    <a:pt x="144" y="2384"/>
                    <a:pt x="174" y="2370"/>
                    <a:pt x="190" y="2335"/>
                  </a:cubicBezTo>
                  <a:cubicBezTo>
                    <a:pt x="493" y="1629"/>
                    <a:pt x="1153" y="1262"/>
                    <a:pt x="1799" y="919"/>
                  </a:cubicBezTo>
                  <a:cubicBezTo>
                    <a:pt x="2460" y="567"/>
                    <a:pt x="3104" y="238"/>
                    <a:pt x="3838" y="67"/>
                  </a:cubicBezTo>
                  <a:cubicBezTo>
                    <a:pt x="3870" y="59"/>
                    <a:pt x="3873" y="11"/>
                    <a:pt x="3838" y="8"/>
                  </a:cubicBezTo>
                  <a:cubicBezTo>
                    <a:pt x="3789" y="3"/>
                    <a:pt x="3740" y="1"/>
                    <a:pt x="369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4" name="Google Shape;3914;p16"/>
            <p:cNvSpPr/>
            <p:nvPr/>
          </p:nvSpPr>
          <p:spPr>
            <a:xfrm rot="-3947559">
              <a:off x="8287983" y="181480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5" name="Google Shape;3915;p16"/>
            <p:cNvSpPr/>
            <p:nvPr/>
          </p:nvSpPr>
          <p:spPr>
            <a:xfrm rot="-3947559">
              <a:off x="8184014" y="38324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6" name="Google Shape;3916;p16"/>
            <p:cNvSpPr/>
            <p:nvPr/>
          </p:nvSpPr>
          <p:spPr>
            <a:xfrm rot="-3947559">
              <a:off x="8370947" y="-61713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7" name="Google Shape;3917;p16"/>
            <p:cNvSpPr/>
            <p:nvPr/>
          </p:nvSpPr>
          <p:spPr>
            <a:xfrm rot="-3947559">
              <a:off x="8579335" y="-290248"/>
              <a:ext cx="153029" cy="207277"/>
            </a:xfrm>
            <a:custGeom>
              <a:avLst/>
              <a:gdLst/>
              <a:ahLst/>
              <a:cxnLst/>
              <a:rect l="l" t="t" r="r" b="b"/>
              <a:pathLst>
                <a:path w="1512" h="2048" extrusionOk="0">
                  <a:moveTo>
                    <a:pt x="1494" y="0"/>
                  </a:moveTo>
                  <a:cubicBezTo>
                    <a:pt x="1492" y="0"/>
                    <a:pt x="1489" y="1"/>
                    <a:pt x="1487" y="2"/>
                  </a:cubicBezTo>
                  <a:cubicBezTo>
                    <a:pt x="832" y="525"/>
                    <a:pt x="308" y="1222"/>
                    <a:pt x="10" y="2006"/>
                  </a:cubicBezTo>
                  <a:cubicBezTo>
                    <a:pt x="1" y="2030"/>
                    <a:pt x="21" y="2048"/>
                    <a:pt x="41" y="2048"/>
                  </a:cubicBezTo>
                  <a:cubicBezTo>
                    <a:pt x="52" y="2048"/>
                    <a:pt x="63" y="2042"/>
                    <a:pt x="68" y="2030"/>
                  </a:cubicBezTo>
                  <a:cubicBezTo>
                    <a:pt x="410" y="1252"/>
                    <a:pt x="868" y="594"/>
                    <a:pt x="1501" y="22"/>
                  </a:cubicBezTo>
                  <a:cubicBezTo>
                    <a:pt x="1511" y="13"/>
                    <a:pt x="1504" y="0"/>
                    <a:pt x="149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8" name="Google Shape;3918;p16"/>
            <p:cNvSpPr/>
            <p:nvPr/>
          </p:nvSpPr>
          <p:spPr>
            <a:xfrm rot="-3947559">
              <a:off x="8772733" y="-213150"/>
              <a:ext cx="122059" cy="88761"/>
            </a:xfrm>
            <a:custGeom>
              <a:avLst/>
              <a:gdLst/>
              <a:ahLst/>
              <a:cxnLst/>
              <a:rect l="l" t="t" r="r" b="b"/>
              <a:pathLst>
                <a:path w="1206" h="877" extrusionOk="0">
                  <a:moveTo>
                    <a:pt x="1171" y="1"/>
                  </a:moveTo>
                  <a:cubicBezTo>
                    <a:pt x="1169" y="1"/>
                    <a:pt x="1167" y="1"/>
                    <a:pt x="1165" y="2"/>
                  </a:cubicBezTo>
                  <a:cubicBezTo>
                    <a:pt x="713" y="133"/>
                    <a:pt x="275" y="403"/>
                    <a:pt x="21" y="808"/>
                  </a:cubicBezTo>
                  <a:cubicBezTo>
                    <a:pt x="1" y="842"/>
                    <a:pt x="28" y="877"/>
                    <a:pt x="58" y="877"/>
                  </a:cubicBezTo>
                  <a:cubicBezTo>
                    <a:pt x="69" y="877"/>
                    <a:pt x="80" y="872"/>
                    <a:pt x="89" y="860"/>
                  </a:cubicBezTo>
                  <a:cubicBezTo>
                    <a:pt x="387" y="483"/>
                    <a:pt x="717" y="204"/>
                    <a:pt x="1179" y="53"/>
                  </a:cubicBezTo>
                  <a:cubicBezTo>
                    <a:pt x="1205" y="44"/>
                    <a:pt x="1195" y="1"/>
                    <a:pt x="117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9" name="Google Shape;3919;p16"/>
            <p:cNvSpPr/>
            <p:nvPr/>
          </p:nvSpPr>
          <p:spPr>
            <a:xfrm rot="-3947559">
              <a:off x="9061535" y="96002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0" name="Google Shape;3920;p16"/>
            <p:cNvSpPr/>
            <p:nvPr/>
          </p:nvSpPr>
          <p:spPr>
            <a:xfrm rot="-3947559">
              <a:off x="8736573" y="132409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1" name="Google Shape;3921;p16"/>
            <p:cNvSpPr/>
            <p:nvPr/>
          </p:nvSpPr>
          <p:spPr>
            <a:xfrm rot="-3947559">
              <a:off x="8468154" y="336111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2" name="Google Shape;3922;p16"/>
            <p:cNvSpPr/>
            <p:nvPr/>
          </p:nvSpPr>
          <p:spPr>
            <a:xfrm rot="-3947559">
              <a:off x="8330122" y="429856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3" name="Google Shape;3923;p16"/>
            <p:cNvSpPr/>
            <p:nvPr/>
          </p:nvSpPr>
          <p:spPr>
            <a:xfrm rot="-3947559">
              <a:off x="8080070" y="-338482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24" name="Google Shape;3924;p16"/>
          <p:cNvGrpSpPr/>
          <p:nvPr/>
        </p:nvGrpSpPr>
        <p:grpSpPr>
          <a:xfrm>
            <a:off x="-693658" y="4971467"/>
            <a:ext cx="2289524" cy="2791611"/>
            <a:chOff x="-437869" y="3828270"/>
            <a:chExt cx="1717143" cy="2093708"/>
          </a:xfrm>
        </p:grpSpPr>
        <p:sp>
          <p:nvSpPr>
            <p:cNvPr id="3925" name="Google Shape;3925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6" name="Google Shape;3926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7" name="Google Shape;3927;p16"/>
            <p:cNvSpPr/>
            <p:nvPr/>
          </p:nvSpPr>
          <p:spPr>
            <a:xfrm rot="6852441">
              <a:off x="-44816" y="406689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8" name="Google Shape;3928;p16"/>
            <p:cNvSpPr/>
            <p:nvPr/>
          </p:nvSpPr>
          <p:spPr>
            <a:xfrm rot="6852441">
              <a:off x="-469954" y="4189790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9" name="Google Shape;3929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0" name="Google Shape;3930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1" name="Google Shape;3931;p16"/>
            <p:cNvSpPr/>
            <p:nvPr/>
          </p:nvSpPr>
          <p:spPr>
            <a:xfrm rot="6852441">
              <a:off x="-440842" y="4204772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2" name="Google Shape;3932;p16"/>
            <p:cNvSpPr/>
            <p:nvPr/>
          </p:nvSpPr>
          <p:spPr>
            <a:xfrm rot="6852441">
              <a:off x="334166" y="4349161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3" name="Google Shape;3933;p16"/>
            <p:cNvSpPr/>
            <p:nvPr/>
          </p:nvSpPr>
          <p:spPr>
            <a:xfrm rot="6852441">
              <a:off x="435323" y="4482969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4" name="Google Shape;3934;p16"/>
            <p:cNvSpPr/>
            <p:nvPr/>
          </p:nvSpPr>
          <p:spPr>
            <a:xfrm rot="6852441">
              <a:off x="457267" y="4672791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5" name="Google Shape;3935;p16"/>
            <p:cNvSpPr/>
            <p:nvPr/>
          </p:nvSpPr>
          <p:spPr>
            <a:xfrm rot="6852441">
              <a:off x="457260" y="4642281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6" name="Google Shape;3936;p16"/>
            <p:cNvSpPr/>
            <p:nvPr/>
          </p:nvSpPr>
          <p:spPr>
            <a:xfrm rot="6852441">
              <a:off x="387460" y="4824580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7" name="Google Shape;3937;p16"/>
            <p:cNvSpPr/>
            <p:nvPr/>
          </p:nvSpPr>
          <p:spPr>
            <a:xfrm rot="6852441">
              <a:off x="69278" y="4589927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8" name="Google Shape;3938;p16"/>
            <p:cNvSpPr/>
            <p:nvPr/>
          </p:nvSpPr>
          <p:spPr>
            <a:xfrm rot="6852441">
              <a:off x="-319526" y="4092020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9" name="Google Shape;3939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0" name="Google Shape;3940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1" name="Google Shape;3941;p16"/>
            <p:cNvSpPr/>
            <p:nvPr/>
          </p:nvSpPr>
          <p:spPr>
            <a:xfrm rot="6852441">
              <a:off x="142533" y="4935274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2" name="Google Shape;3942;p16"/>
            <p:cNvSpPr/>
            <p:nvPr/>
          </p:nvSpPr>
          <p:spPr>
            <a:xfrm rot="6852441">
              <a:off x="-53544" y="4639383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3" name="Google Shape;3943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4" name="Google Shape;3944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5" name="Google Shape;3945;p16"/>
            <p:cNvSpPr/>
            <p:nvPr/>
          </p:nvSpPr>
          <p:spPr>
            <a:xfrm rot="6852441">
              <a:off x="168774" y="4529070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6" name="Google Shape;3946;p16"/>
            <p:cNvSpPr/>
            <p:nvPr/>
          </p:nvSpPr>
          <p:spPr>
            <a:xfrm rot="6852441">
              <a:off x="1044686" y="4879565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7" name="Google Shape;3947;p16"/>
            <p:cNvSpPr/>
            <p:nvPr/>
          </p:nvSpPr>
          <p:spPr>
            <a:xfrm rot="6852441">
              <a:off x="940932" y="4969279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8" name="Google Shape;3948;p16"/>
            <p:cNvSpPr/>
            <p:nvPr/>
          </p:nvSpPr>
          <p:spPr>
            <a:xfrm rot="6852441">
              <a:off x="740344" y="5122134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9" name="Google Shape;3949;p16"/>
            <p:cNvSpPr/>
            <p:nvPr/>
          </p:nvSpPr>
          <p:spPr>
            <a:xfrm rot="6852441">
              <a:off x="503443" y="5276917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0" name="Google Shape;3950;p16"/>
            <p:cNvSpPr/>
            <p:nvPr/>
          </p:nvSpPr>
          <p:spPr>
            <a:xfrm rot="6852441">
              <a:off x="981068" y="4985737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1" name="Google Shape;3951;p16"/>
            <p:cNvSpPr/>
            <p:nvPr/>
          </p:nvSpPr>
          <p:spPr>
            <a:xfrm rot="6852441">
              <a:off x="1072386" y="486615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2" name="Google Shape;3952;p16"/>
            <p:cNvSpPr/>
            <p:nvPr/>
          </p:nvSpPr>
          <p:spPr>
            <a:xfrm rot="6852441">
              <a:off x="831812" y="5148266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3" name="Google Shape;3953;p16"/>
            <p:cNvSpPr/>
            <p:nvPr/>
          </p:nvSpPr>
          <p:spPr>
            <a:xfrm rot="6852441">
              <a:off x="196281" y="4995005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4" name="Google Shape;3954;p16"/>
            <p:cNvSpPr/>
            <p:nvPr/>
          </p:nvSpPr>
          <p:spPr>
            <a:xfrm rot="6852441">
              <a:off x="434609" y="5020538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5" name="Google Shape;3955;p16"/>
            <p:cNvSpPr/>
            <p:nvPr/>
          </p:nvSpPr>
          <p:spPr>
            <a:xfrm rot="6852441">
              <a:off x="616999" y="4849425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6" name="Google Shape;3956;p16"/>
            <p:cNvSpPr/>
            <p:nvPr/>
          </p:nvSpPr>
          <p:spPr>
            <a:xfrm rot="6852441">
              <a:off x="831748" y="4795051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7" name="Google Shape;3957;p16"/>
            <p:cNvSpPr/>
            <p:nvPr/>
          </p:nvSpPr>
          <p:spPr>
            <a:xfrm rot="6852441">
              <a:off x="-66828" y="4647847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58" name="Google Shape;3958;p16"/>
          <p:cNvGrpSpPr/>
          <p:nvPr/>
        </p:nvGrpSpPr>
        <p:grpSpPr>
          <a:xfrm>
            <a:off x="2619765" y="-255924"/>
            <a:ext cx="719100" cy="530239"/>
            <a:chOff x="5165350" y="2018400"/>
            <a:chExt cx="244825" cy="180525"/>
          </a:xfrm>
        </p:grpSpPr>
        <p:sp>
          <p:nvSpPr>
            <p:cNvPr id="3959" name="Google Shape;395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64" name="Google Shape;3964;p16"/>
          <p:cNvGrpSpPr/>
          <p:nvPr/>
        </p:nvGrpSpPr>
        <p:grpSpPr>
          <a:xfrm rot="10800000" flipH="1">
            <a:off x="-390135" y="10"/>
            <a:ext cx="719100" cy="530239"/>
            <a:chOff x="5165350" y="2018400"/>
            <a:chExt cx="244825" cy="180525"/>
          </a:xfrm>
        </p:grpSpPr>
        <p:sp>
          <p:nvSpPr>
            <p:cNvPr id="3965" name="Google Shape;3965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0" name="Google Shape;3970;p16"/>
          <p:cNvGrpSpPr/>
          <p:nvPr/>
        </p:nvGrpSpPr>
        <p:grpSpPr>
          <a:xfrm rot="10800000" flipH="1">
            <a:off x="5736447" y="10"/>
            <a:ext cx="719100" cy="530239"/>
            <a:chOff x="5165350" y="2018400"/>
            <a:chExt cx="244825" cy="180525"/>
          </a:xfrm>
        </p:grpSpPr>
        <p:sp>
          <p:nvSpPr>
            <p:cNvPr id="3971" name="Google Shape;3971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6" name="Google Shape;3976;p16"/>
          <p:cNvGrpSpPr/>
          <p:nvPr/>
        </p:nvGrpSpPr>
        <p:grpSpPr>
          <a:xfrm rot="10800000" flipH="1">
            <a:off x="10729970" y="-353675"/>
            <a:ext cx="1219196" cy="883923"/>
            <a:chOff x="5165350" y="2018400"/>
            <a:chExt cx="244825" cy="180525"/>
          </a:xfrm>
        </p:grpSpPr>
        <p:sp>
          <p:nvSpPr>
            <p:cNvPr id="3977" name="Google Shape;397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2" name="Google Shape;3982;p16"/>
          <p:cNvGrpSpPr/>
          <p:nvPr/>
        </p:nvGrpSpPr>
        <p:grpSpPr>
          <a:xfrm rot="10800000" flipH="1">
            <a:off x="8537965" y="-255924"/>
            <a:ext cx="719100" cy="530239"/>
            <a:chOff x="5165350" y="2018400"/>
            <a:chExt cx="244825" cy="180525"/>
          </a:xfrm>
        </p:grpSpPr>
        <p:sp>
          <p:nvSpPr>
            <p:cNvPr id="3983" name="Google Shape;3983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8" name="Google Shape;3988;p16"/>
          <p:cNvGrpSpPr/>
          <p:nvPr/>
        </p:nvGrpSpPr>
        <p:grpSpPr>
          <a:xfrm>
            <a:off x="11865365" y="896181"/>
            <a:ext cx="719100" cy="530239"/>
            <a:chOff x="5165350" y="2018400"/>
            <a:chExt cx="244825" cy="180525"/>
          </a:xfrm>
        </p:grpSpPr>
        <p:sp>
          <p:nvSpPr>
            <p:cNvPr id="3989" name="Google Shape;398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994" name="Google Shape;3994;p16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95" name="Google Shape;3995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3996" name="Google Shape;3996;p16"/>
          <p:cNvGrpSpPr/>
          <p:nvPr/>
        </p:nvGrpSpPr>
        <p:grpSpPr>
          <a:xfrm rot="10800000" flipH="1">
            <a:off x="341370" y="719337"/>
            <a:ext cx="1219196" cy="883923"/>
            <a:chOff x="5165350" y="2018400"/>
            <a:chExt cx="244825" cy="180525"/>
          </a:xfrm>
        </p:grpSpPr>
        <p:sp>
          <p:nvSpPr>
            <p:cNvPr id="3997" name="Google Shape;399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255989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9" name="Google Shape;5549;p27"/>
          <p:cNvSpPr/>
          <p:nvPr/>
        </p:nvSpPr>
        <p:spPr>
          <a:xfrm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550" name="Google Shape;5550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p27"/>
          <p:cNvSpPr txBox="1">
            <a:spLocks noGrp="1"/>
          </p:cNvSpPr>
          <p:nvPr>
            <p:ph type="title" idx="2"/>
          </p:nvPr>
        </p:nvSpPr>
        <p:spPr>
          <a:xfrm>
            <a:off x="4751577" y="2053991"/>
            <a:ext cx="4345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2" name="Google Shape;5552;p27"/>
          <p:cNvSpPr txBox="1">
            <a:spLocks noGrp="1"/>
          </p:cNvSpPr>
          <p:nvPr>
            <p:ph type="title" idx="3"/>
          </p:nvPr>
        </p:nvSpPr>
        <p:spPr>
          <a:xfrm>
            <a:off x="3094833" y="4190920"/>
            <a:ext cx="434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3" name="Google Shape;5553;p27"/>
          <p:cNvSpPr txBox="1">
            <a:spLocks noGrp="1"/>
          </p:cNvSpPr>
          <p:nvPr>
            <p:ph type="subTitle" idx="1"/>
          </p:nvPr>
        </p:nvSpPr>
        <p:spPr>
          <a:xfrm>
            <a:off x="3094833" y="4671860"/>
            <a:ext cx="43404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4" name="Google Shape;5554;p27"/>
          <p:cNvSpPr txBox="1">
            <a:spLocks noGrp="1"/>
          </p:cNvSpPr>
          <p:nvPr>
            <p:ph type="subTitle" idx="4"/>
          </p:nvPr>
        </p:nvSpPr>
        <p:spPr>
          <a:xfrm>
            <a:off x="4751577" y="2541591"/>
            <a:ext cx="43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5" name="Google Shape;5555;p27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5556" name="Google Shape;5556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7" name="Google Shape;5557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8" name="Google Shape;5558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9" name="Google Shape;5559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0" name="Google Shape;5560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1" name="Google Shape;5561;p27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5562" name="Google Shape;5562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3" name="Google Shape;5563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4" name="Google Shape;5564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5" name="Google Shape;5565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6" name="Google Shape;5566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7" name="Google Shape;5567;p27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5568" name="Google Shape;5568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9" name="Google Shape;5569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0" name="Google Shape;5570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1" name="Google Shape;5571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2" name="Google Shape;5572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3" name="Google Shape;5573;p27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5574" name="Google Shape;5574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5" name="Google Shape;5575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6" name="Google Shape;5576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7" name="Google Shape;5577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8" name="Google Shape;5578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9" name="Google Shape;5579;p27"/>
          <p:cNvGrpSpPr/>
          <p:nvPr/>
        </p:nvGrpSpPr>
        <p:grpSpPr>
          <a:xfrm rot="-3751668">
            <a:off x="416913" y="4886859"/>
            <a:ext cx="2571648" cy="3057021"/>
            <a:chOff x="-601460" y="3381754"/>
            <a:chExt cx="1928812" cy="2292856"/>
          </a:xfrm>
        </p:grpSpPr>
        <p:grpSp>
          <p:nvGrpSpPr>
            <p:cNvPr id="5580" name="Google Shape;5580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581" name="Google Shape;5581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2" name="Google Shape;5582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3" name="Google Shape;5583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4" name="Google Shape;5584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5" name="Google Shape;5585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6" name="Google Shape;5586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7" name="Google Shape;5587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8" name="Google Shape;5588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9" name="Google Shape;558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0" name="Google Shape;5590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1" name="Google Shape;5591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2" name="Google Shape;5592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3" name="Google Shape;5593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4" name="Google Shape;5594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5" name="Google Shape;5595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6" name="Google Shape;5596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7" name="Google Shape;5597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8" name="Google Shape;5598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9" name="Google Shape;5599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0" name="Google Shape;5600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1" name="Google Shape;5601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2" name="Google Shape;5602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3" name="Google Shape;5603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4" name="Google Shape;5604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5" name="Google Shape;5605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06" name="Google Shape;5606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07" name="Google Shape;5607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8" name="Google Shape;5608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9" name="Google Shape;560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0" name="Google Shape;5610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1" name="Google Shape;5611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2" name="Google Shape;5612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3" name="Google Shape;5613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4" name="Google Shape;5614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5" name="Google Shape;5615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6" name="Google Shape;5616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7" name="Google Shape;5617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8" name="Google Shape;5618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9" name="Google Shape;5619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0" name="Google Shape;5620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1" name="Google Shape;5621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2" name="Google Shape;5622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3" name="Google Shape;5623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4" name="Google Shape;5624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5" name="Google Shape;5625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6" name="Google Shape;5626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7" name="Google Shape;5627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8" name="Google Shape;5628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9" name="Google Shape;5629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0" name="Google Shape;5630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1" name="Google Shape;5631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5632" name="Google Shape;5632;p27"/>
          <p:cNvGrpSpPr/>
          <p:nvPr/>
        </p:nvGrpSpPr>
        <p:grpSpPr>
          <a:xfrm rot="3751668" flipH="1">
            <a:off x="9199296" y="4887530"/>
            <a:ext cx="2571648" cy="3057021"/>
            <a:chOff x="-601460" y="3381754"/>
            <a:chExt cx="1928812" cy="2292856"/>
          </a:xfrm>
        </p:grpSpPr>
        <p:grpSp>
          <p:nvGrpSpPr>
            <p:cNvPr id="5633" name="Google Shape;5633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634" name="Google Shape;5634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5" name="Google Shape;5635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6" name="Google Shape;5636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7" name="Google Shape;5637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8" name="Google Shape;5638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9" name="Google Shape;5639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0" name="Google Shape;5640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1" name="Google Shape;5641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2" name="Google Shape;564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3" name="Google Shape;5643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4" name="Google Shape;5644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5" name="Google Shape;5645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6" name="Google Shape;5646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7" name="Google Shape;5647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8" name="Google Shape;5648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9" name="Google Shape;5649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0" name="Google Shape;5650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1" name="Google Shape;5651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2" name="Google Shape;5652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3" name="Google Shape;5653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4" name="Google Shape;5654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5" name="Google Shape;5655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6" name="Google Shape;5656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7" name="Google Shape;5657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8" name="Google Shape;5658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59" name="Google Shape;5659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60" name="Google Shape;5660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1" name="Google Shape;5661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2" name="Google Shape;566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3" name="Google Shape;5663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4" name="Google Shape;5664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5" name="Google Shape;5665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6" name="Google Shape;5666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7" name="Google Shape;5667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8" name="Google Shape;5668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9" name="Google Shape;5669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0" name="Google Shape;5670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1" name="Google Shape;5671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2" name="Google Shape;5672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3" name="Google Shape;5673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4" name="Google Shape;5674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5" name="Google Shape;5675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6" name="Google Shape;5676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7" name="Google Shape;5677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8" name="Google Shape;5678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9" name="Google Shape;5679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0" name="Google Shape;5680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1" name="Google Shape;5681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2" name="Google Shape;5682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3" name="Google Shape;5683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4" name="Google Shape;5684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04621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3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41" name="Google Shape;6441;p34"/>
          <p:cNvSpPr/>
          <p:nvPr/>
        </p:nvSpPr>
        <p:spPr>
          <a:xfrm rot="10800000"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442" name="Google Shape;6442;p34"/>
          <p:cNvGrpSpPr/>
          <p:nvPr/>
        </p:nvGrpSpPr>
        <p:grpSpPr>
          <a:xfrm rot="5400000" flipH="1">
            <a:off x="9403792" y="5430838"/>
            <a:ext cx="1939685" cy="1806972"/>
            <a:chOff x="5039400" y="85775"/>
            <a:chExt cx="462050" cy="430450"/>
          </a:xfrm>
        </p:grpSpPr>
        <p:sp>
          <p:nvSpPr>
            <p:cNvPr id="6443" name="Google Shape;6443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473" name="Google Shape;6473;p34"/>
          <p:cNvGrpSpPr/>
          <p:nvPr/>
        </p:nvGrpSpPr>
        <p:grpSpPr>
          <a:xfrm rot="-5400000">
            <a:off x="848284" y="5430838"/>
            <a:ext cx="1939685" cy="1806972"/>
            <a:chOff x="5039400" y="85775"/>
            <a:chExt cx="462050" cy="430450"/>
          </a:xfrm>
        </p:grpSpPr>
        <p:sp>
          <p:nvSpPr>
            <p:cNvPr id="6474" name="Google Shape;6474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7" name="Google Shape;6477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8" name="Google Shape;6478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9" name="Google Shape;6479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0" name="Google Shape;6480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1" name="Google Shape;6481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2" name="Google Shape;6482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3" name="Google Shape;6483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5" name="Google Shape;6485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6" name="Google Shape;6486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7" name="Google Shape;6487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8" name="Google Shape;6488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9" name="Google Shape;6489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0" name="Google Shape;6490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1" name="Google Shape;6491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2" name="Google Shape;6492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3" name="Google Shape;6493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4" name="Google Shape;6494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5" name="Google Shape;6495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6" name="Google Shape;6496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7" name="Google Shape;6497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8" name="Google Shape;6498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9" name="Google Shape;6499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0" name="Google Shape;6500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1" name="Google Shape;6501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2" name="Google Shape;6502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3" name="Google Shape;6503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04" name="Google Shape;6504;p34"/>
          <p:cNvGrpSpPr/>
          <p:nvPr/>
        </p:nvGrpSpPr>
        <p:grpSpPr>
          <a:xfrm flipH="1">
            <a:off x="184886" y="5946671"/>
            <a:ext cx="1463039" cy="1009491"/>
            <a:chOff x="762825" y="3432400"/>
            <a:chExt cx="638250" cy="439750"/>
          </a:xfrm>
        </p:grpSpPr>
        <p:sp>
          <p:nvSpPr>
            <p:cNvPr id="6505" name="Google Shape;6505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6" name="Google Shape;6506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7" name="Google Shape;6507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8" name="Google Shape;6508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9" name="Google Shape;6509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0" name="Google Shape;6510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1" name="Google Shape;6511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2" name="Google Shape;6512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4" name="Google Shape;6514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5" name="Google Shape;6515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6" name="Google Shape;6516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7" name="Google Shape;6517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8" name="Google Shape;6518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9" name="Google Shape;6519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0" name="Google Shape;6520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21" name="Google Shape;6521;p34"/>
          <p:cNvGrpSpPr/>
          <p:nvPr/>
        </p:nvGrpSpPr>
        <p:grpSpPr>
          <a:xfrm flipH="1">
            <a:off x="10544325" y="5956604"/>
            <a:ext cx="1463039" cy="1009491"/>
            <a:chOff x="762825" y="3432400"/>
            <a:chExt cx="638250" cy="439750"/>
          </a:xfrm>
        </p:grpSpPr>
        <p:sp>
          <p:nvSpPr>
            <p:cNvPr id="6522" name="Google Shape;6522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3" name="Google Shape;6523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4" name="Google Shape;6524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5" name="Google Shape;6525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6" name="Google Shape;6526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7" name="Google Shape;6527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8" name="Google Shape;6528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9" name="Google Shape;6529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0" name="Google Shape;6530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1" name="Google Shape;6531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38" name="Google Shape;6538;p34"/>
          <p:cNvGrpSpPr/>
          <p:nvPr/>
        </p:nvGrpSpPr>
        <p:grpSpPr>
          <a:xfrm flipH="1">
            <a:off x="10631422" y="282453"/>
            <a:ext cx="1219204" cy="873767"/>
            <a:chOff x="4797000" y="1750925"/>
            <a:chExt cx="342550" cy="246400"/>
          </a:xfrm>
        </p:grpSpPr>
        <p:sp>
          <p:nvSpPr>
            <p:cNvPr id="6539" name="Google Shape;6539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2" name="Google Shape;6542;p34"/>
          <p:cNvGrpSpPr/>
          <p:nvPr/>
        </p:nvGrpSpPr>
        <p:grpSpPr>
          <a:xfrm flipH="1">
            <a:off x="6987457" y="-223449"/>
            <a:ext cx="719100" cy="530239"/>
            <a:chOff x="5165350" y="2018400"/>
            <a:chExt cx="244825" cy="180525"/>
          </a:xfrm>
        </p:grpSpPr>
        <p:sp>
          <p:nvSpPr>
            <p:cNvPr id="6543" name="Google Shape;6543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4" name="Google Shape;6544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5" name="Google Shape;6545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7" name="Google Shape;6547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8" name="Google Shape;6548;p34"/>
          <p:cNvGrpSpPr/>
          <p:nvPr/>
        </p:nvGrpSpPr>
        <p:grpSpPr>
          <a:xfrm rot="10800000">
            <a:off x="-206443" y="454218"/>
            <a:ext cx="719100" cy="530239"/>
            <a:chOff x="5165350" y="2018400"/>
            <a:chExt cx="244825" cy="180525"/>
          </a:xfrm>
        </p:grpSpPr>
        <p:sp>
          <p:nvSpPr>
            <p:cNvPr id="6549" name="Google Shape;6549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0" name="Google Shape;6550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1" name="Google Shape;6551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2" name="Google Shape;6552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3" name="Google Shape;6553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54" name="Google Shape;6554;p34"/>
          <p:cNvGrpSpPr/>
          <p:nvPr/>
        </p:nvGrpSpPr>
        <p:grpSpPr>
          <a:xfrm>
            <a:off x="959989" y="-395214"/>
            <a:ext cx="1219204" cy="873767"/>
            <a:chOff x="4797000" y="1750925"/>
            <a:chExt cx="342550" cy="246400"/>
          </a:xfrm>
        </p:grpSpPr>
        <p:sp>
          <p:nvSpPr>
            <p:cNvPr id="6555" name="Google Shape;6555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6" name="Google Shape;6556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7" name="Google Shape;6557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262461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9" name="Google Shape;6559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60" name="Google Shape;6560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561" name="Google Shape;6561;p35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6562" name="Google Shape;6562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67" name="Google Shape;6567;p35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6568" name="Google Shape;6568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3" name="Google Shape;6573;p35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6574" name="Google Shape;6574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9" name="Google Shape;6579;p35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6580" name="Google Shape;6580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85" name="Google Shape;6585;p35"/>
          <p:cNvGrpSpPr/>
          <p:nvPr/>
        </p:nvGrpSpPr>
        <p:grpSpPr>
          <a:xfrm rot="4414280" flipH="1">
            <a:off x="-514297" y="4791045"/>
            <a:ext cx="2571555" cy="3056911"/>
            <a:chOff x="-601460" y="3381754"/>
            <a:chExt cx="1928812" cy="2292856"/>
          </a:xfrm>
        </p:grpSpPr>
        <p:grpSp>
          <p:nvGrpSpPr>
            <p:cNvPr id="6586" name="Google Shape;6586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587" name="Google Shape;6587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8" name="Google Shape;6588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9" name="Google Shape;6589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0" name="Google Shape;6590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1" name="Google Shape;6591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2" name="Google Shape;6592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3" name="Google Shape;6593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4" name="Google Shape;6594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5" name="Google Shape;659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6" name="Google Shape;6596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7" name="Google Shape;6597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8" name="Google Shape;6598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9" name="Google Shape;6599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0" name="Google Shape;6600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1" name="Google Shape;6601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2" name="Google Shape;6602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3" name="Google Shape;6603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4" name="Google Shape;6604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5" name="Google Shape;6605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6" name="Google Shape;6606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7" name="Google Shape;6607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8" name="Google Shape;6608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9" name="Google Shape;6609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0" name="Google Shape;6610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1" name="Google Shape;6611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12" name="Google Shape;6612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13" name="Google Shape;6613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4" name="Google Shape;6614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5" name="Google Shape;661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6" name="Google Shape;6616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7" name="Google Shape;6617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8" name="Google Shape;6618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9" name="Google Shape;6619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0" name="Google Shape;6620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1" name="Google Shape;6621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2" name="Google Shape;6622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3" name="Google Shape;6623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4" name="Google Shape;6624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5" name="Google Shape;6625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6" name="Google Shape;6626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7" name="Google Shape;6627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8" name="Google Shape;6628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9" name="Google Shape;6629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0" name="Google Shape;6630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1" name="Google Shape;6631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2" name="Google Shape;6632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3" name="Google Shape;6633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4" name="Google Shape;6634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5" name="Google Shape;6635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6" name="Google Shape;6636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7" name="Google Shape;6637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6638" name="Google Shape;6638;p35"/>
          <p:cNvGrpSpPr/>
          <p:nvPr/>
        </p:nvGrpSpPr>
        <p:grpSpPr>
          <a:xfrm rot="-4414280">
            <a:off x="10138127" y="4790050"/>
            <a:ext cx="2571555" cy="3056911"/>
            <a:chOff x="-601460" y="3381754"/>
            <a:chExt cx="1928812" cy="2292856"/>
          </a:xfrm>
        </p:grpSpPr>
        <p:grpSp>
          <p:nvGrpSpPr>
            <p:cNvPr id="6639" name="Google Shape;6639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640" name="Google Shape;6640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1" name="Google Shape;6641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2" name="Google Shape;6642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3" name="Google Shape;6643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4" name="Google Shape;6644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5" name="Google Shape;6645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6" name="Google Shape;6646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7" name="Google Shape;6647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8" name="Google Shape;664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9" name="Google Shape;6649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0" name="Google Shape;6650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1" name="Google Shape;6651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2" name="Google Shape;6652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3" name="Google Shape;6653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4" name="Google Shape;6654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5" name="Google Shape;6655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6" name="Google Shape;6656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7" name="Google Shape;6657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8" name="Google Shape;6658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9" name="Google Shape;6659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0" name="Google Shape;6660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1" name="Google Shape;6661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2" name="Google Shape;6662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3" name="Google Shape;6663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4" name="Google Shape;6664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65" name="Google Shape;6665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66" name="Google Shape;6666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7" name="Google Shape;6667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8" name="Google Shape;666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9" name="Google Shape;6669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0" name="Google Shape;6670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1" name="Google Shape;6671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2" name="Google Shape;6672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3" name="Google Shape;6673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4" name="Google Shape;6674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5" name="Google Shape;6675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6" name="Google Shape;6676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7" name="Google Shape;6677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8" name="Google Shape;6678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9" name="Google Shape;6679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0" name="Google Shape;6680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1" name="Google Shape;6681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2" name="Google Shape;6682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3" name="Google Shape;6683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4" name="Google Shape;6684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5" name="Google Shape;6685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6" name="Google Shape;6686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7" name="Google Shape;6687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8" name="Google Shape;6688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9" name="Google Shape;6689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90" name="Google Shape;6690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72136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54071" y="6071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0" name="Google Shape;10;p2"/>
          <p:cNvGrpSpPr/>
          <p:nvPr/>
        </p:nvGrpSpPr>
        <p:grpSpPr>
          <a:xfrm flipH="1">
            <a:off x="10635099" y="3133003"/>
            <a:ext cx="2265428" cy="4400085"/>
            <a:chOff x="-483250" y="1431772"/>
            <a:chExt cx="2140966" cy="4158347"/>
          </a:xfrm>
        </p:grpSpPr>
        <p:sp>
          <p:nvSpPr>
            <p:cNvPr id="11" name="Google Shape;11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7" name="Google Shape;77;p2"/>
          <p:cNvGrpSpPr/>
          <p:nvPr/>
        </p:nvGrpSpPr>
        <p:grpSpPr>
          <a:xfrm>
            <a:off x="-2628756" y="6138680"/>
            <a:ext cx="9500925" cy="868789"/>
            <a:chOff x="-229753" y="4473097"/>
            <a:chExt cx="9605951" cy="875090"/>
          </a:xfrm>
        </p:grpSpPr>
        <p:grpSp>
          <p:nvGrpSpPr>
            <p:cNvPr id="78" name="Google Shape;7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79" name="Google Shape;7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6" name="Google Shape;18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187" name="Google Shape;18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57" name="Google Shape;257;p2"/>
          <p:cNvGrpSpPr/>
          <p:nvPr/>
        </p:nvGrpSpPr>
        <p:grpSpPr>
          <a:xfrm>
            <a:off x="6228076" y="6138680"/>
            <a:ext cx="9500925" cy="868789"/>
            <a:chOff x="-229753" y="4473097"/>
            <a:chExt cx="9605951" cy="875090"/>
          </a:xfrm>
        </p:grpSpPr>
        <p:grpSp>
          <p:nvGrpSpPr>
            <p:cNvPr id="258" name="Google Shape;25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9" name="Google Shape;27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80" name="Google Shape;28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66" name="Google Shape;36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67" name="Google Shape;36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437" name="Google Shape;437;p2"/>
          <p:cNvGrpSpPr/>
          <p:nvPr/>
        </p:nvGrpSpPr>
        <p:grpSpPr>
          <a:xfrm rot="-9503680" flipH="1">
            <a:off x="10773919" y="5279218"/>
            <a:ext cx="1909067" cy="2587713"/>
            <a:chOff x="4833338" y="4797750"/>
            <a:chExt cx="542950" cy="735925"/>
          </a:xfrm>
        </p:grpSpPr>
        <p:sp>
          <p:nvSpPr>
            <p:cNvPr id="438" name="Google Shape;438;p2"/>
            <p:cNvSpPr/>
            <p:nvPr/>
          </p:nvSpPr>
          <p:spPr>
            <a:xfrm>
              <a:off x="4856838" y="4970700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933588" y="4934575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082213" y="4960000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100563" y="5283200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5075888" y="4955375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82213" y="4959950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086238" y="4967750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046213" y="5427725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980613" y="5331575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950863" y="5226700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968038" y="5109150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975188" y="4958025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19788" y="5383275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243188" y="5191850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000813" y="4967150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032188" y="5126325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984938" y="5144525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022738" y="5228525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009088" y="5323950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054538" y="5410275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927688" y="4929125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064813" y="4955275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40463" y="4802775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48563" y="4854175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75588" y="5042700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54188" y="5198200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864213" y="4956575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52463" y="5180925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850088" y="5127025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841288" y="5081725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3463" y="5071250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841138" y="4997475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857538" y="4962750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902713" y="4892225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44063" y="4860975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017163" y="4815550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084188" y="4806250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205388" y="4989850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5124638" y="5039200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5059488" y="510600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972963" y="5168875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916263" y="5143025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954913" y="5096750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5002263" y="50632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017338" y="5011450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077488" y="4965925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068988" y="4831175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833338" y="4797750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92" name="Google Shape;492;p2"/>
          <p:cNvSpPr txBox="1">
            <a:spLocks noGrp="1"/>
          </p:cNvSpPr>
          <p:nvPr>
            <p:ph type="ctrTitle"/>
          </p:nvPr>
        </p:nvSpPr>
        <p:spPr>
          <a:xfrm>
            <a:off x="1816568" y="1583205"/>
            <a:ext cx="6245600" cy="33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None/>
              <a:defRPr sz="6933">
                <a:solidFill>
                  <a:schemeClr val="accent3"/>
                </a:solidFill>
              </a:defRPr>
            </a:lvl1pPr>
            <a:lvl2pPr lvl="1" algn="ctr">
              <a:spcBef>
                <a:spcPts val="267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493" name="Google Shape;493;p2"/>
          <p:cNvGrpSpPr/>
          <p:nvPr/>
        </p:nvGrpSpPr>
        <p:grpSpPr>
          <a:xfrm>
            <a:off x="-526405" y="159756"/>
            <a:ext cx="1555863" cy="1119149"/>
            <a:chOff x="4797000" y="1750925"/>
            <a:chExt cx="342550" cy="246400"/>
          </a:xfrm>
        </p:grpSpPr>
        <p:sp>
          <p:nvSpPr>
            <p:cNvPr id="494" name="Google Shape;49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97" name="Google Shape;497;p2"/>
          <p:cNvGrpSpPr/>
          <p:nvPr/>
        </p:nvGrpSpPr>
        <p:grpSpPr>
          <a:xfrm>
            <a:off x="1911814" y="87643"/>
            <a:ext cx="719100" cy="530239"/>
            <a:chOff x="5165350" y="2018400"/>
            <a:chExt cx="244825" cy="180525"/>
          </a:xfrm>
        </p:grpSpPr>
        <p:sp>
          <p:nvSpPr>
            <p:cNvPr id="498" name="Google Shape;49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3" name="Google Shape;503;p2"/>
          <p:cNvGrpSpPr/>
          <p:nvPr/>
        </p:nvGrpSpPr>
        <p:grpSpPr>
          <a:xfrm>
            <a:off x="9129932" y="-95189"/>
            <a:ext cx="1245512" cy="895877"/>
            <a:chOff x="4797000" y="1750925"/>
            <a:chExt cx="342550" cy="246400"/>
          </a:xfrm>
        </p:grpSpPr>
        <p:sp>
          <p:nvSpPr>
            <p:cNvPr id="504" name="Google Shape;50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7" name="Google Shape;507;p2"/>
          <p:cNvGrpSpPr/>
          <p:nvPr/>
        </p:nvGrpSpPr>
        <p:grpSpPr>
          <a:xfrm rot="10800000" flipH="1">
            <a:off x="5850081" y="-212990"/>
            <a:ext cx="719100" cy="530239"/>
            <a:chOff x="5165350" y="2018400"/>
            <a:chExt cx="244825" cy="180525"/>
          </a:xfrm>
        </p:grpSpPr>
        <p:sp>
          <p:nvSpPr>
            <p:cNvPr id="508" name="Google Shape;50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13" name="Google Shape;513;p2"/>
          <p:cNvGrpSpPr/>
          <p:nvPr/>
        </p:nvGrpSpPr>
        <p:grpSpPr>
          <a:xfrm>
            <a:off x="11731944" y="-12926"/>
            <a:ext cx="1016735" cy="731348"/>
            <a:chOff x="4797000" y="1750925"/>
            <a:chExt cx="342550" cy="246400"/>
          </a:xfrm>
        </p:grpSpPr>
        <p:sp>
          <p:nvSpPr>
            <p:cNvPr id="514" name="Google Shape;51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17" name="Google Shape;517;p2"/>
          <p:cNvSpPr txBox="1">
            <a:spLocks noGrp="1"/>
          </p:cNvSpPr>
          <p:nvPr>
            <p:ph type="subTitle" idx="1"/>
          </p:nvPr>
        </p:nvSpPr>
        <p:spPr>
          <a:xfrm>
            <a:off x="1819768" y="4787195"/>
            <a:ext cx="62424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18" name="Google Shape;518;p2"/>
          <p:cNvGrpSpPr/>
          <p:nvPr/>
        </p:nvGrpSpPr>
        <p:grpSpPr>
          <a:xfrm>
            <a:off x="-811931" y="2632039"/>
            <a:ext cx="2500363" cy="4856395"/>
            <a:chOff x="-483250" y="1431772"/>
            <a:chExt cx="2140966" cy="4158347"/>
          </a:xfrm>
        </p:grpSpPr>
        <p:sp>
          <p:nvSpPr>
            <p:cNvPr id="519" name="Google Shape;519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40053815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3"/>
          <p:cNvSpPr/>
          <p:nvPr/>
        </p:nvSpPr>
        <p:spPr>
          <a:xfrm rot="10800000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7" name="Google Shape;587;p3"/>
          <p:cNvSpPr txBox="1">
            <a:spLocks noGrp="1"/>
          </p:cNvSpPr>
          <p:nvPr>
            <p:ph type="title"/>
          </p:nvPr>
        </p:nvSpPr>
        <p:spPr>
          <a:xfrm>
            <a:off x="2230000" y="2650600"/>
            <a:ext cx="7732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88" name="Google Shape;588;p3"/>
          <p:cNvSpPr txBox="1">
            <a:spLocks noGrp="1"/>
          </p:cNvSpPr>
          <p:nvPr>
            <p:ph type="title" idx="2" hasCustomPrompt="1"/>
          </p:nvPr>
        </p:nvSpPr>
        <p:spPr>
          <a:xfrm>
            <a:off x="2230000" y="1528200"/>
            <a:ext cx="14600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9" name="Google Shape;589;p3"/>
          <p:cNvSpPr txBox="1">
            <a:spLocks noGrp="1"/>
          </p:cNvSpPr>
          <p:nvPr>
            <p:ph type="subTitle" idx="1"/>
          </p:nvPr>
        </p:nvSpPr>
        <p:spPr>
          <a:xfrm>
            <a:off x="2230000" y="4829800"/>
            <a:ext cx="77320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p3"/>
          <p:cNvGrpSpPr/>
          <p:nvPr/>
        </p:nvGrpSpPr>
        <p:grpSpPr>
          <a:xfrm rot="10800000" flipH="1">
            <a:off x="4427681" y="189110"/>
            <a:ext cx="719100" cy="530239"/>
            <a:chOff x="5165350" y="2018400"/>
            <a:chExt cx="244825" cy="180525"/>
          </a:xfrm>
        </p:grpSpPr>
        <p:sp>
          <p:nvSpPr>
            <p:cNvPr id="591" name="Google Shape;59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96" name="Google Shape;596;p3"/>
          <p:cNvGrpSpPr/>
          <p:nvPr/>
        </p:nvGrpSpPr>
        <p:grpSpPr>
          <a:xfrm>
            <a:off x="578746" y="317242"/>
            <a:ext cx="1219204" cy="873767"/>
            <a:chOff x="4797000" y="1750925"/>
            <a:chExt cx="342550" cy="246400"/>
          </a:xfrm>
        </p:grpSpPr>
        <p:sp>
          <p:nvSpPr>
            <p:cNvPr id="597" name="Google Shape;597;p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0" name="Google Shape;600;p3"/>
          <p:cNvGrpSpPr/>
          <p:nvPr/>
        </p:nvGrpSpPr>
        <p:grpSpPr>
          <a:xfrm rot="10800000" flipH="1">
            <a:off x="10326647" y="10"/>
            <a:ext cx="719100" cy="530239"/>
            <a:chOff x="5165350" y="2018400"/>
            <a:chExt cx="244825" cy="180525"/>
          </a:xfrm>
        </p:grpSpPr>
        <p:sp>
          <p:nvSpPr>
            <p:cNvPr id="601" name="Google Shape;60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6" name="Google Shape;606;p3"/>
          <p:cNvGrpSpPr/>
          <p:nvPr/>
        </p:nvGrpSpPr>
        <p:grpSpPr>
          <a:xfrm>
            <a:off x="11844481" y="1065410"/>
            <a:ext cx="719100" cy="530239"/>
            <a:chOff x="5165350" y="2018400"/>
            <a:chExt cx="244825" cy="180525"/>
          </a:xfrm>
        </p:grpSpPr>
        <p:sp>
          <p:nvSpPr>
            <p:cNvPr id="607" name="Google Shape;607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12" name="Google Shape;612;p3"/>
          <p:cNvGrpSpPr/>
          <p:nvPr/>
        </p:nvGrpSpPr>
        <p:grpSpPr>
          <a:xfrm>
            <a:off x="-1142741" y="2557568"/>
            <a:ext cx="2854621" cy="5544463"/>
            <a:chOff x="-483250" y="1431772"/>
            <a:chExt cx="2140966" cy="4158347"/>
          </a:xfrm>
        </p:grpSpPr>
        <p:sp>
          <p:nvSpPr>
            <p:cNvPr id="613" name="Google Shape;613;p3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79" name="Google Shape;679;p3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680" name="Google Shape;68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681" name="Google Shape;68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01" name="Google Shape;70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702" name="Google Shape;70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88" name="Google Shape;78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789" name="Google Shape;78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859" name="Google Shape;859;p3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860" name="Google Shape;86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861" name="Google Shape;86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881" name="Google Shape;88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882" name="Google Shape;88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68" name="Google Shape;96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969" name="Google Shape;96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11995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1" name="Google Shape;104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1042" name="Google Shape;1042;p4"/>
          <p:cNvSpPr txBox="1">
            <a:spLocks noGrp="1"/>
          </p:cNvSpPr>
          <p:nvPr>
            <p:ph type="body" idx="1"/>
          </p:nvPr>
        </p:nvSpPr>
        <p:spPr>
          <a:xfrm>
            <a:off x="960000" y="1356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Nunito Light"/>
              <a:buChar char="●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1043" name="Google Shape;1043;p4"/>
          <p:cNvGrpSpPr/>
          <p:nvPr/>
        </p:nvGrpSpPr>
        <p:grpSpPr>
          <a:xfrm rot="-9863533">
            <a:off x="10701108" y="5024731"/>
            <a:ext cx="1828840" cy="1956823"/>
            <a:chOff x="3586713" y="93850"/>
            <a:chExt cx="530075" cy="565025"/>
          </a:xfrm>
        </p:grpSpPr>
        <p:sp>
          <p:nvSpPr>
            <p:cNvPr id="1044" name="Google Shape;1044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098" name="Google Shape;1098;p4"/>
          <p:cNvGrpSpPr/>
          <p:nvPr/>
        </p:nvGrpSpPr>
        <p:grpSpPr>
          <a:xfrm rot="9863533" flipH="1">
            <a:off x="-341396" y="5024731"/>
            <a:ext cx="1828840" cy="1956823"/>
            <a:chOff x="3586713" y="93850"/>
            <a:chExt cx="530075" cy="565025"/>
          </a:xfrm>
        </p:grpSpPr>
        <p:sp>
          <p:nvSpPr>
            <p:cNvPr id="1099" name="Google Shape;1099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3" name="Google Shape;1153;p4"/>
          <p:cNvGrpSpPr/>
          <p:nvPr/>
        </p:nvGrpSpPr>
        <p:grpSpPr>
          <a:xfrm>
            <a:off x="14" y="899777"/>
            <a:ext cx="719100" cy="530239"/>
            <a:chOff x="5165350" y="2018400"/>
            <a:chExt cx="244825" cy="180525"/>
          </a:xfrm>
        </p:grpSpPr>
        <p:sp>
          <p:nvSpPr>
            <p:cNvPr id="1154" name="Google Shape;1154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9" name="Google Shape;1159;p4"/>
          <p:cNvGrpSpPr/>
          <p:nvPr/>
        </p:nvGrpSpPr>
        <p:grpSpPr>
          <a:xfrm rot="10800000" flipH="1">
            <a:off x="950965" y="190159"/>
            <a:ext cx="719100" cy="530239"/>
            <a:chOff x="5165350" y="2018400"/>
            <a:chExt cx="244825" cy="180525"/>
          </a:xfrm>
        </p:grpSpPr>
        <p:sp>
          <p:nvSpPr>
            <p:cNvPr id="1160" name="Google Shape;1160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65" name="Google Shape;1165;p4"/>
          <p:cNvGrpSpPr/>
          <p:nvPr/>
        </p:nvGrpSpPr>
        <p:grpSpPr>
          <a:xfrm rot="10800000">
            <a:off x="11472898" y="190159"/>
            <a:ext cx="719100" cy="530239"/>
            <a:chOff x="5165350" y="2018400"/>
            <a:chExt cx="244825" cy="180525"/>
          </a:xfrm>
        </p:grpSpPr>
        <p:sp>
          <p:nvSpPr>
            <p:cNvPr id="1166" name="Google Shape;1166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71" name="Google Shape;1171;p4"/>
          <p:cNvGrpSpPr/>
          <p:nvPr/>
        </p:nvGrpSpPr>
        <p:grpSpPr>
          <a:xfrm rot="10800000">
            <a:off x="10881498" y="899777"/>
            <a:ext cx="719100" cy="530239"/>
            <a:chOff x="5165350" y="2018400"/>
            <a:chExt cx="244825" cy="180525"/>
          </a:xfrm>
        </p:grpSpPr>
        <p:sp>
          <p:nvSpPr>
            <p:cNvPr id="1172" name="Google Shape;1172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3392709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Google Shape;2459;p11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60" name="Google Shape;2460;p11"/>
          <p:cNvSpPr txBox="1">
            <a:spLocks noGrp="1"/>
          </p:cNvSpPr>
          <p:nvPr>
            <p:ph type="title" hasCustomPrompt="1"/>
          </p:nvPr>
        </p:nvSpPr>
        <p:spPr>
          <a:xfrm>
            <a:off x="1780000" y="2098200"/>
            <a:ext cx="8632000" cy="20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61" name="Google Shape;2461;p11"/>
          <p:cNvSpPr txBox="1">
            <a:spLocks noGrp="1"/>
          </p:cNvSpPr>
          <p:nvPr>
            <p:ph type="subTitle" idx="1"/>
          </p:nvPr>
        </p:nvSpPr>
        <p:spPr>
          <a:xfrm>
            <a:off x="2037600" y="4150200"/>
            <a:ext cx="8116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2462" name="Google Shape;2462;p11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2463" name="Google Shape;246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464" name="Google Shape;246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5" name="Google Shape;246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6" name="Google Shape;246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7" name="Google Shape;246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8" name="Google Shape;246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9" name="Google Shape;246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0" name="Google Shape;247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1" name="Google Shape;247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2" name="Google Shape;247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3" name="Google Shape;247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4" name="Google Shape;247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5" name="Google Shape;247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6" name="Google Shape;247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7" name="Google Shape;247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8" name="Google Shape;247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9" name="Google Shape;247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0" name="Google Shape;248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1" name="Google Shape;248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2" name="Google Shape;248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3" name="Google Shape;248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484" name="Google Shape;248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485" name="Google Shape;248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6" name="Google Shape;248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7" name="Google Shape;248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8" name="Google Shape;248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9" name="Google Shape;248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0" name="Google Shape;249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1" name="Google Shape;249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2" name="Google Shape;249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3" name="Google Shape;249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4" name="Google Shape;249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5" name="Google Shape;249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6" name="Google Shape;249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7" name="Google Shape;249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8" name="Google Shape;249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9" name="Google Shape;249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0" name="Google Shape;250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1" name="Google Shape;250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2" name="Google Shape;250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3" name="Google Shape;250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4" name="Google Shape;250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5" name="Google Shape;250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6" name="Google Shape;250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7" name="Google Shape;250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8" name="Google Shape;250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9" name="Google Shape;250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0" name="Google Shape;251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1" name="Google Shape;251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2" name="Google Shape;251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3" name="Google Shape;251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4" name="Google Shape;251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5" name="Google Shape;251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6" name="Google Shape;251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7" name="Google Shape;251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8" name="Google Shape;251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9" name="Google Shape;251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0" name="Google Shape;252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1" name="Google Shape;252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2" name="Google Shape;252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3" name="Google Shape;252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4" name="Google Shape;252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5" name="Google Shape;252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6" name="Google Shape;252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7" name="Google Shape;252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8" name="Google Shape;252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9" name="Google Shape;252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0" name="Google Shape;253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1" name="Google Shape;253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2" name="Google Shape;253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3" name="Google Shape;253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4" name="Google Shape;253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5" name="Google Shape;253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6" name="Google Shape;253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7" name="Google Shape;253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8" name="Google Shape;253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9" name="Google Shape;253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0" name="Google Shape;254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1" name="Google Shape;254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2" name="Google Shape;254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3" name="Google Shape;254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4" name="Google Shape;254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5" name="Google Shape;254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6" name="Google Shape;254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7" name="Google Shape;254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8" name="Google Shape;254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9" name="Google Shape;254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0" name="Google Shape;255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1" name="Google Shape;255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2" name="Google Shape;255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3" name="Google Shape;255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4" name="Google Shape;255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5" name="Google Shape;255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6" name="Google Shape;255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7" name="Google Shape;255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8" name="Google Shape;255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9" name="Google Shape;255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0" name="Google Shape;256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1" name="Google Shape;256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2" name="Google Shape;256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3" name="Google Shape;256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4" name="Google Shape;256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5" name="Google Shape;256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6" name="Google Shape;256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7" name="Google Shape;256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8" name="Google Shape;256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9" name="Google Shape;256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0" name="Google Shape;257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571" name="Google Shape;257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572" name="Google Shape;257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3" name="Google Shape;257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4" name="Google Shape;257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5" name="Google Shape;257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6" name="Google Shape;257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7" name="Google Shape;257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8" name="Google Shape;257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9" name="Google Shape;257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0" name="Google Shape;258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1" name="Google Shape;258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2" name="Google Shape;258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3" name="Google Shape;258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4" name="Google Shape;258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5" name="Google Shape;258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6" name="Google Shape;258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7" name="Google Shape;258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8" name="Google Shape;258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9" name="Google Shape;258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0" name="Google Shape;259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1" name="Google Shape;259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2" name="Google Shape;259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3" name="Google Shape;259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4" name="Google Shape;259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5" name="Google Shape;259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6" name="Google Shape;259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7" name="Google Shape;259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8" name="Google Shape;259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9" name="Google Shape;259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0" name="Google Shape;260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1" name="Google Shape;260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2" name="Google Shape;260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3" name="Google Shape;260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4" name="Google Shape;260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5" name="Google Shape;260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6" name="Google Shape;260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7" name="Google Shape;260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8" name="Google Shape;260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9" name="Google Shape;260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0" name="Google Shape;261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1" name="Google Shape;261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2" name="Google Shape;261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3" name="Google Shape;261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4" name="Google Shape;261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5" name="Google Shape;261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6" name="Google Shape;261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7" name="Google Shape;261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8" name="Google Shape;261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9" name="Google Shape;261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0" name="Google Shape;262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1" name="Google Shape;262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2" name="Google Shape;262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3" name="Google Shape;262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4" name="Google Shape;262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5" name="Google Shape;262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6" name="Google Shape;262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7" name="Google Shape;262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8" name="Google Shape;262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9" name="Google Shape;262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0" name="Google Shape;263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1" name="Google Shape;263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2" name="Google Shape;263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3" name="Google Shape;263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4" name="Google Shape;263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5" name="Google Shape;263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6" name="Google Shape;263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7" name="Google Shape;263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8" name="Google Shape;263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9" name="Google Shape;263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0" name="Google Shape;264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1" name="Google Shape;264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642" name="Google Shape;2642;p11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2643" name="Google Shape;264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644" name="Google Shape;264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5" name="Google Shape;264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6" name="Google Shape;264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7" name="Google Shape;264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8" name="Google Shape;264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9" name="Google Shape;264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0" name="Google Shape;265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1" name="Google Shape;265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2" name="Google Shape;265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3" name="Google Shape;265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4" name="Google Shape;265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5" name="Google Shape;265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6" name="Google Shape;265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7" name="Google Shape;265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8" name="Google Shape;265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9" name="Google Shape;265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0" name="Google Shape;266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1" name="Google Shape;266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2" name="Google Shape;266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3" name="Google Shape;266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664" name="Google Shape;266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665" name="Google Shape;266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6" name="Google Shape;266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7" name="Google Shape;266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8" name="Google Shape;266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9" name="Google Shape;266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0" name="Google Shape;267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1" name="Google Shape;267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2" name="Google Shape;267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3" name="Google Shape;267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4" name="Google Shape;267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5" name="Google Shape;267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6" name="Google Shape;267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7" name="Google Shape;267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8" name="Google Shape;267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9" name="Google Shape;267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0" name="Google Shape;268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1" name="Google Shape;268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2" name="Google Shape;268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3" name="Google Shape;268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4" name="Google Shape;268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5" name="Google Shape;268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6" name="Google Shape;268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7" name="Google Shape;268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8" name="Google Shape;268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9" name="Google Shape;268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0" name="Google Shape;269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1" name="Google Shape;269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2" name="Google Shape;269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3" name="Google Shape;269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4" name="Google Shape;269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5" name="Google Shape;269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6" name="Google Shape;269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7" name="Google Shape;269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8" name="Google Shape;269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9" name="Google Shape;269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0" name="Google Shape;270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1" name="Google Shape;270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2" name="Google Shape;270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3" name="Google Shape;270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4" name="Google Shape;270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5" name="Google Shape;270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6" name="Google Shape;270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7" name="Google Shape;270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8" name="Google Shape;270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9" name="Google Shape;270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0" name="Google Shape;271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1" name="Google Shape;271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2" name="Google Shape;271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3" name="Google Shape;271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4" name="Google Shape;271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5" name="Google Shape;271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6" name="Google Shape;271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7" name="Google Shape;271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8" name="Google Shape;271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9" name="Google Shape;271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0" name="Google Shape;272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1" name="Google Shape;272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2" name="Google Shape;272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3" name="Google Shape;272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4" name="Google Shape;272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5" name="Google Shape;272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6" name="Google Shape;272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7" name="Google Shape;272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8" name="Google Shape;272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9" name="Google Shape;272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0" name="Google Shape;273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1" name="Google Shape;273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2" name="Google Shape;273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3" name="Google Shape;273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4" name="Google Shape;273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5" name="Google Shape;273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6" name="Google Shape;273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7" name="Google Shape;273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8" name="Google Shape;273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9" name="Google Shape;273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0" name="Google Shape;274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1" name="Google Shape;274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2" name="Google Shape;274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3" name="Google Shape;274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4" name="Google Shape;274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5" name="Google Shape;274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6" name="Google Shape;274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7" name="Google Shape;274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8" name="Google Shape;274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9" name="Google Shape;274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0" name="Google Shape;275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51" name="Google Shape;275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752" name="Google Shape;275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3" name="Google Shape;275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4" name="Google Shape;275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5" name="Google Shape;275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6" name="Google Shape;275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7" name="Google Shape;275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8" name="Google Shape;275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9" name="Google Shape;275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0" name="Google Shape;276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1" name="Google Shape;276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2" name="Google Shape;276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3" name="Google Shape;276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4" name="Google Shape;276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5" name="Google Shape;276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6" name="Google Shape;276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7" name="Google Shape;276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8" name="Google Shape;276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9" name="Google Shape;276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0" name="Google Shape;277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1" name="Google Shape;277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2" name="Google Shape;277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3" name="Google Shape;277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4" name="Google Shape;277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5" name="Google Shape;277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6" name="Google Shape;277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7" name="Google Shape;277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8" name="Google Shape;277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9" name="Google Shape;277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0" name="Google Shape;278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1" name="Google Shape;278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2" name="Google Shape;278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3" name="Google Shape;278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4" name="Google Shape;278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5" name="Google Shape;278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6" name="Google Shape;278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7" name="Google Shape;278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8" name="Google Shape;278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9" name="Google Shape;278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0" name="Google Shape;279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1" name="Google Shape;279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2" name="Google Shape;279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3" name="Google Shape;279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4" name="Google Shape;279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5" name="Google Shape;279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6" name="Google Shape;279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7" name="Google Shape;279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8" name="Google Shape;279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9" name="Google Shape;279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0" name="Google Shape;280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1" name="Google Shape;280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2" name="Google Shape;280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3" name="Google Shape;280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4" name="Google Shape;280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5" name="Google Shape;280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6" name="Google Shape;280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7" name="Google Shape;280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8" name="Google Shape;280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9" name="Google Shape;280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0" name="Google Shape;281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1" name="Google Shape;281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2" name="Google Shape;281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3" name="Google Shape;281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4" name="Google Shape;281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5" name="Google Shape;281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6" name="Google Shape;281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7" name="Google Shape;281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8" name="Google Shape;281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9" name="Google Shape;281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0" name="Google Shape;282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1" name="Google Shape;282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822" name="Google Shape;2822;p11"/>
          <p:cNvGrpSpPr/>
          <p:nvPr/>
        </p:nvGrpSpPr>
        <p:grpSpPr>
          <a:xfrm rot="-9863588">
            <a:off x="10021825" y="4252443"/>
            <a:ext cx="2438419" cy="2617232"/>
            <a:chOff x="3586713" y="93850"/>
            <a:chExt cx="530075" cy="565025"/>
          </a:xfrm>
        </p:grpSpPr>
        <p:sp>
          <p:nvSpPr>
            <p:cNvPr id="2823" name="Google Shape;2823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4" name="Google Shape;2824;p11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5" name="Google Shape;2825;p11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6" name="Google Shape;2826;p11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7" name="Google Shape;2827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8" name="Google Shape;2828;p11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9" name="Google Shape;2829;p11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0" name="Google Shape;2830;p11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1" name="Google Shape;2831;p11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2" name="Google Shape;2832;p11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3" name="Google Shape;2833;p11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4" name="Google Shape;2834;p11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5" name="Google Shape;2835;p11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6" name="Google Shape;2836;p11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7" name="Google Shape;2837;p11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8" name="Google Shape;2838;p11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9" name="Google Shape;2839;p11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0" name="Google Shape;2840;p11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1" name="Google Shape;2841;p11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2" name="Google Shape;2842;p11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3" name="Google Shape;2843;p11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4" name="Google Shape;2844;p11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5" name="Google Shape;2845;p11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6" name="Google Shape;2846;p11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7" name="Google Shape;2847;p11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8" name="Google Shape;2848;p11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9" name="Google Shape;2849;p11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0" name="Google Shape;2850;p11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1" name="Google Shape;2851;p11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2" name="Google Shape;2852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3" name="Google Shape;2853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4" name="Google Shape;2854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5" name="Google Shape;2855;p11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6" name="Google Shape;2856;p11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7" name="Google Shape;2857;p11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8" name="Google Shape;2858;p11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9" name="Google Shape;2859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0" name="Google Shape;2860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1" name="Google Shape;2861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2" name="Google Shape;2862;p11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3" name="Google Shape;2863;p11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4" name="Google Shape;2864;p11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5" name="Google Shape;2865;p11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6" name="Google Shape;2866;p11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7" name="Google Shape;2867;p11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8" name="Google Shape;2868;p11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877" name="Google Shape;2877;p11"/>
          <p:cNvGrpSpPr/>
          <p:nvPr/>
        </p:nvGrpSpPr>
        <p:grpSpPr>
          <a:xfrm rot="-5400000">
            <a:off x="-674739" y="5336779"/>
            <a:ext cx="1939685" cy="1806972"/>
            <a:chOff x="5039400" y="85775"/>
            <a:chExt cx="462050" cy="430450"/>
          </a:xfrm>
        </p:grpSpPr>
        <p:sp>
          <p:nvSpPr>
            <p:cNvPr id="2878" name="Google Shape;2878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2" name="Google Shape;2882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6" name="Google Shape;2886;p11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7" name="Google Shape;2887;p11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1" name="Google Shape;2891;p11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2" name="Google Shape;2892;p11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4" name="Google Shape;2894;p11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5" name="Google Shape;2895;p11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6" name="Google Shape;2896;p11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7" name="Google Shape;2897;p11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5" name="Google Shape;2905;p11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6" name="Google Shape;2906;p11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08" name="Google Shape;2908;p11"/>
          <p:cNvGrpSpPr/>
          <p:nvPr/>
        </p:nvGrpSpPr>
        <p:grpSpPr>
          <a:xfrm rot="10800000" flipH="1">
            <a:off x="6234588" y="-6"/>
            <a:ext cx="858613" cy="609593"/>
            <a:chOff x="4797000" y="1750925"/>
            <a:chExt cx="342550" cy="246400"/>
          </a:xfrm>
        </p:grpSpPr>
        <p:sp>
          <p:nvSpPr>
            <p:cNvPr id="2909" name="Google Shape;2909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2" name="Google Shape;2912;p11"/>
          <p:cNvGrpSpPr/>
          <p:nvPr/>
        </p:nvGrpSpPr>
        <p:grpSpPr>
          <a:xfrm rot="10800000" flipH="1">
            <a:off x="-471012" y="2098194"/>
            <a:ext cx="858613" cy="609593"/>
            <a:chOff x="4797000" y="1750925"/>
            <a:chExt cx="342550" cy="246400"/>
          </a:xfrm>
        </p:grpSpPr>
        <p:sp>
          <p:nvSpPr>
            <p:cNvPr id="2913" name="Google Shape;2913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6" name="Google Shape;2916;p11"/>
          <p:cNvGrpSpPr/>
          <p:nvPr/>
        </p:nvGrpSpPr>
        <p:grpSpPr>
          <a:xfrm>
            <a:off x="11873388" y="1625594"/>
            <a:ext cx="858613" cy="609593"/>
            <a:chOff x="4797000" y="1750925"/>
            <a:chExt cx="342550" cy="246400"/>
          </a:xfrm>
        </p:grpSpPr>
        <p:sp>
          <p:nvSpPr>
            <p:cNvPr id="2917" name="Google Shape;2917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20" name="Google Shape;2920;p11"/>
          <p:cNvGrpSpPr/>
          <p:nvPr/>
        </p:nvGrpSpPr>
        <p:grpSpPr>
          <a:xfrm flipH="1">
            <a:off x="-471012" y="109728"/>
            <a:ext cx="858613" cy="609593"/>
            <a:chOff x="4797000" y="1750925"/>
            <a:chExt cx="342550" cy="246400"/>
          </a:xfrm>
        </p:grpSpPr>
        <p:sp>
          <p:nvSpPr>
            <p:cNvPr id="2921" name="Google Shape;2921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8678916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29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47997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3" name="Google Shape;3003;p1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4" name="Google Shape;3004;p14"/>
          <p:cNvSpPr txBox="1">
            <a:spLocks noGrp="1"/>
          </p:cNvSpPr>
          <p:nvPr>
            <p:ph type="title"/>
          </p:nvPr>
        </p:nvSpPr>
        <p:spPr>
          <a:xfrm>
            <a:off x="1973000" y="2576500"/>
            <a:ext cx="8246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05" name="Google Shape;3005;p14"/>
          <p:cNvSpPr txBox="1">
            <a:spLocks noGrp="1"/>
          </p:cNvSpPr>
          <p:nvPr>
            <p:ph type="title" idx="2" hasCustomPrompt="1"/>
          </p:nvPr>
        </p:nvSpPr>
        <p:spPr>
          <a:xfrm>
            <a:off x="5234400" y="1602300"/>
            <a:ext cx="1722400" cy="97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6" name="Google Shape;3006;p14"/>
          <p:cNvSpPr txBox="1">
            <a:spLocks noGrp="1"/>
          </p:cNvSpPr>
          <p:nvPr>
            <p:ph type="subTitle" idx="1"/>
          </p:nvPr>
        </p:nvSpPr>
        <p:spPr>
          <a:xfrm>
            <a:off x="2872600" y="4755700"/>
            <a:ext cx="644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7" name="Google Shape;3007;p14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3008" name="Google Shape;300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009" name="Google Shape;300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0" name="Google Shape;301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1" name="Google Shape;301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2" name="Google Shape;301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3" name="Google Shape;301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4" name="Google Shape;301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5" name="Google Shape;301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6" name="Google Shape;301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7" name="Google Shape;301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8" name="Google Shape;301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9" name="Google Shape;301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0" name="Google Shape;302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1" name="Google Shape;302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2" name="Google Shape;302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3" name="Google Shape;302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4" name="Google Shape;302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5" name="Google Shape;302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6" name="Google Shape;302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7" name="Google Shape;302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8" name="Google Shape;302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029" name="Google Shape;302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030" name="Google Shape;303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1" name="Google Shape;303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2" name="Google Shape;303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3" name="Google Shape;303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4" name="Google Shape;303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5" name="Google Shape;303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6" name="Google Shape;303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7" name="Google Shape;303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8" name="Google Shape;303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9" name="Google Shape;303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0" name="Google Shape;304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1" name="Google Shape;304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2" name="Google Shape;304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3" name="Google Shape;304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4" name="Google Shape;304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5" name="Google Shape;304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6" name="Google Shape;304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7" name="Google Shape;304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8" name="Google Shape;304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9" name="Google Shape;304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0" name="Google Shape;305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1" name="Google Shape;305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2" name="Google Shape;305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3" name="Google Shape;305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4" name="Google Shape;305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5" name="Google Shape;305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6" name="Google Shape;305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7" name="Google Shape;305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8" name="Google Shape;305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9" name="Google Shape;305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0" name="Google Shape;306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1" name="Google Shape;306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2" name="Google Shape;306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3" name="Google Shape;306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4" name="Google Shape;306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5" name="Google Shape;306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6" name="Google Shape;306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7" name="Google Shape;306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8" name="Google Shape;306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9" name="Google Shape;306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0" name="Google Shape;307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1" name="Google Shape;307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2" name="Google Shape;307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3" name="Google Shape;307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4" name="Google Shape;307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5" name="Google Shape;307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6" name="Google Shape;307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7" name="Google Shape;307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8" name="Google Shape;307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9" name="Google Shape;307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0" name="Google Shape;308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1" name="Google Shape;308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2" name="Google Shape;308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3" name="Google Shape;308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4" name="Google Shape;308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5" name="Google Shape;308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6" name="Google Shape;308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7" name="Google Shape;308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8" name="Google Shape;308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9" name="Google Shape;308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0" name="Google Shape;309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1" name="Google Shape;309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2" name="Google Shape;309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3" name="Google Shape;309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4" name="Google Shape;309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5" name="Google Shape;309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6" name="Google Shape;309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7" name="Google Shape;309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8" name="Google Shape;309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9" name="Google Shape;309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0" name="Google Shape;310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1" name="Google Shape;310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2" name="Google Shape;310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3" name="Google Shape;310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4" name="Google Shape;310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5" name="Google Shape;310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6" name="Google Shape;310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7" name="Google Shape;310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8" name="Google Shape;310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9" name="Google Shape;310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0" name="Google Shape;311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1" name="Google Shape;311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2" name="Google Shape;311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3" name="Google Shape;311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4" name="Google Shape;311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5" name="Google Shape;311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116" name="Google Shape;311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117" name="Google Shape;311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8" name="Google Shape;311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9" name="Google Shape;311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0" name="Google Shape;312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1" name="Google Shape;312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2" name="Google Shape;312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3" name="Google Shape;312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4" name="Google Shape;312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5" name="Google Shape;312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6" name="Google Shape;312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7" name="Google Shape;312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8" name="Google Shape;312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9" name="Google Shape;312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0" name="Google Shape;313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1" name="Google Shape;313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2" name="Google Shape;313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3" name="Google Shape;313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4" name="Google Shape;313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5" name="Google Shape;313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6" name="Google Shape;313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7" name="Google Shape;313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8" name="Google Shape;313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9" name="Google Shape;313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0" name="Google Shape;314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1" name="Google Shape;314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2" name="Google Shape;314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3" name="Google Shape;314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4" name="Google Shape;314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5" name="Google Shape;314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6" name="Google Shape;314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7" name="Google Shape;314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8" name="Google Shape;314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9" name="Google Shape;314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0" name="Google Shape;315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1" name="Google Shape;315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2" name="Google Shape;315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3" name="Google Shape;315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4" name="Google Shape;315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5" name="Google Shape;315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6" name="Google Shape;315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7" name="Google Shape;315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8" name="Google Shape;315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9" name="Google Shape;315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0" name="Google Shape;316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1" name="Google Shape;316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2" name="Google Shape;316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3" name="Google Shape;316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4" name="Google Shape;316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5" name="Google Shape;316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6" name="Google Shape;316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7" name="Google Shape;316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8" name="Google Shape;316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9" name="Google Shape;316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0" name="Google Shape;317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1" name="Google Shape;317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2" name="Google Shape;317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3" name="Google Shape;317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4" name="Google Shape;317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5" name="Google Shape;317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6" name="Google Shape;317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7" name="Google Shape;317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8" name="Google Shape;317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9" name="Google Shape;317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0" name="Google Shape;318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1" name="Google Shape;318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2" name="Google Shape;318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3" name="Google Shape;318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4" name="Google Shape;318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5" name="Google Shape;318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6" name="Google Shape;318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187" name="Google Shape;3187;p14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3188" name="Google Shape;318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189" name="Google Shape;318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0" name="Google Shape;319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1" name="Google Shape;319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2" name="Google Shape;319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3" name="Google Shape;319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4" name="Google Shape;319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5" name="Google Shape;319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6" name="Google Shape;319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7" name="Google Shape;319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8" name="Google Shape;319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2" name="Google Shape;320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3" name="Google Shape;320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4" name="Google Shape;320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5" name="Google Shape;320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09" name="Google Shape;320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210" name="Google Shape;321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1" name="Google Shape;321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2" name="Google Shape;321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3" name="Google Shape;321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4" name="Google Shape;321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5" name="Google Shape;321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6" name="Google Shape;321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7" name="Google Shape;321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8" name="Google Shape;321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9" name="Google Shape;321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0" name="Google Shape;322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1" name="Google Shape;322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2" name="Google Shape;322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3" name="Google Shape;322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4" name="Google Shape;322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5" name="Google Shape;322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6" name="Google Shape;322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7" name="Google Shape;322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8" name="Google Shape;322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9" name="Google Shape;322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0" name="Google Shape;323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1" name="Google Shape;323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2" name="Google Shape;323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3" name="Google Shape;323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4" name="Google Shape;323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5" name="Google Shape;323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6" name="Google Shape;323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7" name="Google Shape;323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8" name="Google Shape;323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9" name="Google Shape;323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0" name="Google Shape;324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1" name="Google Shape;324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2" name="Google Shape;324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3" name="Google Shape;324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4" name="Google Shape;324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5" name="Google Shape;324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6" name="Google Shape;324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7" name="Google Shape;324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8" name="Google Shape;324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9" name="Google Shape;324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0" name="Google Shape;325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1" name="Google Shape;325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2" name="Google Shape;325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3" name="Google Shape;325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4" name="Google Shape;325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5" name="Google Shape;325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6" name="Google Shape;325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7" name="Google Shape;325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8" name="Google Shape;325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9" name="Google Shape;325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0" name="Google Shape;326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1" name="Google Shape;326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2" name="Google Shape;326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3" name="Google Shape;326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4" name="Google Shape;326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5" name="Google Shape;326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6" name="Google Shape;326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7" name="Google Shape;326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8" name="Google Shape;326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9" name="Google Shape;326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0" name="Google Shape;327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1" name="Google Shape;327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2" name="Google Shape;327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3" name="Google Shape;327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4" name="Google Shape;327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5" name="Google Shape;327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6" name="Google Shape;327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7" name="Google Shape;327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8" name="Google Shape;327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9" name="Google Shape;327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0" name="Google Shape;328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1" name="Google Shape;328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2" name="Google Shape;328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3" name="Google Shape;328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4" name="Google Shape;328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5" name="Google Shape;328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6" name="Google Shape;328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7" name="Google Shape;328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8" name="Google Shape;328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9" name="Google Shape;328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0" name="Google Shape;329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1" name="Google Shape;329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2" name="Google Shape;329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3" name="Google Shape;329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4" name="Google Shape;329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5" name="Google Shape;329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96" name="Google Shape;329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297" name="Google Shape;329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8" name="Google Shape;329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9" name="Google Shape;329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0" name="Google Shape;330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1" name="Google Shape;330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2" name="Google Shape;330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3" name="Google Shape;330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4" name="Google Shape;330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5" name="Google Shape;330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6" name="Google Shape;330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7" name="Google Shape;330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8" name="Google Shape;330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9" name="Google Shape;330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0" name="Google Shape;331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1" name="Google Shape;331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2" name="Google Shape;331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3" name="Google Shape;331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4" name="Google Shape;331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5" name="Google Shape;331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6" name="Google Shape;331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7" name="Google Shape;331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8" name="Google Shape;331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9" name="Google Shape;331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0" name="Google Shape;332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1" name="Google Shape;332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2" name="Google Shape;332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3" name="Google Shape;332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4" name="Google Shape;332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5" name="Google Shape;332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6" name="Google Shape;332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7" name="Google Shape;332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8" name="Google Shape;332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9" name="Google Shape;332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0" name="Google Shape;333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1" name="Google Shape;333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2" name="Google Shape;333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3" name="Google Shape;333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4" name="Google Shape;333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5" name="Google Shape;333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6" name="Google Shape;333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7" name="Google Shape;333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8" name="Google Shape;333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9" name="Google Shape;333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0" name="Google Shape;334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1" name="Google Shape;334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2" name="Google Shape;334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3" name="Google Shape;334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367" name="Google Shape;3367;p14"/>
          <p:cNvGrpSpPr/>
          <p:nvPr/>
        </p:nvGrpSpPr>
        <p:grpSpPr>
          <a:xfrm>
            <a:off x="9132847" y="189110"/>
            <a:ext cx="719100" cy="530239"/>
            <a:chOff x="5165350" y="2018400"/>
            <a:chExt cx="244825" cy="180525"/>
          </a:xfrm>
        </p:grpSpPr>
        <p:sp>
          <p:nvSpPr>
            <p:cNvPr id="3368" name="Google Shape;3368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3" name="Google Shape;3373;p14"/>
          <p:cNvGrpSpPr/>
          <p:nvPr/>
        </p:nvGrpSpPr>
        <p:grpSpPr>
          <a:xfrm rot="10800000" flipH="1">
            <a:off x="11653147" y="189110"/>
            <a:ext cx="719100" cy="530239"/>
            <a:chOff x="5165350" y="2018400"/>
            <a:chExt cx="244825" cy="180525"/>
          </a:xfrm>
        </p:grpSpPr>
        <p:sp>
          <p:nvSpPr>
            <p:cNvPr id="3374" name="Google Shape;3374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9" name="Google Shape;3379;p14"/>
          <p:cNvGrpSpPr/>
          <p:nvPr/>
        </p:nvGrpSpPr>
        <p:grpSpPr>
          <a:xfrm flipH="1">
            <a:off x="2339257" y="184204"/>
            <a:ext cx="719100" cy="530239"/>
            <a:chOff x="5165350" y="2018400"/>
            <a:chExt cx="244825" cy="180525"/>
          </a:xfrm>
        </p:grpSpPr>
        <p:sp>
          <p:nvSpPr>
            <p:cNvPr id="3380" name="Google Shape;3380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85" name="Google Shape;3385;p14"/>
          <p:cNvGrpSpPr/>
          <p:nvPr/>
        </p:nvGrpSpPr>
        <p:grpSpPr>
          <a:xfrm rot="10800000">
            <a:off x="-181043" y="184204"/>
            <a:ext cx="719100" cy="530239"/>
            <a:chOff x="5165350" y="2018400"/>
            <a:chExt cx="244825" cy="180525"/>
          </a:xfrm>
        </p:grpSpPr>
        <p:sp>
          <p:nvSpPr>
            <p:cNvPr id="3386" name="Google Shape;3386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9004803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4150344"/>
      </p:ext>
    </p:extLst>
  </p:cSld>
  <p:clrMapOvr>
    <a:masterClrMapping/>
  </p:clrMapOvr>
  <p:transition spd="slow" advClick="0">
    <p:wheel spokes="1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9" name="Google Shape;3879;p16"/>
          <p:cNvGrpSpPr/>
          <p:nvPr/>
        </p:nvGrpSpPr>
        <p:grpSpPr>
          <a:xfrm rot="10800000" flipH="1">
            <a:off x="10596134" y="4971467"/>
            <a:ext cx="2289524" cy="2791611"/>
            <a:chOff x="8006881" y="-628755"/>
            <a:chExt cx="1717143" cy="2093708"/>
          </a:xfrm>
        </p:grpSpPr>
        <p:sp>
          <p:nvSpPr>
            <p:cNvPr id="3880" name="Google Shape;3880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1" name="Google Shape;3881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2" name="Google Shape;3882;p16"/>
            <p:cNvSpPr/>
            <p:nvPr/>
          </p:nvSpPr>
          <p:spPr>
            <a:xfrm rot="-3947559">
              <a:off x="8377375" y="29014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16"/>
            <p:cNvSpPr/>
            <p:nvPr/>
          </p:nvSpPr>
          <p:spPr>
            <a:xfrm rot="-3947559">
              <a:off x="8472569" y="344462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6" name="Google Shape;3886;p16"/>
            <p:cNvSpPr/>
            <p:nvPr/>
          </p:nvSpPr>
          <p:spPr>
            <a:xfrm rot="-3947559">
              <a:off x="8614096" y="550016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7" name="Google Shape;3887;p16"/>
            <p:cNvSpPr/>
            <p:nvPr/>
          </p:nvSpPr>
          <p:spPr>
            <a:xfrm rot="-3947559">
              <a:off x="8937120" y="1178253"/>
              <a:ext cx="138758" cy="32286"/>
            </a:xfrm>
            <a:custGeom>
              <a:avLst/>
              <a:gdLst/>
              <a:ahLst/>
              <a:cxnLst/>
              <a:rect l="l" t="t" r="r" b="b"/>
              <a:pathLst>
                <a:path w="1371" h="319" extrusionOk="0">
                  <a:moveTo>
                    <a:pt x="64" y="0"/>
                  </a:moveTo>
                  <a:cubicBezTo>
                    <a:pt x="21" y="0"/>
                    <a:pt x="0" y="64"/>
                    <a:pt x="46" y="85"/>
                  </a:cubicBezTo>
                  <a:cubicBezTo>
                    <a:pt x="357" y="227"/>
                    <a:pt x="717" y="318"/>
                    <a:pt x="1067" y="318"/>
                  </a:cubicBezTo>
                  <a:cubicBezTo>
                    <a:pt x="1148" y="318"/>
                    <a:pt x="1228" y="313"/>
                    <a:pt x="1307" y="303"/>
                  </a:cubicBezTo>
                  <a:cubicBezTo>
                    <a:pt x="1367" y="296"/>
                    <a:pt x="1371" y="194"/>
                    <a:pt x="1307" y="191"/>
                  </a:cubicBezTo>
                  <a:cubicBezTo>
                    <a:pt x="874" y="180"/>
                    <a:pt x="497" y="145"/>
                    <a:pt x="82" y="4"/>
                  </a:cubicBezTo>
                  <a:cubicBezTo>
                    <a:pt x="76" y="1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8" name="Google Shape;3888;p16"/>
            <p:cNvSpPr/>
            <p:nvPr/>
          </p:nvSpPr>
          <p:spPr>
            <a:xfrm rot="-3947559">
              <a:off x="8828886" y="944220"/>
              <a:ext cx="215678" cy="130459"/>
            </a:xfrm>
            <a:custGeom>
              <a:avLst/>
              <a:gdLst/>
              <a:ahLst/>
              <a:cxnLst/>
              <a:rect l="l" t="t" r="r" b="b"/>
              <a:pathLst>
                <a:path w="2131" h="1289" extrusionOk="0">
                  <a:moveTo>
                    <a:pt x="39" y="1"/>
                  </a:moveTo>
                  <a:cubicBezTo>
                    <a:pt x="19" y="1"/>
                    <a:pt x="1" y="24"/>
                    <a:pt x="17" y="41"/>
                  </a:cubicBezTo>
                  <a:cubicBezTo>
                    <a:pt x="555" y="631"/>
                    <a:pt x="1224" y="1029"/>
                    <a:pt x="1978" y="1284"/>
                  </a:cubicBezTo>
                  <a:cubicBezTo>
                    <a:pt x="1987" y="1287"/>
                    <a:pt x="1997" y="1288"/>
                    <a:pt x="2006" y="1288"/>
                  </a:cubicBezTo>
                  <a:cubicBezTo>
                    <a:pt x="2086" y="1288"/>
                    <a:pt x="2130" y="1164"/>
                    <a:pt x="2041" y="1135"/>
                  </a:cubicBezTo>
                  <a:cubicBezTo>
                    <a:pt x="1301" y="887"/>
                    <a:pt x="658" y="494"/>
                    <a:pt x="53" y="6"/>
                  </a:cubicBezTo>
                  <a:cubicBezTo>
                    <a:pt x="49" y="2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9" name="Google Shape;3889;p16"/>
            <p:cNvSpPr/>
            <p:nvPr/>
          </p:nvSpPr>
          <p:spPr>
            <a:xfrm rot="-3947559">
              <a:off x="8753720" y="654097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0" name="Google Shape;3890;p16"/>
            <p:cNvSpPr/>
            <p:nvPr/>
          </p:nvSpPr>
          <p:spPr>
            <a:xfrm rot="-3947559">
              <a:off x="8669768" y="326067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1" name="Google Shape;3891;p16"/>
            <p:cNvSpPr/>
            <p:nvPr/>
          </p:nvSpPr>
          <p:spPr>
            <a:xfrm rot="-3947559">
              <a:off x="8765431" y="167519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16"/>
            <p:cNvSpPr/>
            <p:nvPr/>
          </p:nvSpPr>
          <p:spPr>
            <a:xfrm rot="-3947559">
              <a:off x="8904315" y="1030091"/>
              <a:ext cx="109812" cy="69936"/>
            </a:xfrm>
            <a:custGeom>
              <a:avLst/>
              <a:gdLst/>
              <a:ahLst/>
              <a:cxnLst/>
              <a:rect l="l" t="t" r="r" b="b"/>
              <a:pathLst>
                <a:path w="1085" h="691" extrusionOk="0">
                  <a:moveTo>
                    <a:pt x="34" y="0"/>
                  </a:moveTo>
                  <a:cubicBezTo>
                    <a:pt x="15" y="0"/>
                    <a:pt x="0" y="31"/>
                    <a:pt x="21" y="45"/>
                  </a:cubicBezTo>
                  <a:cubicBezTo>
                    <a:pt x="336" y="269"/>
                    <a:pt x="674" y="527"/>
                    <a:pt x="1027" y="688"/>
                  </a:cubicBezTo>
                  <a:cubicBezTo>
                    <a:pt x="1032" y="690"/>
                    <a:pt x="1036" y="691"/>
                    <a:pt x="1041" y="691"/>
                  </a:cubicBezTo>
                  <a:cubicBezTo>
                    <a:pt x="1068" y="691"/>
                    <a:pt x="1084" y="652"/>
                    <a:pt x="1060" y="633"/>
                  </a:cubicBezTo>
                  <a:cubicBezTo>
                    <a:pt x="763" y="384"/>
                    <a:pt x="384" y="189"/>
                    <a:pt x="45" y="3"/>
                  </a:cubicBezTo>
                  <a:cubicBezTo>
                    <a:pt x="41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3" name="Google Shape;3893;p16"/>
            <p:cNvSpPr/>
            <p:nvPr/>
          </p:nvSpPr>
          <p:spPr>
            <a:xfrm rot="-3947559">
              <a:off x="9022390" y="1227586"/>
              <a:ext cx="51819" cy="13258"/>
            </a:xfrm>
            <a:custGeom>
              <a:avLst/>
              <a:gdLst/>
              <a:ahLst/>
              <a:cxnLst/>
              <a:rect l="l" t="t" r="r" b="b"/>
              <a:pathLst>
                <a:path w="512" h="131" extrusionOk="0">
                  <a:moveTo>
                    <a:pt x="44" y="0"/>
                  </a:moveTo>
                  <a:cubicBezTo>
                    <a:pt x="19" y="0"/>
                    <a:pt x="0" y="37"/>
                    <a:pt x="25" y="54"/>
                  </a:cubicBezTo>
                  <a:cubicBezTo>
                    <a:pt x="96" y="101"/>
                    <a:pt x="195" y="131"/>
                    <a:pt x="289" y="131"/>
                  </a:cubicBezTo>
                  <a:cubicBezTo>
                    <a:pt x="362" y="131"/>
                    <a:pt x="433" y="113"/>
                    <a:pt x="488" y="72"/>
                  </a:cubicBezTo>
                  <a:cubicBezTo>
                    <a:pt x="512" y="54"/>
                    <a:pt x="500" y="9"/>
                    <a:pt x="471" y="9"/>
                  </a:cubicBezTo>
                  <a:cubicBezTo>
                    <a:pt x="468" y="9"/>
                    <a:pt x="466" y="9"/>
                    <a:pt x="463" y="10"/>
                  </a:cubicBezTo>
                  <a:cubicBezTo>
                    <a:pt x="397" y="24"/>
                    <a:pt x="336" y="51"/>
                    <a:pt x="265" y="51"/>
                  </a:cubicBezTo>
                  <a:cubicBezTo>
                    <a:pt x="263" y="51"/>
                    <a:pt x="261" y="51"/>
                    <a:pt x="258" y="51"/>
                  </a:cubicBezTo>
                  <a:cubicBezTo>
                    <a:pt x="188" y="51"/>
                    <a:pt x="121" y="30"/>
                    <a:pt x="55" y="3"/>
                  </a:cubicBezTo>
                  <a:cubicBezTo>
                    <a:pt x="51" y="1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4" name="Google Shape;3894;p16"/>
            <p:cNvSpPr/>
            <p:nvPr/>
          </p:nvSpPr>
          <p:spPr>
            <a:xfrm rot="-3947559">
              <a:off x="8776497" y="771586"/>
              <a:ext cx="140378" cy="175497"/>
            </a:xfrm>
            <a:custGeom>
              <a:avLst/>
              <a:gdLst/>
              <a:ahLst/>
              <a:cxnLst/>
              <a:rect l="l" t="t" r="r" b="b"/>
              <a:pathLst>
                <a:path w="1387" h="1734" extrusionOk="0">
                  <a:moveTo>
                    <a:pt x="24" y="0"/>
                  </a:moveTo>
                  <a:cubicBezTo>
                    <a:pt x="13" y="0"/>
                    <a:pt x="0" y="11"/>
                    <a:pt x="5" y="26"/>
                  </a:cubicBezTo>
                  <a:cubicBezTo>
                    <a:pt x="244" y="720"/>
                    <a:pt x="694" y="1309"/>
                    <a:pt x="1297" y="1725"/>
                  </a:cubicBezTo>
                  <a:cubicBezTo>
                    <a:pt x="1305" y="1731"/>
                    <a:pt x="1313" y="1733"/>
                    <a:pt x="1322" y="1733"/>
                  </a:cubicBezTo>
                  <a:cubicBezTo>
                    <a:pt x="1358" y="1733"/>
                    <a:pt x="1386" y="1685"/>
                    <a:pt x="1350" y="1659"/>
                  </a:cubicBezTo>
                  <a:cubicBezTo>
                    <a:pt x="750" y="1238"/>
                    <a:pt x="316" y="692"/>
                    <a:pt x="40" y="12"/>
                  </a:cubicBezTo>
                  <a:cubicBezTo>
                    <a:pt x="37" y="3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5" name="Google Shape;3895;p16"/>
            <p:cNvSpPr/>
            <p:nvPr/>
          </p:nvSpPr>
          <p:spPr>
            <a:xfrm rot="-3947559">
              <a:off x="8726471" y="415225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6" name="Google Shape;3896;p16"/>
            <p:cNvSpPr/>
            <p:nvPr/>
          </p:nvSpPr>
          <p:spPr>
            <a:xfrm rot="-3947559">
              <a:off x="8867219" y="323206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7" name="Google Shape;3897;p16"/>
            <p:cNvSpPr/>
            <p:nvPr/>
          </p:nvSpPr>
          <p:spPr>
            <a:xfrm rot="-3947559">
              <a:off x="9232388" y="314213"/>
              <a:ext cx="174789" cy="113861"/>
            </a:xfrm>
            <a:custGeom>
              <a:avLst/>
              <a:gdLst/>
              <a:ahLst/>
              <a:cxnLst/>
              <a:rect l="l" t="t" r="r" b="b"/>
              <a:pathLst>
                <a:path w="1727" h="1125" extrusionOk="0">
                  <a:moveTo>
                    <a:pt x="74" y="1"/>
                  </a:moveTo>
                  <a:cubicBezTo>
                    <a:pt x="33" y="1"/>
                    <a:pt x="1" y="62"/>
                    <a:pt x="40" y="100"/>
                  </a:cubicBezTo>
                  <a:cubicBezTo>
                    <a:pt x="509" y="540"/>
                    <a:pt x="1065" y="914"/>
                    <a:pt x="1678" y="1123"/>
                  </a:cubicBezTo>
                  <a:cubicBezTo>
                    <a:pt x="1681" y="1124"/>
                    <a:pt x="1684" y="1125"/>
                    <a:pt x="1687" y="1125"/>
                  </a:cubicBezTo>
                  <a:cubicBezTo>
                    <a:pt x="1713" y="1125"/>
                    <a:pt x="1727" y="1087"/>
                    <a:pt x="1696" y="1074"/>
                  </a:cubicBezTo>
                  <a:cubicBezTo>
                    <a:pt x="1113" y="784"/>
                    <a:pt x="586" y="461"/>
                    <a:pt x="106" y="15"/>
                  </a:cubicBezTo>
                  <a:cubicBezTo>
                    <a:pt x="96" y="5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8" name="Google Shape;3898;p16"/>
            <p:cNvSpPr/>
            <p:nvPr/>
          </p:nvSpPr>
          <p:spPr>
            <a:xfrm rot="-3947559">
              <a:off x="9147043" y="536604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9" name="Google Shape;3899;p16"/>
            <p:cNvSpPr/>
            <p:nvPr/>
          </p:nvSpPr>
          <p:spPr>
            <a:xfrm rot="-3947559">
              <a:off x="9209148" y="801147"/>
              <a:ext cx="30262" cy="221953"/>
            </a:xfrm>
            <a:custGeom>
              <a:avLst/>
              <a:gdLst/>
              <a:ahLst/>
              <a:cxnLst/>
              <a:rect l="l" t="t" r="r" b="b"/>
              <a:pathLst>
                <a:path w="299" h="2193" extrusionOk="0">
                  <a:moveTo>
                    <a:pt x="252" y="1"/>
                  </a:moveTo>
                  <a:cubicBezTo>
                    <a:pt x="232" y="1"/>
                    <a:pt x="211" y="13"/>
                    <a:pt x="204" y="38"/>
                  </a:cubicBezTo>
                  <a:cubicBezTo>
                    <a:pt x="36" y="722"/>
                    <a:pt x="1" y="1474"/>
                    <a:pt x="95" y="2172"/>
                  </a:cubicBezTo>
                  <a:cubicBezTo>
                    <a:pt x="97" y="2186"/>
                    <a:pt x="108" y="2192"/>
                    <a:pt x="118" y="2192"/>
                  </a:cubicBezTo>
                  <a:cubicBezTo>
                    <a:pt x="131" y="2192"/>
                    <a:pt x="145" y="2182"/>
                    <a:pt x="145" y="2165"/>
                  </a:cubicBezTo>
                  <a:cubicBezTo>
                    <a:pt x="136" y="1443"/>
                    <a:pt x="190" y="764"/>
                    <a:pt x="293" y="51"/>
                  </a:cubicBezTo>
                  <a:cubicBezTo>
                    <a:pt x="298" y="18"/>
                    <a:pt x="276" y="1"/>
                    <a:pt x="2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0" name="Google Shape;3900;p16"/>
            <p:cNvSpPr/>
            <p:nvPr/>
          </p:nvSpPr>
          <p:spPr>
            <a:xfrm rot="-3947559">
              <a:off x="9189006" y="1028180"/>
              <a:ext cx="16092" cy="137341"/>
            </a:xfrm>
            <a:custGeom>
              <a:avLst/>
              <a:gdLst/>
              <a:ahLst/>
              <a:cxnLst/>
              <a:rect l="l" t="t" r="r" b="b"/>
              <a:pathLst>
                <a:path w="159" h="1357" extrusionOk="0">
                  <a:moveTo>
                    <a:pt x="103" y="1"/>
                  </a:moveTo>
                  <a:cubicBezTo>
                    <a:pt x="88" y="1"/>
                    <a:pt x="72" y="10"/>
                    <a:pt x="70" y="28"/>
                  </a:cubicBezTo>
                  <a:cubicBezTo>
                    <a:pt x="0" y="447"/>
                    <a:pt x="15" y="900"/>
                    <a:pt x="6" y="1327"/>
                  </a:cubicBezTo>
                  <a:cubicBezTo>
                    <a:pt x="6" y="1346"/>
                    <a:pt x="21" y="1356"/>
                    <a:pt x="35" y="1356"/>
                  </a:cubicBezTo>
                  <a:cubicBezTo>
                    <a:pt x="46" y="1356"/>
                    <a:pt x="56" y="1349"/>
                    <a:pt x="57" y="1334"/>
                  </a:cubicBezTo>
                  <a:cubicBezTo>
                    <a:pt x="95" y="906"/>
                    <a:pt x="159" y="456"/>
                    <a:pt x="133" y="28"/>
                  </a:cubicBezTo>
                  <a:cubicBezTo>
                    <a:pt x="132" y="1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1" name="Google Shape;3901;p16"/>
            <p:cNvSpPr/>
            <p:nvPr/>
          </p:nvSpPr>
          <p:spPr>
            <a:xfrm rot="-3947559">
              <a:off x="8322647" y="111783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2" name="Google Shape;3902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3" name="Google Shape;3903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4" name="Google Shape;3904;p16"/>
            <p:cNvSpPr/>
            <p:nvPr/>
          </p:nvSpPr>
          <p:spPr>
            <a:xfrm rot="-3947559">
              <a:off x="7951171" y="-216112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5" name="Google Shape;3905;p16"/>
            <p:cNvSpPr/>
            <p:nvPr/>
          </p:nvSpPr>
          <p:spPr>
            <a:xfrm rot="-3947559">
              <a:off x="8123261" y="-272026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6" name="Google Shape;3906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7" name="Google Shape;3907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8" name="Google Shape;3908;p16"/>
            <p:cNvSpPr/>
            <p:nvPr/>
          </p:nvSpPr>
          <p:spPr>
            <a:xfrm rot="-3947559">
              <a:off x="8226332" y="-117585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9" name="Google Shape;3909;p16"/>
            <p:cNvSpPr/>
            <p:nvPr/>
          </p:nvSpPr>
          <p:spPr>
            <a:xfrm rot="-3947559">
              <a:off x="8181250" y="286134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0" name="Google Shape;3910;p16"/>
            <p:cNvSpPr/>
            <p:nvPr/>
          </p:nvSpPr>
          <p:spPr>
            <a:xfrm rot="-3947559">
              <a:off x="8309193" y="80636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1" name="Google Shape;3911;p16"/>
            <p:cNvSpPr/>
            <p:nvPr/>
          </p:nvSpPr>
          <p:spPr>
            <a:xfrm rot="-3947559">
              <a:off x="8387924" y="-140737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2" name="Google Shape;3912;p16"/>
            <p:cNvSpPr/>
            <p:nvPr/>
          </p:nvSpPr>
          <p:spPr>
            <a:xfrm rot="-3947559">
              <a:off x="8447608" y="-379828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3" name="Google Shape;3913;p16"/>
            <p:cNvSpPr/>
            <p:nvPr/>
          </p:nvSpPr>
          <p:spPr>
            <a:xfrm rot="-3947559">
              <a:off x="8610106" y="-364792"/>
              <a:ext cx="392086" cy="241385"/>
            </a:xfrm>
            <a:custGeom>
              <a:avLst/>
              <a:gdLst/>
              <a:ahLst/>
              <a:cxnLst/>
              <a:rect l="l" t="t" r="r" b="b"/>
              <a:pathLst>
                <a:path w="3874" h="2385" extrusionOk="0">
                  <a:moveTo>
                    <a:pt x="3690" y="1"/>
                  </a:moveTo>
                  <a:cubicBezTo>
                    <a:pt x="2922" y="1"/>
                    <a:pt x="2113" y="564"/>
                    <a:pt x="1466" y="916"/>
                  </a:cubicBezTo>
                  <a:cubicBezTo>
                    <a:pt x="862" y="1246"/>
                    <a:pt x="314" y="1620"/>
                    <a:pt x="30" y="2268"/>
                  </a:cubicBezTo>
                  <a:cubicBezTo>
                    <a:pt x="0" y="2334"/>
                    <a:pt x="58" y="2384"/>
                    <a:pt x="114" y="2384"/>
                  </a:cubicBezTo>
                  <a:cubicBezTo>
                    <a:pt x="144" y="2384"/>
                    <a:pt x="174" y="2370"/>
                    <a:pt x="190" y="2335"/>
                  </a:cubicBezTo>
                  <a:cubicBezTo>
                    <a:pt x="493" y="1629"/>
                    <a:pt x="1153" y="1262"/>
                    <a:pt x="1799" y="919"/>
                  </a:cubicBezTo>
                  <a:cubicBezTo>
                    <a:pt x="2460" y="567"/>
                    <a:pt x="3104" y="238"/>
                    <a:pt x="3838" y="67"/>
                  </a:cubicBezTo>
                  <a:cubicBezTo>
                    <a:pt x="3870" y="59"/>
                    <a:pt x="3873" y="11"/>
                    <a:pt x="3838" y="8"/>
                  </a:cubicBezTo>
                  <a:cubicBezTo>
                    <a:pt x="3789" y="3"/>
                    <a:pt x="3740" y="1"/>
                    <a:pt x="369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4" name="Google Shape;3914;p16"/>
            <p:cNvSpPr/>
            <p:nvPr/>
          </p:nvSpPr>
          <p:spPr>
            <a:xfrm rot="-3947559">
              <a:off x="8287983" y="181480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5" name="Google Shape;3915;p16"/>
            <p:cNvSpPr/>
            <p:nvPr/>
          </p:nvSpPr>
          <p:spPr>
            <a:xfrm rot="-3947559">
              <a:off x="8184014" y="38324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6" name="Google Shape;3916;p16"/>
            <p:cNvSpPr/>
            <p:nvPr/>
          </p:nvSpPr>
          <p:spPr>
            <a:xfrm rot="-3947559">
              <a:off x="8370947" y="-61713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7" name="Google Shape;3917;p16"/>
            <p:cNvSpPr/>
            <p:nvPr/>
          </p:nvSpPr>
          <p:spPr>
            <a:xfrm rot="-3947559">
              <a:off x="8579335" y="-290248"/>
              <a:ext cx="153029" cy="207277"/>
            </a:xfrm>
            <a:custGeom>
              <a:avLst/>
              <a:gdLst/>
              <a:ahLst/>
              <a:cxnLst/>
              <a:rect l="l" t="t" r="r" b="b"/>
              <a:pathLst>
                <a:path w="1512" h="2048" extrusionOk="0">
                  <a:moveTo>
                    <a:pt x="1494" y="0"/>
                  </a:moveTo>
                  <a:cubicBezTo>
                    <a:pt x="1492" y="0"/>
                    <a:pt x="1489" y="1"/>
                    <a:pt x="1487" y="2"/>
                  </a:cubicBezTo>
                  <a:cubicBezTo>
                    <a:pt x="832" y="525"/>
                    <a:pt x="308" y="1222"/>
                    <a:pt x="10" y="2006"/>
                  </a:cubicBezTo>
                  <a:cubicBezTo>
                    <a:pt x="1" y="2030"/>
                    <a:pt x="21" y="2048"/>
                    <a:pt x="41" y="2048"/>
                  </a:cubicBezTo>
                  <a:cubicBezTo>
                    <a:pt x="52" y="2048"/>
                    <a:pt x="63" y="2042"/>
                    <a:pt x="68" y="2030"/>
                  </a:cubicBezTo>
                  <a:cubicBezTo>
                    <a:pt x="410" y="1252"/>
                    <a:pt x="868" y="594"/>
                    <a:pt x="1501" y="22"/>
                  </a:cubicBezTo>
                  <a:cubicBezTo>
                    <a:pt x="1511" y="13"/>
                    <a:pt x="1504" y="0"/>
                    <a:pt x="149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8" name="Google Shape;3918;p16"/>
            <p:cNvSpPr/>
            <p:nvPr/>
          </p:nvSpPr>
          <p:spPr>
            <a:xfrm rot="-3947559">
              <a:off x="8772733" y="-213150"/>
              <a:ext cx="122059" cy="88761"/>
            </a:xfrm>
            <a:custGeom>
              <a:avLst/>
              <a:gdLst/>
              <a:ahLst/>
              <a:cxnLst/>
              <a:rect l="l" t="t" r="r" b="b"/>
              <a:pathLst>
                <a:path w="1206" h="877" extrusionOk="0">
                  <a:moveTo>
                    <a:pt x="1171" y="1"/>
                  </a:moveTo>
                  <a:cubicBezTo>
                    <a:pt x="1169" y="1"/>
                    <a:pt x="1167" y="1"/>
                    <a:pt x="1165" y="2"/>
                  </a:cubicBezTo>
                  <a:cubicBezTo>
                    <a:pt x="713" y="133"/>
                    <a:pt x="275" y="403"/>
                    <a:pt x="21" y="808"/>
                  </a:cubicBezTo>
                  <a:cubicBezTo>
                    <a:pt x="1" y="842"/>
                    <a:pt x="28" y="877"/>
                    <a:pt x="58" y="877"/>
                  </a:cubicBezTo>
                  <a:cubicBezTo>
                    <a:pt x="69" y="877"/>
                    <a:pt x="80" y="872"/>
                    <a:pt x="89" y="860"/>
                  </a:cubicBezTo>
                  <a:cubicBezTo>
                    <a:pt x="387" y="483"/>
                    <a:pt x="717" y="204"/>
                    <a:pt x="1179" y="53"/>
                  </a:cubicBezTo>
                  <a:cubicBezTo>
                    <a:pt x="1205" y="44"/>
                    <a:pt x="1195" y="1"/>
                    <a:pt x="117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9" name="Google Shape;3919;p16"/>
            <p:cNvSpPr/>
            <p:nvPr/>
          </p:nvSpPr>
          <p:spPr>
            <a:xfrm rot="-3947559">
              <a:off x="9061535" y="96002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0" name="Google Shape;3920;p16"/>
            <p:cNvSpPr/>
            <p:nvPr/>
          </p:nvSpPr>
          <p:spPr>
            <a:xfrm rot="-3947559">
              <a:off x="8736573" y="132409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1" name="Google Shape;3921;p16"/>
            <p:cNvSpPr/>
            <p:nvPr/>
          </p:nvSpPr>
          <p:spPr>
            <a:xfrm rot="-3947559">
              <a:off x="8468154" y="336111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2" name="Google Shape;3922;p16"/>
            <p:cNvSpPr/>
            <p:nvPr/>
          </p:nvSpPr>
          <p:spPr>
            <a:xfrm rot="-3947559">
              <a:off x="8330122" y="429856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3" name="Google Shape;3923;p16"/>
            <p:cNvSpPr/>
            <p:nvPr/>
          </p:nvSpPr>
          <p:spPr>
            <a:xfrm rot="-3947559">
              <a:off x="8080070" y="-338482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24" name="Google Shape;3924;p16"/>
          <p:cNvGrpSpPr/>
          <p:nvPr/>
        </p:nvGrpSpPr>
        <p:grpSpPr>
          <a:xfrm>
            <a:off x="-693658" y="4971467"/>
            <a:ext cx="2289524" cy="2791611"/>
            <a:chOff x="-437869" y="3828270"/>
            <a:chExt cx="1717143" cy="2093708"/>
          </a:xfrm>
        </p:grpSpPr>
        <p:sp>
          <p:nvSpPr>
            <p:cNvPr id="3925" name="Google Shape;3925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6" name="Google Shape;3926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7" name="Google Shape;3927;p16"/>
            <p:cNvSpPr/>
            <p:nvPr/>
          </p:nvSpPr>
          <p:spPr>
            <a:xfrm rot="6852441">
              <a:off x="-44816" y="406689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8" name="Google Shape;3928;p16"/>
            <p:cNvSpPr/>
            <p:nvPr/>
          </p:nvSpPr>
          <p:spPr>
            <a:xfrm rot="6852441">
              <a:off x="-469954" y="4189790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9" name="Google Shape;3929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0" name="Google Shape;3930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1" name="Google Shape;3931;p16"/>
            <p:cNvSpPr/>
            <p:nvPr/>
          </p:nvSpPr>
          <p:spPr>
            <a:xfrm rot="6852441">
              <a:off x="-440842" y="4204772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2" name="Google Shape;3932;p16"/>
            <p:cNvSpPr/>
            <p:nvPr/>
          </p:nvSpPr>
          <p:spPr>
            <a:xfrm rot="6852441">
              <a:off x="334166" y="4349161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3" name="Google Shape;3933;p16"/>
            <p:cNvSpPr/>
            <p:nvPr/>
          </p:nvSpPr>
          <p:spPr>
            <a:xfrm rot="6852441">
              <a:off x="435323" y="4482969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4" name="Google Shape;3934;p16"/>
            <p:cNvSpPr/>
            <p:nvPr/>
          </p:nvSpPr>
          <p:spPr>
            <a:xfrm rot="6852441">
              <a:off x="457267" y="4672791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5" name="Google Shape;3935;p16"/>
            <p:cNvSpPr/>
            <p:nvPr/>
          </p:nvSpPr>
          <p:spPr>
            <a:xfrm rot="6852441">
              <a:off x="457260" y="4642281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6" name="Google Shape;3936;p16"/>
            <p:cNvSpPr/>
            <p:nvPr/>
          </p:nvSpPr>
          <p:spPr>
            <a:xfrm rot="6852441">
              <a:off x="387460" y="4824580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7" name="Google Shape;3937;p16"/>
            <p:cNvSpPr/>
            <p:nvPr/>
          </p:nvSpPr>
          <p:spPr>
            <a:xfrm rot="6852441">
              <a:off x="69278" y="4589927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8" name="Google Shape;3938;p16"/>
            <p:cNvSpPr/>
            <p:nvPr/>
          </p:nvSpPr>
          <p:spPr>
            <a:xfrm rot="6852441">
              <a:off x="-319526" y="4092020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9" name="Google Shape;3939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0" name="Google Shape;3940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1" name="Google Shape;3941;p16"/>
            <p:cNvSpPr/>
            <p:nvPr/>
          </p:nvSpPr>
          <p:spPr>
            <a:xfrm rot="6852441">
              <a:off x="142533" y="4935274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2" name="Google Shape;3942;p16"/>
            <p:cNvSpPr/>
            <p:nvPr/>
          </p:nvSpPr>
          <p:spPr>
            <a:xfrm rot="6852441">
              <a:off x="-53544" y="4639383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3" name="Google Shape;3943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4" name="Google Shape;3944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5" name="Google Shape;3945;p16"/>
            <p:cNvSpPr/>
            <p:nvPr/>
          </p:nvSpPr>
          <p:spPr>
            <a:xfrm rot="6852441">
              <a:off x="168774" y="4529070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6" name="Google Shape;3946;p16"/>
            <p:cNvSpPr/>
            <p:nvPr/>
          </p:nvSpPr>
          <p:spPr>
            <a:xfrm rot="6852441">
              <a:off x="1044686" y="4879565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7" name="Google Shape;3947;p16"/>
            <p:cNvSpPr/>
            <p:nvPr/>
          </p:nvSpPr>
          <p:spPr>
            <a:xfrm rot="6852441">
              <a:off x="940932" y="4969279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8" name="Google Shape;3948;p16"/>
            <p:cNvSpPr/>
            <p:nvPr/>
          </p:nvSpPr>
          <p:spPr>
            <a:xfrm rot="6852441">
              <a:off x="740344" y="5122134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9" name="Google Shape;3949;p16"/>
            <p:cNvSpPr/>
            <p:nvPr/>
          </p:nvSpPr>
          <p:spPr>
            <a:xfrm rot="6852441">
              <a:off x="503443" y="5276917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0" name="Google Shape;3950;p16"/>
            <p:cNvSpPr/>
            <p:nvPr/>
          </p:nvSpPr>
          <p:spPr>
            <a:xfrm rot="6852441">
              <a:off x="981068" y="4985737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1" name="Google Shape;3951;p16"/>
            <p:cNvSpPr/>
            <p:nvPr/>
          </p:nvSpPr>
          <p:spPr>
            <a:xfrm rot="6852441">
              <a:off x="1072386" y="486615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2" name="Google Shape;3952;p16"/>
            <p:cNvSpPr/>
            <p:nvPr/>
          </p:nvSpPr>
          <p:spPr>
            <a:xfrm rot="6852441">
              <a:off x="831812" y="5148266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3" name="Google Shape;3953;p16"/>
            <p:cNvSpPr/>
            <p:nvPr/>
          </p:nvSpPr>
          <p:spPr>
            <a:xfrm rot="6852441">
              <a:off x="196281" y="4995005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4" name="Google Shape;3954;p16"/>
            <p:cNvSpPr/>
            <p:nvPr/>
          </p:nvSpPr>
          <p:spPr>
            <a:xfrm rot="6852441">
              <a:off x="434609" y="5020538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5" name="Google Shape;3955;p16"/>
            <p:cNvSpPr/>
            <p:nvPr/>
          </p:nvSpPr>
          <p:spPr>
            <a:xfrm rot="6852441">
              <a:off x="616999" y="4849425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6" name="Google Shape;3956;p16"/>
            <p:cNvSpPr/>
            <p:nvPr/>
          </p:nvSpPr>
          <p:spPr>
            <a:xfrm rot="6852441">
              <a:off x="831748" y="4795051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7" name="Google Shape;3957;p16"/>
            <p:cNvSpPr/>
            <p:nvPr/>
          </p:nvSpPr>
          <p:spPr>
            <a:xfrm rot="6852441">
              <a:off x="-66828" y="4647847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58" name="Google Shape;3958;p16"/>
          <p:cNvGrpSpPr/>
          <p:nvPr/>
        </p:nvGrpSpPr>
        <p:grpSpPr>
          <a:xfrm>
            <a:off x="2619765" y="-255924"/>
            <a:ext cx="719100" cy="530239"/>
            <a:chOff x="5165350" y="2018400"/>
            <a:chExt cx="244825" cy="180525"/>
          </a:xfrm>
        </p:grpSpPr>
        <p:sp>
          <p:nvSpPr>
            <p:cNvPr id="3959" name="Google Shape;395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64" name="Google Shape;3964;p16"/>
          <p:cNvGrpSpPr/>
          <p:nvPr/>
        </p:nvGrpSpPr>
        <p:grpSpPr>
          <a:xfrm rot="10800000" flipH="1">
            <a:off x="-390135" y="10"/>
            <a:ext cx="719100" cy="530239"/>
            <a:chOff x="5165350" y="2018400"/>
            <a:chExt cx="244825" cy="180525"/>
          </a:xfrm>
        </p:grpSpPr>
        <p:sp>
          <p:nvSpPr>
            <p:cNvPr id="3965" name="Google Shape;3965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0" name="Google Shape;3970;p16"/>
          <p:cNvGrpSpPr/>
          <p:nvPr/>
        </p:nvGrpSpPr>
        <p:grpSpPr>
          <a:xfrm rot="10800000" flipH="1">
            <a:off x="5736447" y="10"/>
            <a:ext cx="719100" cy="530239"/>
            <a:chOff x="5165350" y="2018400"/>
            <a:chExt cx="244825" cy="180525"/>
          </a:xfrm>
        </p:grpSpPr>
        <p:sp>
          <p:nvSpPr>
            <p:cNvPr id="3971" name="Google Shape;3971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6" name="Google Shape;3976;p16"/>
          <p:cNvGrpSpPr/>
          <p:nvPr/>
        </p:nvGrpSpPr>
        <p:grpSpPr>
          <a:xfrm rot="10800000" flipH="1">
            <a:off x="10729970" y="-353675"/>
            <a:ext cx="1219196" cy="883923"/>
            <a:chOff x="5165350" y="2018400"/>
            <a:chExt cx="244825" cy="180525"/>
          </a:xfrm>
        </p:grpSpPr>
        <p:sp>
          <p:nvSpPr>
            <p:cNvPr id="3977" name="Google Shape;397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2" name="Google Shape;3982;p16"/>
          <p:cNvGrpSpPr/>
          <p:nvPr/>
        </p:nvGrpSpPr>
        <p:grpSpPr>
          <a:xfrm rot="10800000" flipH="1">
            <a:off x="8537965" y="-255924"/>
            <a:ext cx="719100" cy="530239"/>
            <a:chOff x="5165350" y="2018400"/>
            <a:chExt cx="244825" cy="180525"/>
          </a:xfrm>
        </p:grpSpPr>
        <p:sp>
          <p:nvSpPr>
            <p:cNvPr id="3983" name="Google Shape;3983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8" name="Google Shape;3988;p16"/>
          <p:cNvGrpSpPr/>
          <p:nvPr/>
        </p:nvGrpSpPr>
        <p:grpSpPr>
          <a:xfrm>
            <a:off x="11865365" y="896181"/>
            <a:ext cx="719100" cy="530239"/>
            <a:chOff x="5165350" y="2018400"/>
            <a:chExt cx="244825" cy="180525"/>
          </a:xfrm>
        </p:grpSpPr>
        <p:sp>
          <p:nvSpPr>
            <p:cNvPr id="3989" name="Google Shape;398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994" name="Google Shape;3994;p16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95" name="Google Shape;3995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3996" name="Google Shape;3996;p16"/>
          <p:cNvGrpSpPr/>
          <p:nvPr/>
        </p:nvGrpSpPr>
        <p:grpSpPr>
          <a:xfrm rot="10800000" flipH="1">
            <a:off x="341370" y="719337"/>
            <a:ext cx="1219196" cy="883923"/>
            <a:chOff x="5165350" y="2018400"/>
            <a:chExt cx="244825" cy="180525"/>
          </a:xfrm>
        </p:grpSpPr>
        <p:sp>
          <p:nvSpPr>
            <p:cNvPr id="3997" name="Google Shape;399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9483246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9" name="Google Shape;5549;p27"/>
          <p:cNvSpPr/>
          <p:nvPr/>
        </p:nvSpPr>
        <p:spPr>
          <a:xfrm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550" name="Google Shape;5550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p27"/>
          <p:cNvSpPr txBox="1">
            <a:spLocks noGrp="1"/>
          </p:cNvSpPr>
          <p:nvPr>
            <p:ph type="title" idx="2"/>
          </p:nvPr>
        </p:nvSpPr>
        <p:spPr>
          <a:xfrm>
            <a:off x="4751577" y="2053991"/>
            <a:ext cx="4345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2" name="Google Shape;5552;p27"/>
          <p:cNvSpPr txBox="1">
            <a:spLocks noGrp="1"/>
          </p:cNvSpPr>
          <p:nvPr>
            <p:ph type="title" idx="3"/>
          </p:nvPr>
        </p:nvSpPr>
        <p:spPr>
          <a:xfrm>
            <a:off x="3094833" y="4190920"/>
            <a:ext cx="434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3" name="Google Shape;5553;p27"/>
          <p:cNvSpPr txBox="1">
            <a:spLocks noGrp="1"/>
          </p:cNvSpPr>
          <p:nvPr>
            <p:ph type="subTitle" idx="1"/>
          </p:nvPr>
        </p:nvSpPr>
        <p:spPr>
          <a:xfrm>
            <a:off x="3094833" y="4671860"/>
            <a:ext cx="43404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4" name="Google Shape;5554;p27"/>
          <p:cNvSpPr txBox="1">
            <a:spLocks noGrp="1"/>
          </p:cNvSpPr>
          <p:nvPr>
            <p:ph type="subTitle" idx="4"/>
          </p:nvPr>
        </p:nvSpPr>
        <p:spPr>
          <a:xfrm>
            <a:off x="4751577" y="2541591"/>
            <a:ext cx="43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5" name="Google Shape;5555;p27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5556" name="Google Shape;5556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7" name="Google Shape;5557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8" name="Google Shape;5558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9" name="Google Shape;5559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0" name="Google Shape;5560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1" name="Google Shape;5561;p27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5562" name="Google Shape;5562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3" name="Google Shape;5563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4" name="Google Shape;5564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5" name="Google Shape;5565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6" name="Google Shape;5566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7" name="Google Shape;5567;p27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5568" name="Google Shape;5568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9" name="Google Shape;5569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0" name="Google Shape;5570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1" name="Google Shape;5571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2" name="Google Shape;5572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3" name="Google Shape;5573;p27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5574" name="Google Shape;5574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5" name="Google Shape;5575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6" name="Google Shape;5576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7" name="Google Shape;5577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8" name="Google Shape;5578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9" name="Google Shape;5579;p27"/>
          <p:cNvGrpSpPr/>
          <p:nvPr/>
        </p:nvGrpSpPr>
        <p:grpSpPr>
          <a:xfrm rot="-3751668">
            <a:off x="416913" y="4886859"/>
            <a:ext cx="2571648" cy="3057021"/>
            <a:chOff x="-601460" y="3381754"/>
            <a:chExt cx="1928812" cy="2292856"/>
          </a:xfrm>
        </p:grpSpPr>
        <p:grpSp>
          <p:nvGrpSpPr>
            <p:cNvPr id="5580" name="Google Shape;5580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581" name="Google Shape;5581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2" name="Google Shape;5582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3" name="Google Shape;5583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4" name="Google Shape;5584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5" name="Google Shape;5585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6" name="Google Shape;5586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7" name="Google Shape;5587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8" name="Google Shape;5588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9" name="Google Shape;558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0" name="Google Shape;5590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1" name="Google Shape;5591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2" name="Google Shape;5592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3" name="Google Shape;5593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4" name="Google Shape;5594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5" name="Google Shape;5595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6" name="Google Shape;5596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7" name="Google Shape;5597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8" name="Google Shape;5598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9" name="Google Shape;5599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0" name="Google Shape;5600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1" name="Google Shape;5601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2" name="Google Shape;5602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3" name="Google Shape;5603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4" name="Google Shape;5604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5" name="Google Shape;5605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06" name="Google Shape;5606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07" name="Google Shape;5607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8" name="Google Shape;5608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9" name="Google Shape;560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0" name="Google Shape;5610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1" name="Google Shape;5611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2" name="Google Shape;5612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3" name="Google Shape;5613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4" name="Google Shape;5614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5" name="Google Shape;5615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6" name="Google Shape;5616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7" name="Google Shape;5617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8" name="Google Shape;5618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9" name="Google Shape;5619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0" name="Google Shape;5620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1" name="Google Shape;5621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2" name="Google Shape;5622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3" name="Google Shape;5623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4" name="Google Shape;5624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5" name="Google Shape;5625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6" name="Google Shape;5626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7" name="Google Shape;5627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8" name="Google Shape;5628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9" name="Google Shape;5629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0" name="Google Shape;5630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1" name="Google Shape;5631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5632" name="Google Shape;5632;p27"/>
          <p:cNvGrpSpPr/>
          <p:nvPr/>
        </p:nvGrpSpPr>
        <p:grpSpPr>
          <a:xfrm rot="3751668" flipH="1">
            <a:off x="9199296" y="4887530"/>
            <a:ext cx="2571648" cy="3057021"/>
            <a:chOff x="-601460" y="3381754"/>
            <a:chExt cx="1928812" cy="2292856"/>
          </a:xfrm>
        </p:grpSpPr>
        <p:grpSp>
          <p:nvGrpSpPr>
            <p:cNvPr id="5633" name="Google Shape;5633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634" name="Google Shape;5634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5" name="Google Shape;5635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6" name="Google Shape;5636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7" name="Google Shape;5637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8" name="Google Shape;5638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9" name="Google Shape;5639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0" name="Google Shape;5640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1" name="Google Shape;5641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2" name="Google Shape;564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3" name="Google Shape;5643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4" name="Google Shape;5644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5" name="Google Shape;5645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6" name="Google Shape;5646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7" name="Google Shape;5647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8" name="Google Shape;5648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9" name="Google Shape;5649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0" name="Google Shape;5650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1" name="Google Shape;5651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2" name="Google Shape;5652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3" name="Google Shape;5653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4" name="Google Shape;5654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5" name="Google Shape;5655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6" name="Google Shape;5656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7" name="Google Shape;5657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8" name="Google Shape;5658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59" name="Google Shape;5659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60" name="Google Shape;5660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1" name="Google Shape;5661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2" name="Google Shape;566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3" name="Google Shape;5663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4" name="Google Shape;5664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5" name="Google Shape;5665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6" name="Google Shape;5666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7" name="Google Shape;5667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8" name="Google Shape;5668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9" name="Google Shape;5669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0" name="Google Shape;5670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1" name="Google Shape;5671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2" name="Google Shape;5672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3" name="Google Shape;5673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4" name="Google Shape;5674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5" name="Google Shape;5675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6" name="Google Shape;5676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7" name="Google Shape;5677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8" name="Google Shape;5678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9" name="Google Shape;5679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0" name="Google Shape;5680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1" name="Google Shape;5681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2" name="Google Shape;5682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3" name="Google Shape;5683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4" name="Google Shape;5684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01652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3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41" name="Google Shape;6441;p34"/>
          <p:cNvSpPr/>
          <p:nvPr/>
        </p:nvSpPr>
        <p:spPr>
          <a:xfrm rot="10800000"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442" name="Google Shape;6442;p34"/>
          <p:cNvGrpSpPr/>
          <p:nvPr/>
        </p:nvGrpSpPr>
        <p:grpSpPr>
          <a:xfrm rot="5400000" flipH="1">
            <a:off x="9403792" y="5430838"/>
            <a:ext cx="1939685" cy="1806972"/>
            <a:chOff x="5039400" y="85775"/>
            <a:chExt cx="462050" cy="430450"/>
          </a:xfrm>
        </p:grpSpPr>
        <p:sp>
          <p:nvSpPr>
            <p:cNvPr id="6443" name="Google Shape;6443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473" name="Google Shape;6473;p34"/>
          <p:cNvGrpSpPr/>
          <p:nvPr/>
        </p:nvGrpSpPr>
        <p:grpSpPr>
          <a:xfrm rot="-5400000">
            <a:off x="848284" y="5430838"/>
            <a:ext cx="1939685" cy="1806972"/>
            <a:chOff x="5039400" y="85775"/>
            <a:chExt cx="462050" cy="430450"/>
          </a:xfrm>
        </p:grpSpPr>
        <p:sp>
          <p:nvSpPr>
            <p:cNvPr id="6474" name="Google Shape;6474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7" name="Google Shape;6477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8" name="Google Shape;6478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9" name="Google Shape;6479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0" name="Google Shape;6480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1" name="Google Shape;6481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2" name="Google Shape;6482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3" name="Google Shape;6483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5" name="Google Shape;6485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6" name="Google Shape;6486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7" name="Google Shape;6487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8" name="Google Shape;6488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9" name="Google Shape;6489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0" name="Google Shape;6490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1" name="Google Shape;6491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2" name="Google Shape;6492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3" name="Google Shape;6493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4" name="Google Shape;6494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5" name="Google Shape;6495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6" name="Google Shape;6496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7" name="Google Shape;6497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8" name="Google Shape;6498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9" name="Google Shape;6499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0" name="Google Shape;6500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1" name="Google Shape;6501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2" name="Google Shape;6502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3" name="Google Shape;6503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04" name="Google Shape;6504;p34"/>
          <p:cNvGrpSpPr/>
          <p:nvPr/>
        </p:nvGrpSpPr>
        <p:grpSpPr>
          <a:xfrm flipH="1">
            <a:off x="184886" y="5946671"/>
            <a:ext cx="1463039" cy="1009491"/>
            <a:chOff x="762825" y="3432400"/>
            <a:chExt cx="638250" cy="439750"/>
          </a:xfrm>
        </p:grpSpPr>
        <p:sp>
          <p:nvSpPr>
            <p:cNvPr id="6505" name="Google Shape;6505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6" name="Google Shape;6506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7" name="Google Shape;6507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8" name="Google Shape;6508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9" name="Google Shape;6509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0" name="Google Shape;6510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1" name="Google Shape;6511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2" name="Google Shape;6512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4" name="Google Shape;6514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5" name="Google Shape;6515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6" name="Google Shape;6516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7" name="Google Shape;6517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8" name="Google Shape;6518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9" name="Google Shape;6519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0" name="Google Shape;6520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21" name="Google Shape;6521;p34"/>
          <p:cNvGrpSpPr/>
          <p:nvPr/>
        </p:nvGrpSpPr>
        <p:grpSpPr>
          <a:xfrm flipH="1">
            <a:off x="10544325" y="5956604"/>
            <a:ext cx="1463039" cy="1009491"/>
            <a:chOff x="762825" y="3432400"/>
            <a:chExt cx="638250" cy="439750"/>
          </a:xfrm>
        </p:grpSpPr>
        <p:sp>
          <p:nvSpPr>
            <p:cNvPr id="6522" name="Google Shape;6522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3" name="Google Shape;6523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4" name="Google Shape;6524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5" name="Google Shape;6525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6" name="Google Shape;6526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7" name="Google Shape;6527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8" name="Google Shape;6528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9" name="Google Shape;6529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0" name="Google Shape;6530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1" name="Google Shape;6531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38" name="Google Shape;6538;p34"/>
          <p:cNvGrpSpPr/>
          <p:nvPr/>
        </p:nvGrpSpPr>
        <p:grpSpPr>
          <a:xfrm flipH="1">
            <a:off x="10631422" y="282453"/>
            <a:ext cx="1219204" cy="873767"/>
            <a:chOff x="4797000" y="1750925"/>
            <a:chExt cx="342550" cy="246400"/>
          </a:xfrm>
        </p:grpSpPr>
        <p:sp>
          <p:nvSpPr>
            <p:cNvPr id="6539" name="Google Shape;6539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2" name="Google Shape;6542;p34"/>
          <p:cNvGrpSpPr/>
          <p:nvPr/>
        </p:nvGrpSpPr>
        <p:grpSpPr>
          <a:xfrm flipH="1">
            <a:off x="6987457" y="-223449"/>
            <a:ext cx="719100" cy="530239"/>
            <a:chOff x="5165350" y="2018400"/>
            <a:chExt cx="244825" cy="180525"/>
          </a:xfrm>
        </p:grpSpPr>
        <p:sp>
          <p:nvSpPr>
            <p:cNvPr id="6543" name="Google Shape;6543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4" name="Google Shape;6544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5" name="Google Shape;6545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7" name="Google Shape;6547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8" name="Google Shape;6548;p34"/>
          <p:cNvGrpSpPr/>
          <p:nvPr/>
        </p:nvGrpSpPr>
        <p:grpSpPr>
          <a:xfrm rot="10800000">
            <a:off x="-206443" y="454218"/>
            <a:ext cx="719100" cy="530239"/>
            <a:chOff x="5165350" y="2018400"/>
            <a:chExt cx="244825" cy="180525"/>
          </a:xfrm>
        </p:grpSpPr>
        <p:sp>
          <p:nvSpPr>
            <p:cNvPr id="6549" name="Google Shape;6549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0" name="Google Shape;6550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1" name="Google Shape;6551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2" name="Google Shape;6552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3" name="Google Shape;6553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54" name="Google Shape;6554;p34"/>
          <p:cNvGrpSpPr/>
          <p:nvPr/>
        </p:nvGrpSpPr>
        <p:grpSpPr>
          <a:xfrm>
            <a:off x="959989" y="-395214"/>
            <a:ext cx="1219204" cy="873767"/>
            <a:chOff x="4797000" y="1750925"/>
            <a:chExt cx="342550" cy="246400"/>
          </a:xfrm>
        </p:grpSpPr>
        <p:sp>
          <p:nvSpPr>
            <p:cNvPr id="6555" name="Google Shape;6555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6" name="Google Shape;6556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7" name="Google Shape;6557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6711537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9" name="Google Shape;6559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60" name="Google Shape;6560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561" name="Google Shape;6561;p35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6562" name="Google Shape;6562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67" name="Google Shape;6567;p35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6568" name="Google Shape;6568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3" name="Google Shape;6573;p35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6574" name="Google Shape;6574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9" name="Google Shape;6579;p35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6580" name="Google Shape;6580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85" name="Google Shape;6585;p35"/>
          <p:cNvGrpSpPr/>
          <p:nvPr/>
        </p:nvGrpSpPr>
        <p:grpSpPr>
          <a:xfrm rot="4414280" flipH="1">
            <a:off x="-514297" y="4791045"/>
            <a:ext cx="2571555" cy="3056911"/>
            <a:chOff x="-601460" y="3381754"/>
            <a:chExt cx="1928812" cy="2292856"/>
          </a:xfrm>
        </p:grpSpPr>
        <p:grpSp>
          <p:nvGrpSpPr>
            <p:cNvPr id="6586" name="Google Shape;6586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587" name="Google Shape;6587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8" name="Google Shape;6588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9" name="Google Shape;6589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0" name="Google Shape;6590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1" name="Google Shape;6591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2" name="Google Shape;6592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3" name="Google Shape;6593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4" name="Google Shape;6594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5" name="Google Shape;659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6" name="Google Shape;6596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7" name="Google Shape;6597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8" name="Google Shape;6598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9" name="Google Shape;6599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0" name="Google Shape;6600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1" name="Google Shape;6601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2" name="Google Shape;6602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3" name="Google Shape;6603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4" name="Google Shape;6604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5" name="Google Shape;6605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6" name="Google Shape;6606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7" name="Google Shape;6607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8" name="Google Shape;6608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9" name="Google Shape;6609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0" name="Google Shape;6610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1" name="Google Shape;6611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12" name="Google Shape;6612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13" name="Google Shape;6613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4" name="Google Shape;6614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5" name="Google Shape;661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6" name="Google Shape;6616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7" name="Google Shape;6617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8" name="Google Shape;6618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9" name="Google Shape;6619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0" name="Google Shape;6620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1" name="Google Shape;6621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2" name="Google Shape;6622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3" name="Google Shape;6623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4" name="Google Shape;6624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5" name="Google Shape;6625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6" name="Google Shape;6626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7" name="Google Shape;6627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8" name="Google Shape;6628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9" name="Google Shape;6629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0" name="Google Shape;6630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1" name="Google Shape;6631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2" name="Google Shape;6632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3" name="Google Shape;6633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4" name="Google Shape;6634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5" name="Google Shape;6635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6" name="Google Shape;6636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7" name="Google Shape;6637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6638" name="Google Shape;6638;p35"/>
          <p:cNvGrpSpPr/>
          <p:nvPr/>
        </p:nvGrpSpPr>
        <p:grpSpPr>
          <a:xfrm rot="-4414280">
            <a:off x="10138127" y="4790050"/>
            <a:ext cx="2571555" cy="3056911"/>
            <a:chOff x="-601460" y="3381754"/>
            <a:chExt cx="1928812" cy="2292856"/>
          </a:xfrm>
        </p:grpSpPr>
        <p:grpSp>
          <p:nvGrpSpPr>
            <p:cNvPr id="6639" name="Google Shape;6639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640" name="Google Shape;6640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1" name="Google Shape;6641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2" name="Google Shape;6642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3" name="Google Shape;6643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4" name="Google Shape;6644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5" name="Google Shape;6645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6" name="Google Shape;6646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7" name="Google Shape;6647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8" name="Google Shape;664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9" name="Google Shape;6649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0" name="Google Shape;6650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1" name="Google Shape;6651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2" name="Google Shape;6652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3" name="Google Shape;6653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4" name="Google Shape;6654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5" name="Google Shape;6655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6" name="Google Shape;6656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7" name="Google Shape;6657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8" name="Google Shape;6658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9" name="Google Shape;6659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0" name="Google Shape;6660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1" name="Google Shape;6661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2" name="Google Shape;6662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3" name="Google Shape;6663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4" name="Google Shape;6664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65" name="Google Shape;6665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66" name="Google Shape;6666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7" name="Google Shape;6667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8" name="Google Shape;666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9" name="Google Shape;6669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0" name="Google Shape;6670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1" name="Google Shape;6671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2" name="Google Shape;6672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3" name="Google Shape;6673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4" name="Google Shape;6674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5" name="Google Shape;6675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6" name="Google Shape;6676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7" name="Google Shape;6677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8" name="Google Shape;6678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9" name="Google Shape;6679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0" name="Google Shape;6680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1" name="Google Shape;6681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2" name="Google Shape;6682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3" name="Google Shape;6683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4" name="Google Shape;6684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5" name="Google Shape;6685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6" name="Google Shape;6686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7" name="Google Shape;6687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8" name="Google Shape;6688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9" name="Google Shape;6689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90" name="Google Shape;6690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69171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54071" y="6071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0" name="Google Shape;10;p2"/>
          <p:cNvGrpSpPr/>
          <p:nvPr/>
        </p:nvGrpSpPr>
        <p:grpSpPr>
          <a:xfrm flipH="1">
            <a:off x="10635099" y="3133003"/>
            <a:ext cx="2265428" cy="4400085"/>
            <a:chOff x="-483250" y="1431772"/>
            <a:chExt cx="2140966" cy="4158347"/>
          </a:xfrm>
        </p:grpSpPr>
        <p:sp>
          <p:nvSpPr>
            <p:cNvPr id="11" name="Google Shape;11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7" name="Google Shape;77;p2"/>
          <p:cNvGrpSpPr/>
          <p:nvPr/>
        </p:nvGrpSpPr>
        <p:grpSpPr>
          <a:xfrm>
            <a:off x="-2628756" y="6138680"/>
            <a:ext cx="9500925" cy="868789"/>
            <a:chOff x="-229753" y="4473097"/>
            <a:chExt cx="9605951" cy="875090"/>
          </a:xfrm>
        </p:grpSpPr>
        <p:grpSp>
          <p:nvGrpSpPr>
            <p:cNvPr id="78" name="Google Shape;7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79" name="Google Shape;7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6" name="Google Shape;18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187" name="Google Shape;18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57" name="Google Shape;257;p2"/>
          <p:cNvGrpSpPr/>
          <p:nvPr/>
        </p:nvGrpSpPr>
        <p:grpSpPr>
          <a:xfrm>
            <a:off x="6228076" y="6138680"/>
            <a:ext cx="9500925" cy="868789"/>
            <a:chOff x="-229753" y="4473097"/>
            <a:chExt cx="9605951" cy="875090"/>
          </a:xfrm>
        </p:grpSpPr>
        <p:grpSp>
          <p:nvGrpSpPr>
            <p:cNvPr id="258" name="Google Shape;25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9" name="Google Shape;27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80" name="Google Shape;28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66" name="Google Shape;36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67" name="Google Shape;36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437" name="Google Shape;437;p2"/>
          <p:cNvGrpSpPr/>
          <p:nvPr/>
        </p:nvGrpSpPr>
        <p:grpSpPr>
          <a:xfrm rot="-9503680" flipH="1">
            <a:off x="10773919" y="5279218"/>
            <a:ext cx="1909067" cy="2587713"/>
            <a:chOff x="4833338" y="4797750"/>
            <a:chExt cx="542950" cy="735925"/>
          </a:xfrm>
        </p:grpSpPr>
        <p:sp>
          <p:nvSpPr>
            <p:cNvPr id="438" name="Google Shape;438;p2"/>
            <p:cNvSpPr/>
            <p:nvPr/>
          </p:nvSpPr>
          <p:spPr>
            <a:xfrm>
              <a:off x="4856838" y="4970700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933588" y="4934575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082213" y="4960000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100563" y="5283200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5075888" y="4955375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82213" y="4959950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086238" y="4967750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046213" y="5427725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980613" y="5331575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950863" y="5226700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968038" y="5109150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975188" y="4958025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19788" y="5383275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243188" y="5191850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000813" y="4967150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032188" y="5126325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984938" y="5144525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022738" y="5228525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009088" y="5323950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054538" y="5410275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927688" y="4929125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064813" y="4955275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40463" y="4802775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48563" y="4854175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75588" y="5042700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54188" y="5198200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864213" y="4956575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52463" y="5180925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850088" y="5127025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841288" y="5081725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3463" y="5071250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841138" y="4997475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857538" y="4962750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902713" y="4892225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44063" y="4860975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017163" y="4815550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084188" y="4806250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205388" y="4989850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5124638" y="5039200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5059488" y="510600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972963" y="5168875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916263" y="5143025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954913" y="5096750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5002263" y="50632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017338" y="5011450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077488" y="4965925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068988" y="4831175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833338" y="4797750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92" name="Google Shape;492;p2"/>
          <p:cNvSpPr txBox="1">
            <a:spLocks noGrp="1"/>
          </p:cNvSpPr>
          <p:nvPr>
            <p:ph type="ctrTitle"/>
          </p:nvPr>
        </p:nvSpPr>
        <p:spPr>
          <a:xfrm>
            <a:off x="1816568" y="1583205"/>
            <a:ext cx="6245600" cy="33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None/>
              <a:defRPr sz="6933">
                <a:solidFill>
                  <a:schemeClr val="accent3"/>
                </a:solidFill>
              </a:defRPr>
            </a:lvl1pPr>
            <a:lvl2pPr lvl="1" algn="ctr">
              <a:spcBef>
                <a:spcPts val="267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493" name="Google Shape;493;p2"/>
          <p:cNvGrpSpPr/>
          <p:nvPr/>
        </p:nvGrpSpPr>
        <p:grpSpPr>
          <a:xfrm>
            <a:off x="-526405" y="159756"/>
            <a:ext cx="1555863" cy="1119149"/>
            <a:chOff x="4797000" y="1750925"/>
            <a:chExt cx="342550" cy="246400"/>
          </a:xfrm>
        </p:grpSpPr>
        <p:sp>
          <p:nvSpPr>
            <p:cNvPr id="494" name="Google Shape;49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97" name="Google Shape;497;p2"/>
          <p:cNvGrpSpPr/>
          <p:nvPr/>
        </p:nvGrpSpPr>
        <p:grpSpPr>
          <a:xfrm>
            <a:off x="1911814" y="87643"/>
            <a:ext cx="719100" cy="530239"/>
            <a:chOff x="5165350" y="2018400"/>
            <a:chExt cx="244825" cy="180525"/>
          </a:xfrm>
        </p:grpSpPr>
        <p:sp>
          <p:nvSpPr>
            <p:cNvPr id="498" name="Google Shape;49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3" name="Google Shape;503;p2"/>
          <p:cNvGrpSpPr/>
          <p:nvPr/>
        </p:nvGrpSpPr>
        <p:grpSpPr>
          <a:xfrm>
            <a:off x="9129932" y="-95189"/>
            <a:ext cx="1245512" cy="895877"/>
            <a:chOff x="4797000" y="1750925"/>
            <a:chExt cx="342550" cy="246400"/>
          </a:xfrm>
        </p:grpSpPr>
        <p:sp>
          <p:nvSpPr>
            <p:cNvPr id="504" name="Google Shape;50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7" name="Google Shape;507;p2"/>
          <p:cNvGrpSpPr/>
          <p:nvPr/>
        </p:nvGrpSpPr>
        <p:grpSpPr>
          <a:xfrm rot="10800000" flipH="1">
            <a:off x="5850081" y="-212990"/>
            <a:ext cx="719100" cy="530239"/>
            <a:chOff x="5165350" y="2018400"/>
            <a:chExt cx="244825" cy="180525"/>
          </a:xfrm>
        </p:grpSpPr>
        <p:sp>
          <p:nvSpPr>
            <p:cNvPr id="508" name="Google Shape;50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13" name="Google Shape;513;p2"/>
          <p:cNvGrpSpPr/>
          <p:nvPr/>
        </p:nvGrpSpPr>
        <p:grpSpPr>
          <a:xfrm>
            <a:off x="11731944" y="-12926"/>
            <a:ext cx="1016735" cy="731348"/>
            <a:chOff x="4797000" y="1750925"/>
            <a:chExt cx="342550" cy="246400"/>
          </a:xfrm>
        </p:grpSpPr>
        <p:sp>
          <p:nvSpPr>
            <p:cNvPr id="514" name="Google Shape;51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17" name="Google Shape;517;p2"/>
          <p:cNvSpPr txBox="1">
            <a:spLocks noGrp="1"/>
          </p:cNvSpPr>
          <p:nvPr>
            <p:ph type="subTitle" idx="1"/>
          </p:nvPr>
        </p:nvSpPr>
        <p:spPr>
          <a:xfrm>
            <a:off x="1819768" y="4787195"/>
            <a:ext cx="62424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18" name="Google Shape;518;p2"/>
          <p:cNvGrpSpPr/>
          <p:nvPr/>
        </p:nvGrpSpPr>
        <p:grpSpPr>
          <a:xfrm>
            <a:off x="-811931" y="2632039"/>
            <a:ext cx="2500363" cy="4856395"/>
            <a:chOff x="-483250" y="1431772"/>
            <a:chExt cx="2140966" cy="4158347"/>
          </a:xfrm>
        </p:grpSpPr>
        <p:sp>
          <p:nvSpPr>
            <p:cNvPr id="519" name="Google Shape;519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6114184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3"/>
          <p:cNvSpPr/>
          <p:nvPr/>
        </p:nvSpPr>
        <p:spPr>
          <a:xfrm rot="10800000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7" name="Google Shape;587;p3"/>
          <p:cNvSpPr txBox="1">
            <a:spLocks noGrp="1"/>
          </p:cNvSpPr>
          <p:nvPr>
            <p:ph type="title"/>
          </p:nvPr>
        </p:nvSpPr>
        <p:spPr>
          <a:xfrm>
            <a:off x="2230000" y="2650600"/>
            <a:ext cx="7732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88" name="Google Shape;588;p3"/>
          <p:cNvSpPr txBox="1">
            <a:spLocks noGrp="1"/>
          </p:cNvSpPr>
          <p:nvPr>
            <p:ph type="title" idx="2" hasCustomPrompt="1"/>
          </p:nvPr>
        </p:nvSpPr>
        <p:spPr>
          <a:xfrm>
            <a:off x="2230000" y="1528200"/>
            <a:ext cx="14600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9" name="Google Shape;589;p3"/>
          <p:cNvSpPr txBox="1">
            <a:spLocks noGrp="1"/>
          </p:cNvSpPr>
          <p:nvPr>
            <p:ph type="subTitle" idx="1"/>
          </p:nvPr>
        </p:nvSpPr>
        <p:spPr>
          <a:xfrm>
            <a:off x="2230000" y="4829800"/>
            <a:ext cx="77320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p3"/>
          <p:cNvGrpSpPr/>
          <p:nvPr/>
        </p:nvGrpSpPr>
        <p:grpSpPr>
          <a:xfrm rot="10800000" flipH="1">
            <a:off x="4427681" y="189110"/>
            <a:ext cx="719100" cy="530239"/>
            <a:chOff x="5165350" y="2018400"/>
            <a:chExt cx="244825" cy="180525"/>
          </a:xfrm>
        </p:grpSpPr>
        <p:sp>
          <p:nvSpPr>
            <p:cNvPr id="591" name="Google Shape;59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96" name="Google Shape;596;p3"/>
          <p:cNvGrpSpPr/>
          <p:nvPr/>
        </p:nvGrpSpPr>
        <p:grpSpPr>
          <a:xfrm>
            <a:off x="578746" y="317242"/>
            <a:ext cx="1219204" cy="873767"/>
            <a:chOff x="4797000" y="1750925"/>
            <a:chExt cx="342550" cy="246400"/>
          </a:xfrm>
        </p:grpSpPr>
        <p:sp>
          <p:nvSpPr>
            <p:cNvPr id="597" name="Google Shape;597;p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0" name="Google Shape;600;p3"/>
          <p:cNvGrpSpPr/>
          <p:nvPr/>
        </p:nvGrpSpPr>
        <p:grpSpPr>
          <a:xfrm rot="10800000" flipH="1">
            <a:off x="10326647" y="10"/>
            <a:ext cx="719100" cy="530239"/>
            <a:chOff x="5165350" y="2018400"/>
            <a:chExt cx="244825" cy="180525"/>
          </a:xfrm>
        </p:grpSpPr>
        <p:sp>
          <p:nvSpPr>
            <p:cNvPr id="601" name="Google Shape;60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06" name="Google Shape;606;p3"/>
          <p:cNvGrpSpPr/>
          <p:nvPr/>
        </p:nvGrpSpPr>
        <p:grpSpPr>
          <a:xfrm>
            <a:off x="11844481" y="1065410"/>
            <a:ext cx="719100" cy="530239"/>
            <a:chOff x="5165350" y="2018400"/>
            <a:chExt cx="244825" cy="180525"/>
          </a:xfrm>
        </p:grpSpPr>
        <p:sp>
          <p:nvSpPr>
            <p:cNvPr id="607" name="Google Shape;607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12" name="Google Shape;612;p3"/>
          <p:cNvGrpSpPr/>
          <p:nvPr/>
        </p:nvGrpSpPr>
        <p:grpSpPr>
          <a:xfrm>
            <a:off x="-872900" y="1776497"/>
            <a:ext cx="2854621" cy="5544463"/>
            <a:chOff x="-483250" y="1431772"/>
            <a:chExt cx="2140966" cy="4158347"/>
          </a:xfrm>
        </p:grpSpPr>
        <p:sp>
          <p:nvSpPr>
            <p:cNvPr id="613" name="Google Shape;613;p3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79" name="Google Shape;679;p3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680" name="Google Shape;68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681" name="Google Shape;68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01" name="Google Shape;70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702" name="Google Shape;70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788" name="Google Shape;78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789" name="Google Shape;78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859" name="Google Shape;859;p3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860" name="Google Shape;86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861" name="Google Shape;86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881" name="Google Shape;88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882" name="Google Shape;88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68" name="Google Shape;96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969" name="Google Shape;96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940468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41" name="Google Shape;104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1042" name="Google Shape;1042;p4"/>
          <p:cNvSpPr txBox="1">
            <a:spLocks noGrp="1"/>
          </p:cNvSpPr>
          <p:nvPr>
            <p:ph type="body" idx="1"/>
          </p:nvPr>
        </p:nvSpPr>
        <p:spPr>
          <a:xfrm>
            <a:off x="960000" y="1356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Nunito Light"/>
              <a:buChar char="●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1043" name="Google Shape;1043;p4"/>
          <p:cNvGrpSpPr/>
          <p:nvPr/>
        </p:nvGrpSpPr>
        <p:grpSpPr>
          <a:xfrm rot="-9863533">
            <a:off x="10701108" y="5024731"/>
            <a:ext cx="1828840" cy="1956823"/>
            <a:chOff x="3586713" y="93850"/>
            <a:chExt cx="530075" cy="565025"/>
          </a:xfrm>
        </p:grpSpPr>
        <p:sp>
          <p:nvSpPr>
            <p:cNvPr id="1044" name="Google Shape;1044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098" name="Google Shape;1098;p4"/>
          <p:cNvGrpSpPr/>
          <p:nvPr/>
        </p:nvGrpSpPr>
        <p:grpSpPr>
          <a:xfrm rot="9863533" flipH="1">
            <a:off x="-341396" y="5024731"/>
            <a:ext cx="1828840" cy="1956823"/>
            <a:chOff x="3586713" y="93850"/>
            <a:chExt cx="530075" cy="565025"/>
          </a:xfrm>
        </p:grpSpPr>
        <p:sp>
          <p:nvSpPr>
            <p:cNvPr id="1099" name="Google Shape;1099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3" name="Google Shape;1153;p4"/>
          <p:cNvGrpSpPr/>
          <p:nvPr/>
        </p:nvGrpSpPr>
        <p:grpSpPr>
          <a:xfrm>
            <a:off x="14" y="899777"/>
            <a:ext cx="719100" cy="530239"/>
            <a:chOff x="5165350" y="2018400"/>
            <a:chExt cx="244825" cy="180525"/>
          </a:xfrm>
        </p:grpSpPr>
        <p:sp>
          <p:nvSpPr>
            <p:cNvPr id="1154" name="Google Shape;1154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59" name="Google Shape;1159;p4"/>
          <p:cNvGrpSpPr/>
          <p:nvPr/>
        </p:nvGrpSpPr>
        <p:grpSpPr>
          <a:xfrm rot="10800000" flipH="1">
            <a:off x="950965" y="190159"/>
            <a:ext cx="719100" cy="530239"/>
            <a:chOff x="5165350" y="2018400"/>
            <a:chExt cx="244825" cy="180525"/>
          </a:xfrm>
        </p:grpSpPr>
        <p:sp>
          <p:nvSpPr>
            <p:cNvPr id="1160" name="Google Shape;1160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65" name="Google Shape;1165;p4"/>
          <p:cNvGrpSpPr/>
          <p:nvPr/>
        </p:nvGrpSpPr>
        <p:grpSpPr>
          <a:xfrm rot="10800000">
            <a:off x="11472898" y="190159"/>
            <a:ext cx="719100" cy="530239"/>
            <a:chOff x="5165350" y="2018400"/>
            <a:chExt cx="244825" cy="180525"/>
          </a:xfrm>
        </p:grpSpPr>
        <p:sp>
          <p:nvSpPr>
            <p:cNvPr id="1166" name="Google Shape;1166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71" name="Google Shape;1171;p4"/>
          <p:cNvGrpSpPr/>
          <p:nvPr/>
        </p:nvGrpSpPr>
        <p:grpSpPr>
          <a:xfrm rot="10800000">
            <a:off x="10881498" y="899777"/>
            <a:ext cx="719100" cy="530239"/>
            <a:chOff x="5165350" y="2018400"/>
            <a:chExt cx="244825" cy="180525"/>
          </a:xfrm>
        </p:grpSpPr>
        <p:sp>
          <p:nvSpPr>
            <p:cNvPr id="1172" name="Google Shape;1172;p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5785545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9" name="Google Shape;2459;p11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460" name="Google Shape;2460;p11"/>
          <p:cNvSpPr txBox="1">
            <a:spLocks noGrp="1"/>
          </p:cNvSpPr>
          <p:nvPr>
            <p:ph type="title" hasCustomPrompt="1"/>
          </p:nvPr>
        </p:nvSpPr>
        <p:spPr>
          <a:xfrm>
            <a:off x="1780000" y="2098200"/>
            <a:ext cx="8632000" cy="205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61" name="Google Shape;2461;p11"/>
          <p:cNvSpPr txBox="1">
            <a:spLocks noGrp="1"/>
          </p:cNvSpPr>
          <p:nvPr>
            <p:ph type="subTitle" idx="1"/>
          </p:nvPr>
        </p:nvSpPr>
        <p:spPr>
          <a:xfrm>
            <a:off x="2037600" y="4150200"/>
            <a:ext cx="8116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2462" name="Google Shape;2462;p11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2463" name="Google Shape;246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464" name="Google Shape;246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5" name="Google Shape;246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6" name="Google Shape;246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7" name="Google Shape;246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8" name="Google Shape;246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69" name="Google Shape;246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0" name="Google Shape;247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1" name="Google Shape;247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2" name="Google Shape;247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3" name="Google Shape;247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4" name="Google Shape;247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5" name="Google Shape;247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6" name="Google Shape;247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7" name="Google Shape;247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8" name="Google Shape;247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79" name="Google Shape;247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0" name="Google Shape;248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1" name="Google Shape;248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2" name="Google Shape;248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3" name="Google Shape;248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484" name="Google Shape;248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485" name="Google Shape;248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6" name="Google Shape;248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7" name="Google Shape;248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8" name="Google Shape;248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89" name="Google Shape;248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0" name="Google Shape;249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1" name="Google Shape;249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2" name="Google Shape;249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3" name="Google Shape;249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4" name="Google Shape;249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5" name="Google Shape;249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6" name="Google Shape;249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7" name="Google Shape;249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8" name="Google Shape;249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499" name="Google Shape;249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0" name="Google Shape;250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1" name="Google Shape;250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2" name="Google Shape;250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3" name="Google Shape;250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4" name="Google Shape;250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5" name="Google Shape;250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6" name="Google Shape;250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7" name="Google Shape;250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8" name="Google Shape;250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09" name="Google Shape;250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0" name="Google Shape;251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1" name="Google Shape;251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2" name="Google Shape;251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3" name="Google Shape;251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4" name="Google Shape;251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5" name="Google Shape;251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6" name="Google Shape;251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7" name="Google Shape;251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8" name="Google Shape;251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19" name="Google Shape;251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0" name="Google Shape;252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1" name="Google Shape;252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2" name="Google Shape;252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3" name="Google Shape;252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4" name="Google Shape;252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5" name="Google Shape;252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6" name="Google Shape;252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7" name="Google Shape;252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8" name="Google Shape;252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29" name="Google Shape;252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0" name="Google Shape;253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1" name="Google Shape;253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2" name="Google Shape;253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3" name="Google Shape;253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4" name="Google Shape;253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5" name="Google Shape;253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6" name="Google Shape;253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7" name="Google Shape;253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8" name="Google Shape;253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39" name="Google Shape;253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0" name="Google Shape;254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1" name="Google Shape;254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2" name="Google Shape;254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3" name="Google Shape;254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4" name="Google Shape;254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5" name="Google Shape;254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6" name="Google Shape;254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7" name="Google Shape;254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8" name="Google Shape;254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49" name="Google Shape;254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0" name="Google Shape;255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1" name="Google Shape;255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2" name="Google Shape;255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3" name="Google Shape;255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4" name="Google Shape;255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5" name="Google Shape;255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6" name="Google Shape;255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7" name="Google Shape;255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8" name="Google Shape;255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59" name="Google Shape;255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0" name="Google Shape;256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1" name="Google Shape;256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2" name="Google Shape;256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3" name="Google Shape;256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4" name="Google Shape;256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5" name="Google Shape;256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6" name="Google Shape;256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7" name="Google Shape;256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8" name="Google Shape;256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69" name="Google Shape;256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0" name="Google Shape;257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571" name="Google Shape;257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572" name="Google Shape;257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3" name="Google Shape;257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4" name="Google Shape;257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5" name="Google Shape;257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6" name="Google Shape;257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7" name="Google Shape;257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8" name="Google Shape;257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79" name="Google Shape;257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0" name="Google Shape;258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1" name="Google Shape;258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2" name="Google Shape;258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3" name="Google Shape;258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4" name="Google Shape;258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5" name="Google Shape;258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6" name="Google Shape;258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7" name="Google Shape;258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8" name="Google Shape;258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89" name="Google Shape;258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0" name="Google Shape;259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1" name="Google Shape;259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2" name="Google Shape;259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3" name="Google Shape;259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4" name="Google Shape;259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5" name="Google Shape;259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6" name="Google Shape;259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7" name="Google Shape;259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8" name="Google Shape;259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599" name="Google Shape;259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0" name="Google Shape;260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1" name="Google Shape;260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2" name="Google Shape;260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3" name="Google Shape;260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4" name="Google Shape;260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5" name="Google Shape;260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6" name="Google Shape;260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7" name="Google Shape;260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8" name="Google Shape;260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09" name="Google Shape;260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0" name="Google Shape;261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1" name="Google Shape;261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2" name="Google Shape;261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3" name="Google Shape;261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4" name="Google Shape;261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5" name="Google Shape;261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6" name="Google Shape;261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7" name="Google Shape;261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8" name="Google Shape;261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19" name="Google Shape;261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0" name="Google Shape;262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1" name="Google Shape;262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2" name="Google Shape;262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3" name="Google Shape;262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4" name="Google Shape;262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5" name="Google Shape;262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6" name="Google Shape;262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7" name="Google Shape;262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8" name="Google Shape;262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29" name="Google Shape;262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0" name="Google Shape;263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1" name="Google Shape;263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2" name="Google Shape;263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3" name="Google Shape;263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4" name="Google Shape;263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5" name="Google Shape;263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6" name="Google Shape;263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7" name="Google Shape;263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8" name="Google Shape;263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39" name="Google Shape;263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0" name="Google Shape;264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1" name="Google Shape;264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642" name="Google Shape;2642;p11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2643" name="Google Shape;2643;p11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644" name="Google Shape;2644;p11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5" name="Google Shape;2645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6" name="Google Shape;2646;p11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7" name="Google Shape;2647;p11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8" name="Google Shape;2648;p11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49" name="Google Shape;2649;p11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0" name="Google Shape;2650;p11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1" name="Google Shape;2651;p11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2" name="Google Shape;2652;p11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3" name="Google Shape;2653;p11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4" name="Google Shape;2654;p11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5" name="Google Shape;2655;p11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6" name="Google Shape;2656;p11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7" name="Google Shape;2657;p11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8" name="Google Shape;2658;p11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59" name="Google Shape;2659;p11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0" name="Google Shape;2660;p11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1" name="Google Shape;2661;p11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2" name="Google Shape;2662;p11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3" name="Google Shape;2663;p11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664" name="Google Shape;2664;p11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665" name="Google Shape;2665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6" name="Google Shape;2666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7" name="Google Shape;2667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8" name="Google Shape;2668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69" name="Google Shape;2669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0" name="Google Shape;2670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1" name="Google Shape;2671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2" name="Google Shape;2672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3" name="Google Shape;2673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4" name="Google Shape;2674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5" name="Google Shape;2675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6" name="Google Shape;2676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7" name="Google Shape;2677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8" name="Google Shape;2678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9" name="Google Shape;2679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0" name="Google Shape;2680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1" name="Google Shape;268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2" name="Google Shape;2682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3" name="Google Shape;2683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4" name="Google Shape;2684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5" name="Google Shape;2685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6" name="Google Shape;2686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7" name="Google Shape;2687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8" name="Google Shape;2688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89" name="Google Shape;2689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0" name="Google Shape;2690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1" name="Google Shape;2691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2" name="Google Shape;269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3" name="Google Shape;2693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4" name="Google Shape;2694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5" name="Google Shape;2695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6" name="Google Shape;2696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7" name="Google Shape;2697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8" name="Google Shape;2698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99" name="Google Shape;2699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0" name="Google Shape;2700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1" name="Google Shape;2701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2" name="Google Shape;2702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3" name="Google Shape;2703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4" name="Google Shape;2704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5" name="Google Shape;2705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6" name="Google Shape;2706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7" name="Google Shape;2707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8" name="Google Shape;2708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09" name="Google Shape;2709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0" name="Google Shape;2710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1" name="Google Shape;2711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2" name="Google Shape;2712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3" name="Google Shape;2713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4" name="Google Shape;2714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5" name="Google Shape;2715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6" name="Google Shape;2716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7" name="Google Shape;2717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8" name="Google Shape;2718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19" name="Google Shape;2719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0" name="Google Shape;2720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1" name="Google Shape;2721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2" name="Google Shape;2722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3" name="Google Shape;2723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4" name="Google Shape;2724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5" name="Google Shape;2725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6" name="Google Shape;2726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7" name="Google Shape;2727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8" name="Google Shape;2728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29" name="Google Shape;2729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0" name="Google Shape;2730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1" name="Google Shape;2731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2" name="Google Shape;2732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3" name="Google Shape;2733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4" name="Google Shape;2734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5" name="Google Shape;2735;p11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6" name="Google Shape;2736;p11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7" name="Google Shape;2737;p11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8" name="Google Shape;2738;p11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39" name="Google Shape;2739;p11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0" name="Google Shape;2740;p11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1" name="Google Shape;2741;p11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2" name="Google Shape;2742;p11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3" name="Google Shape;2743;p11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4" name="Google Shape;2744;p11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5" name="Google Shape;2745;p11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6" name="Google Shape;2746;p11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7" name="Google Shape;2747;p11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8" name="Google Shape;2748;p11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9" name="Google Shape;2749;p11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0" name="Google Shape;2750;p11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51" name="Google Shape;2751;p11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752" name="Google Shape;2752;p11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3" name="Google Shape;2753;p11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4" name="Google Shape;2754;p11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5" name="Google Shape;2755;p11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6" name="Google Shape;2756;p11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7" name="Google Shape;2757;p11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8" name="Google Shape;2758;p11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59" name="Google Shape;2759;p11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0" name="Google Shape;2760;p11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1" name="Google Shape;2761;p11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2" name="Google Shape;2762;p11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3" name="Google Shape;2763;p11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4" name="Google Shape;2764;p11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5" name="Google Shape;2765;p11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6" name="Google Shape;2766;p11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7" name="Google Shape;2767;p11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8" name="Google Shape;2768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69" name="Google Shape;2769;p11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0" name="Google Shape;2770;p11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1" name="Google Shape;2771;p11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2" name="Google Shape;2772;p11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3" name="Google Shape;2773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4" name="Google Shape;2774;p11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5" name="Google Shape;2775;p11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6" name="Google Shape;2776;p11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7" name="Google Shape;2777;p11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8" name="Google Shape;2778;p11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9" name="Google Shape;2779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0" name="Google Shape;2780;p11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1" name="Google Shape;2781;p11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2" name="Google Shape;2782;p11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3" name="Google Shape;2783;p11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4" name="Google Shape;2784;p11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5" name="Google Shape;2785;p11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6" name="Google Shape;2786;p11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7" name="Google Shape;2787;p11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8" name="Google Shape;2788;p11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89" name="Google Shape;2789;p11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0" name="Google Shape;2790;p11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1" name="Google Shape;2791;p11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2" name="Google Shape;2792;p11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3" name="Google Shape;2793;p11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4" name="Google Shape;2794;p11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5" name="Google Shape;2795;p11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6" name="Google Shape;2796;p11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7" name="Google Shape;2797;p11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8" name="Google Shape;2798;p11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99" name="Google Shape;2799;p11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0" name="Google Shape;2800;p11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1" name="Google Shape;2801;p11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2" name="Google Shape;2802;p11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3" name="Google Shape;2803;p11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4" name="Google Shape;2804;p11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5" name="Google Shape;2805;p11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6" name="Google Shape;2806;p11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7" name="Google Shape;2807;p11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8" name="Google Shape;2808;p11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9" name="Google Shape;2809;p11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0" name="Google Shape;2810;p11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1" name="Google Shape;2811;p11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2" name="Google Shape;2812;p11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3" name="Google Shape;2813;p11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4" name="Google Shape;2814;p11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5" name="Google Shape;2815;p11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6" name="Google Shape;2816;p11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7" name="Google Shape;2817;p11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8" name="Google Shape;2818;p11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19" name="Google Shape;2819;p11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0" name="Google Shape;2820;p11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21" name="Google Shape;2821;p11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2822" name="Google Shape;2822;p11"/>
          <p:cNvGrpSpPr/>
          <p:nvPr/>
        </p:nvGrpSpPr>
        <p:grpSpPr>
          <a:xfrm rot="-9863588">
            <a:off x="10021825" y="4252443"/>
            <a:ext cx="2438419" cy="2617232"/>
            <a:chOff x="3586713" y="93850"/>
            <a:chExt cx="530075" cy="565025"/>
          </a:xfrm>
        </p:grpSpPr>
        <p:sp>
          <p:nvSpPr>
            <p:cNvPr id="2823" name="Google Shape;2823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4" name="Google Shape;2824;p11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5" name="Google Shape;2825;p11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6" name="Google Shape;2826;p11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7" name="Google Shape;2827;p11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8" name="Google Shape;2828;p11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9" name="Google Shape;2829;p11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0" name="Google Shape;2830;p11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1" name="Google Shape;2831;p11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2" name="Google Shape;2832;p11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3" name="Google Shape;2833;p11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4" name="Google Shape;2834;p11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5" name="Google Shape;2835;p11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6" name="Google Shape;2836;p11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7" name="Google Shape;2837;p11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8" name="Google Shape;2838;p11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9" name="Google Shape;2839;p11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0" name="Google Shape;2840;p11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1" name="Google Shape;2841;p11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2" name="Google Shape;2842;p11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3" name="Google Shape;2843;p11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4" name="Google Shape;2844;p11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5" name="Google Shape;2845;p11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6" name="Google Shape;2846;p11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7" name="Google Shape;2847;p11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8" name="Google Shape;2848;p11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9" name="Google Shape;2849;p11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0" name="Google Shape;2850;p11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1" name="Google Shape;2851;p11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2" name="Google Shape;2852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3" name="Google Shape;2853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4" name="Google Shape;2854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5" name="Google Shape;2855;p11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6" name="Google Shape;2856;p11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7" name="Google Shape;2857;p11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8" name="Google Shape;2858;p11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9" name="Google Shape;2859;p11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0" name="Google Shape;2860;p11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1" name="Google Shape;2861;p11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2" name="Google Shape;2862;p11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3" name="Google Shape;2863;p11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4" name="Google Shape;2864;p11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5" name="Google Shape;2865;p11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6" name="Google Shape;2866;p11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7" name="Google Shape;2867;p11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8" name="Google Shape;2868;p11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877" name="Google Shape;2877;p11"/>
          <p:cNvGrpSpPr/>
          <p:nvPr/>
        </p:nvGrpSpPr>
        <p:grpSpPr>
          <a:xfrm rot="-5400000">
            <a:off x="-674739" y="5336779"/>
            <a:ext cx="1939685" cy="1806972"/>
            <a:chOff x="5039400" y="85775"/>
            <a:chExt cx="462050" cy="430450"/>
          </a:xfrm>
        </p:grpSpPr>
        <p:sp>
          <p:nvSpPr>
            <p:cNvPr id="2878" name="Google Shape;2878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2" name="Google Shape;2882;p11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6" name="Google Shape;2886;p11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7" name="Google Shape;2887;p11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1" name="Google Shape;2891;p11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2" name="Google Shape;2892;p11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4" name="Google Shape;2894;p11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5" name="Google Shape;2895;p11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6" name="Google Shape;2896;p11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7" name="Google Shape;2897;p11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5" name="Google Shape;2905;p11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6" name="Google Shape;2906;p11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08" name="Google Shape;2908;p11"/>
          <p:cNvGrpSpPr/>
          <p:nvPr/>
        </p:nvGrpSpPr>
        <p:grpSpPr>
          <a:xfrm rot="10800000" flipH="1">
            <a:off x="6234588" y="-6"/>
            <a:ext cx="858613" cy="609593"/>
            <a:chOff x="4797000" y="1750925"/>
            <a:chExt cx="342550" cy="246400"/>
          </a:xfrm>
        </p:grpSpPr>
        <p:sp>
          <p:nvSpPr>
            <p:cNvPr id="2909" name="Google Shape;2909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2" name="Google Shape;2912;p11"/>
          <p:cNvGrpSpPr/>
          <p:nvPr/>
        </p:nvGrpSpPr>
        <p:grpSpPr>
          <a:xfrm rot="10800000" flipH="1">
            <a:off x="-471012" y="2098194"/>
            <a:ext cx="858613" cy="609593"/>
            <a:chOff x="4797000" y="1750925"/>
            <a:chExt cx="342550" cy="246400"/>
          </a:xfrm>
        </p:grpSpPr>
        <p:sp>
          <p:nvSpPr>
            <p:cNvPr id="2913" name="Google Shape;2913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16" name="Google Shape;2916;p11"/>
          <p:cNvGrpSpPr/>
          <p:nvPr/>
        </p:nvGrpSpPr>
        <p:grpSpPr>
          <a:xfrm>
            <a:off x="11873388" y="1625594"/>
            <a:ext cx="858613" cy="609593"/>
            <a:chOff x="4797000" y="1750925"/>
            <a:chExt cx="342550" cy="246400"/>
          </a:xfrm>
        </p:grpSpPr>
        <p:sp>
          <p:nvSpPr>
            <p:cNvPr id="2917" name="Google Shape;2917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20" name="Google Shape;2920;p11"/>
          <p:cNvGrpSpPr/>
          <p:nvPr/>
        </p:nvGrpSpPr>
        <p:grpSpPr>
          <a:xfrm flipH="1">
            <a:off x="-471012" y="109728"/>
            <a:ext cx="858613" cy="609593"/>
            <a:chOff x="4797000" y="1750925"/>
            <a:chExt cx="342550" cy="246400"/>
          </a:xfrm>
        </p:grpSpPr>
        <p:sp>
          <p:nvSpPr>
            <p:cNvPr id="2921" name="Google Shape;2921;p1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59165193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29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48184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3" name="Google Shape;3003;p1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04" name="Google Shape;3004;p14"/>
          <p:cNvSpPr txBox="1">
            <a:spLocks noGrp="1"/>
          </p:cNvSpPr>
          <p:nvPr>
            <p:ph type="title"/>
          </p:nvPr>
        </p:nvSpPr>
        <p:spPr>
          <a:xfrm>
            <a:off x="1973000" y="2576500"/>
            <a:ext cx="8246000" cy="21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9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05" name="Google Shape;3005;p14"/>
          <p:cNvSpPr txBox="1">
            <a:spLocks noGrp="1"/>
          </p:cNvSpPr>
          <p:nvPr>
            <p:ph type="title" idx="2" hasCustomPrompt="1"/>
          </p:nvPr>
        </p:nvSpPr>
        <p:spPr>
          <a:xfrm>
            <a:off x="5234400" y="1602300"/>
            <a:ext cx="1722400" cy="97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7333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6" name="Google Shape;3006;p14"/>
          <p:cNvSpPr txBox="1">
            <a:spLocks noGrp="1"/>
          </p:cNvSpPr>
          <p:nvPr>
            <p:ph type="subTitle" idx="1"/>
          </p:nvPr>
        </p:nvSpPr>
        <p:spPr>
          <a:xfrm>
            <a:off x="2872600" y="4755700"/>
            <a:ext cx="644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7" name="Google Shape;3007;p14"/>
          <p:cNvGrpSpPr/>
          <p:nvPr/>
        </p:nvGrpSpPr>
        <p:grpSpPr>
          <a:xfrm>
            <a:off x="5947493" y="6233132"/>
            <a:ext cx="8001116" cy="731576"/>
            <a:chOff x="-229753" y="4473097"/>
            <a:chExt cx="9605951" cy="875090"/>
          </a:xfrm>
        </p:grpSpPr>
        <p:grpSp>
          <p:nvGrpSpPr>
            <p:cNvPr id="3008" name="Google Shape;300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009" name="Google Shape;300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0" name="Google Shape;301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1" name="Google Shape;301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2" name="Google Shape;301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3" name="Google Shape;301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4" name="Google Shape;301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5" name="Google Shape;301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6" name="Google Shape;301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7" name="Google Shape;301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8" name="Google Shape;301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19" name="Google Shape;301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0" name="Google Shape;302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1" name="Google Shape;302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2" name="Google Shape;302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3" name="Google Shape;302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4" name="Google Shape;302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5" name="Google Shape;302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6" name="Google Shape;302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7" name="Google Shape;302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28" name="Google Shape;302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029" name="Google Shape;302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030" name="Google Shape;303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1" name="Google Shape;303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2" name="Google Shape;303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3" name="Google Shape;303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4" name="Google Shape;303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5" name="Google Shape;303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6" name="Google Shape;303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7" name="Google Shape;303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8" name="Google Shape;303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9" name="Google Shape;303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0" name="Google Shape;304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1" name="Google Shape;304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2" name="Google Shape;304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3" name="Google Shape;304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4" name="Google Shape;304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5" name="Google Shape;304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6" name="Google Shape;304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7" name="Google Shape;304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8" name="Google Shape;304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49" name="Google Shape;304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0" name="Google Shape;305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1" name="Google Shape;305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2" name="Google Shape;305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3" name="Google Shape;305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4" name="Google Shape;305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5" name="Google Shape;305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6" name="Google Shape;305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7" name="Google Shape;305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8" name="Google Shape;305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59" name="Google Shape;305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0" name="Google Shape;306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1" name="Google Shape;306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2" name="Google Shape;306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3" name="Google Shape;306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4" name="Google Shape;306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5" name="Google Shape;306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6" name="Google Shape;306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7" name="Google Shape;306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8" name="Google Shape;306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69" name="Google Shape;306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0" name="Google Shape;307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1" name="Google Shape;307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2" name="Google Shape;307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3" name="Google Shape;307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4" name="Google Shape;307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5" name="Google Shape;307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6" name="Google Shape;307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7" name="Google Shape;307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8" name="Google Shape;307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79" name="Google Shape;307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0" name="Google Shape;308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1" name="Google Shape;308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2" name="Google Shape;308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3" name="Google Shape;308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4" name="Google Shape;308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5" name="Google Shape;308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6" name="Google Shape;308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7" name="Google Shape;308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8" name="Google Shape;308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89" name="Google Shape;308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0" name="Google Shape;309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1" name="Google Shape;309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2" name="Google Shape;309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3" name="Google Shape;309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4" name="Google Shape;309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5" name="Google Shape;309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6" name="Google Shape;309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7" name="Google Shape;309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8" name="Google Shape;309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99" name="Google Shape;309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0" name="Google Shape;310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1" name="Google Shape;310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2" name="Google Shape;310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3" name="Google Shape;310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4" name="Google Shape;310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5" name="Google Shape;310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6" name="Google Shape;310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7" name="Google Shape;310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8" name="Google Shape;310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09" name="Google Shape;310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0" name="Google Shape;311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1" name="Google Shape;311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2" name="Google Shape;311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3" name="Google Shape;311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4" name="Google Shape;311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5" name="Google Shape;311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116" name="Google Shape;311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117" name="Google Shape;311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8" name="Google Shape;311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19" name="Google Shape;311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0" name="Google Shape;312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1" name="Google Shape;312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2" name="Google Shape;312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3" name="Google Shape;312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4" name="Google Shape;312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5" name="Google Shape;312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6" name="Google Shape;312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7" name="Google Shape;312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8" name="Google Shape;312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29" name="Google Shape;312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0" name="Google Shape;313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1" name="Google Shape;313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2" name="Google Shape;313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3" name="Google Shape;313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4" name="Google Shape;313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5" name="Google Shape;313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6" name="Google Shape;313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7" name="Google Shape;313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8" name="Google Shape;313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39" name="Google Shape;313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0" name="Google Shape;314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1" name="Google Shape;314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2" name="Google Shape;314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3" name="Google Shape;314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4" name="Google Shape;314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5" name="Google Shape;314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6" name="Google Shape;314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7" name="Google Shape;314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8" name="Google Shape;314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49" name="Google Shape;314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0" name="Google Shape;315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1" name="Google Shape;315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2" name="Google Shape;315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3" name="Google Shape;315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4" name="Google Shape;315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5" name="Google Shape;315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6" name="Google Shape;315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7" name="Google Shape;315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8" name="Google Shape;315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59" name="Google Shape;315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0" name="Google Shape;316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1" name="Google Shape;316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2" name="Google Shape;316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3" name="Google Shape;316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4" name="Google Shape;316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5" name="Google Shape;316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6" name="Google Shape;316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7" name="Google Shape;316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8" name="Google Shape;316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69" name="Google Shape;316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0" name="Google Shape;317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1" name="Google Shape;317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2" name="Google Shape;317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3" name="Google Shape;317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4" name="Google Shape;317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5" name="Google Shape;317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6" name="Google Shape;317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7" name="Google Shape;317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8" name="Google Shape;317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79" name="Google Shape;317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0" name="Google Shape;318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1" name="Google Shape;318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2" name="Google Shape;318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3" name="Google Shape;318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4" name="Google Shape;318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5" name="Google Shape;318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86" name="Google Shape;318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187" name="Google Shape;3187;p14"/>
          <p:cNvGrpSpPr/>
          <p:nvPr/>
        </p:nvGrpSpPr>
        <p:grpSpPr>
          <a:xfrm>
            <a:off x="-1756607" y="6233132"/>
            <a:ext cx="8001116" cy="731576"/>
            <a:chOff x="-229753" y="4473097"/>
            <a:chExt cx="9605951" cy="875090"/>
          </a:xfrm>
        </p:grpSpPr>
        <p:grpSp>
          <p:nvGrpSpPr>
            <p:cNvPr id="3188" name="Google Shape;318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189" name="Google Shape;318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0" name="Google Shape;319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1" name="Google Shape;319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2" name="Google Shape;319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3" name="Google Shape;319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4" name="Google Shape;319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5" name="Google Shape;319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6" name="Google Shape;319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7" name="Google Shape;319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8" name="Google Shape;319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2" name="Google Shape;320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3" name="Google Shape;320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4" name="Google Shape;320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5" name="Google Shape;320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09" name="Google Shape;320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210" name="Google Shape;321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1" name="Google Shape;321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2" name="Google Shape;321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3" name="Google Shape;321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4" name="Google Shape;321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5" name="Google Shape;321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6" name="Google Shape;321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7" name="Google Shape;321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8" name="Google Shape;321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19" name="Google Shape;321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0" name="Google Shape;322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1" name="Google Shape;322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2" name="Google Shape;322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3" name="Google Shape;322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4" name="Google Shape;322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5" name="Google Shape;322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6" name="Google Shape;322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7" name="Google Shape;322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8" name="Google Shape;322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29" name="Google Shape;322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0" name="Google Shape;323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1" name="Google Shape;323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2" name="Google Shape;323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3" name="Google Shape;323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4" name="Google Shape;323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5" name="Google Shape;323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6" name="Google Shape;323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7" name="Google Shape;323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8" name="Google Shape;323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39" name="Google Shape;323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0" name="Google Shape;324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1" name="Google Shape;324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2" name="Google Shape;324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3" name="Google Shape;324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4" name="Google Shape;324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5" name="Google Shape;324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6" name="Google Shape;324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7" name="Google Shape;324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8" name="Google Shape;324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49" name="Google Shape;324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0" name="Google Shape;325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1" name="Google Shape;325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2" name="Google Shape;325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3" name="Google Shape;325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4" name="Google Shape;325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5" name="Google Shape;325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6" name="Google Shape;325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7" name="Google Shape;325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8" name="Google Shape;325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59" name="Google Shape;325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0" name="Google Shape;326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1" name="Google Shape;326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2" name="Google Shape;326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3" name="Google Shape;326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4" name="Google Shape;326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5" name="Google Shape;326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6" name="Google Shape;326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7" name="Google Shape;326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8" name="Google Shape;326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69" name="Google Shape;326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0" name="Google Shape;327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1" name="Google Shape;327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2" name="Google Shape;327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3" name="Google Shape;327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4" name="Google Shape;327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5" name="Google Shape;327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6" name="Google Shape;327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7" name="Google Shape;327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8" name="Google Shape;327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79" name="Google Shape;327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0" name="Google Shape;328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1" name="Google Shape;328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2" name="Google Shape;328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3" name="Google Shape;328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4" name="Google Shape;328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5" name="Google Shape;328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6" name="Google Shape;328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7" name="Google Shape;328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8" name="Google Shape;328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89" name="Google Shape;328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0" name="Google Shape;329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1" name="Google Shape;329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2" name="Google Shape;329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3" name="Google Shape;329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4" name="Google Shape;329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5" name="Google Shape;329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296" name="Google Shape;329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297" name="Google Shape;329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8" name="Google Shape;329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299" name="Google Shape;329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0" name="Google Shape;330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1" name="Google Shape;330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2" name="Google Shape;330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3" name="Google Shape;330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4" name="Google Shape;330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5" name="Google Shape;330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6" name="Google Shape;330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7" name="Google Shape;330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8" name="Google Shape;330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09" name="Google Shape;330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0" name="Google Shape;331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1" name="Google Shape;331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2" name="Google Shape;331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3" name="Google Shape;331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4" name="Google Shape;331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5" name="Google Shape;331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6" name="Google Shape;331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7" name="Google Shape;331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8" name="Google Shape;331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19" name="Google Shape;331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0" name="Google Shape;332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1" name="Google Shape;332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2" name="Google Shape;332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3" name="Google Shape;332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4" name="Google Shape;332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5" name="Google Shape;332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6" name="Google Shape;332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7" name="Google Shape;332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8" name="Google Shape;332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29" name="Google Shape;332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0" name="Google Shape;333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1" name="Google Shape;333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2" name="Google Shape;333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3" name="Google Shape;333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4" name="Google Shape;333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5" name="Google Shape;333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6" name="Google Shape;333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7" name="Google Shape;333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8" name="Google Shape;333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39" name="Google Shape;333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0" name="Google Shape;334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1" name="Google Shape;334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2" name="Google Shape;334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3" name="Google Shape;334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3367" name="Google Shape;3367;p14"/>
          <p:cNvGrpSpPr/>
          <p:nvPr/>
        </p:nvGrpSpPr>
        <p:grpSpPr>
          <a:xfrm>
            <a:off x="9132847" y="189110"/>
            <a:ext cx="719100" cy="530239"/>
            <a:chOff x="5165350" y="2018400"/>
            <a:chExt cx="244825" cy="180525"/>
          </a:xfrm>
        </p:grpSpPr>
        <p:sp>
          <p:nvSpPr>
            <p:cNvPr id="3368" name="Google Shape;3368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3" name="Google Shape;3373;p14"/>
          <p:cNvGrpSpPr/>
          <p:nvPr/>
        </p:nvGrpSpPr>
        <p:grpSpPr>
          <a:xfrm rot="10800000" flipH="1">
            <a:off x="11653147" y="189110"/>
            <a:ext cx="719100" cy="530239"/>
            <a:chOff x="5165350" y="2018400"/>
            <a:chExt cx="244825" cy="180525"/>
          </a:xfrm>
        </p:grpSpPr>
        <p:sp>
          <p:nvSpPr>
            <p:cNvPr id="3374" name="Google Shape;3374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79" name="Google Shape;3379;p14"/>
          <p:cNvGrpSpPr/>
          <p:nvPr/>
        </p:nvGrpSpPr>
        <p:grpSpPr>
          <a:xfrm flipH="1">
            <a:off x="2339257" y="184204"/>
            <a:ext cx="719100" cy="530239"/>
            <a:chOff x="5165350" y="2018400"/>
            <a:chExt cx="244825" cy="180525"/>
          </a:xfrm>
        </p:grpSpPr>
        <p:sp>
          <p:nvSpPr>
            <p:cNvPr id="3380" name="Google Shape;3380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85" name="Google Shape;3385;p14"/>
          <p:cNvGrpSpPr/>
          <p:nvPr/>
        </p:nvGrpSpPr>
        <p:grpSpPr>
          <a:xfrm rot="10800000">
            <a:off x="-181043" y="184204"/>
            <a:ext cx="719100" cy="530239"/>
            <a:chOff x="5165350" y="2018400"/>
            <a:chExt cx="244825" cy="180525"/>
          </a:xfrm>
        </p:grpSpPr>
        <p:sp>
          <p:nvSpPr>
            <p:cNvPr id="3386" name="Google Shape;3386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2995431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705997"/>
      </p:ext>
    </p:extLst>
  </p:cSld>
  <p:clrMapOvr>
    <a:masterClrMapping/>
  </p:clrMapOvr>
  <p:transition spd="slow" advClick="0">
    <p:wheel spokes="1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9" name="Google Shape;3879;p16"/>
          <p:cNvGrpSpPr/>
          <p:nvPr/>
        </p:nvGrpSpPr>
        <p:grpSpPr>
          <a:xfrm rot="10800000" flipH="1">
            <a:off x="10596134" y="4971467"/>
            <a:ext cx="2289524" cy="2791611"/>
            <a:chOff x="8006881" y="-628755"/>
            <a:chExt cx="1717143" cy="2093708"/>
          </a:xfrm>
        </p:grpSpPr>
        <p:sp>
          <p:nvSpPr>
            <p:cNvPr id="3880" name="Google Shape;3880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1" name="Google Shape;3881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2" name="Google Shape;3882;p16"/>
            <p:cNvSpPr/>
            <p:nvPr/>
          </p:nvSpPr>
          <p:spPr>
            <a:xfrm rot="-3947559">
              <a:off x="8377375" y="29014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16"/>
            <p:cNvSpPr/>
            <p:nvPr/>
          </p:nvSpPr>
          <p:spPr>
            <a:xfrm rot="-3947559">
              <a:off x="8472569" y="344462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6" name="Google Shape;3886;p16"/>
            <p:cNvSpPr/>
            <p:nvPr/>
          </p:nvSpPr>
          <p:spPr>
            <a:xfrm rot="-3947559">
              <a:off x="8614096" y="550016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7" name="Google Shape;3887;p16"/>
            <p:cNvSpPr/>
            <p:nvPr/>
          </p:nvSpPr>
          <p:spPr>
            <a:xfrm rot="-3947559">
              <a:off x="8937120" y="1178253"/>
              <a:ext cx="138758" cy="32286"/>
            </a:xfrm>
            <a:custGeom>
              <a:avLst/>
              <a:gdLst/>
              <a:ahLst/>
              <a:cxnLst/>
              <a:rect l="l" t="t" r="r" b="b"/>
              <a:pathLst>
                <a:path w="1371" h="319" extrusionOk="0">
                  <a:moveTo>
                    <a:pt x="64" y="0"/>
                  </a:moveTo>
                  <a:cubicBezTo>
                    <a:pt x="21" y="0"/>
                    <a:pt x="0" y="64"/>
                    <a:pt x="46" y="85"/>
                  </a:cubicBezTo>
                  <a:cubicBezTo>
                    <a:pt x="357" y="227"/>
                    <a:pt x="717" y="318"/>
                    <a:pt x="1067" y="318"/>
                  </a:cubicBezTo>
                  <a:cubicBezTo>
                    <a:pt x="1148" y="318"/>
                    <a:pt x="1228" y="313"/>
                    <a:pt x="1307" y="303"/>
                  </a:cubicBezTo>
                  <a:cubicBezTo>
                    <a:pt x="1367" y="296"/>
                    <a:pt x="1371" y="194"/>
                    <a:pt x="1307" y="191"/>
                  </a:cubicBezTo>
                  <a:cubicBezTo>
                    <a:pt x="874" y="180"/>
                    <a:pt x="497" y="145"/>
                    <a:pt x="82" y="4"/>
                  </a:cubicBezTo>
                  <a:cubicBezTo>
                    <a:pt x="76" y="1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8" name="Google Shape;3888;p16"/>
            <p:cNvSpPr/>
            <p:nvPr/>
          </p:nvSpPr>
          <p:spPr>
            <a:xfrm rot="-3947559">
              <a:off x="8828886" y="944220"/>
              <a:ext cx="215678" cy="130459"/>
            </a:xfrm>
            <a:custGeom>
              <a:avLst/>
              <a:gdLst/>
              <a:ahLst/>
              <a:cxnLst/>
              <a:rect l="l" t="t" r="r" b="b"/>
              <a:pathLst>
                <a:path w="2131" h="1289" extrusionOk="0">
                  <a:moveTo>
                    <a:pt x="39" y="1"/>
                  </a:moveTo>
                  <a:cubicBezTo>
                    <a:pt x="19" y="1"/>
                    <a:pt x="1" y="24"/>
                    <a:pt x="17" y="41"/>
                  </a:cubicBezTo>
                  <a:cubicBezTo>
                    <a:pt x="555" y="631"/>
                    <a:pt x="1224" y="1029"/>
                    <a:pt x="1978" y="1284"/>
                  </a:cubicBezTo>
                  <a:cubicBezTo>
                    <a:pt x="1987" y="1287"/>
                    <a:pt x="1997" y="1288"/>
                    <a:pt x="2006" y="1288"/>
                  </a:cubicBezTo>
                  <a:cubicBezTo>
                    <a:pt x="2086" y="1288"/>
                    <a:pt x="2130" y="1164"/>
                    <a:pt x="2041" y="1135"/>
                  </a:cubicBezTo>
                  <a:cubicBezTo>
                    <a:pt x="1301" y="887"/>
                    <a:pt x="658" y="494"/>
                    <a:pt x="53" y="6"/>
                  </a:cubicBezTo>
                  <a:cubicBezTo>
                    <a:pt x="49" y="2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9" name="Google Shape;3889;p16"/>
            <p:cNvSpPr/>
            <p:nvPr/>
          </p:nvSpPr>
          <p:spPr>
            <a:xfrm rot="-3947559">
              <a:off x="8753720" y="654097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0" name="Google Shape;3890;p16"/>
            <p:cNvSpPr/>
            <p:nvPr/>
          </p:nvSpPr>
          <p:spPr>
            <a:xfrm rot="-3947559">
              <a:off x="8669768" y="326067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1" name="Google Shape;3891;p16"/>
            <p:cNvSpPr/>
            <p:nvPr/>
          </p:nvSpPr>
          <p:spPr>
            <a:xfrm rot="-3947559">
              <a:off x="8765431" y="167519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16"/>
            <p:cNvSpPr/>
            <p:nvPr/>
          </p:nvSpPr>
          <p:spPr>
            <a:xfrm rot="-3947559">
              <a:off x="8904315" y="1030091"/>
              <a:ext cx="109812" cy="69936"/>
            </a:xfrm>
            <a:custGeom>
              <a:avLst/>
              <a:gdLst/>
              <a:ahLst/>
              <a:cxnLst/>
              <a:rect l="l" t="t" r="r" b="b"/>
              <a:pathLst>
                <a:path w="1085" h="691" extrusionOk="0">
                  <a:moveTo>
                    <a:pt x="34" y="0"/>
                  </a:moveTo>
                  <a:cubicBezTo>
                    <a:pt x="15" y="0"/>
                    <a:pt x="0" y="31"/>
                    <a:pt x="21" y="45"/>
                  </a:cubicBezTo>
                  <a:cubicBezTo>
                    <a:pt x="336" y="269"/>
                    <a:pt x="674" y="527"/>
                    <a:pt x="1027" y="688"/>
                  </a:cubicBezTo>
                  <a:cubicBezTo>
                    <a:pt x="1032" y="690"/>
                    <a:pt x="1036" y="691"/>
                    <a:pt x="1041" y="691"/>
                  </a:cubicBezTo>
                  <a:cubicBezTo>
                    <a:pt x="1068" y="691"/>
                    <a:pt x="1084" y="652"/>
                    <a:pt x="1060" y="633"/>
                  </a:cubicBezTo>
                  <a:cubicBezTo>
                    <a:pt x="763" y="384"/>
                    <a:pt x="384" y="189"/>
                    <a:pt x="45" y="3"/>
                  </a:cubicBezTo>
                  <a:cubicBezTo>
                    <a:pt x="41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3" name="Google Shape;3893;p16"/>
            <p:cNvSpPr/>
            <p:nvPr/>
          </p:nvSpPr>
          <p:spPr>
            <a:xfrm rot="-3947559">
              <a:off x="9022390" y="1227586"/>
              <a:ext cx="51819" cy="13258"/>
            </a:xfrm>
            <a:custGeom>
              <a:avLst/>
              <a:gdLst/>
              <a:ahLst/>
              <a:cxnLst/>
              <a:rect l="l" t="t" r="r" b="b"/>
              <a:pathLst>
                <a:path w="512" h="131" extrusionOk="0">
                  <a:moveTo>
                    <a:pt x="44" y="0"/>
                  </a:moveTo>
                  <a:cubicBezTo>
                    <a:pt x="19" y="0"/>
                    <a:pt x="0" y="37"/>
                    <a:pt x="25" y="54"/>
                  </a:cubicBezTo>
                  <a:cubicBezTo>
                    <a:pt x="96" y="101"/>
                    <a:pt x="195" y="131"/>
                    <a:pt x="289" y="131"/>
                  </a:cubicBezTo>
                  <a:cubicBezTo>
                    <a:pt x="362" y="131"/>
                    <a:pt x="433" y="113"/>
                    <a:pt x="488" y="72"/>
                  </a:cubicBezTo>
                  <a:cubicBezTo>
                    <a:pt x="512" y="54"/>
                    <a:pt x="500" y="9"/>
                    <a:pt x="471" y="9"/>
                  </a:cubicBezTo>
                  <a:cubicBezTo>
                    <a:pt x="468" y="9"/>
                    <a:pt x="466" y="9"/>
                    <a:pt x="463" y="10"/>
                  </a:cubicBezTo>
                  <a:cubicBezTo>
                    <a:pt x="397" y="24"/>
                    <a:pt x="336" y="51"/>
                    <a:pt x="265" y="51"/>
                  </a:cubicBezTo>
                  <a:cubicBezTo>
                    <a:pt x="263" y="51"/>
                    <a:pt x="261" y="51"/>
                    <a:pt x="258" y="51"/>
                  </a:cubicBezTo>
                  <a:cubicBezTo>
                    <a:pt x="188" y="51"/>
                    <a:pt x="121" y="30"/>
                    <a:pt x="55" y="3"/>
                  </a:cubicBezTo>
                  <a:cubicBezTo>
                    <a:pt x="51" y="1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4" name="Google Shape;3894;p16"/>
            <p:cNvSpPr/>
            <p:nvPr/>
          </p:nvSpPr>
          <p:spPr>
            <a:xfrm rot="-3947559">
              <a:off x="8776497" y="771586"/>
              <a:ext cx="140378" cy="175497"/>
            </a:xfrm>
            <a:custGeom>
              <a:avLst/>
              <a:gdLst/>
              <a:ahLst/>
              <a:cxnLst/>
              <a:rect l="l" t="t" r="r" b="b"/>
              <a:pathLst>
                <a:path w="1387" h="1734" extrusionOk="0">
                  <a:moveTo>
                    <a:pt x="24" y="0"/>
                  </a:moveTo>
                  <a:cubicBezTo>
                    <a:pt x="13" y="0"/>
                    <a:pt x="0" y="11"/>
                    <a:pt x="5" y="26"/>
                  </a:cubicBezTo>
                  <a:cubicBezTo>
                    <a:pt x="244" y="720"/>
                    <a:pt x="694" y="1309"/>
                    <a:pt x="1297" y="1725"/>
                  </a:cubicBezTo>
                  <a:cubicBezTo>
                    <a:pt x="1305" y="1731"/>
                    <a:pt x="1313" y="1733"/>
                    <a:pt x="1322" y="1733"/>
                  </a:cubicBezTo>
                  <a:cubicBezTo>
                    <a:pt x="1358" y="1733"/>
                    <a:pt x="1386" y="1685"/>
                    <a:pt x="1350" y="1659"/>
                  </a:cubicBezTo>
                  <a:cubicBezTo>
                    <a:pt x="750" y="1238"/>
                    <a:pt x="316" y="692"/>
                    <a:pt x="40" y="12"/>
                  </a:cubicBezTo>
                  <a:cubicBezTo>
                    <a:pt x="37" y="3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5" name="Google Shape;3895;p16"/>
            <p:cNvSpPr/>
            <p:nvPr/>
          </p:nvSpPr>
          <p:spPr>
            <a:xfrm rot="-3947559">
              <a:off x="8726471" y="415225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6" name="Google Shape;3896;p16"/>
            <p:cNvSpPr/>
            <p:nvPr/>
          </p:nvSpPr>
          <p:spPr>
            <a:xfrm rot="-3947559">
              <a:off x="8867219" y="323206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7" name="Google Shape;3897;p16"/>
            <p:cNvSpPr/>
            <p:nvPr/>
          </p:nvSpPr>
          <p:spPr>
            <a:xfrm rot="-3947559">
              <a:off x="9232388" y="314213"/>
              <a:ext cx="174789" cy="113861"/>
            </a:xfrm>
            <a:custGeom>
              <a:avLst/>
              <a:gdLst/>
              <a:ahLst/>
              <a:cxnLst/>
              <a:rect l="l" t="t" r="r" b="b"/>
              <a:pathLst>
                <a:path w="1727" h="1125" extrusionOk="0">
                  <a:moveTo>
                    <a:pt x="74" y="1"/>
                  </a:moveTo>
                  <a:cubicBezTo>
                    <a:pt x="33" y="1"/>
                    <a:pt x="1" y="62"/>
                    <a:pt x="40" y="100"/>
                  </a:cubicBezTo>
                  <a:cubicBezTo>
                    <a:pt x="509" y="540"/>
                    <a:pt x="1065" y="914"/>
                    <a:pt x="1678" y="1123"/>
                  </a:cubicBezTo>
                  <a:cubicBezTo>
                    <a:pt x="1681" y="1124"/>
                    <a:pt x="1684" y="1125"/>
                    <a:pt x="1687" y="1125"/>
                  </a:cubicBezTo>
                  <a:cubicBezTo>
                    <a:pt x="1713" y="1125"/>
                    <a:pt x="1727" y="1087"/>
                    <a:pt x="1696" y="1074"/>
                  </a:cubicBezTo>
                  <a:cubicBezTo>
                    <a:pt x="1113" y="784"/>
                    <a:pt x="586" y="461"/>
                    <a:pt x="106" y="15"/>
                  </a:cubicBezTo>
                  <a:cubicBezTo>
                    <a:pt x="96" y="5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8" name="Google Shape;3898;p16"/>
            <p:cNvSpPr/>
            <p:nvPr/>
          </p:nvSpPr>
          <p:spPr>
            <a:xfrm rot="-3947559">
              <a:off x="9147043" y="536604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9" name="Google Shape;3899;p16"/>
            <p:cNvSpPr/>
            <p:nvPr/>
          </p:nvSpPr>
          <p:spPr>
            <a:xfrm rot="-3947559">
              <a:off x="9209148" y="801147"/>
              <a:ext cx="30262" cy="221953"/>
            </a:xfrm>
            <a:custGeom>
              <a:avLst/>
              <a:gdLst/>
              <a:ahLst/>
              <a:cxnLst/>
              <a:rect l="l" t="t" r="r" b="b"/>
              <a:pathLst>
                <a:path w="299" h="2193" extrusionOk="0">
                  <a:moveTo>
                    <a:pt x="252" y="1"/>
                  </a:moveTo>
                  <a:cubicBezTo>
                    <a:pt x="232" y="1"/>
                    <a:pt x="211" y="13"/>
                    <a:pt x="204" y="38"/>
                  </a:cubicBezTo>
                  <a:cubicBezTo>
                    <a:pt x="36" y="722"/>
                    <a:pt x="1" y="1474"/>
                    <a:pt x="95" y="2172"/>
                  </a:cubicBezTo>
                  <a:cubicBezTo>
                    <a:pt x="97" y="2186"/>
                    <a:pt x="108" y="2192"/>
                    <a:pt x="118" y="2192"/>
                  </a:cubicBezTo>
                  <a:cubicBezTo>
                    <a:pt x="131" y="2192"/>
                    <a:pt x="145" y="2182"/>
                    <a:pt x="145" y="2165"/>
                  </a:cubicBezTo>
                  <a:cubicBezTo>
                    <a:pt x="136" y="1443"/>
                    <a:pt x="190" y="764"/>
                    <a:pt x="293" y="51"/>
                  </a:cubicBezTo>
                  <a:cubicBezTo>
                    <a:pt x="298" y="18"/>
                    <a:pt x="276" y="1"/>
                    <a:pt x="2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0" name="Google Shape;3900;p16"/>
            <p:cNvSpPr/>
            <p:nvPr/>
          </p:nvSpPr>
          <p:spPr>
            <a:xfrm rot="-3947559">
              <a:off x="9189006" y="1028180"/>
              <a:ext cx="16092" cy="137341"/>
            </a:xfrm>
            <a:custGeom>
              <a:avLst/>
              <a:gdLst/>
              <a:ahLst/>
              <a:cxnLst/>
              <a:rect l="l" t="t" r="r" b="b"/>
              <a:pathLst>
                <a:path w="159" h="1357" extrusionOk="0">
                  <a:moveTo>
                    <a:pt x="103" y="1"/>
                  </a:moveTo>
                  <a:cubicBezTo>
                    <a:pt x="88" y="1"/>
                    <a:pt x="72" y="10"/>
                    <a:pt x="70" y="28"/>
                  </a:cubicBezTo>
                  <a:cubicBezTo>
                    <a:pt x="0" y="447"/>
                    <a:pt x="15" y="900"/>
                    <a:pt x="6" y="1327"/>
                  </a:cubicBezTo>
                  <a:cubicBezTo>
                    <a:pt x="6" y="1346"/>
                    <a:pt x="21" y="1356"/>
                    <a:pt x="35" y="1356"/>
                  </a:cubicBezTo>
                  <a:cubicBezTo>
                    <a:pt x="46" y="1356"/>
                    <a:pt x="56" y="1349"/>
                    <a:pt x="57" y="1334"/>
                  </a:cubicBezTo>
                  <a:cubicBezTo>
                    <a:pt x="95" y="906"/>
                    <a:pt x="159" y="456"/>
                    <a:pt x="133" y="28"/>
                  </a:cubicBezTo>
                  <a:cubicBezTo>
                    <a:pt x="132" y="1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1" name="Google Shape;3901;p16"/>
            <p:cNvSpPr/>
            <p:nvPr/>
          </p:nvSpPr>
          <p:spPr>
            <a:xfrm rot="-3947559">
              <a:off x="8322647" y="111783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2" name="Google Shape;3902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3" name="Google Shape;3903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4" name="Google Shape;3904;p16"/>
            <p:cNvSpPr/>
            <p:nvPr/>
          </p:nvSpPr>
          <p:spPr>
            <a:xfrm rot="-3947559">
              <a:off x="7951171" y="-216112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5" name="Google Shape;3905;p16"/>
            <p:cNvSpPr/>
            <p:nvPr/>
          </p:nvSpPr>
          <p:spPr>
            <a:xfrm rot="-3947559">
              <a:off x="8123261" y="-272026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6" name="Google Shape;3906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7" name="Google Shape;3907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8" name="Google Shape;3908;p16"/>
            <p:cNvSpPr/>
            <p:nvPr/>
          </p:nvSpPr>
          <p:spPr>
            <a:xfrm rot="-3947559">
              <a:off x="8226332" y="-117585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9" name="Google Shape;3909;p16"/>
            <p:cNvSpPr/>
            <p:nvPr/>
          </p:nvSpPr>
          <p:spPr>
            <a:xfrm rot="-3947559">
              <a:off x="8181250" y="286134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0" name="Google Shape;3910;p16"/>
            <p:cNvSpPr/>
            <p:nvPr/>
          </p:nvSpPr>
          <p:spPr>
            <a:xfrm rot="-3947559">
              <a:off x="8309193" y="80636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1" name="Google Shape;3911;p16"/>
            <p:cNvSpPr/>
            <p:nvPr/>
          </p:nvSpPr>
          <p:spPr>
            <a:xfrm rot="-3947559">
              <a:off x="8387924" y="-140737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2" name="Google Shape;3912;p16"/>
            <p:cNvSpPr/>
            <p:nvPr/>
          </p:nvSpPr>
          <p:spPr>
            <a:xfrm rot="-3947559">
              <a:off x="8447608" y="-379828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3" name="Google Shape;3913;p16"/>
            <p:cNvSpPr/>
            <p:nvPr/>
          </p:nvSpPr>
          <p:spPr>
            <a:xfrm rot="-3947559">
              <a:off x="8610106" y="-364792"/>
              <a:ext cx="392086" cy="241385"/>
            </a:xfrm>
            <a:custGeom>
              <a:avLst/>
              <a:gdLst/>
              <a:ahLst/>
              <a:cxnLst/>
              <a:rect l="l" t="t" r="r" b="b"/>
              <a:pathLst>
                <a:path w="3874" h="2385" extrusionOk="0">
                  <a:moveTo>
                    <a:pt x="3690" y="1"/>
                  </a:moveTo>
                  <a:cubicBezTo>
                    <a:pt x="2922" y="1"/>
                    <a:pt x="2113" y="564"/>
                    <a:pt x="1466" y="916"/>
                  </a:cubicBezTo>
                  <a:cubicBezTo>
                    <a:pt x="862" y="1246"/>
                    <a:pt x="314" y="1620"/>
                    <a:pt x="30" y="2268"/>
                  </a:cubicBezTo>
                  <a:cubicBezTo>
                    <a:pt x="0" y="2334"/>
                    <a:pt x="58" y="2384"/>
                    <a:pt x="114" y="2384"/>
                  </a:cubicBezTo>
                  <a:cubicBezTo>
                    <a:pt x="144" y="2384"/>
                    <a:pt x="174" y="2370"/>
                    <a:pt x="190" y="2335"/>
                  </a:cubicBezTo>
                  <a:cubicBezTo>
                    <a:pt x="493" y="1629"/>
                    <a:pt x="1153" y="1262"/>
                    <a:pt x="1799" y="919"/>
                  </a:cubicBezTo>
                  <a:cubicBezTo>
                    <a:pt x="2460" y="567"/>
                    <a:pt x="3104" y="238"/>
                    <a:pt x="3838" y="67"/>
                  </a:cubicBezTo>
                  <a:cubicBezTo>
                    <a:pt x="3870" y="59"/>
                    <a:pt x="3873" y="11"/>
                    <a:pt x="3838" y="8"/>
                  </a:cubicBezTo>
                  <a:cubicBezTo>
                    <a:pt x="3789" y="3"/>
                    <a:pt x="3740" y="1"/>
                    <a:pt x="369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4" name="Google Shape;3914;p16"/>
            <p:cNvSpPr/>
            <p:nvPr/>
          </p:nvSpPr>
          <p:spPr>
            <a:xfrm rot="-3947559">
              <a:off x="8287983" y="181480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5" name="Google Shape;3915;p16"/>
            <p:cNvSpPr/>
            <p:nvPr/>
          </p:nvSpPr>
          <p:spPr>
            <a:xfrm rot="-3947559">
              <a:off x="8184014" y="38324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6" name="Google Shape;3916;p16"/>
            <p:cNvSpPr/>
            <p:nvPr/>
          </p:nvSpPr>
          <p:spPr>
            <a:xfrm rot="-3947559">
              <a:off x="8370947" y="-61713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7" name="Google Shape;3917;p16"/>
            <p:cNvSpPr/>
            <p:nvPr/>
          </p:nvSpPr>
          <p:spPr>
            <a:xfrm rot="-3947559">
              <a:off x="8579335" y="-290248"/>
              <a:ext cx="153029" cy="207277"/>
            </a:xfrm>
            <a:custGeom>
              <a:avLst/>
              <a:gdLst/>
              <a:ahLst/>
              <a:cxnLst/>
              <a:rect l="l" t="t" r="r" b="b"/>
              <a:pathLst>
                <a:path w="1512" h="2048" extrusionOk="0">
                  <a:moveTo>
                    <a:pt x="1494" y="0"/>
                  </a:moveTo>
                  <a:cubicBezTo>
                    <a:pt x="1492" y="0"/>
                    <a:pt x="1489" y="1"/>
                    <a:pt x="1487" y="2"/>
                  </a:cubicBezTo>
                  <a:cubicBezTo>
                    <a:pt x="832" y="525"/>
                    <a:pt x="308" y="1222"/>
                    <a:pt x="10" y="2006"/>
                  </a:cubicBezTo>
                  <a:cubicBezTo>
                    <a:pt x="1" y="2030"/>
                    <a:pt x="21" y="2048"/>
                    <a:pt x="41" y="2048"/>
                  </a:cubicBezTo>
                  <a:cubicBezTo>
                    <a:pt x="52" y="2048"/>
                    <a:pt x="63" y="2042"/>
                    <a:pt x="68" y="2030"/>
                  </a:cubicBezTo>
                  <a:cubicBezTo>
                    <a:pt x="410" y="1252"/>
                    <a:pt x="868" y="594"/>
                    <a:pt x="1501" y="22"/>
                  </a:cubicBezTo>
                  <a:cubicBezTo>
                    <a:pt x="1511" y="13"/>
                    <a:pt x="1504" y="0"/>
                    <a:pt x="149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8" name="Google Shape;3918;p16"/>
            <p:cNvSpPr/>
            <p:nvPr/>
          </p:nvSpPr>
          <p:spPr>
            <a:xfrm rot="-3947559">
              <a:off x="8772733" y="-213150"/>
              <a:ext cx="122059" cy="88761"/>
            </a:xfrm>
            <a:custGeom>
              <a:avLst/>
              <a:gdLst/>
              <a:ahLst/>
              <a:cxnLst/>
              <a:rect l="l" t="t" r="r" b="b"/>
              <a:pathLst>
                <a:path w="1206" h="877" extrusionOk="0">
                  <a:moveTo>
                    <a:pt x="1171" y="1"/>
                  </a:moveTo>
                  <a:cubicBezTo>
                    <a:pt x="1169" y="1"/>
                    <a:pt x="1167" y="1"/>
                    <a:pt x="1165" y="2"/>
                  </a:cubicBezTo>
                  <a:cubicBezTo>
                    <a:pt x="713" y="133"/>
                    <a:pt x="275" y="403"/>
                    <a:pt x="21" y="808"/>
                  </a:cubicBezTo>
                  <a:cubicBezTo>
                    <a:pt x="1" y="842"/>
                    <a:pt x="28" y="877"/>
                    <a:pt x="58" y="877"/>
                  </a:cubicBezTo>
                  <a:cubicBezTo>
                    <a:pt x="69" y="877"/>
                    <a:pt x="80" y="872"/>
                    <a:pt x="89" y="860"/>
                  </a:cubicBezTo>
                  <a:cubicBezTo>
                    <a:pt x="387" y="483"/>
                    <a:pt x="717" y="204"/>
                    <a:pt x="1179" y="53"/>
                  </a:cubicBezTo>
                  <a:cubicBezTo>
                    <a:pt x="1205" y="44"/>
                    <a:pt x="1195" y="1"/>
                    <a:pt x="117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9" name="Google Shape;3919;p16"/>
            <p:cNvSpPr/>
            <p:nvPr/>
          </p:nvSpPr>
          <p:spPr>
            <a:xfrm rot="-3947559">
              <a:off x="9061535" y="96002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0" name="Google Shape;3920;p16"/>
            <p:cNvSpPr/>
            <p:nvPr/>
          </p:nvSpPr>
          <p:spPr>
            <a:xfrm rot="-3947559">
              <a:off x="8736573" y="132409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1" name="Google Shape;3921;p16"/>
            <p:cNvSpPr/>
            <p:nvPr/>
          </p:nvSpPr>
          <p:spPr>
            <a:xfrm rot="-3947559">
              <a:off x="8468154" y="336111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2" name="Google Shape;3922;p16"/>
            <p:cNvSpPr/>
            <p:nvPr/>
          </p:nvSpPr>
          <p:spPr>
            <a:xfrm rot="-3947559">
              <a:off x="8330122" y="429856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3" name="Google Shape;3923;p16"/>
            <p:cNvSpPr/>
            <p:nvPr/>
          </p:nvSpPr>
          <p:spPr>
            <a:xfrm rot="-3947559">
              <a:off x="8080070" y="-338482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24" name="Google Shape;3924;p16"/>
          <p:cNvGrpSpPr/>
          <p:nvPr/>
        </p:nvGrpSpPr>
        <p:grpSpPr>
          <a:xfrm>
            <a:off x="-693658" y="4971467"/>
            <a:ext cx="2289524" cy="2791611"/>
            <a:chOff x="-437869" y="3828270"/>
            <a:chExt cx="1717143" cy="2093708"/>
          </a:xfrm>
        </p:grpSpPr>
        <p:sp>
          <p:nvSpPr>
            <p:cNvPr id="3925" name="Google Shape;3925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6" name="Google Shape;3926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7" name="Google Shape;3927;p16"/>
            <p:cNvSpPr/>
            <p:nvPr/>
          </p:nvSpPr>
          <p:spPr>
            <a:xfrm rot="6852441">
              <a:off x="-44816" y="406689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8" name="Google Shape;3928;p16"/>
            <p:cNvSpPr/>
            <p:nvPr/>
          </p:nvSpPr>
          <p:spPr>
            <a:xfrm rot="6852441">
              <a:off x="-469954" y="4189790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9" name="Google Shape;3929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0" name="Google Shape;3930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1" name="Google Shape;3931;p16"/>
            <p:cNvSpPr/>
            <p:nvPr/>
          </p:nvSpPr>
          <p:spPr>
            <a:xfrm rot="6852441">
              <a:off x="-440842" y="4204772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2" name="Google Shape;3932;p16"/>
            <p:cNvSpPr/>
            <p:nvPr/>
          </p:nvSpPr>
          <p:spPr>
            <a:xfrm rot="6852441">
              <a:off x="334166" y="4349161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3" name="Google Shape;3933;p16"/>
            <p:cNvSpPr/>
            <p:nvPr/>
          </p:nvSpPr>
          <p:spPr>
            <a:xfrm rot="6852441">
              <a:off x="435323" y="4482969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4" name="Google Shape;3934;p16"/>
            <p:cNvSpPr/>
            <p:nvPr/>
          </p:nvSpPr>
          <p:spPr>
            <a:xfrm rot="6852441">
              <a:off x="457267" y="4672791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5" name="Google Shape;3935;p16"/>
            <p:cNvSpPr/>
            <p:nvPr/>
          </p:nvSpPr>
          <p:spPr>
            <a:xfrm rot="6852441">
              <a:off x="457260" y="4642281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6" name="Google Shape;3936;p16"/>
            <p:cNvSpPr/>
            <p:nvPr/>
          </p:nvSpPr>
          <p:spPr>
            <a:xfrm rot="6852441">
              <a:off x="387460" y="4824580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7" name="Google Shape;3937;p16"/>
            <p:cNvSpPr/>
            <p:nvPr/>
          </p:nvSpPr>
          <p:spPr>
            <a:xfrm rot="6852441">
              <a:off x="69278" y="4589927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8" name="Google Shape;3938;p16"/>
            <p:cNvSpPr/>
            <p:nvPr/>
          </p:nvSpPr>
          <p:spPr>
            <a:xfrm rot="6852441">
              <a:off x="-319526" y="4092020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9" name="Google Shape;3939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0" name="Google Shape;3940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1" name="Google Shape;3941;p16"/>
            <p:cNvSpPr/>
            <p:nvPr/>
          </p:nvSpPr>
          <p:spPr>
            <a:xfrm rot="6852441">
              <a:off x="142533" y="4935274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2" name="Google Shape;3942;p16"/>
            <p:cNvSpPr/>
            <p:nvPr/>
          </p:nvSpPr>
          <p:spPr>
            <a:xfrm rot="6852441">
              <a:off x="-53544" y="4639383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3" name="Google Shape;3943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4" name="Google Shape;3944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5" name="Google Shape;3945;p16"/>
            <p:cNvSpPr/>
            <p:nvPr/>
          </p:nvSpPr>
          <p:spPr>
            <a:xfrm rot="6852441">
              <a:off x="168774" y="4529070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6" name="Google Shape;3946;p16"/>
            <p:cNvSpPr/>
            <p:nvPr/>
          </p:nvSpPr>
          <p:spPr>
            <a:xfrm rot="6852441">
              <a:off x="1044686" y="4879565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7" name="Google Shape;3947;p16"/>
            <p:cNvSpPr/>
            <p:nvPr/>
          </p:nvSpPr>
          <p:spPr>
            <a:xfrm rot="6852441">
              <a:off x="940932" y="4969279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8" name="Google Shape;3948;p16"/>
            <p:cNvSpPr/>
            <p:nvPr/>
          </p:nvSpPr>
          <p:spPr>
            <a:xfrm rot="6852441">
              <a:off x="740344" y="5122134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9" name="Google Shape;3949;p16"/>
            <p:cNvSpPr/>
            <p:nvPr/>
          </p:nvSpPr>
          <p:spPr>
            <a:xfrm rot="6852441">
              <a:off x="503443" y="5276917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0" name="Google Shape;3950;p16"/>
            <p:cNvSpPr/>
            <p:nvPr/>
          </p:nvSpPr>
          <p:spPr>
            <a:xfrm rot="6852441">
              <a:off x="981068" y="4985737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1" name="Google Shape;3951;p16"/>
            <p:cNvSpPr/>
            <p:nvPr/>
          </p:nvSpPr>
          <p:spPr>
            <a:xfrm rot="6852441">
              <a:off x="1072386" y="486615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2" name="Google Shape;3952;p16"/>
            <p:cNvSpPr/>
            <p:nvPr/>
          </p:nvSpPr>
          <p:spPr>
            <a:xfrm rot="6852441">
              <a:off x="831812" y="5148266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3" name="Google Shape;3953;p16"/>
            <p:cNvSpPr/>
            <p:nvPr/>
          </p:nvSpPr>
          <p:spPr>
            <a:xfrm rot="6852441">
              <a:off x="196281" y="4995005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4" name="Google Shape;3954;p16"/>
            <p:cNvSpPr/>
            <p:nvPr/>
          </p:nvSpPr>
          <p:spPr>
            <a:xfrm rot="6852441">
              <a:off x="434609" y="5020538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5" name="Google Shape;3955;p16"/>
            <p:cNvSpPr/>
            <p:nvPr/>
          </p:nvSpPr>
          <p:spPr>
            <a:xfrm rot="6852441">
              <a:off x="616999" y="4849425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6" name="Google Shape;3956;p16"/>
            <p:cNvSpPr/>
            <p:nvPr/>
          </p:nvSpPr>
          <p:spPr>
            <a:xfrm rot="6852441">
              <a:off x="831748" y="4795051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7" name="Google Shape;3957;p16"/>
            <p:cNvSpPr/>
            <p:nvPr/>
          </p:nvSpPr>
          <p:spPr>
            <a:xfrm rot="6852441">
              <a:off x="-66828" y="4647847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58" name="Google Shape;3958;p16"/>
          <p:cNvGrpSpPr/>
          <p:nvPr/>
        </p:nvGrpSpPr>
        <p:grpSpPr>
          <a:xfrm>
            <a:off x="2619765" y="-255924"/>
            <a:ext cx="719100" cy="530239"/>
            <a:chOff x="5165350" y="2018400"/>
            <a:chExt cx="244825" cy="180525"/>
          </a:xfrm>
        </p:grpSpPr>
        <p:sp>
          <p:nvSpPr>
            <p:cNvPr id="3959" name="Google Shape;395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64" name="Google Shape;3964;p16"/>
          <p:cNvGrpSpPr/>
          <p:nvPr/>
        </p:nvGrpSpPr>
        <p:grpSpPr>
          <a:xfrm rot="10800000" flipH="1">
            <a:off x="-390135" y="10"/>
            <a:ext cx="719100" cy="530239"/>
            <a:chOff x="5165350" y="2018400"/>
            <a:chExt cx="244825" cy="180525"/>
          </a:xfrm>
        </p:grpSpPr>
        <p:sp>
          <p:nvSpPr>
            <p:cNvPr id="3965" name="Google Shape;3965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0" name="Google Shape;3970;p16"/>
          <p:cNvGrpSpPr/>
          <p:nvPr/>
        </p:nvGrpSpPr>
        <p:grpSpPr>
          <a:xfrm rot="10800000" flipH="1">
            <a:off x="5736447" y="10"/>
            <a:ext cx="719100" cy="530239"/>
            <a:chOff x="5165350" y="2018400"/>
            <a:chExt cx="244825" cy="180525"/>
          </a:xfrm>
        </p:grpSpPr>
        <p:sp>
          <p:nvSpPr>
            <p:cNvPr id="3971" name="Google Shape;3971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76" name="Google Shape;3976;p16"/>
          <p:cNvGrpSpPr/>
          <p:nvPr/>
        </p:nvGrpSpPr>
        <p:grpSpPr>
          <a:xfrm rot="10800000" flipH="1">
            <a:off x="10729970" y="-353675"/>
            <a:ext cx="1219196" cy="883923"/>
            <a:chOff x="5165350" y="2018400"/>
            <a:chExt cx="244825" cy="180525"/>
          </a:xfrm>
        </p:grpSpPr>
        <p:sp>
          <p:nvSpPr>
            <p:cNvPr id="3977" name="Google Shape;397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2" name="Google Shape;3982;p16"/>
          <p:cNvGrpSpPr/>
          <p:nvPr/>
        </p:nvGrpSpPr>
        <p:grpSpPr>
          <a:xfrm rot="10800000" flipH="1">
            <a:off x="8537965" y="-255924"/>
            <a:ext cx="719100" cy="530239"/>
            <a:chOff x="5165350" y="2018400"/>
            <a:chExt cx="244825" cy="180525"/>
          </a:xfrm>
        </p:grpSpPr>
        <p:sp>
          <p:nvSpPr>
            <p:cNvPr id="3983" name="Google Shape;3983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88" name="Google Shape;3988;p16"/>
          <p:cNvGrpSpPr/>
          <p:nvPr/>
        </p:nvGrpSpPr>
        <p:grpSpPr>
          <a:xfrm>
            <a:off x="11865365" y="896181"/>
            <a:ext cx="719100" cy="530239"/>
            <a:chOff x="5165350" y="2018400"/>
            <a:chExt cx="244825" cy="180525"/>
          </a:xfrm>
        </p:grpSpPr>
        <p:sp>
          <p:nvSpPr>
            <p:cNvPr id="3989" name="Google Shape;398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994" name="Google Shape;3994;p16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95" name="Google Shape;3995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3996" name="Google Shape;3996;p16"/>
          <p:cNvGrpSpPr/>
          <p:nvPr/>
        </p:nvGrpSpPr>
        <p:grpSpPr>
          <a:xfrm rot="10800000" flipH="1">
            <a:off x="341370" y="719337"/>
            <a:ext cx="1219196" cy="883923"/>
            <a:chOff x="5165350" y="2018400"/>
            <a:chExt cx="244825" cy="180525"/>
          </a:xfrm>
        </p:grpSpPr>
        <p:sp>
          <p:nvSpPr>
            <p:cNvPr id="3997" name="Google Shape;399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319621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9" name="Google Shape;5549;p27"/>
          <p:cNvSpPr/>
          <p:nvPr/>
        </p:nvSpPr>
        <p:spPr>
          <a:xfrm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550" name="Google Shape;5550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p27"/>
          <p:cNvSpPr txBox="1">
            <a:spLocks noGrp="1"/>
          </p:cNvSpPr>
          <p:nvPr>
            <p:ph type="title" idx="2"/>
          </p:nvPr>
        </p:nvSpPr>
        <p:spPr>
          <a:xfrm>
            <a:off x="4751577" y="2053991"/>
            <a:ext cx="4345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2" name="Google Shape;5552;p27"/>
          <p:cNvSpPr txBox="1">
            <a:spLocks noGrp="1"/>
          </p:cNvSpPr>
          <p:nvPr>
            <p:ph type="title" idx="3"/>
          </p:nvPr>
        </p:nvSpPr>
        <p:spPr>
          <a:xfrm>
            <a:off x="3094833" y="4190920"/>
            <a:ext cx="434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53" name="Google Shape;5553;p27"/>
          <p:cNvSpPr txBox="1">
            <a:spLocks noGrp="1"/>
          </p:cNvSpPr>
          <p:nvPr>
            <p:ph type="subTitle" idx="1"/>
          </p:nvPr>
        </p:nvSpPr>
        <p:spPr>
          <a:xfrm>
            <a:off x="3094833" y="4671860"/>
            <a:ext cx="43404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4" name="Google Shape;5554;p27"/>
          <p:cNvSpPr txBox="1">
            <a:spLocks noGrp="1"/>
          </p:cNvSpPr>
          <p:nvPr>
            <p:ph type="subTitle" idx="4"/>
          </p:nvPr>
        </p:nvSpPr>
        <p:spPr>
          <a:xfrm>
            <a:off x="4751577" y="2541591"/>
            <a:ext cx="43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5" name="Google Shape;5555;p27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5556" name="Google Shape;5556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7" name="Google Shape;5557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8" name="Google Shape;5558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9" name="Google Shape;5559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0" name="Google Shape;5560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1" name="Google Shape;5561;p27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5562" name="Google Shape;5562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3" name="Google Shape;5563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4" name="Google Shape;5564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5" name="Google Shape;5565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6" name="Google Shape;5566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67" name="Google Shape;5567;p27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5568" name="Google Shape;5568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9" name="Google Shape;5569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0" name="Google Shape;5570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1" name="Google Shape;5571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2" name="Google Shape;5572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3" name="Google Shape;5573;p27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5574" name="Google Shape;5574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5" name="Google Shape;5575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6" name="Google Shape;5576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7" name="Google Shape;5577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8" name="Google Shape;5578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79" name="Google Shape;5579;p27"/>
          <p:cNvGrpSpPr/>
          <p:nvPr/>
        </p:nvGrpSpPr>
        <p:grpSpPr>
          <a:xfrm rot="-3751668">
            <a:off x="416913" y="4886859"/>
            <a:ext cx="2571648" cy="3057021"/>
            <a:chOff x="-601460" y="3381754"/>
            <a:chExt cx="1928812" cy="2292856"/>
          </a:xfrm>
        </p:grpSpPr>
        <p:grpSp>
          <p:nvGrpSpPr>
            <p:cNvPr id="5580" name="Google Shape;5580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581" name="Google Shape;5581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2" name="Google Shape;5582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3" name="Google Shape;5583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4" name="Google Shape;5584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5" name="Google Shape;5585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6" name="Google Shape;5586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7" name="Google Shape;5587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8" name="Google Shape;5588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89" name="Google Shape;558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0" name="Google Shape;5590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1" name="Google Shape;5591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2" name="Google Shape;5592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3" name="Google Shape;5593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4" name="Google Shape;5594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5" name="Google Shape;5595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6" name="Google Shape;5596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7" name="Google Shape;5597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8" name="Google Shape;5598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599" name="Google Shape;5599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0" name="Google Shape;5600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1" name="Google Shape;5601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2" name="Google Shape;5602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3" name="Google Shape;5603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4" name="Google Shape;5604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5" name="Google Shape;5605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06" name="Google Shape;5606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07" name="Google Shape;5607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8" name="Google Shape;5608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09" name="Google Shape;560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0" name="Google Shape;5610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1" name="Google Shape;5611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2" name="Google Shape;5612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3" name="Google Shape;5613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4" name="Google Shape;5614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5" name="Google Shape;5615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6" name="Google Shape;5616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7" name="Google Shape;5617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8" name="Google Shape;5618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19" name="Google Shape;5619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0" name="Google Shape;5620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1" name="Google Shape;5621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2" name="Google Shape;5622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3" name="Google Shape;5623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4" name="Google Shape;5624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5" name="Google Shape;5625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6" name="Google Shape;5626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7" name="Google Shape;5627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8" name="Google Shape;5628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29" name="Google Shape;5629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0" name="Google Shape;5630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1" name="Google Shape;5631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5632" name="Google Shape;5632;p27"/>
          <p:cNvGrpSpPr/>
          <p:nvPr/>
        </p:nvGrpSpPr>
        <p:grpSpPr>
          <a:xfrm rot="3751668" flipH="1">
            <a:off x="9199296" y="4887530"/>
            <a:ext cx="2571648" cy="3057021"/>
            <a:chOff x="-601460" y="3381754"/>
            <a:chExt cx="1928812" cy="2292856"/>
          </a:xfrm>
        </p:grpSpPr>
        <p:grpSp>
          <p:nvGrpSpPr>
            <p:cNvPr id="5633" name="Google Shape;5633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634" name="Google Shape;5634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5" name="Google Shape;5635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6" name="Google Shape;5636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7" name="Google Shape;5637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8" name="Google Shape;5638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39" name="Google Shape;5639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0" name="Google Shape;5640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1" name="Google Shape;5641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2" name="Google Shape;564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3" name="Google Shape;5643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4" name="Google Shape;5644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5" name="Google Shape;5645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6" name="Google Shape;5646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7" name="Google Shape;5647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8" name="Google Shape;5648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49" name="Google Shape;5649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0" name="Google Shape;5650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1" name="Google Shape;5651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2" name="Google Shape;5652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3" name="Google Shape;5653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4" name="Google Shape;5654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5" name="Google Shape;5655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6" name="Google Shape;5656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7" name="Google Shape;5657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58" name="Google Shape;5658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5659" name="Google Shape;5659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60" name="Google Shape;5660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1" name="Google Shape;5661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2" name="Google Shape;566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3" name="Google Shape;5663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4" name="Google Shape;5664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5" name="Google Shape;5665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6" name="Google Shape;5666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7" name="Google Shape;5667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8" name="Google Shape;5668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69" name="Google Shape;5669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0" name="Google Shape;5670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1" name="Google Shape;5671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2" name="Google Shape;5672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3" name="Google Shape;5673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4" name="Google Shape;5674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5" name="Google Shape;5675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6" name="Google Shape;5676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7" name="Google Shape;5677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8" name="Google Shape;5678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79" name="Google Shape;5679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0" name="Google Shape;5680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1" name="Google Shape;5681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2" name="Google Shape;5682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3" name="Google Shape;5683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5684" name="Google Shape;5684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3307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34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441" name="Google Shape;6441;p34"/>
          <p:cNvSpPr/>
          <p:nvPr/>
        </p:nvSpPr>
        <p:spPr>
          <a:xfrm rot="10800000" flipH="1"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442" name="Google Shape;6442;p34"/>
          <p:cNvGrpSpPr/>
          <p:nvPr/>
        </p:nvGrpSpPr>
        <p:grpSpPr>
          <a:xfrm rot="5400000" flipH="1">
            <a:off x="9403792" y="5430838"/>
            <a:ext cx="1939685" cy="1806972"/>
            <a:chOff x="5039400" y="85775"/>
            <a:chExt cx="462050" cy="430450"/>
          </a:xfrm>
        </p:grpSpPr>
        <p:sp>
          <p:nvSpPr>
            <p:cNvPr id="6443" name="Google Shape;6443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473" name="Google Shape;6473;p34"/>
          <p:cNvGrpSpPr/>
          <p:nvPr/>
        </p:nvGrpSpPr>
        <p:grpSpPr>
          <a:xfrm rot="-5400000">
            <a:off x="848284" y="5430838"/>
            <a:ext cx="1939685" cy="1806972"/>
            <a:chOff x="5039400" y="85775"/>
            <a:chExt cx="462050" cy="430450"/>
          </a:xfrm>
        </p:grpSpPr>
        <p:sp>
          <p:nvSpPr>
            <p:cNvPr id="6474" name="Google Shape;6474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7" name="Google Shape;6477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8" name="Google Shape;6478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9" name="Google Shape;6479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0" name="Google Shape;6480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1" name="Google Shape;6481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2" name="Google Shape;6482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3" name="Google Shape;6483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5" name="Google Shape;6485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6" name="Google Shape;6486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7" name="Google Shape;6487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8" name="Google Shape;6488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9" name="Google Shape;6489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0" name="Google Shape;6490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1" name="Google Shape;6491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2" name="Google Shape;6492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3" name="Google Shape;6493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4" name="Google Shape;6494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5" name="Google Shape;6495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6" name="Google Shape;6496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7" name="Google Shape;6497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8" name="Google Shape;6498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9" name="Google Shape;6499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0" name="Google Shape;6500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1" name="Google Shape;6501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2" name="Google Shape;6502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3" name="Google Shape;6503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04" name="Google Shape;6504;p34"/>
          <p:cNvGrpSpPr/>
          <p:nvPr/>
        </p:nvGrpSpPr>
        <p:grpSpPr>
          <a:xfrm flipH="1">
            <a:off x="184886" y="5946671"/>
            <a:ext cx="1463039" cy="1009491"/>
            <a:chOff x="762825" y="3432400"/>
            <a:chExt cx="638250" cy="439750"/>
          </a:xfrm>
        </p:grpSpPr>
        <p:sp>
          <p:nvSpPr>
            <p:cNvPr id="6505" name="Google Shape;6505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6" name="Google Shape;6506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7" name="Google Shape;6507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8" name="Google Shape;6508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9" name="Google Shape;6509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0" name="Google Shape;6510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1" name="Google Shape;6511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2" name="Google Shape;6512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4" name="Google Shape;6514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5" name="Google Shape;6515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6" name="Google Shape;6516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7" name="Google Shape;6517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8" name="Google Shape;6518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9" name="Google Shape;6519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0" name="Google Shape;6520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21" name="Google Shape;6521;p34"/>
          <p:cNvGrpSpPr/>
          <p:nvPr/>
        </p:nvGrpSpPr>
        <p:grpSpPr>
          <a:xfrm flipH="1">
            <a:off x="10544325" y="5956604"/>
            <a:ext cx="1463039" cy="1009491"/>
            <a:chOff x="762825" y="3432400"/>
            <a:chExt cx="638250" cy="439750"/>
          </a:xfrm>
        </p:grpSpPr>
        <p:sp>
          <p:nvSpPr>
            <p:cNvPr id="6522" name="Google Shape;6522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3" name="Google Shape;6523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4" name="Google Shape;6524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5" name="Google Shape;6525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6" name="Google Shape;6526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7" name="Google Shape;6527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8" name="Google Shape;6528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9" name="Google Shape;6529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0" name="Google Shape;6530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1" name="Google Shape;6531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38" name="Google Shape;6538;p34"/>
          <p:cNvGrpSpPr/>
          <p:nvPr/>
        </p:nvGrpSpPr>
        <p:grpSpPr>
          <a:xfrm flipH="1">
            <a:off x="10631422" y="282453"/>
            <a:ext cx="1219204" cy="873767"/>
            <a:chOff x="4797000" y="1750925"/>
            <a:chExt cx="342550" cy="246400"/>
          </a:xfrm>
        </p:grpSpPr>
        <p:sp>
          <p:nvSpPr>
            <p:cNvPr id="6539" name="Google Shape;6539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2" name="Google Shape;6542;p34"/>
          <p:cNvGrpSpPr/>
          <p:nvPr/>
        </p:nvGrpSpPr>
        <p:grpSpPr>
          <a:xfrm flipH="1">
            <a:off x="6987457" y="-223449"/>
            <a:ext cx="719100" cy="530239"/>
            <a:chOff x="5165350" y="2018400"/>
            <a:chExt cx="244825" cy="180525"/>
          </a:xfrm>
        </p:grpSpPr>
        <p:sp>
          <p:nvSpPr>
            <p:cNvPr id="6543" name="Google Shape;6543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4" name="Google Shape;6544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5" name="Google Shape;6545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7" name="Google Shape;6547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48" name="Google Shape;6548;p34"/>
          <p:cNvGrpSpPr/>
          <p:nvPr/>
        </p:nvGrpSpPr>
        <p:grpSpPr>
          <a:xfrm rot="10800000">
            <a:off x="-206443" y="454218"/>
            <a:ext cx="719100" cy="530239"/>
            <a:chOff x="5165350" y="2018400"/>
            <a:chExt cx="244825" cy="180525"/>
          </a:xfrm>
        </p:grpSpPr>
        <p:sp>
          <p:nvSpPr>
            <p:cNvPr id="6549" name="Google Shape;6549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0" name="Google Shape;6550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1" name="Google Shape;6551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2" name="Google Shape;6552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3" name="Google Shape;6553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54" name="Google Shape;6554;p34"/>
          <p:cNvGrpSpPr/>
          <p:nvPr/>
        </p:nvGrpSpPr>
        <p:grpSpPr>
          <a:xfrm>
            <a:off x="959989" y="-395214"/>
            <a:ext cx="1219204" cy="873767"/>
            <a:chOff x="4797000" y="1750925"/>
            <a:chExt cx="342550" cy="246400"/>
          </a:xfrm>
        </p:grpSpPr>
        <p:sp>
          <p:nvSpPr>
            <p:cNvPr id="6555" name="Google Shape;6555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6" name="Google Shape;6556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7" name="Google Shape;6557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9692623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9" name="Google Shape;6559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60" name="Google Shape;6560;p35"/>
          <p:cNvSpPr/>
          <p:nvPr/>
        </p:nvSpPr>
        <p:spPr>
          <a:xfrm>
            <a:off x="-49130" y="403922"/>
            <a:ext cx="12290259" cy="6050157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561" name="Google Shape;6561;p35"/>
          <p:cNvGrpSpPr/>
          <p:nvPr/>
        </p:nvGrpSpPr>
        <p:grpSpPr>
          <a:xfrm>
            <a:off x="-193586" y="975977"/>
            <a:ext cx="719100" cy="530239"/>
            <a:chOff x="5165350" y="2018400"/>
            <a:chExt cx="244825" cy="180525"/>
          </a:xfrm>
        </p:grpSpPr>
        <p:sp>
          <p:nvSpPr>
            <p:cNvPr id="6562" name="Google Shape;6562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67" name="Google Shape;6567;p35"/>
          <p:cNvGrpSpPr/>
          <p:nvPr/>
        </p:nvGrpSpPr>
        <p:grpSpPr>
          <a:xfrm rot="10800000" flipH="1">
            <a:off x="959998" y="185726"/>
            <a:ext cx="719100" cy="530239"/>
            <a:chOff x="5165350" y="2018400"/>
            <a:chExt cx="244825" cy="180525"/>
          </a:xfrm>
        </p:grpSpPr>
        <p:sp>
          <p:nvSpPr>
            <p:cNvPr id="6568" name="Google Shape;6568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3" name="Google Shape;6573;p35"/>
          <p:cNvGrpSpPr/>
          <p:nvPr/>
        </p:nvGrpSpPr>
        <p:grpSpPr>
          <a:xfrm flipH="1">
            <a:off x="11664127" y="972619"/>
            <a:ext cx="719100" cy="530239"/>
            <a:chOff x="5165350" y="2018400"/>
            <a:chExt cx="244825" cy="180525"/>
          </a:xfrm>
        </p:grpSpPr>
        <p:sp>
          <p:nvSpPr>
            <p:cNvPr id="6574" name="Google Shape;6574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79" name="Google Shape;6579;p35"/>
          <p:cNvGrpSpPr/>
          <p:nvPr/>
        </p:nvGrpSpPr>
        <p:grpSpPr>
          <a:xfrm rot="10800000">
            <a:off x="10512910" y="185735"/>
            <a:ext cx="719100" cy="530239"/>
            <a:chOff x="5165350" y="2018400"/>
            <a:chExt cx="244825" cy="180525"/>
          </a:xfrm>
        </p:grpSpPr>
        <p:sp>
          <p:nvSpPr>
            <p:cNvPr id="6580" name="Google Shape;6580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585" name="Google Shape;6585;p35"/>
          <p:cNvGrpSpPr/>
          <p:nvPr/>
        </p:nvGrpSpPr>
        <p:grpSpPr>
          <a:xfrm rot="4414280" flipH="1">
            <a:off x="-514297" y="4791045"/>
            <a:ext cx="2571555" cy="3056911"/>
            <a:chOff x="-601460" y="3381754"/>
            <a:chExt cx="1928812" cy="2292856"/>
          </a:xfrm>
        </p:grpSpPr>
        <p:grpSp>
          <p:nvGrpSpPr>
            <p:cNvPr id="6586" name="Google Shape;6586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587" name="Google Shape;6587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8" name="Google Shape;6588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89" name="Google Shape;6589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0" name="Google Shape;6590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1" name="Google Shape;6591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2" name="Google Shape;6592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3" name="Google Shape;6593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4" name="Google Shape;6594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5" name="Google Shape;659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6" name="Google Shape;6596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7" name="Google Shape;6597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8" name="Google Shape;6598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599" name="Google Shape;6599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0" name="Google Shape;6600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1" name="Google Shape;6601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2" name="Google Shape;6602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3" name="Google Shape;6603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4" name="Google Shape;6604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5" name="Google Shape;6605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6" name="Google Shape;6606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7" name="Google Shape;6607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8" name="Google Shape;6608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09" name="Google Shape;6609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0" name="Google Shape;6610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1" name="Google Shape;6611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12" name="Google Shape;6612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13" name="Google Shape;6613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4" name="Google Shape;6614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5" name="Google Shape;661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6" name="Google Shape;6616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7" name="Google Shape;6617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8" name="Google Shape;6618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19" name="Google Shape;6619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0" name="Google Shape;6620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1" name="Google Shape;6621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2" name="Google Shape;6622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3" name="Google Shape;6623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4" name="Google Shape;6624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5" name="Google Shape;6625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6" name="Google Shape;6626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7" name="Google Shape;6627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8" name="Google Shape;6628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29" name="Google Shape;6629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0" name="Google Shape;6630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1" name="Google Shape;6631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2" name="Google Shape;6632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3" name="Google Shape;6633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4" name="Google Shape;6634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5" name="Google Shape;6635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6" name="Google Shape;6636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37" name="Google Shape;6637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grpSp>
        <p:nvGrpSpPr>
          <p:cNvPr id="6638" name="Google Shape;6638;p35"/>
          <p:cNvGrpSpPr/>
          <p:nvPr/>
        </p:nvGrpSpPr>
        <p:grpSpPr>
          <a:xfrm rot="-4414280">
            <a:off x="10138127" y="4790050"/>
            <a:ext cx="2571555" cy="3056911"/>
            <a:chOff x="-601460" y="3381754"/>
            <a:chExt cx="1928812" cy="2292856"/>
          </a:xfrm>
        </p:grpSpPr>
        <p:grpSp>
          <p:nvGrpSpPr>
            <p:cNvPr id="6639" name="Google Shape;6639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640" name="Google Shape;6640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1" name="Google Shape;6641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2" name="Google Shape;6642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3" name="Google Shape;6643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4" name="Google Shape;6644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5" name="Google Shape;6645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6" name="Google Shape;6646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7" name="Google Shape;6647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8" name="Google Shape;664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49" name="Google Shape;6649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0" name="Google Shape;6650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1" name="Google Shape;6651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2" name="Google Shape;6652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3" name="Google Shape;6653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4" name="Google Shape;6654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5" name="Google Shape;6655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6" name="Google Shape;6656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7" name="Google Shape;6657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8" name="Google Shape;6658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59" name="Google Shape;6659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0" name="Google Shape;6660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1" name="Google Shape;6661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2" name="Google Shape;6662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3" name="Google Shape;6663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4" name="Google Shape;6664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6665" name="Google Shape;6665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66" name="Google Shape;6666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7" name="Google Shape;6667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8" name="Google Shape;666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69" name="Google Shape;6669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0" name="Google Shape;6670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1" name="Google Shape;6671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2" name="Google Shape;6672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3" name="Google Shape;6673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4" name="Google Shape;6674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5" name="Google Shape;6675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6" name="Google Shape;6676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7" name="Google Shape;6677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8" name="Google Shape;6678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79" name="Google Shape;6679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0" name="Google Shape;6680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1" name="Google Shape;6681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2" name="Google Shape;6682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3" name="Google Shape;6683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4" name="Google Shape;6684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5" name="Google Shape;6685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6" name="Google Shape;6686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7" name="Google Shape;6687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8" name="Google Shape;6688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89" name="Google Shape;6689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6690" name="Google Shape;6690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22147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9971B-D8D5-F6C7-0A4F-DB3082A29D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51E47D-F681-4B4E-A75F-A58595344959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12/17/2025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7763148-57E4-9631-BB09-F3EC94414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02C74E-BFF9-75FE-BEA2-C0E5DC8EF8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F61DF1-829F-44A2-9EDF-C756988A256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40785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4677303"/>
      </p:ext>
    </p:extLst>
  </p:cSld>
  <p:clrMapOvr>
    <a:masterClrMapping/>
  </p:clrMapOvr>
  <p:transition spd="slow" advClick="0">
    <p:wheel spokes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6236284"/>
      </p:ext>
    </p:extLst>
  </p:cSld>
  <p:clrMapOvr>
    <a:masterClrMapping/>
  </p:clrMapOvr>
  <p:transition spd="slow" advClick="0">
    <p:wheel spokes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6318895"/>
      </p:ext>
    </p:extLst>
  </p:cSld>
  <p:clrMapOvr>
    <a:masterClrMapping/>
  </p:clrMapOvr>
  <p:transition spd="slow" advClick="0">
    <p:wheel spokes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4A455A1-AF7A-482D-85EF-54495235788E}" type="datetimeFigureOut">
              <a:rPr lang="zh-CN" altLang="en-US" smtClean="0"/>
              <a:t>2025/12/17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44DB83D-CB63-4497-85F8-B6EA6739123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4010184"/>
      </p:ext>
    </p:extLst>
  </p:cSld>
  <p:clrMapOvr>
    <a:masterClrMapping/>
  </p:clrMapOvr>
  <p:transition spd="slow" advClick="0">
    <p:wheel spokes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image" Target="../media/image1.jpeg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863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759" r:id="rId12"/>
  </p:sldLayoutIdLst>
  <p:transition spd="slow" advClick="0">
    <p:wheel spokes="1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9Slide.vn - 2019"/>
          <p:cNvSpPr txBox="1"/>
          <p:nvPr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EC7E3C-B80D-431C-A389-5E64AAFA3F97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2025/12/17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CA933B-6254-454F-847F-E67E3AE5F36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0950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01281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</p:sldLayoutIdLst>
  <p:transition spd="slow">
    <p:wheel spokes="1"/>
  </p:transition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ontent Placeholder 12" descr="cdc42615100be655bf1a">
            <a:extLst>
              <a:ext uri="{FF2B5EF4-FFF2-40B4-BE49-F238E27FC236}">
                <a16:creationId xmlns:a16="http://schemas.microsoft.com/office/drawing/2014/main" id="{13B431CB-2F86-32E3-04DC-C8FFFAC3F47A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clrChange>
              <a:clrFrom>
                <a:srgbClr val="FFE1E3">
                  <a:alpha val="100000"/>
                </a:srgbClr>
              </a:clrFrom>
              <a:clrTo>
                <a:srgbClr val="FFE1E3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061813" y="1541857"/>
            <a:ext cx="1600518" cy="1600518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9124843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80006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</p:sldLayoutIdLst>
  <p:transition spd="slow">
    <p:wheel spokes="1"/>
  </p:transition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D8AE771-644D-7454-BDA2-DEABD208AD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A9F76E-68E5-9ACF-F3F5-99E6021BE2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704765-1352-7C5F-C6C3-6557F98D1AD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CA29D5B-4286-435C-8C66-6B5E25BB43E7}" type="datetime1">
              <a:rPr lang="en-US" smtClean="0"/>
              <a:pPr/>
              <a:t>12/17/2025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920440-17FF-7795-F41D-5C423037827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E1F34D-FCEC-1AF5-8A98-E45BB3D8AD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F61DF1-829F-44A2-9EDF-C756988A256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48183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1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8.png"/><Relationship Id="rId7" Type="http://schemas.microsoft.com/office/2007/relationships/hdphoto" Target="../media/hdphoto2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4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8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Layout" Target="../slideLayouts/slideLayout41.xml"/><Relationship Id="rId1" Type="http://schemas.openxmlformats.org/officeDocument/2006/relationships/themeOverride" Target="../theme/themeOverride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image" Target="../media/image9.png"/><Relationship Id="rId18" Type="http://schemas.openxmlformats.org/officeDocument/2006/relationships/slide" Target="slide5.xml"/><Relationship Id="rId3" Type="http://schemas.openxmlformats.org/officeDocument/2006/relationships/audio" Target="../media/media2.wma"/><Relationship Id="rId21" Type="http://schemas.openxmlformats.org/officeDocument/2006/relationships/image" Target="../media/image14.png"/><Relationship Id="rId7" Type="http://schemas.openxmlformats.org/officeDocument/2006/relationships/image" Target="../media/image4.png"/><Relationship Id="rId12" Type="http://schemas.openxmlformats.org/officeDocument/2006/relationships/image" Target="../media/image8.gif"/><Relationship Id="rId17" Type="http://schemas.openxmlformats.org/officeDocument/2006/relationships/image" Target="../media/image12.png"/><Relationship Id="rId2" Type="http://schemas.microsoft.com/office/2007/relationships/media" Target="../media/media2.wma"/><Relationship Id="rId16" Type="http://schemas.openxmlformats.org/officeDocument/2006/relationships/slide" Target="slide4.xml"/><Relationship Id="rId20" Type="http://schemas.openxmlformats.org/officeDocument/2006/relationships/slide" Target="slide7.xml"/><Relationship Id="rId1" Type="http://schemas.openxmlformats.org/officeDocument/2006/relationships/themeOverride" Target="../theme/themeOverride2.xml"/><Relationship Id="rId6" Type="http://schemas.openxmlformats.org/officeDocument/2006/relationships/audio" Target="../media/audio1.wav"/><Relationship Id="rId11" Type="http://schemas.openxmlformats.org/officeDocument/2006/relationships/image" Target="../media/image7.gif"/><Relationship Id="rId5" Type="http://schemas.openxmlformats.org/officeDocument/2006/relationships/notesSlide" Target="../notesSlides/notesSlide2.xml"/><Relationship Id="rId15" Type="http://schemas.openxmlformats.org/officeDocument/2006/relationships/image" Target="../media/image11.jpg"/><Relationship Id="rId23" Type="http://schemas.openxmlformats.org/officeDocument/2006/relationships/image" Target="../media/image15.png"/><Relationship Id="rId10" Type="http://schemas.openxmlformats.org/officeDocument/2006/relationships/image" Target="../media/image6.gif"/><Relationship Id="rId19" Type="http://schemas.openxmlformats.org/officeDocument/2006/relationships/image" Target="../media/image13.png"/><Relationship Id="rId4" Type="http://schemas.openxmlformats.org/officeDocument/2006/relationships/slideLayout" Target="../slideLayouts/slideLayout14.xml"/><Relationship Id="rId9" Type="http://schemas.openxmlformats.org/officeDocument/2006/relationships/image" Target="../media/image5.png"/><Relationship Id="rId14" Type="http://schemas.openxmlformats.org/officeDocument/2006/relationships/image" Target="../media/image10.png"/><Relationship Id="rId22" Type="http://schemas.openxmlformats.org/officeDocument/2006/relationships/slide" Target="slide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2.png"/><Relationship Id="rId3" Type="http://schemas.openxmlformats.org/officeDocument/2006/relationships/audio" Target="../media/audio3.wav"/><Relationship Id="rId7" Type="http://schemas.openxmlformats.org/officeDocument/2006/relationships/image" Target="../media/image18.png"/><Relationship Id="rId12" Type="http://schemas.openxmlformats.org/officeDocument/2006/relationships/image" Target="../media/image12.png"/><Relationship Id="rId2" Type="http://schemas.openxmlformats.org/officeDocument/2006/relationships/audio" Target="../media/audio2.wav"/><Relationship Id="rId16" Type="http://schemas.openxmlformats.org/officeDocument/2006/relationships/image" Target="../media/image2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11" Type="http://schemas.openxmlformats.org/officeDocument/2006/relationships/slide" Target="slide6.xml"/><Relationship Id="rId5" Type="http://schemas.openxmlformats.org/officeDocument/2006/relationships/image" Target="../media/image16.png"/><Relationship Id="rId1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audio" Target="../media/audio1.wav"/><Relationship Id="rId9" Type="http://schemas.openxmlformats.org/officeDocument/2006/relationships/image" Target="../media/image20.png"/><Relationship Id="rId1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6.xml"/><Relationship Id="rId3" Type="http://schemas.openxmlformats.org/officeDocument/2006/relationships/audio" Target="../media/audio3.wav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11" Type="http://schemas.openxmlformats.org/officeDocument/2006/relationships/slide" Target="slide3.xml"/><Relationship Id="rId5" Type="http://schemas.openxmlformats.org/officeDocument/2006/relationships/image" Target="../media/image16.png"/><Relationship Id="rId10" Type="http://schemas.openxmlformats.org/officeDocument/2006/relationships/image" Target="../media/image21.png"/><Relationship Id="rId4" Type="http://schemas.openxmlformats.org/officeDocument/2006/relationships/audio" Target="../media/audio1.wav"/><Relationship Id="rId9" Type="http://schemas.openxmlformats.org/officeDocument/2006/relationships/image" Target="../media/image20.png"/><Relationship Id="rId1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3.png"/><Relationship Id="rId3" Type="http://schemas.openxmlformats.org/officeDocument/2006/relationships/audio" Target="../media/audio3.wav"/><Relationship Id="rId7" Type="http://schemas.openxmlformats.org/officeDocument/2006/relationships/image" Target="../media/image18.png"/><Relationship Id="rId12" Type="http://schemas.openxmlformats.org/officeDocument/2006/relationships/slide" Target="slide3.xml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audio" Target="../media/audio1.wav"/><Relationship Id="rId9" Type="http://schemas.openxmlformats.org/officeDocument/2006/relationships/image" Target="../media/image20.png"/><Relationship Id="rId14" Type="http://schemas.openxmlformats.org/officeDocument/2006/relationships/slide" Target="slide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2.png"/><Relationship Id="rId3" Type="http://schemas.openxmlformats.org/officeDocument/2006/relationships/audio" Target="../media/audio3.wav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2" Type="http://schemas.openxmlformats.org/officeDocument/2006/relationships/audio" Target="../media/audio2.wav"/><Relationship Id="rId16" Type="http://schemas.openxmlformats.org/officeDocument/2006/relationships/image" Target="../media/image2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11" Type="http://schemas.openxmlformats.org/officeDocument/2006/relationships/slide" Target="slide3.xml"/><Relationship Id="rId5" Type="http://schemas.openxmlformats.org/officeDocument/2006/relationships/image" Target="../media/image16.png"/><Relationship Id="rId15" Type="http://schemas.openxmlformats.org/officeDocument/2006/relationships/image" Target="../media/image14.png"/><Relationship Id="rId10" Type="http://schemas.openxmlformats.org/officeDocument/2006/relationships/image" Target="../media/image21.png"/><Relationship Id="rId4" Type="http://schemas.openxmlformats.org/officeDocument/2006/relationships/audio" Target="../media/audio1.wav"/><Relationship Id="rId9" Type="http://schemas.openxmlformats.org/officeDocument/2006/relationships/image" Target="../media/image20.png"/><Relationship Id="rId14" Type="http://schemas.openxmlformats.org/officeDocument/2006/relationships/slide" Target="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4.xml"/><Relationship Id="rId1" Type="http://schemas.openxmlformats.org/officeDocument/2006/relationships/themeOverride" Target="../theme/themeOverride3.xml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8EFEA"/>
        </a:solidFill>
        <a:effectLst/>
      </p:bgPr>
    </p:bg>
    <p:spTree>
      <p:nvGrpSpPr>
        <p:cNvPr id="1" name="Shape 6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8" name="Google Shape;6728;p39"/>
          <p:cNvGrpSpPr/>
          <p:nvPr/>
        </p:nvGrpSpPr>
        <p:grpSpPr>
          <a:xfrm rot="19208282" flipH="1">
            <a:off x="10170019" y="5224614"/>
            <a:ext cx="703853" cy="724395"/>
            <a:chOff x="271054" y="174557"/>
            <a:chExt cx="667548" cy="651582"/>
          </a:xfrm>
        </p:grpSpPr>
        <p:sp>
          <p:nvSpPr>
            <p:cNvPr id="6729" name="Google Shape;6729;p39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2BC72364-94A7-3C6E-DF5A-085CFEE85FA1}"/>
              </a:ext>
            </a:extLst>
          </p:cNvPr>
          <p:cNvSpPr/>
          <p:nvPr/>
        </p:nvSpPr>
        <p:spPr>
          <a:xfrm>
            <a:off x="1451414" y="1926735"/>
            <a:ext cx="9789216" cy="1107996"/>
          </a:xfrm>
          <a:prstGeom prst="rect">
            <a:avLst/>
          </a:prstGeom>
        </p:spPr>
        <p:txBody>
          <a:bodyPr wrap="none">
            <a:prstTxWarp prst="textArchUp">
              <a:avLst/>
            </a:prstTxWarp>
            <a:spAutoFit/>
          </a:bodyPr>
          <a:lstStyle/>
          <a:p>
            <a:pPr lvl="0" algn="ctr" defTabSz="1237171">
              <a:defRPr/>
            </a:pPr>
            <a:r>
              <a:rPr lang="en-US" sz="66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 Math" panose="02040503050406030204" pitchFamily="18" charset="0"/>
                <a:ea typeface="Cambria Math" panose="02040503050406030204" pitchFamily="18" charset="0"/>
                <a:cs typeface="Calibri" panose="020F0502020204030204" pitchFamily="34" charset="0"/>
              </a:rPr>
              <a:t>CHÀO MỪNG QUÝ THẦY CÔ VỀ DỰ GIỜ</a:t>
            </a:r>
          </a:p>
        </p:txBody>
      </p:sp>
      <p:grpSp>
        <p:nvGrpSpPr>
          <p:cNvPr id="9" name="Google Shape;6728;p39">
            <a:extLst>
              <a:ext uri="{FF2B5EF4-FFF2-40B4-BE49-F238E27FC236}">
                <a16:creationId xmlns:a16="http://schemas.microsoft.com/office/drawing/2014/main" id="{06DA4020-42D7-B171-910C-895814145141}"/>
              </a:ext>
            </a:extLst>
          </p:cNvPr>
          <p:cNvGrpSpPr/>
          <p:nvPr/>
        </p:nvGrpSpPr>
        <p:grpSpPr>
          <a:xfrm rot="19208282" flipH="1">
            <a:off x="568563" y="1965965"/>
            <a:ext cx="703853" cy="724395"/>
            <a:chOff x="271054" y="174557"/>
            <a:chExt cx="667548" cy="651582"/>
          </a:xfrm>
        </p:grpSpPr>
        <p:sp>
          <p:nvSpPr>
            <p:cNvPr id="11" name="Google Shape;6729;p39">
              <a:extLst>
                <a:ext uri="{FF2B5EF4-FFF2-40B4-BE49-F238E27FC236}">
                  <a16:creationId xmlns:a16="http://schemas.microsoft.com/office/drawing/2014/main" id="{623AA096-E9BC-7612-AFAB-394ADEA0F42D}"/>
                </a:ext>
              </a:extLst>
            </p:cNvPr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730;p39">
              <a:extLst>
                <a:ext uri="{FF2B5EF4-FFF2-40B4-BE49-F238E27FC236}">
                  <a16:creationId xmlns:a16="http://schemas.microsoft.com/office/drawing/2014/main" id="{D67DA404-1D84-84F6-EEE1-6E57B2B5DD89}"/>
                </a:ext>
              </a:extLst>
            </p:cNvPr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731;p39">
              <a:extLst>
                <a:ext uri="{FF2B5EF4-FFF2-40B4-BE49-F238E27FC236}">
                  <a16:creationId xmlns:a16="http://schemas.microsoft.com/office/drawing/2014/main" id="{77C3BF20-0F71-C3B3-B343-4BD0B2D6FA4A}"/>
                </a:ext>
              </a:extLst>
            </p:cNvPr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732;p39">
              <a:extLst>
                <a:ext uri="{FF2B5EF4-FFF2-40B4-BE49-F238E27FC236}">
                  <a16:creationId xmlns:a16="http://schemas.microsoft.com/office/drawing/2014/main" id="{EEE4B586-D8D7-EFD7-206A-535AC7402CE3}"/>
                </a:ext>
              </a:extLst>
            </p:cNvPr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733;p39">
              <a:extLst>
                <a:ext uri="{FF2B5EF4-FFF2-40B4-BE49-F238E27FC236}">
                  <a16:creationId xmlns:a16="http://schemas.microsoft.com/office/drawing/2014/main" id="{C32358BD-D70D-9C3E-73DE-A7A229E12FB1}"/>
                </a:ext>
              </a:extLst>
            </p:cNvPr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734;p39">
              <a:extLst>
                <a:ext uri="{FF2B5EF4-FFF2-40B4-BE49-F238E27FC236}">
                  <a16:creationId xmlns:a16="http://schemas.microsoft.com/office/drawing/2014/main" id="{8D440E80-521F-BBA6-B16A-EEA459B3311F}"/>
                </a:ext>
              </a:extLst>
            </p:cNvPr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6735;p39">
              <a:extLst>
                <a:ext uri="{FF2B5EF4-FFF2-40B4-BE49-F238E27FC236}">
                  <a16:creationId xmlns:a16="http://schemas.microsoft.com/office/drawing/2014/main" id="{ACCC634D-C899-6EE6-C2DE-3CF7E3324957}"/>
                </a:ext>
              </a:extLst>
            </p:cNvPr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6736;p39">
              <a:extLst>
                <a:ext uri="{FF2B5EF4-FFF2-40B4-BE49-F238E27FC236}">
                  <a16:creationId xmlns:a16="http://schemas.microsoft.com/office/drawing/2014/main" id="{C6A88448-5146-74A6-70A5-7E9FF1708BAB}"/>
                </a:ext>
              </a:extLst>
            </p:cNvPr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6737;p39">
              <a:extLst>
                <a:ext uri="{FF2B5EF4-FFF2-40B4-BE49-F238E27FC236}">
                  <a16:creationId xmlns:a16="http://schemas.microsoft.com/office/drawing/2014/main" id="{450100A1-6F14-D05E-8C8B-0125CB501AD0}"/>
                </a:ext>
              </a:extLst>
            </p:cNvPr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6738;p39">
              <a:extLst>
                <a:ext uri="{FF2B5EF4-FFF2-40B4-BE49-F238E27FC236}">
                  <a16:creationId xmlns:a16="http://schemas.microsoft.com/office/drawing/2014/main" id="{71ABDBE5-3FE3-CFC4-9881-1027143E1FFE}"/>
                </a:ext>
              </a:extLst>
            </p:cNvPr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739;p39">
              <a:extLst>
                <a:ext uri="{FF2B5EF4-FFF2-40B4-BE49-F238E27FC236}">
                  <a16:creationId xmlns:a16="http://schemas.microsoft.com/office/drawing/2014/main" id="{49558E01-4FF6-D72E-35E1-01F98D5C6FF5}"/>
                </a:ext>
              </a:extLst>
            </p:cNvPr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740;p39">
              <a:extLst>
                <a:ext uri="{FF2B5EF4-FFF2-40B4-BE49-F238E27FC236}">
                  <a16:creationId xmlns:a16="http://schemas.microsoft.com/office/drawing/2014/main" id="{F34D796E-800B-A3AA-6AAD-DC320804B129}"/>
                </a:ext>
              </a:extLst>
            </p:cNvPr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6741;p39">
              <a:extLst>
                <a:ext uri="{FF2B5EF4-FFF2-40B4-BE49-F238E27FC236}">
                  <a16:creationId xmlns:a16="http://schemas.microsoft.com/office/drawing/2014/main" id="{16D5E16C-4BCA-8F8C-6244-D667390642F3}"/>
                </a:ext>
              </a:extLst>
            </p:cNvPr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6742;p39">
              <a:extLst>
                <a:ext uri="{FF2B5EF4-FFF2-40B4-BE49-F238E27FC236}">
                  <a16:creationId xmlns:a16="http://schemas.microsoft.com/office/drawing/2014/main" id="{6FB8F8EC-DEE6-95EA-746C-8202ED49E88D}"/>
                </a:ext>
              </a:extLst>
            </p:cNvPr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743;p39">
              <a:extLst>
                <a:ext uri="{FF2B5EF4-FFF2-40B4-BE49-F238E27FC236}">
                  <a16:creationId xmlns:a16="http://schemas.microsoft.com/office/drawing/2014/main" id="{F64F5B26-1A80-E113-2D6F-A6863D9AFD74}"/>
                </a:ext>
              </a:extLst>
            </p:cNvPr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E348EB77-C195-5BA7-6F34-8942957E5190}"/>
              </a:ext>
            </a:extLst>
          </p:cNvPr>
          <p:cNvSpPr txBox="1"/>
          <p:nvPr/>
        </p:nvSpPr>
        <p:spPr>
          <a:xfrm>
            <a:off x="3672222" y="3720717"/>
            <a:ext cx="7366518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1237171">
              <a:defRPr/>
            </a:pPr>
            <a:r>
              <a:rPr lang="vi-VN" sz="5000" b="1" dirty="0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vi-VN" sz="5000" b="1" dirty="0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: 4B</a:t>
            </a:r>
            <a:endParaRPr lang="vi-VN" sz="5000" b="1" dirty="0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C274111-0343-D578-02E6-8194A5216C15}"/>
              </a:ext>
            </a:extLst>
          </p:cNvPr>
          <p:cNvSpPr txBox="1"/>
          <p:nvPr/>
        </p:nvSpPr>
        <p:spPr>
          <a:xfrm>
            <a:off x="5395555" y="2526899"/>
            <a:ext cx="26570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6000" b="1" spc="50" dirty="0" smtClean="0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等线"/>
                <a:ea typeface="Roboto" panose="02000000000000000000" pitchFamily="2" charset="0"/>
              </a:rPr>
              <a:t>Toán</a:t>
            </a:r>
            <a:endParaRPr lang="en-US" sz="6000" b="1" spc="50" dirty="0">
              <a:ln w="9525" cmpd="sng">
                <a:noFill/>
                <a:prstDash val="solid"/>
              </a:ln>
              <a:solidFill>
                <a:srgbClr val="F5811E"/>
              </a:solidFill>
              <a:effectLst>
                <a:glow rad="1524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等线"/>
              <a:ea typeface="Roboto" panose="02000000000000000000" pitchFamily="2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C274111-0343-D578-02E6-8194A5216C15}"/>
              </a:ext>
            </a:extLst>
          </p:cNvPr>
          <p:cNvSpPr txBox="1"/>
          <p:nvPr/>
        </p:nvSpPr>
        <p:spPr>
          <a:xfrm>
            <a:off x="4373808" y="4831962"/>
            <a:ext cx="6272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pc="50" smtClean="0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等线"/>
                <a:ea typeface="Roboto" panose="02000000000000000000" pitchFamily="2" charset="0"/>
              </a:rPr>
              <a:t>Giáo viên: Đỗ Quỳnh Trang</a:t>
            </a:r>
            <a:endParaRPr lang="en-US" sz="3600" b="1" spc="50" dirty="0">
              <a:ln w="9525" cmpd="sng">
                <a:noFill/>
                <a:prstDash val="solid"/>
              </a:ln>
              <a:solidFill>
                <a:srgbClr val="F5811E"/>
              </a:solidFill>
              <a:effectLst>
                <a:glow rad="1524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等线"/>
              <a:ea typeface="Roboto" panose="02000000000000000000" pitchFamily="2" charset="0"/>
            </a:endParaRPr>
          </a:p>
        </p:txBody>
      </p:sp>
      <p:pic>
        <p:nvPicPr>
          <p:cNvPr id="49" name="Picture 2" descr="Soạn văn 6 trang 66 Kết nối tri thức - Tập 1">
            <a:extLst>
              <a:ext uri="{FF2B5EF4-FFF2-40B4-BE49-F238E27FC236}">
                <a16:creationId xmlns:a16="http://schemas.microsoft.com/office/drawing/2014/main" id="{7156542F-147A-57B6-C1B6-74C0BE100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270" b="98093" l="4429" r="98000">
                        <a14:foregroundMark x1="45714" y1="8992" x2="54857" y2="11989"/>
                        <a14:foregroundMark x1="15857" y1="55858" x2="5000" y2="70845"/>
                        <a14:foregroundMark x1="5000" y1="70845" x2="4857" y2="76839"/>
                        <a14:foregroundMark x1="86286" y1="67302" x2="76571" y2="83924"/>
                        <a14:foregroundMark x1="76571" y1="83924" x2="14857" y2="81199"/>
                        <a14:foregroundMark x1="14857" y1="81199" x2="30714" y2="76022"/>
                        <a14:foregroundMark x1="30714" y1="76022" x2="15857" y2="73025"/>
                        <a14:foregroundMark x1="15857" y1="73025" x2="6714" y2="66213"/>
                        <a14:foregroundMark x1="6714" y1="66213" x2="16714" y2="53406"/>
                        <a14:foregroundMark x1="16714" y1="53406" x2="23429" y2="64850"/>
                        <a14:foregroundMark x1="23429" y1="64850" x2="49571" y2="77384"/>
                        <a14:foregroundMark x1="49571" y1="77384" x2="83714" y2="65940"/>
                        <a14:foregroundMark x1="83714" y1="65940" x2="95857" y2="70027"/>
                        <a14:foregroundMark x1="95857" y1="70027" x2="77000" y2="81471"/>
                        <a14:foregroundMark x1="77000" y1="81471" x2="40000" y2="72207"/>
                        <a14:foregroundMark x1="40000" y1="72207" x2="51429" y2="68937"/>
                        <a14:foregroundMark x1="51429" y1="68937" x2="51286" y2="69210"/>
                        <a14:foregroundMark x1="17286" y1="50136" x2="4286" y2="71117"/>
                        <a14:foregroundMark x1="4286" y1="71117" x2="91000" y2="87466"/>
                        <a14:foregroundMark x1="91000" y1="87466" x2="89857" y2="69755"/>
                        <a14:foregroundMark x1="89857" y1="69755" x2="97857" y2="70027"/>
                        <a14:foregroundMark x1="97857" y1="70027" x2="98000" y2="69482"/>
                        <a14:foregroundMark x1="5571" y1="62125" x2="3571" y2="77929"/>
                        <a14:foregroundMark x1="3571" y1="77929" x2="56000" y2="98910"/>
                        <a14:foregroundMark x1="56000" y1="98910" x2="65714" y2="98093"/>
                        <a14:foregroundMark x1="65714" y1="98093" x2="70714" y2="93733"/>
                        <a14:foregroundMark x1="47429" y1="3270" x2="53714" y2="3815"/>
                        <a14:foregroundMark x1="65286" y1="38420" x2="69286" y2="51499"/>
                        <a14:foregroundMark x1="35714" y1="35422" x2="40143" y2="56403"/>
                        <a14:foregroundMark x1="64000" y1="34605" x2="59286" y2="53951"/>
                        <a14:foregroundMark x1="59286" y1="53951" x2="60429" y2="62670"/>
                        <a14:foregroundMark x1="28143" y1="49864" x2="30429" y2="58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1414" y="2804089"/>
            <a:ext cx="3375115" cy="2023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overrideClrMapping bg1="lt1" tx1="dk1" bg2="dk2" tx2="lt2" accent1="accent1" accent2="accent2" accent3="accent3" accent4="accent4" accent5="accent5" accent6="accent6" hlink="hlink" folHlink="folHlink"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BA4DF050-9E2B-0AA2-C6C3-49EE50BACCF9}"/>
              </a:ext>
            </a:extLst>
          </p:cNvPr>
          <p:cNvGrpSpPr/>
          <p:nvPr/>
        </p:nvGrpSpPr>
        <p:grpSpPr>
          <a:xfrm>
            <a:off x="-212990" y="-317139"/>
            <a:ext cx="3344731" cy="7237400"/>
            <a:chOff x="-212990" y="-360681"/>
            <a:chExt cx="3344731" cy="7237400"/>
          </a:xfrm>
          <a:solidFill>
            <a:srgbClr val="FFEDD9"/>
          </a:solidFill>
        </p:grpSpPr>
        <p:sp>
          <p:nvSpPr>
            <p:cNvPr id="17" name="Freeform 5579">
              <a:extLst>
                <a:ext uri="{FF2B5EF4-FFF2-40B4-BE49-F238E27FC236}">
                  <a16:creationId xmlns:a16="http://schemas.microsoft.com/office/drawing/2014/main" id="{3EDC3AA4-85BF-01D6-794B-B2EDE744F9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212679" y="-360681"/>
              <a:ext cx="3344420" cy="7032524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A055421-C5B4-0E0D-4A38-E5B48E5ECE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212990" y="3356161"/>
              <a:ext cx="1489706" cy="3520558"/>
              <a:chOff x="8782" y="-151"/>
              <a:chExt cx="2159" cy="5327"/>
            </a:xfrm>
            <a:grpFill/>
          </p:grpSpPr>
          <p:sp>
            <p:nvSpPr>
              <p:cNvPr id="16" name="Freeform 5577">
                <a:extLst>
                  <a:ext uri="{FF2B5EF4-FFF2-40B4-BE49-F238E27FC236}">
                    <a16:creationId xmlns:a16="http://schemas.microsoft.com/office/drawing/2014/main" id="{0E34640B-6B31-1B61-008B-F5D356A7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" y="-151"/>
                <a:ext cx="2159" cy="5327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50A32F3-4D91-FFF3-C3E7-13F42CA29088}"/>
              </a:ext>
            </a:extLst>
          </p:cNvPr>
          <p:cNvGrpSpPr/>
          <p:nvPr/>
        </p:nvGrpSpPr>
        <p:grpSpPr>
          <a:xfrm>
            <a:off x="-345470" y="-426418"/>
            <a:ext cx="3344731" cy="7346679"/>
            <a:chOff x="-345470" y="-469960"/>
            <a:chExt cx="3344731" cy="7376013"/>
          </a:xfrm>
          <a:solidFill>
            <a:srgbClr val="FFDEB9"/>
          </a:solidFill>
        </p:grpSpPr>
        <p:sp>
          <p:nvSpPr>
            <p:cNvPr id="13" name="Freeform 5579">
              <a:extLst>
                <a:ext uri="{FF2B5EF4-FFF2-40B4-BE49-F238E27FC236}">
                  <a16:creationId xmlns:a16="http://schemas.microsoft.com/office/drawing/2014/main" id="{E13AAD8D-E04F-0645-F81B-75C566CFD19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345159" y="-469960"/>
              <a:ext cx="3344420" cy="7192286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97FB54B-923C-BCFE-43A8-F5E77189D22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345470" y="3280626"/>
              <a:ext cx="1489706" cy="3625427"/>
              <a:chOff x="8754" y="0"/>
              <a:chExt cx="2159" cy="5251"/>
            </a:xfrm>
            <a:grpFill/>
          </p:grpSpPr>
          <p:sp>
            <p:nvSpPr>
              <p:cNvPr id="12" name="Freeform 5577">
                <a:extLst>
                  <a:ext uri="{FF2B5EF4-FFF2-40B4-BE49-F238E27FC236}">
                    <a16:creationId xmlns:a16="http://schemas.microsoft.com/office/drawing/2014/main" id="{2165135D-D3D7-B8DD-5045-C02CD602B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4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D15CBB8-5F12-7402-6ACB-B7B0442B5A1D}"/>
              </a:ext>
            </a:extLst>
          </p:cNvPr>
          <p:cNvGrpSpPr/>
          <p:nvPr/>
        </p:nvGrpSpPr>
        <p:grpSpPr>
          <a:xfrm>
            <a:off x="-461734" y="-555058"/>
            <a:ext cx="3344420" cy="7475319"/>
            <a:chOff x="-461734" y="-598600"/>
            <a:chExt cx="3344420" cy="7580186"/>
          </a:xfrm>
          <a:solidFill>
            <a:srgbClr val="FFD3A3"/>
          </a:solidFill>
        </p:grpSpPr>
        <p:sp>
          <p:nvSpPr>
            <p:cNvPr id="9" name="Freeform 5579">
              <a:extLst>
                <a:ext uri="{FF2B5EF4-FFF2-40B4-BE49-F238E27FC236}">
                  <a16:creationId xmlns:a16="http://schemas.microsoft.com/office/drawing/2014/main" id="{6A787B58-D0A9-0B13-BD21-C229C16A1F0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461734" y="-598600"/>
              <a:ext cx="3344420" cy="7346822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8E905E-7D85-E902-F6A0-B53FE3741F1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454455" y="3232573"/>
              <a:ext cx="1489706" cy="3749013"/>
              <a:chOff x="8598" y="-179"/>
              <a:chExt cx="2159" cy="5430"/>
            </a:xfrm>
            <a:grpFill/>
          </p:grpSpPr>
          <p:sp>
            <p:nvSpPr>
              <p:cNvPr id="8" name="Freeform 5577">
                <a:extLst>
                  <a:ext uri="{FF2B5EF4-FFF2-40B4-BE49-F238E27FC236}">
                    <a16:creationId xmlns:a16="http://schemas.microsoft.com/office/drawing/2014/main" id="{787FD50B-CEF7-91DD-7FBE-A6F08804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-179"/>
                <a:ext cx="2159" cy="5430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" name="Freeform 5579">
            <a:extLst>
              <a:ext uri="{FF2B5EF4-FFF2-40B4-BE49-F238E27FC236}">
                <a16:creationId xmlns:a16="http://schemas.microsoft.com/office/drawing/2014/main" id="{929B5448-0187-AE44-0213-8234860A93F2}"/>
              </a:ext>
            </a:extLst>
          </p:cNvPr>
          <p:cNvSpPr>
            <a:spLocks/>
          </p:cNvSpPr>
          <p:nvPr/>
        </p:nvSpPr>
        <p:spPr bwMode="auto">
          <a:xfrm>
            <a:off x="9067237" y="122069"/>
            <a:ext cx="3344420" cy="7032524"/>
          </a:xfrm>
          <a:custGeom>
            <a:avLst/>
            <a:gdLst>
              <a:gd name="T0" fmla="+- 0 10882 6094"/>
              <a:gd name="T1" fmla="*/ T0 w 4847"/>
              <a:gd name="T2" fmla="+- 0 4733 4723"/>
              <a:gd name="T3" fmla="*/ 4733 h 10641"/>
              <a:gd name="T4" fmla="+- 0 10764 6094"/>
              <a:gd name="T5" fmla="*/ T4 w 4847"/>
              <a:gd name="T6" fmla="+- 0 4762 4723"/>
              <a:gd name="T7" fmla="*/ 4762 h 10641"/>
              <a:gd name="T8" fmla="+- 0 10651 6094"/>
              <a:gd name="T9" fmla="*/ T8 w 4847"/>
              <a:gd name="T10" fmla="+- 0 4804 4723"/>
              <a:gd name="T11" fmla="*/ 4804 h 10641"/>
              <a:gd name="T12" fmla="+- 0 10542 6094"/>
              <a:gd name="T13" fmla="*/ T12 w 4847"/>
              <a:gd name="T14" fmla="+- 0 4859 4723"/>
              <a:gd name="T15" fmla="*/ 4859 h 10641"/>
              <a:gd name="T16" fmla="+- 0 10437 6094"/>
              <a:gd name="T17" fmla="*/ T16 w 4847"/>
              <a:gd name="T18" fmla="+- 0 4929 4723"/>
              <a:gd name="T19" fmla="*/ 4929 h 10641"/>
              <a:gd name="T20" fmla="+- 0 10331 6094"/>
              <a:gd name="T21" fmla="*/ T20 w 4847"/>
              <a:gd name="T22" fmla="+- 0 5022 4723"/>
              <a:gd name="T23" fmla="*/ 5022 h 10641"/>
              <a:gd name="T24" fmla="+- 0 10231 6094"/>
              <a:gd name="T25" fmla="*/ T24 w 4847"/>
              <a:gd name="T26" fmla="+- 0 5140 4723"/>
              <a:gd name="T27" fmla="*/ 5140 h 10641"/>
              <a:gd name="T28" fmla="+- 0 10150 6094"/>
              <a:gd name="T29" fmla="*/ T28 w 4847"/>
              <a:gd name="T30" fmla="+- 0 5280 4723"/>
              <a:gd name="T31" fmla="*/ 5280 h 10641"/>
              <a:gd name="T32" fmla="+- 0 10093 6094"/>
              <a:gd name="T33" fmla="*/ T32 w 4847"/>
              <a:gd name="T34" fmla="+- 0 5447 4723"/>
              <a:gd name="T35" fmla="*/ 5447 h 10641"/>
              <a:gd name="T36" fmla="+- 0 10062 6094"/>
              <a:gd name="T37" fmla="*/ T36 w 4847"/>
              <a:gd name="T38" fmla="+- 0 5643 4723"/>
              <a:gd name="T39" fmla="*/ 5643 h 10641"/>
              <a:gd name="T40" fmla="+- 0 10058 6094"/>
              <a:gd name="T41" fmla="*/ T40 w 4847"/>
              <a:gd name="T42" fmla="+- 0 13340 4723"/>
              <a:gd name="T43" fmla="*/ 13340 h 10641"/>
              <a:gd name="T44" fmla="+- 0 10058 6094"/>
              <a:gd name="T45" fmla="*/ T44 w 4847"/>
              <a:gd name="T46" fmla="+- 0 13436 4723"/>
              <a:gd name="T47" fmla="*/ 13436 h 10641"/>
              <a:gd name="T48" fmla="+- 0 10059 6094"/>
              <a:gd name="T49" fmla="*/ T48 w 4847"/>
              <a:gd name="T50" fmla="+- 0 13580 4723"/>
              <a:gd name="T51" fmla="*/ 13580 h 10641"/>
              <a:gd name="T52" fmla="+- 0 10059 6094"/>
              <a:gd name="T53" fmla="*/ T52 w 4847"/>
              <a:gd name="T54" fmla="+- 0 13722 4723"/>
              <a:gd name="T55" fmla="*/ 13722 h 10641"/>
              <a:gd name="T56" fmla="+- 0 10051 6094"/>
              <a:gd name="T57" fmla="*/ T56 w 4847"/>
              <a:gd name="T58" fmla="+- 0 13899 4723"/>
              <a:gd name="T59" fmla="*/ 13899 h 10641"/>
              <a:gd name="T60" fmla="+- 0 10025 6094"/>
              <a:gd name="T61" fmla="*/ T60 w 4847"/>
              <a:gd name="T62" fmla="+- 0 14054 4723"/>
              <a:gd name="T63" fmla="*/ 14054 h 10641"/>
              <a:gd name="T64" fmla="+- 0 9971 6094"/>
              <a:gd name="T65" fmla="*/ T64 w 4847"/>
              <a:gd name="T66" fmla="+- 0 14178 4723"/>
              <a:gd name="T67" fmla="*/ 14178 h 10641"/>
              <a:gd name="T68" fmla="+- 0 9882 6094"/>
              <a:gd name="T69" fmla="*/ T68 w 4847"/>
              <a:gd name="T70" fmla="+- 0 14278 4723"/>
              <a:gd name="T71" fmla="*/ 14278 h 10641"/>
              <a:gd name="T72" fmla="+- 0 9771 6094"/>
              <a:gd name="T73" fmla="*/ T72 w 4847"/>
              <a:gd name="T74" fmla="+- 0 14352 4723"/>
              <a:gd name="T75" fmla="*/ 14352 h 10641"/>
              <a:gd name="T76" fmla="+- 0 9641 6094"/>
              <a:gd name="T77" fmla="*/ T76 w 4847"/>
              <a:gd name="T78" fmla="+- 0 14402 4723"/>
              <a:gd name="T79" fmla="*/ 14402 h 10641"/>
              <a:gd name="T80" fmla="+- 0 9493 6094"/>
              <a:gd name="T81" fmla="*/ T80 w 4847"/>
              <a:gd name="T82" fmla="+- 0 14430 4723"/>
              <a:gd name="T83" fmla="*/ 14430 h 10641"/>
              <a:gd name="T84" fmla="+- 0 9330 6094"/>
              <a:gd name="T85" fmla="*/ T84 w 4847"/>
              <a:gd name="T86" fmla="+- 0 14438 4723"/>
              <a:gd name="T87" fmla="*/ 14438 h 10641"/>
              <a:gd name="T88" fmla="+- 0 7147 6094"/>
              <a:gd name="T89" fmla="*/ T88 w 4847"/>
              <a:gd name="T90" fmla="+- 0 14439 4723"/>
              <a:gd name="T91" fmla="*/ 14439 h 10641"/>
              <a:gd name="T92" fmla="+- 0 6984 6094"/>
              <a:gd name="T93" fmla="*/ T92 w 4847"/>
              <a:gd name="T94" fmla="+- 0 14448 4723"/>
              <a:gd name="T95" fmla="*/ 14448 h 10641"/>
              <a:gd name="T96" fmla="+- 0 6800 6094"/>
              <a:gd name="T97" fmla="*/ T96 w 4847"/>
              <a:gd name="T98" fmla="+- 0 14477 4723"/>
              <a:gd name="T99" fmla="*/ 14477 h 10641"/>
              <a:gd name="T100" fmla="+- 0 6608 6094"/>
              <a:gd name="T101" fmla="*/ T100 w 4847"/>
              <a:gd name="T102" fmla="+- 0 14536 4723"/>
              <a:gd name="T103" fmla="*/ 14536 h 10641"/>
              <a:gd name="T104" fmla="+- 0 6422 6094"/>
              <a:gd name="T105" fmla="*/ T104 w 4847"/>
              <a:gd name="T106" fmla="+- 0 14638 4723"/>
              <a:gd name="T107" fmla="*/ 14638 h 10641"/>
              <a:gd name="T108" fmla="+- 0 6267 6094"/>
              <a:gd name="T109" fmla="*/ T108 w 4847"/>
              <a:gd name="T110" fmla="+- 0 14788 4723"/>
              <a:gd name="T111" fmla="*/ 14788 h 10641"/>
              <a:gd name="T112" fmla="+- 0 6170 6094"/>
              <a:gd name="T113" fmla="*/ T112 w 4847"/>
              <a:gd name="T114" fmla="+- 0 14969 4723"/>
              <a:gd name="T115" fmla="*/ 14969 h 10641"/>
              <a:gd name="T116" fmla="+- 0 6118 6094"/>
              <a:gd name="T117" fmla="*/ T116 w 4847"/>
              <a:gd name="T118" fmla="+- 0 15147 4723"/>
              <a:gd name="T119" fmla="*/ 15147 h 10641"/>
              <a:gd name="T120" fmla="+- 0 6098 6094"/>
              <a:gd name="T121" fmla="*/ T120 w 4847"/>
              <a:gd name="T122" fmla="+- 0 15288 4723"/>
              <a:gd name="T123" fmla="*/ 15288 h 10641"/>
              <a:gd name="T124" fmla="+- 0 6094 6094"/>
              <a:gd name="T125" fmla="*/ T124 w 4847"/>
              <a:gd name="T126" fmla="+- 0 15364 4723"/>
              <a:gd name="T127" fmla="*/ 15364 h 10641"/>
              <a:gd name="T128" fmla="+- 0 10942 6094"/>
              <a:gd name="T129" fmla="*/ T128 w 4847"/>
              <a:gd name="T130" fmla="+- 0 4723 4723"/>
              <a:gd name="T131" fmla="*/ 4723 h 10641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  <a:cxn ang="0">
                <a:pos x="T21" y="T23"/>
              </a:cxn>
              <a:cxn ang="0">
                <a:pos x="T25" y="T27"/>
              </a:cxn>
              <a:cxn ang="0">
                <a:pos x="T29" y="T31"/>
              </a:cxn>
              <a:cxn ang="0">
                <a:pos x="T33" y="T35"/>
              </a:cxn>
              <a:cxn ang="0">
                <a:pos x="T37" y="T39"/>
              </a:cxn>
              <a:cxn ang="0">
                <a:pos x="T41" y="T43"/>
              </a:cxn>
              <a:cxn ang="0">
                <a:pos x="T45" y="T47"/>
              </a:cxn>
              <a:cxn ang="0">
                <a:pos x="T49" y="T51"/>
              </a:cxn>
              <a:cxn ang="0">
                <a:pos x="T53" y="T55"/>
              </a:cxn>
              <a:cxn ang="0">
                <a:pos x="T57" y="T59"/>
              </a:cxn>
              <a:cxn ang="0">
                <a:pos x="T61" y="T63"/>
              </a:cxn>
              <a:cxn ang="0">
                <a:pos x="T65" y="T67"/>
              </a:cxn>
              <a:cxn ang="0">
                <a:pos x="T69" y="T71"/>
              </a:cxn>
              <a:cxn ang="0">
                <a:pos x="T73" y="T75"/>
              </a:cxn>
              <a:cxn ang="0">
                <a:pos x="T77" y="T79"/>
              </a:cxn>
              <a:cxn ang="0">
                <a:pos x="T81" y="T83"/>
              </a:cxn>
              <a:cxn ang="0">
                <a:pos x="T85" y="T87"/>
              </a:cxn>
              <a:cxn ang="0">
                <a:pos x="T89" y="T91"/>
              </a:cxn>
              <a:cxn ang="0">
                <a:pos x="T93" y="T95"/>
              </a:cxn>
              <a:cxn ang="0">
                <a:pos x="T97" y="T99"/>
              </a:cxn>
              <a:cxn ang="0">
                <a:pos x="T101" y="T103"/>
              </a:cxn>
              <a:cxn ang="0">
                <a:pos x="T105" y="T107"/>
              </a:cxn>
              <a:cxn ang="0">
                <a:pos x="T109" y="T111"/>
              </a:cxn>
              <a:cxn ang="0">
                <a:pos x="T113" y="T115"/>
              </a:cxn>
              <a:cxn ang="0">
                <a:pos x="T117" y="T119"/>
              </a:cxn>
              <a:cxn ang="0">
                <a:pos x="T121" y="T123"/>
              </a:cxn>
              <a:cxn ang="0">
                <a:pos x="T125" y="T127"/>
              </a:cxn>
              <a:cxn ang="0">
                <a:pos x="T129" y="T131"/>
              </a:cxn>
            </a:cxnLst>
            <a:rect l="0" t="0" r="r" b="b"/>
            <a:pathLst>
              <a:path w="4847" h="10641">
                <a:moveTo>
                  <a:pt x="4848" y="0"/>
                </a:moveTo>
                <a:lnTo>
                  <a:pt x="4788" y="10"/>
                </a:lnTo>
                <a:lnTo>
                  <a:pt x="4729" y="23"/>
                </a:lnTo>
                <a:lnTo>
                  <a:pt x="4670" y="39"/>
                </a:lnTo>
                <a:lnTo>
                  <a:pt x="4613" y="58"/>
                </a:lnTo>
                <a:lnTo>
                  <a:pt x="4557" y="81"/>
                </a:lnTo>
                <a:lnTo>
                  <a:pt x="4502" y="107"/>
                </a:lnTo>
                <a:lnTo>
                  <a:pt x="4448" y="136"/>
                </a:lnTo>
                <a:lnTo>
                  <a:pt x="4395" y="169"/>
                </a:lnTo>
                <a:lnTo>
                  <a:pt x="4343" y="206"/>
                </a:lnTo>
                <a:lnTo>
                  <a:pt x="4293" y="247"/>
                </a:lnTo>
                <a:lnTo>
                  <a:pt x="4237" y="299"/>
                </a:lnTo>
                <a:lnTo>
                  <a:pt x="4185" y="355"/>
                </a:lnTo>
                <a:lnTo>
                  <a:pt x="4137" y="417"/>
                </a:lnTo>
                <a:lnTo>
                  <a:pt x="4094" y="484"/>
                </a:lnTo>
                <a:lnTo>
                  <a:pt x="4056" y="557"/>
                </a:lnTo>
                <a:lnTo>
                  <a:pt x="4024" y="637"/>
                </a:lnTo>
                <a:lnTo>
                  <a:pt x="3999" y="724"/>
                </a:lnTo>
                <a:lnTo>
                  <a:pt x="3980" y="818"/>
                </a:lnTo>
                <a:lnTo>
                  <a:pt x="3968" y="920"/>
                </a:lnTo>
                <a:lnTo>
                  <a:pt x="3964" y="1029"/>
                </a:lnTo>
                <a:lnTo>
                  <a:pt x="3964" y="8617"/>
                </a:lnTo>
                <a:lnTo>
                  <a:pt x="3964" y="8665"/>
                </a:lnTo>
                <a:lnTo>
                  <a:pt x="3964" y="8713"/>
                </a:lnTo>
                <a:lnTo>
                  <a:pt x="3964" y="8761"/>
                </a:lnTo>
                <a:lnTo>
                  <a:pt x="3965" y="8857"/>
                </a:lnTo>
                <a:lnTo>
                  <a:pt x="3966" y="8905"/>
                </a:lnTo>
                <a:lnTo>
                  <a:pt x="3965" y="8999"/>
                </a:lnTo>
                <a:lnTo>
                  <a:pt x="3963" y="9090"/>
                </a:lnTo>
                <a:lnTo>
                  <a:pt x="3957" y="9176"/>
                </a:lnTo>
                <a:lnTo>
                  <a:pt x="3947" y="9257"/>
                </a:lnTo>
                <a:lnTo>
                  <a:pt x="3931" y="9331"/>
                </a:lnTo>
                <a:lnTo>
                  <a:pt x="3908" y="9398"/>
                </a:lnTo>
                <a:lnTo>
                  <a:pt x="3877" y="9455"/>
                </a:lnTo>
                <a:lnTo>
                  <a:pt x="3835" y="9509"/>
                </a:lnTo>
                <a:lnTo>
                  <a:pt x="3788" y="9555"/>
                </a:lnTo>
                <a:lnTo>
                  <a:pt x="3735" y="9595"/>
                </a:lnTo>
                <a:lnTo>
                  <a:pt x="3677" y="9629"/>
                </a:lnTo>
                <a:lnTo>
                  <a:pt x="3614" y="9657"/>
                </a:lnTo>
                <a:lnTo>
                  <a:pt x="3547" y="9679"/>
                </a:lnTo>
                <a:lnTo>
                  <a:pt x="3475" y="9695"/>
                </a:lnTo>
                <a:lnTo>
                  <a:pt x="3399" y="9707"/>
                </a:lnTo>
                <a:lnTo>
                  <a:pt x="3319" y="9713"/>
                </a:lnTo>
                <a:lnTo>
                  <a:pt x="3236" y="9715"/>
                </a:lnTo>
                <a:lnTo>
                  <a:pt x="1123" y="9715"/>
                </a:lnTo>
                <a:lnTo>
                  <a:pt x="1053" y="9716"/>
                </a:lnTo>
                <a:lnTo>
                  <a:pt x="975" y="9719"/>
                </a:lnTo>
                <a:lnTo>
                  <a:pt x="890" y="9725"/>
                </a:lnTo>
                <a:lnTo>
                  <a:pt x="800" y="9737"/>
                </a:lnTo>
                <a:lnTo>
                  <a:pt x="706" y="9754"/>
                </a:lnTo>
                <a:lnTo>
                  <a:pt x="610" y="9779"/>
                </a:lnTo>
                <a:lnTo>
                  <a:pt x="514" y="9813"/>
                </a:lnTo>
                <a:lnTo>
                  <a:pt x="419" y="9858"/>
                </a:lnTo>
                <a:lnTo>
                  <a:pt x="328" y="9915"/>
                </a:lnTo>
                <a:lnTo>
                  <a:pt x="243" y="9984"/>
                </a:lnTo>
                <a:lnTo>
                  <a:pt x="173" y="10065"/>
                </a:lnTo>
                <a:lnTo>
                  <a:pt x="118" y="10154"/>
                </a:lnTo>
                <a:lnTo>
                  <a:pt x="76" y="10246"/>
                </a:lnTo>
                <a:lnTo>
                  <a:pt x="45" y="10337"/>
                </a:lnTo>
                <a:lnTo>
                  <a:pt x="24" y="10424"/>
                </a:lnTo>
                <a:lnTo>
                  <a:pt x="11" y="10501"/>
                </a:lnTo>
                <a:lnTo>
                  <a:pt x="4" y="10565"/>
                </a:lnTo>
                <a:lnTo>
                  <a:pt x="0" y="10628"/>
                </a:lnTo>
                <a:lnTo>
                  <a:pt x="0" y="10641"/>
                </a:lnTo>
                <a:lnTo>
                  <a:pt x="4848" y="10641"/>
                </a:lnTo>
                <a:lnTo>
                  <a:pt x="4848" y="0"/>
                </a:lnTo>
                <a:close/>
              </a:path>
            </a:pathLst>
          </a:custGeom>
          <a:solidFill>
            <a:srgbClr val="FFEDD9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5577">
            <a:extLst>
              <a:ext uri="{FF2B5EF4-FFF2-40B4-BE49-F238E27FC236}">
                <a16:creationId xmlns:a16="http://schemas.microsoft.com/office/drawing/2014/main" id="{BF37EB04-2267-1505-ACFB-DF820563CF64}"/>
              </a:ext>
            </a:extLst>
          </p:cNvPr>
          <p:cNvSpPr>
            <a:spLocks/>
          </p:cNvSpPr>
          <p:nvPr/>
        </p:nvSpPr>
        <p:spPr bwMode="auto">
          <a:xfrm>
            <a:off x="10922262" y="-58155"/>
            <a:ext cx="1489706" cy="3470330"/>
          </a:xfrm>
          <a:custGeom>
            <a:avLst/>
            <a:gdLst>
              <a:gd name="T0" fmla="+- 0 8782 8782"/>
              <a:gd name="T1" fmla="*/ T0 w 2159"/>
              <a:gd name="T2" fmla="*/ 0 h 5251"/>
              <a:gd name="T3" fmla="+- 0 8852 8782"/>
              <a:gd name="T4" fmla="*/ T3 w 2159"/>
              <a:gd name="T5" fmla="*/ 13 h 5251"/>
              <a:gd name="T6" fmla="+- 0 8931 8782"/>
              <a:gd name="T7" fmla="*/ T6 w 2159"/>
              <a:gd name="T8" fmla="*/ 29 h 5251"/>
              <a:gd name="T9" fmla="+- 0 9029 8782"/>
              <a:gd name="T10" fmla="*/ T9 w 2159"/>
              <a:gd name="T11" fmla="*/ 51 h 5251"/>
              <a:gd name="T12" fmla="+- 0 9141 8782"/>
              <a:gd name="T13" fmla="*/ T12 w 2159"/>
              <a:gd name="T14" fmla="*/ 79 h 5251"/>
              <a:gd name="T15" fmla="+- 0 9201 8782"/>
              <a:gd name="T16" fmla="*/ T15 w 2159"/>
              <a:gd name="T17" fmla="*/ 96 h 5251"/>
              <a:gd name="T18" fmla="+- 0 9261 8782"/>
              <a:gd name="T19" fmla="*/ T18 w 2159"/>
              <a:gd name="T20" fmla="*/ 114 h 5251"/>
              <a:gd name="T21" fmla="+- 0 9322 8782"/>
              <a:gd name="T22" fmla="*/ T21 w 2159"/>
              <a:gd name="T23" fmla="*/ 133 h 5251"/>
              <a:gd name="T24" fmla="+- 0 9382 8782"/>
              <a:gd name="T25" fmla="*/ T24 w 2159"/>
              <a:gd name="T26" fmla="*/ 154 h 5251"/>
              <a:gd name="T27" fmla="+- 0 9441 8782"/>
              <a:gd name="T28" fmla="*/ T27 w 2159"/>
              <a:gd name="T29" fmla="*/ 177 h 5251"/>
              <a:gd name="T30" fmla="+- 0 9498 8782"/>
              <a:gd name="T31" fmla="*/ T30 w 2159"/>
              <a:gd name="T32" fmla="*/ 201 h 5251"/>
              <a:gd name="T33" fmla="+- 0 9603 8782"/>
              <a:gd name="T34" fmla="*/ T33 w 2159"/>
              <a:gd name="T35" fmla="*/ 253 h 5251"/>
              <a:gd name="T36" fmla="+- 0 9689 8782"/>
              <a:gd name="T37" fmla="*/ T36 w 2159"/>
              <a:gd name="T38" fmla="*/ 312 h 5251"/>
              <a:gd name="T39" fmla="+- 0 9762 8782"/>
              <a:gd name="T40" fmla="*/ T39 w 2159"/>
              <a:gd name="T41" fmla="*/ 376 h 5251"/>
              <a:gd name="T42" fmla="+- 0 9826 8782"/>
              <a:gd name="T43" fmla="*/ T42 w 2159"/>
              <a:gd name="T44" fmla="*/ 444 h 5251"/>
              <a:gd name="T45" fmla="+- 0 9882 8782"/>
              <a:gd name="T46" fmla="*/ T45 w 2159"/>
              <a:gd name="T47" fmla="*/ 518 h 5251"/>
              <a:gd name="T48" fmla="+- 0 9930 8782"/>
              <a:gd name="T49" fmla="*/ T48 w 2159"/>
              <a:gd name="T50" fmla="*/ 598 h 5251"/>
              <a:gd name="T51" fmla="+- 0 9970 8782"/>
              <a:gd name="T52" fmla="*/ T51 w 2159"/>
              <a:gd name="T53" fmla="*/ 687 h 5251"/>
              <a:gd name="T54" fmla="+- 0 10002 8782"/>
              <a:gd name="T55" fmla="*/ T54 w 2159"/>
              <a:gd name="T56" fmla="*/ 786 h 5251"/>
              <a:gd name="T57" fmla="+- 0 10027 8782"/>
              <a:gd name="T58" fmla="*/ T57 w 2159"/>
              <a:gd name="T59" fmla="*/ 895 h 5251"/>
              <a:gd name="T60" fmla="+- 0 10036 8782"/>
              <a:gd name="T61" fmla="*/ T60 w 2159"/>
              <a:gd name="T62" fmla="*/ 955 h 5251"/>
              <a:gd name="T63" fmla="+- 0 10044 8782"/>
              <a:gd name="T64" fmla="*/ T63 w 2159"/>
              <a:gd name="T65" fmla="*/ 1018 h 5251"/>
              <a:gd name="T66" fmla="+- 0 10050 8782"/>
              <a:gd name="T67" fmla="*/ T66 w 2159"/>
              <a:gd name="T68" fmla="*/ 1084 h 5251"/>
              <a:gd name="T69" fmla="+- 0 10055 8782"/>
              <a:gd name="T70" fmla="*/ T69 w 2159"/>
              <a:gd name="T71" fmla="*/ 1154 h 5251"/>
              <a:gd name="T72" fmla="+- 0 10057 8782"/>
              <a:gd name="T73" fmla="*/ T72 w 2159"/>
              <a:gd name="T74" fmla="*/ 1227 h 5251"/>
              <a:gd name="T75" fmla="+- 0 10058 8782"/>
              <a:gd name="T76" fmla="*/ T75 w 2159"/>
              <a:gd name="T77" fmla="*/ 1305 h 5251"/>
              <a:gd name="T78" fmla="+- 0 10058 8782"/>
              <a:gd name="T79" fmla="*/ T78 w 2159"/>
              <a:gd name="T80" fmla="*/ 5251 h 5251"/>
              <a:gd name="T81" fmla="+- 0 10068 8782"/>
              <a:gd name="T82" fmla="*/ T81 w 2159"/>
              <a:gd name="T83" fmla="*/ 5224 h 5251"/>
              <a:gd name="T84" fmla="+- 0 10105 8782"/>
              <a:gd name="T85" fmla="*/ T84 w 2159"/>
              <a:gd name="T86" fmla="*/ 5144 h 5251"/>
              <a:gd name="T87" fmla="+- 0 10151 8782"/>
              <a:gd name="T88" fmla="*/ T87 w 2159"/>
              <a:gd name="T89" fmla="*/ 5068 h 5251"/>
              <a:gd name="T90" fmla="+- 0 10205 8782"/>
              <a:gd name="T91" fmla="*/ T90 w 2159"/>
              <a:gd name="T92" fmla="*/ 4996 h 5251"/>
              <a:gd name="T93" fmla="+- 0 10245 8782"/>
              <a:gd name="T94" fmla="*/ T93 w 2159"/>
              <a:gd name="T95" fmla="*/ 4951 h 5251"/>
              <a:gd name="T96" fmla="+- 0 10288 8782"/>
              <a:gd name="T97" fmla="*/ T96 w 2159"/>
              <a:gd name="T98" fmla="*/ 4908 h 5251"/>
              <a:gd name="T99" fmla="+- 0 10333 8782"/>
              <a:gd name="T100" fmla="*/ T99 w 2159"/>
              <a:gd name="T101" fmla="*/ 4868 h 5251"/>
              <a:gd name="T102" fmla="+- 0 10380 8782"/>
              <a:gd name="T103" fmla="*/ T102 w 2159"/>
              <a:gd name="T104" fmla="*/ 4830 h 5251"/>
              <a:gd name="T105" fmla="+- 0 10429 8782"/>
              <a:gd name="T106" fmla="*/ T105 w 2159"/>
              <a:gd name="T107" fmla="*/ 4795 h 5251"/>
              <a:gd name="T108" fmla="+- 0 10494 8782"/>
              <a:gd name="T109" fmla="*/ T108 w 2159"/>
              <a:gd name="T110" fmla="*/ 4754 h 5251"/>
              <a:gd name="T111" fmla="+- 0 10564 8782"/>
              <a:gd name="T112" fmla="*/ T111 w 2159"/>
              <a:gd name="T113" fmla="*/ 4718 h 5251"/>
              <a:gd name="T114" fmla="+- 0 10638 8782"/>
              <a:gd name="T115" fmla="*/ T114 w 2159"/>
              <a:gd name="T116" fmla="*/ 4686 h 5251"/>
              <a:gd name="T117" fmla="+- 0 10717 8782"/>
              <a:gd name="T118" fmla="*/ T117 w 2159"/>
              <a:gd name="T119" fmla="*/ 4659 h 5251"/>
              <a:gd name="T120" fmla="+- 0 10799 8782"/>
              <a:gd name="T121" fmla="*/ T120 w 2159"/>
              <a:gd name="T122" fmla="*/ 4638 h 5251"/>
              <a:gd name="T123" fmla="+- 0 10884 8782"/>
              <a:gd name="T124" fmla="*/ T123 w 2159"/>
              <a:gd name="T125" fmla="*/ 4622 h 5251"/>
              <a:gd name="T126" fmla="+- 0 10942 8782"/>
              <a:gd name="T127" fmla="*/ T126 w 2159"/>
              <a:gd name="T128" fmla="*/ 4615 h 5251"/>
              <a:gd name="T129" fmla="+- 0 10942 8782"/>
              <a:gd name="T130" fmla="*/ T129 w 2159"/>
              <a:gd name="T131" fmla="*/ 0 h 5251"/>
              <a:gd name="T132" fmla="+- 0 8782 8782"/>
              <a:gd name="T133" fmla="*/ T132 w 2159"/>
              <a:gd name="T134" fmla="*/ 0 h 5251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  <a:cxn ang="0">
                <a:pos x="T13" y="T14"/>
              </a:cxn>
              <a:cxn ang="0">
                <a:pos x="T16" y="T17"/>
              </a:cxn>
              <a:cxn ang="0">
                <a:pos x="T19" y="T20"/>
              </a:cxn>
              <a:cxn ang="0">
                <a:pos x="T22" y="T23"/>
              </a:cxn>
              <a:cxn ang="0">
                <a:pos x="T25" y="T26"/>
              </a:cxn>
              <a:cxn ang="0">
                <a:pos x="T28" y="T29"/>
              </a:cxn>
              <a:cxn ang="0">
                <a:pos x="T31" y="T32"/>
              </a:cxn>
              <a:cxn ang="0">
                <a:pos x="T34" y="T35"/>
              </a:cxn>
              <a:cxn ang="0">
                <a:pos x="T37" y="T38"/>
              </a:cxn>
              <a:cxn ang="0">
                <a:pos x="T40" y="T41"/>
              </a:cxn>
              <a:cxn ang="0">
                <a:pos x="T43" y="T44"/>
              </a:cxn>
              <a:cxn ang="0">
                <a:pos x="T46" y="T47"/>
              </a:cxn>
              <a:cxn ang="0">
                <a:pos x="T49" y="T50"/>
              </a:cxn>
              <a:cxn ang="0">
                <a:pos x="T52" y="T53"/>
              </a:cxn>
              <a:cxn ang="0">
                <a:pos x="T55" y="T56"/>
              </a:cxn>
              <a:cxn ang="0">
                <a:pos x="T58" y="T59"/>
              </a:cxn>
              <a:cxn ang="0">
                <a:pos x="T61" y="T62"/>
              </a:cxn>
              <a:cxn ang="0">
                <a:pos x="T64" y="T65"/>
              </a:cxn>
              <a:cxn ang="0">
                <a:pos x="T67" y="T68"/>
              </a:cxn>
              <a:cxn ang="0">
                <a:pos x="T70" y="T71"/>
              </a:cxn>
              <a:cxn ang="0">
                <a:pos x="T73" y="T74"/>
              </a:cxn>
              <a:cxn ang="0">
                <a:pos x="T76" y="T77"/>
              </a:cxn>
              <a:cxn ang="0">
                <a:pos x="T79" y="T80"/>
              </a:cxn>
              <a:cxn ang="0">
                <a:pos x="T82" y="T83"/>
              </a:cxn>
              <a:cxn ang="0">
                <a:pos x="T85" y="T86"/>
              </a:cxn>
              <a:cxn ang="0">
                <a:pos x="T88" y="T89"/>
              </a:cxn>
              <a:cxn ang="0">
                <a:pos x="T91" y="T92"/>
              </a:cxn>
              <a:cxn ang="0">
                <a:pos x="T94" y="T95"/>
              </a:cxn>
              <a:cxn ang="0">
                <a:pos x="T97" y="T98"/>
              </a:cxn>
              <a:cxn ang="0">
                <a:pos x="T100" y="T101"/>
              </a:cxn>
              <a:cxn ang="0">
                <a:pos x="T103" y="T104"/>
              </a:cxn>
              <a:cxn ang="0">
                <a:pos x="T106" y="T107"/>
              </a:cxn>
              <a:cxn ang="0">
                <a:pos x="T109" y="T110"/>
              </a:cxn>
              <a:cxn ang="0">
                <a:pos x="T112" y="T113"/>
              </a:cxn>
              <a:cxn ang="0">
                <a:pos x="T115" y="T116"/>
              </a:cxn>
              <a:cxn ang="0">
                <a:pos x="T118" y="T119"/>
              </a:cxn>
              <a:cxn ang="0">
                <a:pos x="T121" y="T122"/>
              </a:cxn>
              <a:cxn ang="0">
                <a:pos x="T124" y="T125"/>
              </a:cxn>
              <a:cxn ang="0">
                <a:pos x="T127" y="T128"/>
              </a:cxn>
              <a:cxn ang="0">
                <a:pos x="T130" y="T131"/>
              </a:cxn>
              <a:cxn ang="0">
                <a:pos x="T133" y="T134"/>
              </a:cxn>
            </a:cxnLst>
            <a:rect l="0" t="0" r="r" b="b"/>
            <a:pathLst>
              <a:path w="2159" h="5251">
                <a:moveTo>
                  <a:pt x="0" y="0"/>
                </a:moveTo>
                <a:lnTo>
                  <a:pt x="70" y="13"/>
                </a:lnTo>
                <a:lnTo>
                  <a:pt x="149" y="29"/>
                </a:lnTo>
                <a:lnTo>
                  <a:pt x="247" y="51"/>
                </a:lnTo>
                <a:lnTo>
                  <a:pt x="359" y="79"/>
                </a:lnTo>
                <a:lnTo>
                  <a:pt x="419" y="96"/>
                </a:lnTo>
                <a:lnTo>
                  <a:pt x="479" y="114"/>
                </a:lnTo>
                <a:lnTo>
                  <a:pt x="540" y="133"/>
                </a:lnTo>
                <a:lnTo>
                  <a:pt x="600" y="154"/>
                </a:lnTo>
                <a:lnTo>
                  <a:pt x="659" y="177"/>
                </a:lnTo>
                <a:lnTo>
                  <a:pt x="716" y="201"/>
                </a:lnTo>
                <a:lnTo>
                  <a:pt x="821" y="253"/>
                </a:lnTo>
                <a:lnTo>
                  <a:pt x="907" y="312"/>
                </a:lnTo>
                <a:lnTo>
                  <a:pt x="980" y="376"/>
                </a:lnTo>
                <a:lnTo>
                  <a:pt x="1044" y="444"/>
                </a:lnTo>
                <a:lnTo>
                  <a:pt x="1100" y="518"/>
                </a:lnTo>
                <a:lnTo>
                  <a:pt x="1148" y="598"/>
                </a:lnTo>
                <a:lnTo>
                  <a:pt x="1188" y="687"/>
                </a:lnTo>
                <a:lnTo>
                  <a:pt x="1220" y="786"/>
                </a:lnTo>
                <a:lnTo>
                  <a:pt x="1245" y="895"/>
                </a:lnTo>
                <a:lnTo>
                  <a:pt x="1254" y="955"/>
                </a:lnTo>
                <a:lnTo>
                  <a:pt x="1262" y="1018"/>
                </a:lnTo>
                <a:lnTo>
                  <a:pt x="1268" y="1084"/>
                </a:lnTo>
                <a:lnTo>
                  <a:pt x="1273" y="1154"/>
                </a:lnTo>
                <a:lnTo>
                  <a:pt x="1275" y="1227"/>
                </a:lnTo>
                <a:lnTo>
                  <a:pt x="1276" y="1305"/>
                </a:lnTo>
                <a:lnTo>
                  <a:pt x="1276" y="5251"/>
                </a:lnTo>
                <a:lnTo>
                  <a:pt x="1286" y="5224"/>
                </a:lnTo>
                <a:lnTo>
                  <a:pt x="1323" y="5144"/>
                </a:lnTo>
                <a:lnTo>
                  <a:pt x="1369" y="5068"/>
                </a:lnTo>
                <a:lnTo>
                  <a:pt x="1423" y="4996"/>
                </a:lnTo>
                <a:lnTo>
                  <a:pt x="1463" y="4951"/>
                </a:lnTo>
                <a:lnTo>
                  <a:pt x="1506" y="4908"/>
                </a:lnTo>
                <a:lnTo>
                  <a:pt x="1551" y="4868"/>
                </a:lnTo>
                <a:lnTo>
                  <a:pt x="1598" y="4830"/>
                </a:lnTo>
                <a:lnTo>
                  <a:pt x="1647" y="4795"/>
                </a:lnTo>
                <a:lnTo>
                  <a:pt x="1712" y="4754"/>
                </a:lnTo>
                <a:lnTo>
                  <a:pt x="1782" y="4718"/>
                </a:lnTo>
                <a:lnTo>
                  <a:pt x="1856" y="4686"/>
                </a:lnTo>
                <a:lnTo>
                  <a:pt x="1935" y="4659"/>
                </a:lnTo>
                <a:lnTo>
                  <a:pt x="2017" y="4638"/>
                </a:lnTo>
                <a:lnTo>
                  <a:pt x="2102" y="4622"/>
                </a:lnTo>
                <a:lnTo>
                  <a:pt x="2160" y="4615"/>
                </a:lnTo>
                <a:lnTo>
                  <a:pt x="2160" y="0"/>
                </a:lnTo>
                <a:lnTo>
                  <a:pt x="0" y="0"/>
                </a:lnTo>
              </a:path>
            </a:pathLst>
          </a:custGeom>
          <a:solidFill>
            <a:srgbClr val="FFEDD9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D2FA75-47D9-F196-30A5-E5954F00C039}"/>
              </a:ext>
            </a:extLst>
          </p:cNvPr>
          <p:cNvGrpSpPr>
            <a:grpSpLocks/>
          </p:cNvGrpSpPr>
          <p:nvPr/>
        </p:nvGrpSpPr>
        <p:grpSpPr bwMode="auto">
          <a:xfrm>
            <a:off x="9199717" y="46010"/>
            <a:ext cx="3344420" cy="7192286"/>
            <a:chOff x="6055" y="4723"/>
            <a:chExt cx="4847" cy="10641"/>
          </a:xfrm>
          <a:solidFill>
            <a:srgbClr val="FFDEB9"/>
          </a:solidFill>
        </p:grpSpPr>
        <p:sp>
          <p:nvSpPr>
            <p:cNvPr id="29" name="Freeform 5579">
              <a:extLst>
                <a:ext uri="{FF2B5EF4-FFF2-40B4-BE49-F238E27FC236}">
                  <a16:creationId xmlns:a16="http://schemas.microsoft.com/office/drawing/2014/main" id="{1CCB5EFB-E1AE-5CE0-CBD2-144E6511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" y="4723"/>
              <a:ext cx="4847" cy="10641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A7F53A3-7DB8-8109-4A9A-FA9DCB739F42}"/>
              </a:ext>
            </a:extLst>
          </p:cNvPr>
          <p:cNvGrpSpPr>
            <a:grpSpLocks/>
          </p:cNvGrpSpPr>
          <p:nvPr/>
        </p:nvGrpSpPr>
        <p:grpSpPr bwMode="auto">
          <a:xfrm>
            <a:off x="11054742" y="-58057"/>
            <a:ext cx="1489706" cy="3545765"/>
            <a:chOff x="8754" y="0"/>
            <a:chExt cx="2159" cy="5251"/>
          </a:xfrm>
          <a:solidFill>
            <a:srgbClr val="FFDEB9"/>
          </a:solidFill>
        </p:grpSpPr>
        <p:sp>
          <p:nvSpPr>
            <p:cNvPr id="28" name="Freeform 5577">
              <a:extLst>
                <a:ext uri="{FF2B5EF4-FFF2-40B4-BE49-F238E27FC236}">
                  <a16:creationId xmlns:a16="http://schemas.microsoft.com/office/drawing/2014/main" id="{0E7ABCB8-D9CD-EA76-E094-AE383CFE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" y="0"/>
              <a:ext cx="2159" cy="5251"/>
            </a:xfrm>
            <a:custGeom>
              <a:avLst/>
              <a:gdLst>
                <a:gd name="T0" fmla="+- 0 8782 8782"/>
                <a:gd name="T1" fmla="*/ T0 w 2159"/>
                <a:gd name="T2" fmla="*/ 0 h 5251"/>
                <a:gd name="T3" fmla="+- 0 8852 8782"/>
                <a:gd name="T4" fmla="*/ T3 w 2159"/>
                <a:gd name="T5" fmla="*/ 13 h 5251"/>
                <a:gd name="T6" fmla="+- 0 8931 8782"/>
                <a:gd name="T7" fmla="*/ T6 w 2159"/>
                <a:gd name="T8" fmla="*/ 29 h 5251"/>
                <a:gd name="T9" fmla="+- 0 9029 8782"/>
                <a:gd name="T10" fmla="*/ T9 w 2159"/>
                <a:gd name="T11" fmla="*/ 51 h 5251"/>
                <a:gd name="T12" fmla="+- 0 9141 8782"/>
                <a:gd name="T13" fmla="*/ T12 w 2159"/>
                <a:gd name="T14" fmla="*/ 79 h 5251"/>
                <a:gd name="T15" fmla="+- 0 9201 8782"/>
                <a:gd name="T16" fmla="*/ T15 w 2159"/>
                <a:gd name="T17" fmla="*/ 96 h 5251"/>
                <a:gd name="T18" fmla="+- 0 9261 8782"/>
                <a:gd name="T19" fmla="*/ T18 w 2159"/>
                <a:gd name="T20" fmla="*/ 114 h 5251"/>
                <a:gd name="T21" fmla="+- 0 9322 8782"/>
                <a:gd name="T22" fmla="*/ T21 w 2159"/>
                <a:gd name="T23" fmla="*/ 133 h 5251"/>
                <a:gd name="T24" fmla="+- 0 9382 8782"/>
                <a:gd name="T25" fmla="*/ T24 w 2159"/>
                <a:gd name="T26" fmla="*/ 154 h 5251"/>
                <a:gd name="T27" fmla="+- 0 9441 8782"/>
                <a:gd name="T28" fmla="*/ T27 w 2159"/>
                <a:gd name="T29" fmla="*/ 177 h 5251"/>
                <a:gd name="T30" fmla="+- 0 9498 8782"/>
                <a:gd name="T31" fmla="*/ T30 w 2159"/>
                <a:gd name="T32" fmla="*/ 201 h 5251"/>
                <a:gd name="T33" fmla="+- 0 9603 8782"/>
                <a:gd name="T34" fmla="*/ T33 w 2159"/>
                <a:gd name="T35" fmla="*/ 253 h 5251"/>
                <a:gd name="T36" fmla="+- 0 9689 8782"/>
                <a:gd name="T37" fmla="*/ T36 w 2159"/>
                <a:gd name="T38" fmla="*/ 312 h 5251"/>
                <a:gd name="T39" fmla="+- 0 9762 8782"/>
                <a:gd name="T40" fmla="*/ T39 w 2159"/>
                <a:gd name="T41" fmla="*/ 376 h 5251"/>
                <a:gd name="T42" fmla="+- 0 9826 8782"/>
                <a:gd name="T43" fmla="*/ T42 w 2159"/>
                <a:gd name="T44" fmla="*/ 444 h 5251"/>
                <a:gd name="T45" fmla="+- 0 9882 8782"/>
                <a:gd name="T46" fmla="*/ T45 w 2159"/>
                <a:gd name="T47" fmla="*/ 518 h 5251"/>
                <a:gd name="T48" fmla="+- 0 9930 8782"/>
                <a:gd name="T49" fmla="*/ T48 w 2159"/>
                <a:gd name="T50" fmla="*/ 598 h 5251"/>
                <a:gd name="T51" fmla="+- 0 9970 8782"/>
                <a:gd name="T52" fmla="*/ T51 w 2159"/>
                <a:gd name="T53" fmla="*/ 687 h 5251"/>
                <a:gd name="T54" fmla="+- 0 10002 8782"/>
                <a:gd name="T55" fmla="*/ T54 w 2159"/>
                <a:gd name="T56" fmla="*/ 786 h 5251"/>
                <a:gd name="T57" fmla="+- 0 10027 8782"/>
                <a:gd name="T58" fmla="*/ T57 w 2159"/>
                <a:gd name="T59" fmla="*/ 895 h 5251"/>
                <a:gd name="T60" fmla="+- 0 10036 8782"/>
                <a:gd name="T61" fmla="*/ T60 w 2159"/>
                <a:gd name="T62" fmla="*/ 955 h 5251"/>
                <a:gd name="T63" fmla="+- 0 10044 8782"/>
                <a:gd name="T64" fmla="*/ T63 w 2159"/>
                <a:gd name="T65" fmla="*/ 1018 h 5251"/>
                <a:gd name="T66" fmla="+- 0 10050 8782"/>
                <a:gd name="T67" fmla="*/ T66 w 2159"/>
                <a:gd name="T68" fmla="*/ 1084 h 5251"/>
                <a:gd name="T69" fmla="+- 0 10055 8782"/>
                <a:gd name="T70" fmla="*/ T69 w 2159"/>
                <a:gd name="T71" fmla="*/ 1154 h 5251"/>
                <a:gd name="T72" fmla="+- 0 10057 8782"/>
                <a:gd name="T73" fmla="*/ T72 w 2159"/>
                <a:gd name="T74" fmla="*/ 1227 h 5251"/>
                <a:gd name="T75" fmla="+- 0 10058 8782"/>
                <a:gd name="T76" fmla="*/ T75 w 2159"/>
                <a:gd name="T77" fmla="*/ 1305 h 5251"/>
                <a:gd name="T78" fmla="+- 0 10058 8782"/>
                <a:gd name="T79" fmla="*/ T78 w 2159"/>
                <a:gd name="T80" fmla="*/ 5251 h 5251"/>
                <a:gd name="T81" fmla="+- 0 10068 8782"/>
                <a:gd name="T82" fmla="*/ T81 w 2159"/>
                <a:gd name="T83" fmla="*/ 5224 h 5251"/>
                <a:gd name="T84" fmla="+- 0 10105 8782"/>
                <a:gd name="T85" fmla="*/ T84 w 2159"/>
                <a:gd name="T86" fmla="*/ 5144 h 5251"/>
                <a:gd name="T87" fmla="+- 0 10151 8782"/>
                <a:gd name="T88" fmla="*/ T87 w 2159"/>
                <a:gd name="T89" fmla="*/ 5068 h 5251"/>
                <a:gd name="T90" fmla="+- 0 10205 8782"/>
                <a:gd name="T91" fmla="*/ T90 w 2159"/>
                <a:gd name="T92" fmla="*/ 4996 h 5251"/>
                <a:gd name="T93" fmla="+- 0 10245 8782"/>
                <a:gd name="T94" fmla="*/ T93 w 2159"/>
                <a:gd name="T95" fmla="*/ 4951 h 5251"/>
                <a:gd name="T96" fmla="+- 0 10288 8782"/>
                <a:gd name="T97" fmla="*/ T96 w 2159"/>
                <a:gd name="T98" fmla="*/ 4908 h 5251"/>
                <a:gd name="T99" fmla="+- 0 10333 8782"/>
                <a:gd name="T100" fmla="*/ T99 w 2159"/>
                <a:gd name="T101" fmla="*/ 4868 h 5251"/>
                <a:gd name="T102" fmla="+- 0 10380 8782"/>
                <a:gd name="T103" fmla="*/ T102 w 2159"/>
                <a:gd name="T104" fmla="*/ 4830 h 5251"/>
                <a:gd name="T105" fmla="+- 0 10429 8782"/>
                <a:gd name="T106" fmla="*/ T105 w 2159"/>
                <a:gd name="T107" fmla="*/ 4795 h 5251"/>
                <a:gd name="T108" fmla="+- 0 10494 8782"/>
                <a:gd name="T109" fmla="*/ T108 w 2159"/>
                <a:gd name="T110" fmla="*/ 4754 h 5251"/>
                <a:gd name="T111" fmla="+- 0 10564 8782"/>
                <a:gd name="T112" fmla="*/ T111 w 2159"/>
                <a:gd name="T113" fmla="*/ 4718 h 5251"/>
                <a:gd name="T114" fmla="+- 0 10638 8782"/>
                <a:gd name="T115" fmla="*/ T114 w 2159"/>
                <a:gd name="T116" fmla="*/ 4686 h 5251"/>
                <a:gd name="T117" fmla="+- 0 10717 8782"/>
                <a:gd name="T118" fmla="*/ T117 w 2159"/>
                <a:gd name="T119" fmla="*/ 4659 h 5251"/>
                <a:gd name="T120" fmla="+- 0 10799 8782"/>
                <a:gd name="T121" fmla="*/ T120 w 2159"/>
                <a:gd name="T122" fmla="*/ 4638 h 5251"/>
                <a:gd name="T123" fmla="+- 0 10884 8782"/>
                <a:gd name="T124" fmla="*/ T123 w 2159"/>
                <a:gd name="T125" fmla="*/ 4622 h 5251"/>
                <a:gd name="T126" fmla="+- 0 10942 8782"/>
                <a:gd name="T127" fmla="*/ T126 w 2159"/>
                <a:gd name="T128" fmla="*/ 4615 h 5251"/>
                <a:gd name="T129" fmla="+- 0 10942 8782"/>
                <a:gd name="T130" fmla="*/ T129 w 2159"/>
                <a:gd name="T131" fmla="*/ 0 h 5251"/>
                <a:gd name="T132" fmla="+- 0 8782 8782"/>
                <a:gd name="T133" fmla="*/ T132 w 2159"/>
                <a:gd name="T134" fmla="*/ 0 h 5251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  <a:cxn ang="0">
                  <a:pos x="T22" y="T23"/>
                </a:cxn>
                <a:cxn ang="0">
                  <a:pos x="T25" y="T26"/>
                </a:cxn>
                <a:cxn ang="0">
                  <a:pos x="T28" y="T29"/>
                </a:cxn>
                <a:cxn ang="0">
                  <a:pos x="T31" y="T32"/>
                </a:cxn>
                <a:cxn ang="0">
                  <a:pos x="T34" y="T35"/>
                </a:cxn>
                <a:cxn ang="0">
                  <a:pos x="T37" y="T38"/>
                </a:cxn>
                <a:cxn ang="0">
                  <a:pos x="T40" y="T41"/>
                </a:cxn>
                <a:cxn ang="0">
                  <a:pos x="T43" y="T44"/>
                </a:cxn>
                <a:cxn ang="0">
                  <a:pos x="T46" y="T47"/>
                </a:cxn>
                <a:cxn ang="0">
                  <a:pos x="T49" y="T50"/>
                </a:cxn>
                <a:cxn ang="0">
                  <a:pos x="T52" y="T53"/>
                </a:cxn>
                <a:cxn ang="0">
                  <a:pos x="T55" y="T56"/>
                </a:cxn>
                <a:cxn ang="0">
                  <a:pos x="T58" y="T59"/>
                </a:cxn>
                <a:cxn ang="0">
                  <a:pos x="T61" y="T62"/>
                </a:cxn>
                <a:cxn ang="0">
                  <a:pos x="T64" y="T65"/>
                </a:cxn>
                <a:cxn ang="0">
                  <a:pos x="T67" y="T68"/>
                </a:cxn>
                <a:cxn ang="0">
                  <a:pos x="T70" y="T71"/>
                </a:cxn>
                <a:cxn ang="0">
                  <a:pos x="T73" y="T74"/>
                </a:cxn>
                <a:cxn ang="0">
                  <a:pos x="T76" y="T77"/>
                </a:cxn>
                <a:cxn ang="0">
                  <a:pos x="T79" y="T80"/>
                </a:cxn>
                <a:cxn ang="0">
                  <a:pos x="T82" y="T83"/>
                </a:cxn>
                <a:cxn ang="0">
                  <a:pos x="T85" y="T86"/>
                </a:cxn>
                <a:cxn ang="0">
                  <a:pos x="T88" y="T89"/>
                </a:cxn>
                <a:cxn ang="0">
                  <a:pos x="T91" y="T92"/>
                </a:cxn>
                <a:cxn ang="0">
                  <a:pos x="T94" y="T95"/>
                </a:cxn>
                <a:cxn ang="0">
                  <a:pos x="T97" y="T98"/>
                </a:cxn>
                <a:cxn ang="0">
                  <a:pos x="T100" y="T101"/>
                </a:cxn>
                <a:cxn ang="0">
                  <a:pos x="T103" y="T104"/>
                </a:cxn>
                <a:cxn ang="0">
                  <a:pos x="T106" y="T107"/>
                </a:cxn>
                <a:cxn ang="0">
                  <a:pos x="T109" y="T110"/>
                </a:cxn>
                <a:cxn ang="0">
                  <a:pos x="T112" y="T113"/>
                </a:cxn>
                <a:cxn ang="0">
                  <a:pos x="T115" y="T116"/>
                </a:cxn>
                <a:cxn ang="0">
                  <a:pos x="T118" y="T119"/>
                </a:cxn>
                <a:cxn ang="0">
                  <a:pos x="T121" y="T122"/>
                </a:cxn>
                <a:cxn ang="0">
                  <a:pos x="T124" y="T125"/>
                </a:cxn>
                <a:cxn ang="0">
                  <a:pos x="T127" y="T128"/>
                </a:cxn>
                <a:cxn ang="0">
                  <a:pos x="T130" y="T131"/>
                </a:cxn>
                <a:cxn ang="0">
                  <a:pos x="T133" y="T134"/>
                </a:cxn>
              </a:cxnLst>
              <a:rect l="0" t="0" r="r" b="b"/>
              <a:pathLst>
                <a:path w="2159" h="5251">
                  <a:moveTo>
                    <a:pt x="0" y="0"/>
                  </a:moveTo>
                  <a:lnTo>
                    <a:pt x="70" y="13"/>
                  </a:lnTo>
                  <a:lnTo>
                    <a:pt x="149" y="29"/>
                  </a:lnTo>
                  <a:lnTo>
                    <a:pt x="247" y="51"/>
                  </a:lnTo>
                  <a:lnTo>
                    <a:pt x="359" y="79"/>
                  </a:lnTo>
                  <a:lnTo>
                    <a:pt x="419" y="96"/>
                  </a:lnTo>
                  <a:lnTo>
                    <a:pt x="479" y="114"/>
                  </a:lnTo>
                  <a:lnTo>
                    <a:pt x="540" y="133"/>
                  </a:lnTo>
                  <a:lnTo>
                    <a:pt x="600" y="154"/>
                  </a:lnTo>
                  <a:lnTo>
                    <a:pt x="659" y="177"/>
                  </a:lnTo>
                  <a:lnTo>
                    <a:pt x="716" y="201"/>
                  </a:lnTo>
                  <a:lnTo>
                    <a:pt x="821" y="253"/>
                  </a:lnTo>
                  <a:lnTo>
                    <a:pt x="907" y="312"/>
                  </a:lnTo>
                  <a:lnTo>
                    <a:pt x="980" y="376"/>
                  </a:lnTo>
                  <a:lnTo>
                    <a:pt x="1044" y="444"/>
                  </a:lnTo>
                  <a:lnTo>
                    <a:pt x="1100" y="518"/>
                  </a:lnTo>
                  <a:lnTo>
                    <a:pt x="1148" y="598"/>
                  </a:lnTo>
                  <a:lnTo>
                    <a:pt x="1188" y="687"/>
                  </a:lnTo>
                  <a:lnTo>
                    <a:pt x="1220" y="786"/>
                  </a:lnTo>
                  <a:lnTo>
                    <a:pt x="1245" y="895"/>
                  </a:lnTo>
                  <a:lnTo>
                    <a:pt x="1254" y="955"/>
                  </a:lnTo>
                  <a:lnTo>
                    <a:pt x="1262" y="1018"/>
                  </a:lnTo>
                  <a:lnTo>
                    <a:pt x="1268" y="1084"/>
                  </a:lnTo>
                  <a:lnTo>
                    <a:pt x="1273" y="1154"/>
                  </a:lnTo>
                  <a:lnTo>
                    <a:pt x="1275" y="1227"/>
                  </a:lnTo>
                  <a:lnTo>
                    <a:pt x="1276" y="1305"/>
                  </a:lnTo>
                  <a:lnTo>
                    <a:pt x="1276" y="5251"/>
                  </a:lnTo>
                  <a:lnTo>
                    <a:pt x="1286" y="5224"/>
                  </a:lnTo>
                  <a:lnTo>
                    <a:pt x="1323" y="5144"/>
                  </a:lnTo>
                  <a:lnTo>
                    <a:pt x="1369" y="5068"/>
                  </a:lnTo>
                  <a:lnTo>
                    <a:pt x="1423" y="4996"/>
                  </a:lnTo>
                  <a:lnTo>
                    <a:pt x="1463" y="4951"/>
                  </a:lnTo>
                  <a:lnTo>
                    <a:pt x="1506" y="4908"/>
                  </a:lnTo>
                  <a:lnTo>
                    <a:pt x="1551" y="4868"/>
                  </a:lnTo>
                  <a:lnTo>
                    <a:pt x="1598" y="4830"/>
                  </a:lnTo>
                  <a:lnTo>
                    <a:pt x="1647" y="4795"/>
                  </a:lnTo>
                  <a:lnTo>
                    <a:pt x="1712" y="4754"/>
                  </a:lnTo>
                  <a:lnTo>
                    <a:pt x="1782" y="4718"/>
                  </a:lnTo>
                  <a:lnTo>
                    <a:pt x="1856" y="4686"/>
                  </a:lnTo>
                  <a:lnTo>
                    <a:pt x="1935" y="4659"/>
                  </a:lnTo>
                  <a:lnTo>
                    <a:pt x="2017" y="4638"/>
                  </a:lnTo>
                  <a:lnTo>
                    <a:pt x="2102" y="4622"/>
                  </a:lnTo>
                  <a:lnTo>
                    <a:pt x="2160" y="4615"/>
                  </a:lnTo>
                  <a:lnTo>
                    <a:pt x="216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853830F-4028-F99C-AAE7-6145F2BC1E23}"/>
              </a:ext>
            </a:extLst>
          </p:cNvPr>
          <p:cNvGrpSpPr/>
          <p:nvPr/>
        </p:nvGrpSpPr>
        <p:grpSpPr>
          <a:xfrm>
            <a:off x="9303872" y="-82630"/>
            <a:ext cx="3349561" cy="7449566"/>
            <a:chOff x="9303872" y="-24574"/>
            <a:chExt cx="3349561" cy="7449566"/>
          </a:xfrm>
          <a:solidFill>
            <a:srgbClr val="FFD3A3"/>
          </a:solidFill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D595A14-F486-C90E-C8E6-2A23BF1AB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3872" y="78170"/>
              <a:ext cx="3344420" cy="7346822"/>
              <a:chOff x="5892" y="4723"/>
              <a:chExt cx="4847" cy="10641"/>
            </a:xfrm>
            <a:grpFill/>
          </p:grpSpPr>
          <p:sp>
            <p:nvSpPr>
              <p:cNvPr id="25" name="Freeform 5579">
                <a:extLst>
                  <a:ext uri="{FF2B5EF4-FFF2-40B4-BE49-F238E27FC236}">
                    <a16:creationId xmlns:a16="http://schemas.microsoft.com/office/drawing/2014/main" id="{443A1421-89A0-E7CB-A0D1-9A18E8DE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4723"/>
                <a:ext cx="4847" cy="10641"/>
              </a:xfrm>
              <a:custGeom>
                <a:avLst/>
                <a:gdLst>
                  <a:gd name="T0" fmla="+- 0 10882 6094"/>
                  <a:gd name="T1" fmla="*/ T0 w 4847"/>
                  <a:gd name="T2" fmla="+- 0 4733 4723"/>
                  <a:gd name="T3" fmla="*/ 4733 h 10641"/>
                  <a:gd name="T4" fmla="+- 0 10764 6094"/>
                  <a:gd name="T5" fmla="*/ T4 w 4847"/>
                  <a:gd name="T6" fmla="+- 0 4762 4723"/>
                  <a:gd name="T7" fmla="*/ 4762 h 10641"/>
                  <a:gd name="T8" fmla="+- 0 10651 6094"/>
                  <a:gd name="T9" fmla="*/ T8 w 4847"/>
                  <a:gd name="T10" fmla="+- 0 4804 4723"/>
                  <a:gd name="T11" fmla="*/ 4804 h 10641"/>
                  <a:gd name="T12" fmla="+- 0 10542 6094"/>
                  <a:gd name="T13" fmla="*/ T12 w 4847"/>
                  <a:gd name="T14" fmla="+- 0 4859 4723"/>
                  <a:gd name="T15" fmla="*/ 4859 h 10641"/>
                  <a:gd name="T16" fmla="+- 0 10437 6094"/>
                  <a:gd name="T17" fmla="*/ T16 w 4847"/>
                  <a:gd name="T18" fmla="+- 0 4929 4723"/>
                  <a:gd name="T19" fmla="*/ 4929 h 10641"/>
                  <a:gd name="T20" fmla="+- 0 10331 6094"/>
                  <a:gd name="T21" fmla="*/ T20 w 4847"/>
                  <a:gd name="T22" fmla="+- 0 5022 4723"/>
                  <a:gd name="T23" fmla="*/ 5022 h 10641"/>
                  <a:gd name="T24" fmla="+- 0 10231 6094"/>
                  <a:gd name="T25" fmla="*/ T24 w 4847"/>
                  <a:gd name="T26" fmla="+- 0 5140 4723"/>
                  <a:gd name="T27" fmla="*/ 5140 h 10641"/>
                  <a:gd name="T28" fmla="+- 0 10150 6094"/>
                  <a:gd name="T29" fmla="*/ T28 w 4847"/>
                  <a:gd name="T30" fmla="+- 0 5280 4723"/>
                  <a:gd name="T31" fmla="*/ 5280 h 10641"/>
                  <a:gd name="T32" fmla="+- 0 10093 6094"/>
                  <a:gd name="T33" fmla="*/ T32 w 4847"/>
                  <a:gd name="T34" fmla="+- 0 5447 4723"/>
                  <a:gd name="T35" fmla="*/ 5447 h 10641"/>
                  <a:gd name="T36" fmla="+- 0 10062 6094"/>
                  <a:gd name="T37" fmla="*/ T36 w 4847"/>
                  <a:gd name="T38" fmla="+- 0 5643 4723"/>
                  <a:gd name="T39" fmla="*/ 5643 h 10641"/>
                  <a:gd name="T40" fmla="+- 0 10058 6094"/>
                  <a:gd name="T41" fmla="*/ T40 w 4847"/>
                  <a:gd name="T42" fmla="+- 0 13340 4723"/>
                  <a:gd name="T43" fmla="*/ 13340 h 10641"/>
                  <a:gd name="T44" fmla="+- 0 10058 6094"/>
                  <a:gd name="T45" fmla="*/ T44 w 4847"/>
                  <a:gd name="T46" fmla="+- 0 13436 4723"/>
                  <a:gd name="T47" fmla="*/ 13436 h 10641"/>
                  <a:gd name="T48" fmla="+- 0 10059 6094"/>
                  <a:gd name="T49" fmla="*/ T48 w 4847"/>
                  <a:gd name="T50" fmla="+- 0 13580 4723"/>
                  <a:gd name="T51" fmla="*/ 13580 h 10641"/>
                  <a:gd name="T52" fmla="+- 0 10059 6094"/>
                  <a:gd name="T53" fmla="*/ T52 w 4847"/>
                  <a:gd name="T54" fmla="+- 0 13722 4723"/>
                  <a:gd name="T55" fmla="*/ 13722 h 10641"/>
                  <a:gd name="T56" fmla="+- 0 10051 6094"/>
                  <a:gd name="T57" fmla="*/ T56 w 4847"/>
                  <a:gd name="T58" fmla="+- 0 13899 4723"/>
                  <a:gd name="T59" fmla="*/ 13899 h 10641"/>
                  <a:gd name="T60" fmla="+- 0 10025 6094"/>
                  <a:gd name="T61" fmla="*/ T60 w 4847"/>
                  <a:gd name="T62" fmla="+- 0 14054 4723"/>
                  <a:gd name="T63" fmla="*/ 14054 h 10641"/>
                  <a:gd name="T64" fmla="+- 0 9971 6094"/>
                  <a:gd name="T65" fmla="*/ T64 w 4847"/>
                  <a:gd name="T66" fmla="+- 0 14178 4723"/>
                  <a:gd name="T67" fmla="*/ 14178 h 10641"/>
                  <a:gd name="T68" fmla="+- 0 9882 6094"/>
                  <a:gd name="T69" fmla="*/ T68 w 4847"/>
                  <a:gd name="T70" fmla="+- 0 14278 4723"/>
                  <a:gd name="T71" fmla="*/ 14278 h 10641"/>
                  <a:gd name="T72" fmla="+- 0 9771 6094"/>
                  <a:gd name="T73" fmla="*/ T72 w 4847"/>
                  <a:gd name="T74" fmla="+- 0 14352 4723"/>
                  <a:gd name="T75" fmla="*/ 14352 h 10641"/>
                  <a:gd name="T76" fmla="+- 0 9641 6094"/>
                  <a:gd name="T77" fmla="*/ T76 w 4847"/>
                  <a:gd name="T78" fmla="+- 0 14402 4723"/>
                  <a:gd name="T79" fmla="*/ 14402 h 10641"/>
                  <a:gd name="T80" fmla="+- 0 9493 6094"/>
                  <a:gd name="T81" fmla="*/ T80 w 4847"/>
                  <a:gd name="T82" fmla="+- 0 14430 4723"/>
                  <a:gd name="T83" fmla="*/ 14430 h 10641"/>
                  <a:gd name="T84" fmla="+- 0 9330 6094"/>
                  <a:gd name="T85" fmla="*/ T84 w 4847"/>
                  <a:gd name="T86" fmla="+- 0 14438 4723"/>
                  <a:gd name="T87" fmla="*/ 14438 h 10641"/>
                  <a:gd name="T88" fmla="+- 0 7147 6094"/>
                  <a:gd name="T89" fmla="*/ T88 w 4847"/>
                  <a:gd name="T90" fmla="+- 0 14439 4723"/>
                  <a:gd name="T91" fmla="*/ 14439 h 10641"/>
                  <a:gd name="T92" fmla="+- 0 6984 6094"/>
                  <a:gd name="T93" fmla="*/ T92 w 4847"/>
                  <a:gd name="T94" fmla="+- 0 14448 4723"/>
                  <a:gd name="T95" fmla="*/ 14448 h 10641"/>
                  <a:gd name="T96" fmla="+- 0 6800 6094"/>
                  <a:gd name="T97" fmla="*/ T96 w 4847"/>
                  <a:gd name="T98" fmla="+- 0 14477 4723"/>
                  <a:gd name="T99" fmla="*/ 14477 h 10641"/>
                  <a:gd name="T100" fmla="+- 0 6608 6094"/>
                  <a:gd name="T101" fmla="*/ T100 w 4847"/>
                  <a:gd name="T102" fmla="+- 0 14536 4723"/>
                  <a:gd name="T103" fmla="*/ 14536 h 10641"/>
                  <a:gd name="T104" fmla="+- 0 6422 6094"/>
                  <a:gd name="T105" fmla="*/ T104 w 4847"/>
                  <a:gd name="T106" fmla="+- 0 14638 4723"/>
                  <a:gd name="T107" fmla="*/ 14638 h 10641"/>
                  <a:gd name="T108" fmla="+- 0 6267 6094"/>
                  <a:gd name="T109" fmla="*/ T108 w 4847"/>
                  <a:gd name="T110" fmla="+- 0 14788 4723"/>
                  <a:gd name="T111" fmla="*/ 14788 h 10641"/>
                  <a:gd name="T112" fmla="+- 0 6170 6094"/>
                  <a:gd name="T113" fmla="*/ T112 w 4847"/>
                  <a:gd name="T114" fmla="+- 0 14969 4723"/>
                  <a:gd name="T115" fmla="*/ 14969 h 10641"/>
                  <a:gd name="T116" fmla="+- 0 6118 6094"/>
                  <a:gd name="T117" fmla="*/ T116 w 4847"/>
                  <a:gd name="T118" fmla="+- 0 15147 4723"/>
                  <a:gd name="T119" fmla="*/ 15147 h 10641"/>
                  <a:gd name="T120" fmla="+- 0 6098 6094"/>
                  <a:gd name="T121" fmla="*/ T120 w 4847"/>
                  <a:gd name="T122" fmla="+- 0 15288 4723"/>
                  <a:gd name="T123" fmla="*/ 15288 h 10641"/>
                  <a:gd name="T124" fmla="+- 0 6094 6094"/>
                  <a:gd name="T125" fmla="*/ T124 w 4847"/>
                  <a:gd name="T126" fmla="+- 0 15364 4723"/>
                  <a:gd name="T127" fmla="*/ 15364 h 10641"/>
                  <a:gd name="T128" fmla="+- 0 10942 6094"/>
                  <a:gd name="T129" fmla="*/ T128 w 4847"/>
                  <a:gd name="T130" fmla="+- 0 4723 4723"/>
                  <a:gd name="T131" fmla="*/ 4723 h 106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  <a:cxn ang="0">
                    <a:pos x="T21" y="T23"/>
                  </a:cxn>
                  <a:cxn ang="0">
                    <a:pos x="T25" y="T27"/>
                  </a:cxn>
                  <a:cxn ang="0">
                    <a:pos x="T29" y="T31"/>
                  </a:cxn>
                  <a:cxn ang="0">
                    <a:pos x="T33" y="T35"/>
                  </a:cxn>
                  <a:cxn ang="0">
                    <a:pos x="T37" y="T39"/>
                  </a:cxn>
                  <a:cxn ang="0">
                    <a:pos x="T41" y="T43"/>
                  </a:cxn>
                  <a:cxn ang="0">
                    <a:pos x="T45" y="T47"/>
                  </a:cxn>
                  <a:cxn ang="0">
                    <a:pos x="T49" y="T51"/>
                  </a:cxn>
                  <a:cxn ang="0">
                    <a:pos x="T53" y="T55"/>
                  </a:cxn>
                  <a:cxn ang="0">
                    <a:pos x="T57" y="T59"/>
                  </a:cxn>
                  <a:cxn ang="0">
                    <a:pos x="T61" y="T63"/>
                  </a:cxn>
                  <a:cxn ang="0">
                    <a:pos x="T65" y="T67"/>
                  </a:cxn>
                  <a:cxn ang="0">
                    <a:pos x="T69" y="T71"/>
                  </a:cxn>
                  <a:cxn ang="0">
                    <a:pos x="T73" y="T75"/>
                  </a:cxn>
                  <a:cxn ang="0">
                    <a:pos x="T77" y="T79"/>
                  </a:cxn>
                  <a:cxn ang="0">
                    <a:pos x="T81" y="T83"/>
                  </a:cxn>
                  <a:cxn ang="0">
                    <a:pos x="T85" y="T87"/>
                  </a:cxn>
                  <a:cxn ang="0">
                    <a:pos x="T89" y="T91"/>
                  </a:cxn>
                  <a:cxn ang="0">
                    <a:pos x="T93" y="T95"/>
                  </a:cxn>
                  <a:cxn ang="0">
                    <a:pos x="T97" y="T99"/>
                  </a:cxn>
                  <a:cxn ang="0">
                    <a:pos x="T101" y="T103"/>
                  </a:cxn>
                  <a:cxn ang="0">
                    <a:pos x="T105" y="T107"/>
                  </a:cxn>
                  <a:cxn ang="0">
                    <a:pos x="T109" y="T111"/>
                  </a:cxn>
                  <a:cxn ang="0">
                    <a:pos x="T113" y="T115"/>
                  </a:cxn>
                  <a:cxn ang="0">
                    <a:pos x="T117" y="T119"/>
                  </a:cxn>
                  <a:cxn ang="0">
                    <a:pos x="T121" y="T123"/>
                  </a:cxn>
                  <a:cxn ang="0">
                    <a:pos x="T125" y="T127"/>
                  </a:cxn>
                  <a:cxn ang="0">
                    <a:pos x="T129" y="T131"/>
                  </a:cxn>
                </a:cxnLst>
                <a:rect l="0" t="0" r="r" b="b"/>
                <a:pathLst>
                  <a:path w="4847" h="10641">
                    <a:moveTo>
                      <a:pt x="4848" y="0"/>
                    </a:moveTo>
                    <a:lnTo>
                      <a:pt x="4788" y="10"/>
                    </a:lnTo>
                    <a:lnTo>
                      <a:pt x="4729" y="23"/>
                    </a:lnTo>
                    <a:lnTo>
                      <a:pt x="4670" y="39"/>
                    </a:lnTo>
                    <a:lnTo>
                      <a:pt x="4613" y="58"/>
                    </a:lnTo>
                    <a:lnTo>
                      <a:pt x="4557" y="81"/>
                    </a:lnTo>
                    <a:lnTo>
                      <a:pt x="4502" y="107"/>
                    </a:lnTo>
                    <a:lnTo>
                      <a:pt x="4448" y="136"/>
                    </a:lnTo>
                    <a:lnTo>
                      <a:pt x="4395" y="169"/>
                    </a:lnTo>
                    <a:lnTo>
                      <a:pt x="4343" y="206"/>
                    </a:lnTo>
                    <a:lnTo>
                      <a:pt x="4293" y="247"/>
                    </a:lnTo>
                    <a:lnTo>
                      <a:pt x="4237" y="299"/>
                    </a:lnTo>
                    <a:lnTo>
                      <a:pt x="4185" y="355"/>
                    </a:lnTo>
                    <a:lnTo>
                      <a:pt x="4137" y="417"/>
                    </a:lnTo>
                    <a:lnTo>
                      <a:pt x="4094" y="484"/>
                    </a:lnTo>
                    <a:lnTo>
                      <a:pt x="4056" y="557"/>
                    </a:lnTo>
                    <a:lnTo>
                      <a:pt x="4024" y="637"/>
                    </a:lnTo>
                    <a:lnTo>
                      <a:pt x="3999" y="724"/>
                    </a:lnTo>
                    <a:lnTo>
                      <a:pt x="3980" y="818"/>
                    </a:lnTo>
                    <a:lnTo>
                      <a:pt x="3968" y="920"/>
                    </a:lnTo>
                    <a:lnTo>
                      <a:pt x="3964" y="1029"/>
                    </a:lnTo>
                    <a:lnTo>
                      <a:pt x="3964" y="8617"/>
                    </a:lnTo>
                    <a:lnTo>
                      <a:pt x="3964" y="8665"/>
                    </a:lnTo>
                    <a:lnTo>
                      <a:pt x="3964" y="8713"/>
                    </a:lnTo>
                    <a:lnTo>
                      <a:pt x="3964" y="8761"/>
                    </a:lnTo>
                    <a:lnTo>
                      <a:pt x="3965" y="8857"/>
                    </a:lnTo>
                    <a:lnTo>
                      <a:pt x="3966" y="8905"/>
                    </a:lnTo>
                    <a:lnTo>
                      <a:pt x="3965" y="8999"/>
                    </a:lnTo>
                    <a:lnTo>
                      <a:pt x="3963" y="9090"/>
                    </a:lnTo>
                    <a:lnTo>
                      <a:pt x="3957" y="9176"/>
                    </a:lnTo>
                    <a:lnTo>
                      <a:pt x="3947" y="9257"/>
                    </a:lnTo>
                    <a:lnTo>
                      <a:pt x="3931" y="9331"/>
                    </a:lnTo>
                    <a:lnTo>
                      <a:pt x="3908" y="9398"/>
                    </a:lnTo>
                    <a:lnTo>
                      <a:pt x="3877" y="9455"/>
                    </a:lnTo>
                    <a:lnTo>
                      <a:pt x="3835" y="9509"/>
                    </a:lnTo>
                    <a:lnTo>
                      <a:pt x="3788" y="9555"/>
                    </a:lnTo>
                    <a:lnTo>
                      <a:pt x="3735" y="9595"/>
                    </a:lnTo>
                    <a:lnTo>
                      <a:pt x="3677" y="9629"/>
                    </a:lnTo>
                    <a:lnTo>
                      <a:pt x="3614" y="9657"/>
                    </a:lnTo>
                    <a:lnTo>
                      <a:pt x="3547" y="9679"/>
                    </a:lnTo>
                    <a:lnTo>
                      <a:pt x="3475" y="9695"/>
                    </a:lnTo>
                    <a:lnTo>
                      <a:pt x="3399" y="9707"/>
                    </a:lnTo>
                    <a:lnTo>
                      <a:pt x="3319" y="9713"/>
                    </a:lnTo>
                    <a:lnTo>
                      <a:pt x="3236" y="9715"/>
                    </a:lnTo>
                    <a:lnTo>
                      <a:pt x="1123" y="9715"/>
                    </a:lnTo>
                    <a:lnTo>
                      <a:pt x="1053" y="9716"/>
                    </a:lnTo>
                    <a:lnTo>
                      <a:pt x="975" y="9719"/>
                    </a:lnTo>
                    <a:lnTo>
                      <a:pt x="890" y="9725"/>
                    </a:lnTo>
                    <a:lnTo>
                      <a:pt x="800" y="9737"/>
                    </a:lnTo>
                    <a:lnTo>
                      <a:pt x="706" y="9754"/>
                    </a:lnTo>
                    <a:lnTo>
                      <a:pt x="610" y="9779"/>
                    </a:lnTo>
                    <a:lnTo>
                      <a:pt x="514" y="9813"/>
                    </a:lnTo>
                    <a:lnTo>
                      <a:pt x="419" y="9858"/>
                    </a:lnTo>
                    <a:lnTo>
                      <a:pt x="328" y="9915"/>
                    </a:lnTo>
                    <a:lnTo>
                      <a:pt x="243" y="9984"/>
                    </a:lnTo>
                    <a:lnTo>
                      <a:pt x="173" y="10065"/>
                    </a:lnTo>
                    <a:lnTo>
                      <a:pt x="118" y="10154"/>
                    </a:lnTo>
                    <a:lnTo>
                      <a:pt x="76" y="10246"/>
                    </a:lnTo>
                    <a:lnTo>
                      <a:pt x="45" y="10337"/>
                    </a:lnTo>
                    <a:lnTo>
                      <a:pt x="24" y="10424"/>
                    </a:lnTo>
                    <a:lnTo>
                      <a:pt x="11" y="10501"/>
                    </a:lnTo>
                    <a:lnTo>
                      <a:pt x="4" y="10565"/>
                    </a:lnTo>
                    <a:lnTo>
                      <a:pt x="0" y="10628"/>
                    </a:lnTo>
                    <a:lnTo>
                      <a:pt x="0" y="10641"/>
                    </a:lnTo>
                    <a:lnTo>
                      <a:pt x="4848" y="10641"/>
                    </a:lnTo>
                    <a:lnTo>
                      <a:pt x="48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697753D-C700-04C6-24C6-1ABBD89F1B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63727" y="-24574"/>
              <a:ext cx="1489706" cy="3618393"/>
              <a:chOff x="8598" y="0"/>
              <a:chExt cx="2159" cy="5251"/>
            </a:xfrm>
            <a:grpFill/>
          </p:grpSpPr>
          <p:sp>
            <p:nvSpPr>
              <p:cNvPr id="24" name="Freeform 5577">
                <a:extLst>
                  <a:ext uri="{FF2B5EF4-FFF2-40B4-BE49-F238E27FC236}">
                    <a16:creationId xmlns:a16="http://schemas.microsoft.com/office/drawing/2014/main" id="{1BA487D5-153B-97F5-ECC7-5070516C3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735767F-DB7E-BFEF-0321-EED473A1ADCD}"/>
              </a:ext>
            </a:extLst>
          </p:cNvPr>
          <p:cNvSpPr/>
          <p:nvPr/>
        </p:nvSpPr>
        <p:spPr>
          <a:xfrm>
            <a:off x="1364252" y="391764"/>
            <a:ext cx="3890871" cy="794829"/>
          </a:xfrm>
          <a:custGeom>
            <a:avLst/>
            <a:gdLst>
              <a:gd name="connsiteX0" fmla="*/ 183552 w 2843415"/>
              <a:gd name="connsiteY0" fmla="*/ 50494 h 868982"/>
              <a:gd name="connsiteX1" fmla="*/ 1326552 w 2843415"/>
              <a:gd name="connsiteY1" fmla="*/ 69544 h 868982"/>
              <a:gd name="connsiteX2" fmla="*/ 2298102 w 2843415"/>
              <a:gd name="connsiteY2" fmla="*/ 50494 h 868982"/>
              <a:gd name="connsiteX3" fmla="*/ 2783877 w 2843415"/>
              <a:gd name="connsiteY3" fmla="*/ 250519 h 868982"/>
              <a:gd name="connsiteX4" fmla="*/ 2802927 w 2843415"/>
              <a:gd name="connsiteY4" fmla="*/ 631519 h 868982"/>
              <a:gd name="connsiteX5" fmla="*/ 2488602 w 2843415"/>
              <a:gd name="connsiteY5" fmla="*/ 793444 h 868982"/>
              <a:gd name="connsiteX6" fmla="*/ 1640877 w 2843415"/>
              <a:gd name="connsiteY6" fmla="*/ 841069 h 868982"/>
              <a:gd name="connsiteX7" fmla="*/ 1240827 w 2843415"/>
              <a:gd name="connsiteY7" fmla="*/ 822019 h 868982"/>
              <a:gd name="connsiteX8" fmla="*/ 107352 w 2843415"/>
              <a:gd name="connsiteY8" fmla="*/ 812494 h 868982"/>
              <a:gd name="connsiteX9" fmla="*/ 183552 w 2843415"/>
              <a:gd name="connsiteY9" fmla="*/ 50494 h 868982"/>
              <a:gd name="connsiteX0" fmla="*/ 189518 w 2849381"/>
              <a:gd name="connsiteY0" fmla="*/ 13097 h 831585"/>
              <a:gd name="connsiteX1" fmla="*/ 1332518 w 2849381"/>
              <a:gd name="connsiteY1" fmla="*/ 32147 h 831585"/>
              <a:gd name="connsiteX2" fmla="*/ 2304068 w 2849381"/>
              <a:gd name="connsiteY2" fmla="*/ 13097 h 831585"/>
              <a:gd name="connsiteX3" fmla="*/ 2789843 w 2849381"/>
              <a:gd name="connsiteY3" fmla="*/ 213122 h 831585"/>
              <a:gd name="connsiteX4" fmla="*/ 2808893 w 2849381"/>
              <a:gd name="connsiteY4" fmla="*/ 594122 h 831585"/>
              <a:gd name="connsiteX5" fmla="*/ 2494568 w 2849381"/>
              <a:gd name="connsiteY5" fmla="*/ 756047 h 831585"/>
              <a:gd name="connsiteX6" fmla="*/ 1646843 w 2849381"/>
              <a:gd name="connsiteY6" fmla="*/ 803672 h 831585"/>
              <a:gd name="connsiteX7" fmla="*/ 1246793 w 2849381"/>
              <a:gd name="connsiteY7" fmla="*/ 784622 h 831585"/>
              <a:gd name="connsiteX8" fmla="*/ 113318 w 2849381"/>
              <a:gd name="connsiteY8" fmla="*/ 775097 h 831585"/>
              <a:gd name="connsiteX9" fmla="*/ 189518 w 2849381"/>
              <a:gd name="connsiteY9" fmla="*/ 13097 h 831585"/>
              <a:gd name="connsiteX0" fmla="*/ 178352 w 2838215"/>
              <a:gd name="connsiteY0" fmla="*/ 13097 h 837128"/>
              <a:gd name="connsiteX1" fmla="*/ 1321352 w 2838215"/>
              <a:gd name="connsiteY1" fmla="*/ 32147 h 837128"/>
              <a:gd name="connsiteX2" fmla="*/ 2292902 w 2838215"/>
              <a:gd name="connsiteY2" fmla="*/ 13097 h 837128"/>
              <a:gd name="connsiteX3" fmla="*/ 2778677 w 2838215"/>
              <a:gd name="connsiteY3" fmla="*/ 213122 h 837128"/>
              <a:gd name="connsiteX4" fmla="*/ 2797727 w 2838215"/>
              <a:gd name="connsiteY4" fmla="*/ 594122 h 837128"/>
              <a:gd name="connsiteX5" fmla="*/ 2483402 w 2838215"/>
              <a:gd name="connsiteY5" fmla="*/ 756047 h 837128"/>
              <a:gd name="connsiteX6" fmla="*/ 1635677 w 2838215"/>
              <a:gd name="connsiteY6" fmla="*/ 803672 h 837128"/>
              <a:gd name="connsiteX7" fmla="*/ 1064177 w 2838215"/>
              <a:gd name="connsiteY7" fmla="*/ 794147 h 837128"/>
              <a:gd name="connsiteX8" fmla="*/ 102152 w 2838215"/>
              <a:gd name="connsiteY8" fmla="*/ 775097 h 837128"/>
              <a:gd name="connsiteX9" fmla="*/ 178352 w 2838215"/>
              <a:gd name="connsiteY9" fmla="*/ 13097 h 837128"/>
              <a:gd name="connsiteX0" fmla="*/ 178352 w 2838215"/>
              <a:gd name="connsiteY0" fmla="*/ 13097 h 837128"/>
              <a:gd name="connsiteX1" fmla="*/ 1321352 w 2838215"/>
              <a:gd name="connsiteY1" fmla="*/ 32147 h 837128"/>
              <a:gd name="connsiteX2" fmla="*/ 2292902 w 2838215"/>
              <a:gd name="connsiteY2" fmla="*/ 13097 h 837128"/>
              <a:gd name="connsiteX3" fmla="*/ 2778677 w 2838215"/>
              <a:gd name="connsiteY3" fmla="*/ 213122 h 837128"/>
              <a:gd name="connsiteX4" fmla="*/ 2797727 w 2838215"/>
              <a:gd name="connsiteY4" fmla="*/ 594122 h 837128"/>
              <a:gd name="connsiteX5" fmla="*/ 2483402 w 2838215"/>
              <a:gd name="connsiteY5" fmla="*/ 756047 h 837128"/>
              <a:gd name="connsiteX6" fmla="*/ 1649965 w 2838215"/>
              <a:gd name="connsiteY6" fmla="*/ 789384 h 837128"/>
              <a:gd name="connsiteX7" fmla="*/ 1064177 w 2838215"/>
              <a:gd name="connsiteY7" fmla="*/ 794147 h 837128"/>
              <a:gd name="connsiteX8" fmla="*/ 102152 w 2838215"/>
              <a:gd name="connsiteY8" fmla="*/ 775097 h 837128"/>
              <a:gd name="connsiteX9" fmla="*/ 178352 w 2838215"/>
              <a:gd name="connsiteY9" fmla="*/ 13097 h 837128"/>
              <a:gd name="connsiteX0" fmla="*/ 178352 w 2827318"/>
              <a:gd name="connsiteY0" fmla="*/ 13097 h 837128"/>
              <a:gd name="connsiteX1" fmla="*/ 1321352 w 2827318"/>
              <a:gd name="connsiteY1" fmla="*/ 32147 h 837128"/>
              <a:gd name="connsiteX2" fmla="*/ 2292902 w 2827318"/>
              <a:gd name="connsiteY2" fmla="*/ 13097 h 837128"/>
              <a:gd name="connsiteX3" fmla="*/ 2778677 w 2827318"/>
              <a:gd name="connsiteY3" fmla="*/ 213122 h 837128"/>
              <a:gd name="connsiteX4" fmla="*/ 2797727 w 2827318"/>
              <a:gd name="connsiteY4" fmla="*/ 594122 h 837128"/>
              <a:gd name="connsiteX5" fmla="*/ 2483402 w 2827318"/>
              <a:gd name="connsiteY5" fmla="*/ 756047 h 837128"/>
              <a:gd name="connsiteX6" fmla="*/ 1649965 w 2827318"/>
              <a:gd name="connsiteY6" fmla="*/ 789384 h 837128"/>
              <a:gd name="connsiteX7" fmla="*/ 1064177 w 2827318"/>
              <a:gd name="connsiteY7" fmla="*/ 794147 h 837128"/>
              <a:gd name="connsiteX8" fmla="*/ 102152 w 2827318"/>
              <a:gd name="connsiteY8" fmla="*/ 775097 h 837128"/>
              <a:gd name="connsiteX9" fmla="*/ 178352 w 2827318"/>
              <a:gd name="connsiteY9" fmla="*/ 13097 h 837128"/>
              <a:gd name="connsiteX0" fmla="*/ 178352 w 2807390"/>
              <a:gd name="connsiteY0" fmla="*/ 13097 h 837128"/>
              <a:gd name="connsiteX1" fmla="*/ 1321352 w 2807390"/>
              <a:gd name="connsiteY1" fmla="*/ 32147 h 837128"/>
              <a:gd name="connsiteX2" fmla="*/ 2292902 w 2807390"/>
              <a:gd name="connsiteY2" fmla="*/ 13097 h 837128"/>
              <a:gd name="connsiteX3" fmla="*/ 2778677 w 2807390"/>
              <a:gd name="connsiteY3" fmla="*/ 213122 h 837128"/>
              <a:gd name="connsiteX4" fmla="*/ 2797727 w 2807390"/>
              <a:gd name="connsiteY4" fmla="*/ 594122 h 837128"/>
              <a:gd name="connsiteX5" fmla="*/ 2483402 w 2807390"/>
              <a:gd name="connsiteY5" fmla="*/ 756047 h 837128"/>
              <a:gd name="connsiteX6" fmla="*/ 1649965 w 2807390"/>
              <a:gd name="connsiteY6" fmla="*/ 789384 h 837128"/>
              <a:gd name="connsiteX7" fmla="*/ 1064177 w 2807390"/>
              <a:gd name="connsiteY7" fmla="*/ 794147 h 837128"/>
              <a:gd name="connsiteX8" fmla="*/ 102152 w 2807390"/>
              <a:gd name="connsiteY8" fmla="*/ 775097 h 837128"/>
              <a:gd name="connsiteX9" fmla="*/ 178352 w 2807390"/>
              <a:gd name="connsiteY9" fmla="*/ 13097 h 83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7390" h="837128">
                <a:moveTo>
                  <a:pt x="178352" y="13097"/>
                </a:moveTo>
                <a:cubicBezTo>
                  <a:pt x="400602" y="-25003"/>
                  <a:pt x="968927" y="32147"/>
                  <a:pt x="1321352" y="32147"/>
                </a:cubicBezTo>
                <a:cubicBezTo>
                  <a:pt x="1673777" y="32147"/>
                  <a:pt x="2050015" y="-17065"/>
                  <a:pt x="2292902" y="13097"/>
                </a:cubicBezTo>
                <a:cubicBezTo>
                  <a:pt x="2535789" y="43259"/>
                  <a:pt x="2726591" y="87710"/>
                  <a:pt x="2778677" y="213122"/>
                </a:cubicBezTo>
                <a:cubicBezTo>
                  <a:pt x="2830763" y="338534"/>
                  <a:pt x="2795657" y="465535"/>
                  <a:pt x="2797727" y="594122"/>
                </a:cubicBezTo>
                <a:cubicBezTo>
                  <a:pt x="2799797" y="722709"/>
                  <a:pt x="2674696" y="723503"/>
                  <a:pt x="2483402" y="756047"/>
                </a:cubicBezTo>
                <a:cubicBezTo>
                  <a:pt x="2292108" y="788591"/>
                  <a:pt x="1886502" y="783034"/>
                  <a:pt x="1649965" y="789384"/>
                </a:cubicBezTo>
                <a:cubicBezTo>
                  <a:pt x="1413428" y="795734"/>
                  <a:pt x="1319764" y="798909"/>
                  <a:pt x="1064177" y="794147"/>
                </a:cubicBezTo>
                <a:cubicBezTo>
                  <a:pt x="808590" y="789385"/>
                  <a:pt x="249789" y="905272"/>
                  <a:pt x="102152" y="775097"/>
                </a:cubicBezTo>
                <a:cubicBezTo>
                  <a:pt x="-45485" y="644922"/>
                  <a:pt x="-43898" y="51197"/>
                  <a:pt x="178352" y="13097"/>
                </a:cubicBezTo>
                <a:close/>
              </a:path>
            </a:pathLst>
          </a:custGeom>
          <a:solidFill>
            <a:srgbClr val="FFD19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D3E8C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ED8F1F1B-738E-6CCD-E69E-81347A71E17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r="2408"/>
          <a:stretch/>
        </p:blipFill>
        <p:spPr>
          <a:xfrm>
            <a:off x="140477" y="97336"/>
            <a:ext cx="1261872" cy="126413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84F7849-D04A-1CA7-C0A3-CD98C055494B}"/>
              </a:ext>
            </a:extLst>
          </p:cNvPr>
          <p:cNvSpPr txBox="1"/>
          <p:nvPr/>
        </p:nvSpPr>
        <p:spPr>
          <a:xfrm>
            <a:off x="1025605" y="1211853"/>
            <a:ext cx="59182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pc="50" dirty="0" smtClean="0">
                <a:ln w="9525" cmpd="sng">
                  <a:noFill/>
                  <a:prstDash val="solid"/>
                </a:ln>
                <a:solidFill>
                  <a:schemeClr val="accent2">
                    <a:lumMod val="75000"/>
                  </a:schemeClr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1. Trình bày ý tưởng</a:t>
            </a:r>
            <a:endParaRPr lang="en-US" sz="3600" b="1" spc="50" dirty="0">
              <a:ln w="9525" cmpd="sng">
                <a:noFill/>
                <a:prstDash val="solid"/>
              </a:ln>
              <a:solidFill>
                <a:schemeClr val="accent2">
                  <a:lumMod val="75000"/>
                </a:schemeClr>
              </a:solidFill>
              <a:effectLst>
                <a:glow rad="152400">
                  <a:schemeClr val="bg1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C274111-0343-D578-02E6-8194A5216C15}"/>
              </a:ext>
            </a:extLst>
          </p:cNvPr>
          <p:cNvSpPr txBox="1"/>
          <p:nvPr/>
        </p:nvSpPr>
        <p:spPr>
          <a:xfrm>
            <a:off x="1563460" y="408455"/>
            <a:ext cx="42631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Sáng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chế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F5811E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STEM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1683592-5BF7-A795-E6B6-D0D5A7D048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196755">
            <a:off x="780483" y="2311826"/>
            <a:ext cx="1961428" cy="2351763"/>
          </a:xfrm>
          <a:prstGeom prst="rect">
            <a:avLst/>
          </a:prstGeom>
        </p:spPr>
      </p:pic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4D8E0822-E0D5-C81B-2A85-5F256A4E82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F61DF1-829F-44A2-9EDF-C756988A2567}" type="slidenum">
              <a:rPr lang="en-US" smtClean="0"/>
              <a:pPr/>
              <a:t>10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D5F7405-7229-B5A6-E4D0-5659FDC44F3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55214" y="0"/>
            <a:ext cx="536786" cy="53807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43339" y="719376"/>
            <a:ext cx="3416425" cy="2277616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-20000"/>
                    </a14:imgEffect>
                  </a14:imgLayer>
                </a14:imgProps>
              </a:ext>
            </a:extLst>
          </a:blip>
          <a:srcRect l="57114" t="30153" b="39262"/>
          <a:stretch/>
        </p:blipFill>
        <p:spPr>
          <a:xfrm>
            <a:off x="3270767" y="2350661"/>
            <a:ext cx="2456409" cy="2627786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id="{E84F7849-D04A-1CA7-C0A3-CD98C055494B}"/>
              </a:ext>
            </a:extLst>
          </p:cNvPr>
          <p:cNvSpPr txBox="1"/>
          <p:nvPr/>
        </p:nvSpPr>
        <p:spPr>
          <a:xfrm>
            <a:off x="816077" y="5476995"/>
            <a:ext cx="68176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pc="50" dirty="0" smtClean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2. L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ựa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chọn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vật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liệu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,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dụng</a:t>
            </a:r>
            <a:r>
              <a:rPr lang="en-US" sz="3600" b="1" spc="50" dirty="0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 </a:t>
            </a:r>
            <a:r>
              <a:rPr lang="en-US" sz="3600" b="1" spc="50" dirty="0" err="1">
                <a:ln w="9525" cmpd="sng">
                  <a:noFill/>
                  <a:prstDash val="solid"/>
                </a:ln>
                <a:solidFill>
                  <a:srgbClr val="0070C0"/>
                </a:solidFill>
                <a:effectLst>
                  <a:glow rad="1524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Roboto" panose="02000000000000000000" pitchFamily="2" charset="0"/>
              </a:rPr>
              <a:t>cụ</a:t>
            </a:r>
            <a:endParaRPr lang="en-US" sz="3600" b="1" spc="50" dirty="0">
              <a:ln w="9525" cmpd="sng">
                <a:noFill/>
                <a:prstDash val="solid"/>
              </a:ln>
              <a:solidFill>
                <a:schemeClr val="accent2">
                  <a:lumMod val="75000"/>
                </a:schemeClr>
              </a:solidFill>
              <a:effectLst>
                <a:glow rad="152400">
                  <a:schemeClr val="bg1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Roboto" panose="02000000000000000000" pitchFamily="2" charset="0"/>
            </a:endParaRP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582202" y="3531575"/>
            <a:ext cx="3393880" cy="2486259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2745241661"/>
      </p:ext>
    </p:extLst>
  </p:cSld>
  <p:clrMapOvr>
    <a:masterClrMapping/>
  </p:clrMapOvr>
  <p:transition spd="slow" advClick="0">
    <p:wheel spokes="1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BA4DF050-9E2B-0AA2-C6C3-49EE50BACCF9}"/>
              </a:ext>
            </a:extLst>
          </p:cNvPr>
          <p:cNvGrpSpPr/>
          <p:nvPr/>
        </p:nvGrpSpPr>
        <p:grpSpPr>
          <a:xfrm>
            <a:off x="-212990" y="-317139"/>
            <a:ext cx="3344731" cy="7237400"/>
            <a:chOff x="-212990" y="-360681"/>
            <a:chExt cx="3344731" cy="7237400"/>
          </a:xfrm>
          <a:solidFill>
            <a:srgbClr val="FFEDD9"/>
          </a:solidFill>
        </p:grpSpPr>
        <p:sp>
          <p:nvSpPr>
            <p:cNvPr id="17" name="Freeform 5579">
              <a:extLst>
                <a:ext uri="{FF2B5EF4-FFF2-40B4-BE49-F238E27FC236}">
                  <a16:creationId xmlns:a16="http://schemas.microsoft.com/office/drawing/2014/main" id="{3EDC3AA4-85BF-01D6-794B-B2EDE744F9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212679" y="-360681"/>
              <a:ext cx="3344420" cy="7032524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A055421-C5B4-0E0D-4A38-E5B48E5ECE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212990" y="3356161"/>
              <a:ext cx="1489706" cy="3520558"/>
              <a:chOff x="8782" y="-151"/>
              <a:chExt cx="2159" cy="5327"/>
            </a:xfrm>
            <a:grpFill/>
          </p:grpSpPr>
          <p:sp>
            <p:nvSpPr>
              <p:cNvPr id="16" name="Freeform 5577">
                <a:extLst>
                  <a:ext uri="{FF2B5EF4-FFF2-40B4-BE49-F238E27FC236}">
                    <a16:creationId xmlns:a16="http://schemas.microsoft.com/office/drawing/2014/main" id="{0E34640B-6B31-1B61-008B-F5D356A7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" y="-151"/>
                <a:ext cx="2159" cy="5327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50A32F3-4D91-FFF3-C3E7-13F42CA29088}"/>
              </a:ext>
            </a:extLst>
          </p:cNvPr>
          <p:cNvGrpSpPr/>
          <p:nvPr/>
        </p:nvGrpSpPr>
        <p:grpSpPr>
          <a:xfrm>
            <a:off x="-345470" y="-426418"/>
            <a:ext cx="3344731" cy="7346679"/>
            <a:chOff x="-345470" y="-469960"/>
            <a:chExt cx="3344731" cy="7376013"/>
          </a:xfrm>
          <a:solidFill>
            <a:srgbClr val="FFDEB9"/>
          </a:solidFill>
        </p:grpSpPr>
        <p:sp>
          <p:nvSpPr>
            <p:cNvPr id="13" name="Freeform 5579">
              <a:extLst>
                <a:ext uri="{FF2B5EF4-FFF2-40B4-BE49-F238E27FC236}">
                  <a16:creationId xmlns:a16="http://schemas.microsoft.com/office/drawing/2014/main" id="{E13AAD8D-E04F-0645-F81B-75C566CFD19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345159" y="-469960"/>
              <a:ext cx="3344420" cy="7192286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97FB54B-923C-BCFE-43A8-F5E77189D22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345470" y="3280626"/>
              <a:ext cx="1489706" cy="3625427"/>
              <a:chOff x="8754" y="0"/>
              <a:chExt cx="2159" cy="5251"/>
            </a:xfrm>
            <a:grpFill/>
          </p:grpSpPr>
          <p:sp>
            <p:nvSpPr>
              <p:cNvPr id="12" name="Freeform 5577">
                <a:extLst>
                  <a:ext uri="{FF2B5EF4-FFF2-40B4-BE49-F238E27FC236}">
                    <a16:creationId xmlns:a16="http://schemas.microsoft.com/office/drawing/2014/main" id="{2165135D-D3D7-B8DD-5045-C02CD602B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4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D15CBB8-5F12-7402-6ACB-B7B0442B5A1D}"/>
              </a:ext>
            </a:extLst>
          </p:cNvPr>
          <p:cNvGrpSpPr/>
          <p:nvPr/>
        </p:nvGrpSpPr>
        <p:grpSpPr>
          <a:xfrm>
            <a:off x="-461734" y="-555058"/>
            <a:ext cx="3344420" cy="7475319"/>
            <a:chOff x="-461734" y="-598600"/>
            <a:chExt cx="3344420" cy="7580186"/>
          </a:xfrm>
          <a:solidFill>
            <a:srgbClr val="FFD3A3"/>
          </a:solidFill>
        </p:grpSpPr>
        <p:sp>
          <p:nvSpPr>
            <p:cNvPr id="9" name="Freeform 5579">
              <a:extLst>
                <a:ext uri="{FF2B5EF4-FFF2-40B4-BE49-F238E27FC236}">
                  <a16:creationId xmlns:a16="http://schemas.microsoft.com/office/drawing/2014/main" id="{6A787B58-D0A9-0B13-BD21-C229C16A1F0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461734" y="-598600"/>
              <a:ext cx="3344420" cy="7346822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8E905E-7D85-E902-F6A0-B53FE3741F1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454455" y="3232573"/>
              <a:ext cx="1489706" cy="3749013"/>
              <a:chOff x="8598" y="-179"/>
              <a:chExt cx="2159" cy="5430"/>
            </a:xfrm>
            <a:grpFill/>
          </p:grpSpPr>
          <p:sp>
            <p:nvSpPr>
              <p:cNvPr id="8" name="Freeform 5577">
                <a:extLst>
                  <a:ext uri="{FF2B5EF4-FFF2-40B4-BE49-F238E27FC236}">
                    <a16:creationId xmlns:a16="http://schemas.microsoft.com/office/drawing/2014/main" id="{787FD50B-CEF7-91DD-7FBE-A6F08804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-179"/>
                <a:ext cx="2159" cy="5430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" name="Freeform 5579">
            <a:extLst>
              <a:ext uri="{FF2B5EF4-FFF2-40B4-BE49-F238E27FC236}">
                <a16:creationId xmlns:a16="http://schemas.microsoft.com/office/drawing/2014/main" id="{929B5448-0187-AE44-0213-8234860A93F2}"/>
              </a:ext>
            </a:extLst>
          </p:cNvPr>
          <p:cNvSpPr>
            <a:spLocks/>
          </p:cNvSpPr>
          <p:nvPr/>
        </p:nvSpPr>
        <p:spPr bwMode="auto">
          <a:xfrm>
            <a:off x="9067237" y="96493"/>
            <a:ext cx="3344420" cy="7032524"/>
          </a:xfrm>
          <a:custGeom>
            <a:avLst/>
            <a:gdLst>
              <a:gd name="T0" fmla="+- 0 10882 6094"/>
              <a:gd name="T1" fmla="*/ T0 w 4847"/>
              <a:gd name="T2" fmla="+- 0 4733 4723"/>
              <a:gd name="T3" fmla="*/ 4733 h 10641"/>
              <a:gd name="T4" fmla="+- 0 10764 6094"/>
              <a:gd name="T5" fmla="*/ T4 w 4847"/>
              <a:gd name="T6" fmla="+- 0 4762 4723"/>
              <a:gd name="T7" fmla="*/ 4762 h 10641"/>
              <a:gd name="T8" fmla="+- 0 10651 6094"/>
              <a:gd name="T9" fmla="*/ T8 w 4847"/>
              <a:gd name="T10" fmla="+- 0 4804 4723"/>
              <a:gd name="T11" fmla="*/ 4804 h 10641"/>
              <a:gd name="T12" fmla="+- 0 10542 6094"/>
              <a:gd name="T13" fmla="*/ T12 w 4847"/>
              <a:gd name="T14" fmla="+- 0 4859 4723"/>
              <a:gd name="T15" fmla="*/ 4859 h 10641"/>
              <a:gd name="T16" fmla="+- 0 10437 6094"/>
              <a:gd name="T17" fmla="*/ T16 w 4847"/>
              <a:gd name="T18" fmla="+- 0 4929 4723"/>
              <a:gd name="T19" fmla="*/ 4929 h 10641"/>
              <a:gd name="T20" fmla="+- 0 10331 6094"/>
              <a:gd name="T21" fmla="*/ T20 w 4847"/>
              <a:gd name="T22" fmla="+- 0 5022 4723"/>
              <a:gd name="T23" fmla="*/ 5022 h 10641"/>
              <a:gd name="T24" fmla="+- 0 10231 6094"/>
              <a:gd name="T25" fmla="*/ T24 w 4847"/>
              <a:gd name="T26" fmla="+- 0 5140 4723"/>
              <a:gd name="T27" fmla="*/ 5140 h 10641"/>
              <a:gd name="T28" fmla="+- 0 10150 6094"/>
              <a:gd name="T29" fmla="*/ T28 w 4847"/>
              <a:gd name="T30" fmla="+- 0 5280 4723"/>
              <a:gd name="T31" fmla="*/ 5280 h 10641"/>
              <a:gd name="T32" fmla="+- 0 10093 6094"/>
              <a:gd name="T33" fmla="*/ T32 w 4847"/>
              <a:gd name="T34" fmla="+- 0 5447 4723"/>
              <a:gd name="T35" fmla="*/ 5447 h 10641"/>
              <a:gd name="T36" fmla="+- 0 10062 6094"/>
              <a:gd name="T37" fmla="*/ T36 w 4847"/>
              <a:gd name="T38" fmla="+- 0 5643 4723"/>
              <a:gd name="T39" fmla="*/ 5643 h 10641"/>
              <a:gd name="T40" fmla="+- 0 10058 6094"/>
              <a:gd name="T41" fmla="*/ T40 w 4847"/>
              <a:gd name="T42" fmla="+- 0 13340 4723"/>
              <a:gd name="T43" fmla="*/ 13340 h 10641"/>
              <a:gd name="T44" fmla="+- 0 10058 6094"/>
              <a:gd name="T45" fmla="*/ T44 w 4847"/>
              <a:gd name="T46" fmla="+- 0 13436 4723"/>
              <a:gd name="T47" fmla="*/ 13436 h 10641"/>
              <a:gd name="T48" fmla="+- 0 10059 6094"/>
              <a:gd name="T49" fmla="*/ T48 w 4847"/>
              <a:gd name="T50" fmla="+- 0 13580 4723"/>
              <a:gd name="T51" fmla="*/ 13580 h 10641"/>
              <a:gd name="T52" fmla="+- 0 10059 6094"/>
              <a:gd name="T53" fmla="*/ T52 w 4847"/>
              <a:gd name="T54" fmla="+- 0 13722 4723"/>
              <a:gd name="T55" fmla="*/ 13722 h 10641"/>
              <a:gd name="T56" fmla="+- 0 10051 6094"/>
              <a:gd name="T57" fmla="*/ T56 w 4847"/>
              <a:gd name="T58" fmla="+- 0 13899 4723"/>
              <a:gd name="T59" fmla="*/ 13899 h 10641"/>
              <a:gd name="T60" fmla="+- 0 10025 6094"/>
              <a:gd name="T61" fmla="*/ T60 w 4847"/>
              <a:gd name="T62" fmla="+- 0 14054 4723"/>
              <a:gd name="T63" fmla="*/ 14054 h 10641"/>
              <a:gd name="T64" fmla="+- 0 9971 6094"/>
              <a:gd name="T65" fmla="*/ T64 w 4847"/>
              <a:gd name="T66" fmla="+- 0 14178 4723"/>
              <a:gd name="T67" fmla="*/ 14178 h 10641"/>
              <a:gd name="T68" fmla="+- 0 9882 6094"/>
              <a:gd name="T69" fmla="*/ T68 w 4847"/>
              <a:gd name="T70" fmla="+- 0 14278 4723"/>
              <a:gd name="T71" fmla="*/ 14278 h 10641"/>
              <a:gd name="T72" fmla="+- 0 9771 6094"/>
              <a:gd name="T73" fmla="*/ T72 w 4847"/>
              <a:gd name="T74" fmla="+- 0 14352 4723"/>
              <a:gd name="T75" fmla="*/ 14352 h 10641"/>
              <a:gd name="T76" fmla="+- 0 9641 6094"/>
              <a:gd name="T77" fmla="*/ T76 w 4847"/>
              <a:gd name="T78" fmla="+- 0 14402 4723"/>
              <a:gd name="T79" fmla="*/ 14402 h 10641"/>
              <a:gd name="T80" fmla="+- 0 9493 6094"/>
              <a:gd name="T81" fmla="*/ T80 w 4847"/>
              <a:gd name="T82" fmla="+- 0 14430 4723"/>
              <a:gd name="T83" fmla="*/ 14430 h 10641"/>
              <a:gd name="T84" fmla="+- 0 9330 6094"/>
              <a:gd name="T85" fmla="*/ T84 w 4847"/>
              <a:gd name="T86" fmla="+- 0 14438 4723"/>
              <a:gd name="T87" fmla="*/ 14438 h 10641"/>
              <a:gd name="T88" fmla="+- 0 7147 6094"/>
              <a:gd name="T89" fmla="*/ T88 w 4847"/>
              <a:gd name="T90" fmla="+- 0 14439 4723"/>
              <a:gd name="T91" fmla="*/ 14439 h 10641"/>
              <a:gd name="T92" fmla="+- 0 6984 6094"/>
              <a:gd name="T93" fmla="*/ T92 w 4847"/>
              <a:gd name="T94" fmla="+- 0 14448 4723"/>
              <a:gd name="T95" fmla="*/ 14448 h 10641"/>
              <a:gd name="T96" fmla="+- 0 6800 6094"/>
              <a:gd name="T97" fmla="*/ T96 w 4847"/>
              <a:gd name="T98" fmla="+- 0 14477 4723"/>
              <a:gd name="T99" fmla="*/ 14477 h 10641"/>
              <a:gd name="T100" fmla="+- 0 6608 6094"/>
              <a:gd name="T101" fmla="*/ T100 w 4847"/>
              <a:gd name="T102" fmla="+- 0 14536 4723"/>
              <a:gd name="T103" fmla="*/ 14536 h 10641"/>
              <a:gd name="T104" fmla="+- 0 6422 6094"/>
              <a:gd name="T105" fmla="*/ T104 w 4847"/>
              <a:gd name="T106" fmla="+- 0 14638 4723"/>
              <a:gd name="T107" fmla="*/ 14638 h 10641"/>
              <a:gd name="T108" fmla="+- 0 6267 6094"/>
              <a:gd name="T109" fmla="*/ T108 w 4847"/>
              <a:gd name="T110" fmla="+- 0 14788 4723"/>
              <a:gd name="T111" fmla="*/ 14788 h 10641"/>
              <a:gd name="T112" fmla="+- 0 6170 6094"/>
              <a:gd name="T113" fmla="*/ T112 w 4847"/>
              <a:gd name="T114" fmla="+- 0 14969 4723"/>
              <a:gd name="T115" fmla="*/ 14969 h 10641"/>
              <a:gd name="T116" fmla="+- 0 6118 6094"/>
              <a:gd name="T117" fmla="*/ T116 w 4847"/>
              <a:gd name="T118" fmla="+- 0 15147 4723"/>
              <a:gd name="T119" fmla="*/ 15147 h 10641"/>
              <a:gd name="T120" fmla="+- 0 6098 6094"/>
              <a:gd name="T121" fmla="*/ T120 w 4847"/>
              <a:gd name="T122" fmla="+- 0 15288 4723"/>
              <a:gd name="T123" fmla="*/ 15288 h 10641"/>
              <a:gd name="T124" fmla="+- 0 6094 6094"/>
              <a:gd name="T125" fmla="*/ T124 w 4847"/>
              <a:gd name="T126" fmla="+- 0 15364 4723"/>
              <a:gd name="T127" fmla="*/ 15364 h 10641"/>
              <a:gd name="T128" fmla="+- 0 10942 6094"/>
              <a:gd name="T129" fmla="*/ T128 w 4847"/>
              <a:gd name="T130" fmla="+- 0 4723 4723"/>
              <a:gd name="T131" fmla="*/ 4723 h 10641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  <a:cxn ang="0">
                <a:pos x="T21" y="T23"/>
              </a:cxn>
              <a:cxn ang="0">
                <a:pos x="T25" y="T27"/>
              </a:cxn>
              <a:cxn ang="0">
                <a:pos x="T29" y="T31"/>
              </a:cxn>
              <a:cxn ang="0">
                <a:pos x="T33" y="T35"/>
              </a:cxn>
              <a:cxn ang="0">
                <a:pos x="T37" y="T39"/>
              </a:cxn>
              <a:cxn ang="0">
                <a:pos x="T41" y="T43"/>
              </a:cxn>
              <a:cxn ang="0">
                <a:pos x="T45" y="T47"/>
              </a:cxn>
              <a:cxn ang="0">
                <a:pos x="T49" y="T51"/>
              </a:cxn>
              <a:cxn ang="0">
                <a:pos x="T53" y="T55"/>
              </a:cxn>
              <a:cxn ang="0">
                <a:pos x="T57" y="T59"/>
              </a:cxn>
              <a:cxn ang="0">
                <a:pos x="T61" y="T63"/>
              </a:cxn>
              <a:cxn ang="0">
                <a:pos x="T65" y="T67"/>
              </a:cxn>
              <a:cxn ang="0">
                <a:pos x="T69" y="T71"/>
              </a:cxn>
              <a:cxn ang="0">
                <a:pos x="T73" y="T75"/>
              </a:cxn>
              <a:cxn ang="0">
                <a:pos x="T77" y="T79"/>
              </a:cxn>
              <a:cxn ang="0">
                <a:pos x="T81" y="T83"/>
              </a:cxn>
              <a:cxn ang="0">
                <a:pos x="T85" y="T87"/>
              </a:cxn>
              <a:cxn ang="0">
                <a:pos x="T89" y="T91"/>
              </a:cxn>
              <a:cxn ang="0">
                <a:pos x="T93" y="T95"/>
              </a:cxn>
              <a:cxn ang="0">
                <a:pos x="T97" y="T99"/>
              </a:cxn>
              <a:cxn ang="0">
                <a:pos x="T101" y="T103"/>
              </a:cxn>
              <a:cxn ang="0">
                <a:pos x="T105" y="T107"/>
              </a:cxn>
              <a:cxn ang="0">
                <a:pos x="T109" y="T111"/>
              </a:cxn>
              <a:cxn ang="0">
                <a:pos x="T113" y="T115"/>
              </a:cxn>
              <a:cxn ang="0">
                <a:pos x="T117" y="T119"/>
              </a:cxn>
              <a:cxn ang="0">
                <a:pos x="T121" y="T123"/>
              </a:cxn>
              <a:cxn ang="0">
                <a:pos x="T125" y="T127"/>
              </a:cxn>
              <a:cxn ang="0">
                <a:pos x="T129" y="T131"/>
              </a:cxn>
            </a:cxnLst>
            <a:rect l="0" t="0" r="r" b="b"/>
            <a:pathLst>
              <a:path w="4847" h="10641">
                <a:moveTo>
                  <a:pt x="4848" y="0"/>
                </a:moveTo>
                <a:lnTo>
                  <a:pt x="4788" y="10"/>
                </a:lnTo>
                <a:lnTo>
                  <a:pt x="4729" y="23"/>
                </a:lnTo>
                <a:lnTo>
                  <a:pt x="4670" y="39"/>
                </a:lnTo>
                <a:lnTo>
                  <a:pt x="4613" y="58"/>
                </a:lnTo>
                <a:lnTo>
                  <a:pt x="4557" y="81"/>
                </a:lnTo>
                <a:lnTo>
                  <a:pt x="4502" y="107"/>
                </a:lnTo>
                <a:lnTo>
                  <a:pt x="4448" y="136"/>
                </a:lnTo>
                <a:lnTo>
                  <a:pt x="4395" y="169"/>
                </a:lnTo>
                <a:lnTo>
                  <a:pt x="4343" y="206"/>
                </a:lnTo>
                <a:lnTo>
                  <a:pt x="4293" y="247"/>
                </a:lnTo>
                <a:lnTo>
                  <a:pt x="4237" y="299"/>
                </a:lnTo>
                <a:lnTo>
                  <a:pt x="4185" y="355"/>
                </a:lnTo>
                <a:lnTo>
                  <a:pt x="4137" y="417"/>
                </a:lnTo>
                <a:lnTo>
                  <a:pt x="4094" y="484"/>
                </a:lnTo>
                <a:lnTo>
                  <a:pt x="4056" y="557"/>
                </a:lnTo>
                <a:lnTo>
                  <a:pt x="4024" y="637"/>
                </a:lnTo>
                <a:lnTo>
                  <a:pt x="3999" y="724"/>
                </a:lnTo>
                <a:lnTo>
                  <a:pt x="3980" y="818"/>
                </a:lnTo>
                <a:lnTo>
                  <a:pt x="3968" y="920"/>
                </a:lnTo>
                <a:lnTo>
                  <a:pt x="3964" y="1029"/>
                </a:lnTo>
                <a:lnTo>
                  <a:pt x="3964" y="8617"/>
                </a:lnTo>
                <a:lnTo>
                  <a:pt x="3964" y="8665"/>
                </a:lnTo>
                <a:lnTo>
                  <a:pt x="3964" y="8713"/>
                </a:lnTo>
                <a:lnTo>
                  <a:pt x="3964" y="8761"/>
                </a:lnTo>
                <a:lnTo>
                  <a:pt x="3965" y="8857"/>
                </a:lnTo>
                <a:lnTo>
                  <a:pt x="3966" y="8905"/>
                </a:lnTo>
                <a:lnTo>
                  <a:pt x="3965" y="8999"/>
                </a:lnTo>
                <a:lnTo>
                  <a:pt x="3963" y="9090"/>
                </a:lnTo>
                <a:lnTo>
                  <a:pt x="3957" y="9176"/>
                </a:lnTo>
                <a:lnTo>
                  <a:pt x="3947" y="9257"/>
                </a:lnTo>
                <a:lnTo>
                  <a:pt x="3931" y="9331"/>
                </a:lnTo>
                <a:lnTo>
                  <a:pt x="3908" y="9398"/>
                </a:lnTo>
                <a:lnTo>
                  <a:pt x="3877" y="9455"/>
                </a:lnTo>
                <a:lnTo>
                  <a:pt x="3835" y="9509"/>
                </a:lnTo>
                <a:lnTo>
                  <a:pt x="3788" y="9555"/>
                </a:lnTo>
                <a:lnTo>
                  <a:pt x="3735" y="9595"/>
                </a:lnTo>
                <a:lnTo>
                  <a:pt x="3677" y="9629"/>
                </a:lnTo>
                <a:lnTo>
                  <a:pt x="3614" y="9657"/>
                </a:lnTo>
                <a:lnTo>
                  <a:pt x="3547" y="9679"/>
                </a:lnTo>
                <a:lnTo>
                  <a:pt x="3475" y="9695"/>
                </a:lnTo>
                <a:lnTo>
                  <a:pt x="3399" y="9707"/>
                </a:lnTo>
                <a:lnTo>
                  <a:pt x="3319" y="9713"/>
                </a:lnTo>
                <a:lnTo>
                  <a:pt x="3236" y="9715"/>
                </a:lnTo>
                <a:lnTo>
                  <a:pt x="1123" y="9715"/>
                </a:lnTo>
                <a:lnTo>
                  <a:pt x="1053" y="9716"/>
                </a:lnTo>
                <a:lnTo>
                  <a:pt x="975" y="9719"/>
                </a:lnTo>
                <a:lnTo>
                  <a:pt x="890" y="9725"/>
                </a:lnTo>
                <a:lnTo>
                  <a:pt x="800" y="9737"/>
                </a:lnTo>
                <a:lnTo>
                  <a:pt x="706" y="9754"/>
                </a:lnTo>
                <a:lnTo>
                  <a:pt x="610" y="9779"/>
                </a:lnTo>
                <a:lnTo>
                  <a:pt x="514" y="9813"/>
                </a:lnTo>
                <a:lnTo>
                  <a:pt x="419" y="9858"/>
                </a:lnTo>
                <a:lnTo>
                  <a:pt x="328" y="9915"/>
                </a:lnTo>
                <a:lnTo>
                  <a:pt x="243" y="9984"/>
                </a:lnTo>
                <a:lnTo>
                  <a:pt x="173" y="10065"/>
                </a:lnTo>
                <a:lnTo>
                  <a:pt x="118" y="10154"/>
                </a:lnTo>
                <a:lnTo>
                  <a:pt x="76" y="10246"/>
                </a:lnTo>
                <a:lnTo>
                  <a:pt x="45" y="10337"/>
                </a:lnTo>
                <a:lnTo>
                  <a:pt x="24" y="10424"/>
                </a:lnTo>
                <a:lnTo>
                  <a:pt x="11" y="10501"/>
                </a:lnTo>
                <a:lnTo>
                  <a:pt x="4" y="10565"/>
                </a:lnTo>
                <a:lnTo>
                  <a:pt x="0" y="10628"/>
                </a:lnTo>
                <a:lnTo>
                  <a:pt x="0" y="10641"/>
                </a:lnTo>
                <a:lnTo>
                  <a:pt x="4848" y="10641"/>
                </a:lnTo>
                <a:lnTo>
                  <a:pt x="4848" y="0"/>
                </a:lnTo>
                <a:close/>
              </a:path>
            </a:pathLst>
          </a:custGeom>
          <a:solidFill>
            <a:srgbClr val="FFEDD9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5577">
            <a:extLst>
              <a:ext uri="{FF2B5EF4-FFF2-40B4-BE49-F238E27FC236}">
                <a16:creationId xmlns:a16="http://schemas.microsoft.com/office/drawing/2014/main" id="{BF37EB04-2267-1505-ACFB-DF820563CF64}"/>
              </a:ext>
            </a:extLst>
          </p:cNvPr>
          <p:cNvSpPr>
            <a:spLocks/>
          </p:cNvSpPr>
          <p:nvPr/>
        </p:nvSpPr>
        <p:spPr bwMode="auto">
          <a:xfrm>
            <a:off x="10922262" y="-58155"/>
            <a:ext cx="1489706" cy="3470330"/>
          </a:xfrm>
          <a:custGeom>
            <a:avLst/>
            <a:gdLst>
              <a:gd name="T0" fmla="+- 0 8782 8782"/>
              <a:gd name="T1" fmla="*/ T0 w 2159"/>
              <a:gd name="T2" fmla="*/ 0 h 5251"/>
              <a:gd name="T3" fmla="+- 0 8852 8782"/>
              <a:gd name="T4" fmla="*/ T3 w 2159"/>
              <a:gd name="T5" fmla="*/ 13 h 5251"/>
              <a:gd name="T6" fmla="+- 0 8931 8782"/>
              <a:gd name="T7" fmla="*/ T6 w 2159"/>
              <a:gd name="T8" fmla="*/ 29 h 5251"/>
              <a:gd name="T9" fmla="+- 0 9029 8782"/>
              <a:gd name="T10" fmla="*/ T9 w 2159"/>
              <a:gd name="T11" fmla="*/ 51 h 5251"/>
              <a:gd name="T12" fmla="+- 0 9141 8782"/>
              <a:gd name="T13" fmla="*/ T12 w 2159"/>
              <a:gd name="T14" fmla="*/ 79 h 5251"/>
              <a:gd name="T15" fmla="+- 0 9201 8782"/>
              <a:gd name="T16" fmla="*/ T15 w 2159"/>
              <a:gd name="T17" fmla="*/ 96 h 5251"/>
              <a:gd name="T18" fmla="+- 0 9261 8782"/>
              <a:gd name="T19" fmla="*/ T18 w 2159"/>
              <a:gd name="T20" fmla="*/ 114 h 5251"/>
              <a:gd name="T21" fmla="+- 0 9322 8782"/>
              <a:gd name="T22" fmla="*/ T21 w 2159"/>
              <a:gd name="T23" fmla="*/ 133 h 5251"/>
              <a:gd name="T24" fmla="+- 0 9382 8782"/>
              <a:gd name="T25" fmla="*/ T24 w 2159"/>
              <a:gd name="T26" fmla="*/ 154 h 5251"/>
              <a:gd name="T27" fmla="+- 0 9441 8782"/>
              <a:gd name="T28" fmla="*/ T27 w 2159"/>
              <a:gd name="T29" fmla="*/ 177 h 5251"/>
              <a:gd name="T30" fmla="+- 0 9498 8782"/>
              <a:gd name="T31" fmla="*/ T30 w 2159"/>
              <a:gd name="T32" fmla="*/ 201 h 5251"/>
              <a:gd name="T33" fmla="+- 0 9603 8782"/>
              <a:gd name="T34" fmla="*/ T33 w 2159"/>
              <a:gd name="T35" fmla="*/ 253 h 5251"/>
              <a:gd name="T36" fmla="+- 0 9689 8782"/>
              <a:gd name="T37" fmla="*/ T36 w 2159"/>
              <a:gd name="T38" fmla="*/ 312 h 5251"/>
              <a:gd name="T39" fmla="+- 0 9762 8782"/>
              <a:gd name="T40" fmla="*/ T39 w 2159"/>
              <a:gd name="T41" fmla="*/ 376 h 5251"/>
              <a:gd name="T42" fmla="+- 0 9826 8782"/>
              <a:gd name="T43" fmla="*/ T42 w 2159"/>
              <a:gd name="T44" fmla="*/ 444 h 5251"/>
              <a:gd name="T45" fmla="+- 0 9882 8782"/>
              <a:gd name="T46" fmla="*/ T45 w 2159"/>
              <a:gd name="T47" fmla="*/ 518 h 5251"/>
              <a:gd name="T48" fmla="+- 0 9930 8782"/>
              <a:gd name="T49" fmla="*/ T48 w 2159"/>
              <a:gd name="T50" fmla="*/ 598 h 5251"/>
              <a:gd name="T51" fmla="+- 0 9970 8782"/>
              <a:gd name="T52" fmla="*/ T51 w 2159"/>
              <a:gd name="T53" fmla="*/ 687 h 5251"/>
              <a:gd name="T54" fmla="+- 0 10002 8782"/>
              <a:gd name="T55" fmla="*/ T54 w 2159"/>
              <a:gd name="T56" fmla="*/ 786 h 5251"/>
              <a:gd name="T57" fmla="+- 0 10027 8782"/>
              <a:gd name="T58" fmla="*/ T57 w 2159"/>
              <a:gd name="T59" fmla="*/ 895 h 5251"/>
              <a:gd name="T60" fmla="+- 0 10036 8782"/>
              <a:gd name="T61" fmla="*/ T60 w 2159"/>
              <a:gd name="T62" fmla="*/ 955 h 5251"/>
              <a:gd name="T63" fmla="+- 0 10044 8782"/>
              <a:gd name="T64" fmla="*/ T63 w 2159"/>
              <a:gd name="T65" fmla="*/ 1018 h 5251"/>
              <a:gd name="T66" fmla="+- 0 10050 8782"/>
              <a:gd name="T67" fmla="*/ T66 w 2159"/>
              <a:gd name="T68" fmla="*/ 1084 h 5251"/>
              <a:gd name="T69" fmla="+- 0 10055 8782"/>
              <a:gd name="T70" fmla="*/ T69 w 2159"/>
              <a:gd name="T71" fmla="*/ 1154 h 5251"/>
              <a:gd name="T72" fmla="+- 0 10057 8782"/>
              <a:gd name="T73" fmla="*/ T72 w 2159"/>
              <a:gd name="T74" fmla="*/ 1227 h 5251"/>
              <a:gd name="T75" fmla="+- 0 10058 8782"/>
              <a:gd name="T76" fmla="*/ T75 w 2159"/>
              <a:gd name="T77" fmla="*/ 1305 h 5251"/>
              <a:gd name="T78" fmla="+- 0 10058 8782"/>
              <a:gd name="T79" fmla="*/ T78 w 2159"/>
              <a:gd name="T80" fmla="*/ 5251 h 5251"/>
              <a:gd name="T81" fmla="+- 0 10068 8782"/>
              <a:gd name="T82" fmla="*/ T81 w 2159"/>
              <a:gd name="T83" fmla="*/ 5224 h 5251"/>
              <a:gd name="T84" fmla="+- 0 10105 8782"/>
              <a:gd name="T85" fmla="*/ T84 w 2159"/>
              <a:gd name="T86" fmla="*/ 5144 h 5251"/>
              <a:gd name="T87" fmla="+- 0 10151 8782"/>
              <a:gd name="T88" fmla="*/ T87 w 2159"/>
              <a:gd name="T89" fmla="*/ 5068 h 5251"/>
              <a:gd name="T90" fmla="+- 0 10205 8782"/>
              <a:gd name="T91" fmla="*/ T90 w 2159"/>
              <a:gd name="T92" fmla="*/ 4996 h 5251"/>
              <a:gd name="T93" fmla="+- 0 10245 8782"/>
              <a:gd name="T94" fmla="*/ T93 w 2159"/>
              <a:gd name="T95" fmla="*/ 4951 h 5251"/>
              <a:gd name="T96" fmla="+- 0 10288 8782"/>
              <a:gd name="T97" fmla="*/ T96 w 2159"/>
              <a:gd name="T98" fmla="*/ 4908 h 5251"/>
              <a:gd name="T99" fmla="+- 0 10333 8782"/>
              <a:gd name="T100" fmla="*/ T99 w 2159"/>
              <a:gd name="T101" fmla="*/ 4868 h 5251"/>
              <a:gd name="T102" fmla="+- 0 10380 8782"/>
              <a:gd name="T103" fmla="*/ T102 w 2159"/>
              <a:gd name="T104" fmla="*/ 4830 h 5251"/>
              <a:gd name="T105" fmla="+- 0 10429 8782"/>
              <a:gd name="T106" fmla="*/ T105 w 2159"/>
              <a:gd name="T107" fmla="*/ 4795 h 5251"/>
              <a:gd name="T108" fmla="+- 0 10494 8782"/>
              <a:gd name="T109" fmla="*/ T108 w 2159"/>
              <a:gd name="T110" fmla="*/ 4754 h 5251"/>
              <a:gd name="T111" fmla="+- 0 10564 8782"/>
              <a:gd name="T112" fmla="*/ T111 w 2159"/>
              <a:gd name="T113" fmla="*/ 4718 h 5251"/>
              <a:gd name="T114" fmla="+- 0 10638 8782"/>
              <a:gd name="T115" fmla="*/ T114 w 2159"/>
              <a:gd name="T116" fmla="*/ 4686 h 5251"/>
              <a:gd name="T117" fmla="+- 0 10717 8782"/>
              <a:gd name="T118" fmla="*/ T117 w 2159"/>
              <a:gd name="T119" fmla="*/ 4659 h 5251"/>
              <a:gd name="T120" fmla="+- 0 10799 8782"/>
              <a:gd name="T121" fmla="*/ T120 w 2159"/>
              <a:gd name="T122" fmla="*/ 4638 h 5251"/>
              <a:gd name="T123" fmla="+- 0 10884 8782"/>
              <a:gd name="T124" fmla="*/ T123 w 2159"/>
              <a:gd name="T125" fmla="*/ 4622 h 5251"/>
              <a:gd name="T126" fmla="+- 0 10942 8782"/>
              <a:gd name="T127" fmla="*/ T126 w 2159"/>
              <a:gd name="T128" fmla="*/ 4615 h 5251"/>
              <a:gd name="T129" fmla="+- 0 10942 8782"/>
              <a:gd name="T130" fmla="*/ T129 w 2159"/>
              <a:gd name="T131" fmla="*/ 0 h 5251"/>
              <a:gd name="T132" fmla="+- 0 8782 8782"/>
              <a:gd name="T133" fmla="*/ T132 w 2159"/>
              <a:gd name="T134" fmla="*/ 0 h 5251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  <a:cxn ang="0">
                <a:pos x="T13" y="T14"/>
              </a:cxn>
              <a:cxn ang="0">
                <a:pos x="T16" y="T17"/>
              </a:cxn>
              <a:cxn ang="0">
                <a:pos x="T19" y="T20"/>
              </a:cxn>
              <a:cxn ang="0">
                <a:pos x="T22" y="T23"/>
              </a:cxn>
              <a:cxn ang="0">
                <a:pos x="T25" y="T26"/>
              </a:cxn>
              <a:cxn ang="0">
                <a:pos x="T28" y="T29"/>
              </a:cxn>
              <a:cxn ang="0">
                <a:pos x="T31" y="T32"/>
              </a:cxn>
              <a:cxn ang="0">
                <a:pos x="T34" y="T35"/>
              </a:cxn>
              <a:cxn ang="0">
                <a:pos x="T37" y="T38"/>
              </a:cxn>
              <a:cxn ang="0">
                <a:pos x="T40" y="T41"/>
              </a:cxn>
              <a:cxn ang="0">
                <a:pos x="T43" y="T44"/>
              </a:cxn>
              <a:cxn ang="0">
                <a:pos x="T46" y="T47"/>
              </a:cxn>
              <a:cxn ang="0">
                <a:pos x="T49" y="T50"/>
              </a:cxn>
              <a:cxn ang="0">
                <a:pos x="T52" y="T53"/>
              </a:cxn>
              <a:cxn ang="0">
                <a:pos x="T55" y="T56"/>
              </a:cxn>
              <a:cxn ang="0">
                <a:pos x="T58" y="T59"/>
              </a:cxn>
              <a:cxn ang="0">
                <a:pos x="T61" y="T62"/>
              </a:cxn>
              <a:cxn ang="0">
                <a:pos x="T64" y="T65"/>
              </a:cxn>
              <a:cxn ang="0">
                <a:pos x="T67" y="T68"/>
              </a:cxn>
              <a:cxn ang="0">
                <a:pos x="T70" y="T71"/>
              </a:cxn>
              <a:cxn ang="0">
                <a:pos x="T73" y="T74"/>
              </a:cxn>
              <a:cxn ang="0">
                <a:pos x="T76" y="T77"/>
              </a:cxn>
              <a:cxn ang="0">
                <a:pos x="T79" y="T80"/>
              </a:cxn>
              <a:cxn ang="0">
                <a:pos x="T82" y="T83"/>
              </a:cxn>
              <a:cxn ang="0">
                <a:pos x="T85" y="T86"/>
              </a:cxn>
              <a:cxn ang="0">
                <a:pos x="T88" y="T89"/>
              </a:cxn>
              <a:cxn ang="0">
                <a:pos x="T91" y="T92"/>
              </a:cxn>
              <a:cxn ang="0">
                <a:pos x="T94" y="T95"/>
              </a:cxn>
              <a:cxn ang="0">
                <a:pos x="T97" y="T98"/>
              </a:cxn>
              <a:cxn ang="0">
                <a:pos x="T100" y="T101"/>
              </a:cxn>
              <a:cxn ang="0">
                <a:pos x="T103" y="T104"/>
              </a:cxn>
              <a:cxn ang="0">
                <a:pos x="T106" y="T107"/>
              </a:cxn>
              <a:cxn ang="0">
                <a:pos x="T109" y="T110"/>
              </a:cxn>
              <a:cxn ang="0">
                <a:pos x="T112" y="T113"/>
              </a:cxn>
              <a:cxn ang="0">
                <a:pos x="T115" y="T116"/>
              </a:cxn>
              <a:cxn ang="0">
                <a:pos x="T118" y="T119"/>
              </a:cxn>
              <a:cxn ang="0">
                <a:pos x="T121" y="T122"/>
              </a:cxn>
              <a:cxn ang="0">
                <a:pos x="T124" y="T125"/>
              </a:cxn>
              <a:cxn ang="0">
                <a:pos x="T127" y="T128"/>
              </a:cxn>
              <a:cxn ang="0">
                <a:pos x="T130" y="T131"/>
              </a:cxn>
              <a:cxn ang="0">
                <a:pos x="T133" y="T134"/>
              </a:cxn>
            </a:cxnLst>
            <a:rect l="0" t="0" r="r" b="b"/>
            <a:pathLst>
              <a:path w="2159" h="5251">
                <a:moveTo>
                  <a:pt x="0" y="0"/>
                </a:moveTo>
                <a:lnTo>
                  <a:pt x="70" y="13"/>
                </a:lnTo>
                <a:lnTo>
                  <a:pt x="149" y="29"/>
                </a:lnTo>
                <a:lnTo>
                  <a:pt x="247" y="51"/>
                </a:lnTo>
                <a:lnTo>
                  <a:pt x="359" y="79"/>
                </a:lnTo>
                <a:lnTo>
                  <a:pt x="419" y="96"/>
                </a:lnTo>
                <a:lnTo>
                  <a:pt x="479" y="114"/>
                </a:lnTo>
                <a:lnTo>
                  <a:pt x="540" y="133"/>
                </a:lnTo>
                <a:lnTo>
                  <a:pt x="600" y="154"/>
                </a:lnTo>
                <a:lnTo>
                  <a:pt x="659" y="177"/>
                </a:lnTo>
                <a:lnTo>
                  <a:pt x="716" y="201"/>
                </a:lnTo>
                <a:lnTo>
                  <a:pt x="821" y="253"/>
                </a:lnTo>
                <a:lnTo>
                  <a:pt x="907" y="312"/>
                </a:lnTo>
                <a:lnTo>
                  <a:pt x="980" y="376"/>
                </a:lnTo>
                <a:lnTo>
                  <a:pt x="1044" y="444"/>
                </a:lnTo>
                <a:lnTo>
                  <a:pt x="1100" y="518"/>
                </a:lnTo>
                <a:lnTo>
                  <a:pt x="1148" y="598"/>
                </a:lnTo>
                <a:lnTo>
                  <a:pt x="1188" y="687"/>
                </a:lnTo>
                <a:lnTo>
                  <a:pt x="1220" y="786"/>
                </a:lnTo>
                <a:lnTo>
                  <a:pt x="1245" y="895"/>
                </a:lnTo>
                <a:lnTo>
                  <a:pt x="1254" y="955"/>
                </a:lnTo>
                <a:lnTo>
                  <a:pt x="1262" y="1018"/>
                </a:lnTo>
                <a:lnTo>
                  <a:pt x="1268" y="1084"/>
                </a:lnTo>
                <a:lnTo>
                  <a:pt x="1273" y="1154"/>
                </a:lnTo>
                <a:lnTo>
                  <a:pt x="1275" y="1227"/>
                </a:lnTo>
                <a:lnTo>
                  <a:pt x="1276" y="1305"/>
                </a:lnTo>
                <a:lnTo>
                  <a:pt x="1276" y="5251"/>
                </a:lnTo>
                <a:lnTo>
                  <a:pt x="1286" y="5224"/>
                </a:lnTo>
                <a:lnTo>
                  <a:pt x="1323" y="5144"/>
                </a:lnTo>
                <a:lnTo>
                  <a:pt x="1369" y="5068"/>
                </a:lnTo>
                <a:lnTo>
                  <a:pt x="1423" y="4996"/>
                </a:lnTo>
                <a:lnTo>
                  <a:pt x="1463" y="4951"/>
                </a:lnTo>
                <a:lnTo>
                  <a:pt x="1506" y="4908"/>
                </a:lnTo>
                <a:lnTo>
                  <a:pt x="1551" y="4868"/>
                </a:lnTo>
                <a:lnTo>
                  <a:pt x="1598" y="4830"/>
                </a:lnTo>
                <a:lnTo>
                  <a:pt x="1647" y="4795"/>
                </a:lnTo>
                <a:lnTo>
                  <a:pt x="1712" y="4754"/>
                </a:lnTo>
                <a:lnTo>
                  <a:pt x="1782" y="4718"/>
                </a:lnTo>
                <a:lnTo>
                  <a:pt x="1856" y="4686"/>
                </a:lnTo>
                <a:lnTo>
                  <a:pt x="1935" y="4659"/>
                </a:lnTo>
                <a:lnTo>
                  <a:pt x="2017" y="4638"/>
                </a:lnTo>
                <a:lnTo>
                  <a:pt x="2102" y="4622"/>
                </a:lnTo>
                <a:lnTo>
                  <a:pt x="2160" y="4615"/>
                </a:lnTo>
                <a:lnTo>
                  <a:pt x="2160" y="0"/>
                </a:lnTo>
                <a:lnTo>
                  <a:pt x="0" y="0"/>
                </a:lnTo>
              </a:path>
            </a:pathLst>
          </a:custGeom>
          <a:solidFill>
            <a:srgbClr val="FFEDD9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D2FA75-47D9-F196-30A5-E5954F00C039}"/>
              </a:ext>
            </a:extLst>
          </p:cNvPr>
          <p:cNvGrpSpPr>
            <a:grpSpLocks/>
          </p:cNvGrpSpPr>
          <p:nvPr/>
        </p:nvGrpSpPr>
        <p:grpSpPr bwMode="auto">
          <a:xfrm>
            <a:off x="9199717" y="46010"/>
            <a:ext cx="3344420" cy="7192286"/>
            <a:chOff x="6055" y="4723"/>
            <a:chExt cx="4847" cy="10641"/>
          </a:xfrm>
          <a:solidFill>
            <a:srgbClr val="FFDEB9"/>
          </a:solidFill>
        </p:grpSpPr>
        <p:sp>
          <p:nvSpPr>
            <p:cNvPr id="29" name="Freeform 5579">
              <a:extLst>
                <a:ext uri="{FF2B5EF4-FFF2-40B4-BE49-F238E27FC236}">
                  <a16:creationId xmlns:a16="http://schemas.microsoft.com/office/drawing/2014/main" id="{1CCB5EFB-E1AE-5CE0-CBD2-144E6511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" y="4723"/>
              <a:ext cx="4847" cy="10641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A7F53A3-7DB8-8109-4A9A-FA9DCB739F42}"/>
              </a:ext>
            </a:extLst>
          </p:cNvPr>
          <p:cNvGrpSpPr>
            <a:grpSpLocks/>
          </p:cNvGrpSpPr>
          <p:nvPr/>
        </p:nvGrpSpPr>
        <p:grpSpPr bwMode="auto">
          <a:xfrm>
            <a:off x="11054742" y="-58057"/>
            <a:ext cx="1489706" cy="3545765"/>
            <a:chOff x="8754" y="0"/>
            <a:chExt cx="2159" cy="5251"/>
          </a:xfrm>
          <a:solidFill>
            <a:srgbClr val="FFDEB9"/>
          </a:solidFill>
        </p:grpSpPr>
        <p:sp>
          <p:nvSpPr>
            <p:cNvPr id="28" name="Freeform 5577">
              <a:extLst>
                <a:ext uri="{FF2B5EF4-FFF2-40B4-BE49-F238E27FC236}">
                  <a16:creationId xmlns:a16="http://schemas.microsoft.com/office/drawing/2014/main" id="{0E7ABCB8-D9CD-EA76-E094-AE383CFE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" y="0"/>
              <a:ext cx="2159" cy="5251"/>
            </a:xfrm>
            <a:custGeom>
              <a:avLst/>
              <a:gdLst>
                <a:gd name="T0" fmla="+- 0 8782 8782"/>
                <a:gd name="T1" fmla="*/ T0 w 2159"/>
                <a:gd name="T2" fmla="*/ 0 h 5251"/>
                <a:gd name="T3" fmla="+- 0 8852 8782"/>
                <a:gd name="T4" fmla="*/ T3 w 2159"/>
                <a:gd name="T5" fmla="*/ 13 h 5251"/>
                <a:gd name="T6" fmla="+- 0 8931 8782"/>
                <a:gd name="T7" fmla="*/ T6 w 2159"/>
                <a:gd name="T8" fmla="*/ 29 h 5251"/>
                <a:gd name="T9" fmla="+- 0 9029 8782"/>
                <a:gd name="T10" fmla="*/ T9 w 2159"/>
                <a:gd name="T11" fmla="*/ 51 h 5251"/>
                <a:gd name="T12" fmla="+- 0 9141 8782"/>
                <a:gd name="T13" fmla="*/ T12 w 2159"/>
                <a:gd name="T14" fmla="*/ 79 h 5251"/>
                <a:gd name="T15" fmla="+- 0 9201 8782"/>
                <a:gd name="T16" fmla="*/ T15 w 2159"/>
                <a:gd name="T17" fmla="*/ 96 h 5251"/>
                <a:gd name="T18" fmla="+- 0 9261 8782"/>
                <a:gd name="T19" fmla="*/ T18 w 2159"/>
                <a:gd name="T20" fmla="*/ 114 h 5251"/>
                <a:gd name="T21" fmla="+- 0 9322 8782"/>
                <a:gd name="T22" fmla="*/ T21 w 2159"/>
                <a:gd name="T23" fmla="*/ 133 h 5251"/>
                <a:gd name="T24" fmla="+- 0 9382 8782"/>
                <a:gd name="T25" fmla="*/ T24 w 2159"/>
                <a:gd name="T26" fmla="*/ 154 h 5251"/>
                <a:gd name="T27" fmla="+- 0 9441 8782"/>
                <a:gd name="T28" fmla="*/ T27 w 2159"/>
                <a:gd name="T29" fmla="*/ 177 h 5251"/>
                <a:gd name="T30" fmla="+- 0 9498 8782"/>
                <a:gd name="T31" fmla="*/ T30 w 2159"/>
                <a:gd name="T32" fmla="*/ 201 h 5251"/>
                <a:gd name="T33" fmla="+- 0 9603 8782"/>
                <a:gd name="T34" fmla="*/ T33 w 2159"/>
                <a:gd name="T35" fmla="*/ 253 h 5251"/>
                <a:gd name="T36" fmla="+- 0 9689 8782"/>
                <a:gd name="T37" fmla="*/ T36 w 2159"/>
                <a:gd name="T38" fmla="*/ 312 h 5251"/>
                <a:gd name="T39" fmla="+- 0 9762 8782"/>
                <a:gd name="T40" fmla="*/ T39 w 2159"/>
                <a:gd name="T41" fmla="*/ 376 h 5251"/>
                <a:gd name="T42" fmla="+- 0 9826 8782"/>
                <a:gd name="T43" fmla="*/ T42 w 2159"/>
                <a:gd name="T44" fmla="*/ 444 h 5251"/>
                <a:gd name="T45" fmla="+- 0 9882 8782"/>
                <a:gd name="T46" fmla="*/ T45 w 2159"/>
                <a:gd name="T47" fmla="*/ 518 h 5251"/>
                <a:gd name="T48" fmla="+- 0 9930 8782"/>
                <a:gd name="T49" fmla="*/ T48 w 2159"/>
                <a:gd name="T50" fmla="*/ 598 h 5251"/>
                <a:gd name="T51" fmla="+- 0 9970 8782"/>
                <a:gd name="T52" fmla="*/ T51 w 2159"/>
                <a:gd name="T53" fmla="*/ 687 h 5251"/>
                <a:gd name="T54" fmla="+- 0 10002 8782"/>
                <a:gd name="T55" fmla="*/ T54 w 2159"/>
                <a:gd name="T56" fmla="*/ 786 h 5251"/>
                <a:gd name="T57" fmla="+- 0 10027 8782"/>
                <a:gd name="T58" fmla="*/ T57 w 2159"/>
                <a:gd name="T59" fmla="*/ 895 h 5251"/>
                <a:gd name="T60" fmla="+- 0 10036 8782"/>
                <a:gd name="T61" fmla="*/ T60 w 2159"/>
                <a:gd name="T62" fmla="*/ 955 h 5251"/>
                <a:gd name="T63" fmla="+- 0 10044 8782"/>
                <a:gd name="T64" fmla="*/ T63 w 2159"/>
                <a:gd name="T65" fmla="*/ 1018 h 5251"/>
                <a:gd name="T66" fmla="+- 0 10050 8782"/>
                <a:gd name="T67" fmla="*/ T66 w 2159"/>
                <a:gd name="T68" fmla="*/ 1084 h 5251"/>
                <a:gd name="T69" fmla="+- 0 10055 8782"/>
                <a:gd name="T70" fmla="*/ T69 w 2159"/>
                <a:gd name="T71" fmla="*/ 1154 h 5251"/>
                <a:gd name="T72" fmla="+- 0 10057 8782"/>
                <a:gd name="T73" fmla="*/ T72 w 2159"/>
                <a:gd name="T74" fmla="*/ 1227 h 5251"/>
                <a:gd name="T75" fmla="+- 0 10058 8782"/>
                <a:gd name="T76" fmla="*/ T75 w 2159"/>
                <a:gd name="T77" fmla="*/ 1305 h 5251"/>
                <a:gd name="T78" fmla="+- 0 10058 8782"/>
                <a:gd name="T79" fmla="*/ T78 w 2159"/>
                <a:gd name="T80" fmla="*/ 5251 h 5251"/>
                <a:gd name="T81" fmla="+- 0 10068 8782"/>
                <a:gd name="T82" fmla="*/ T81 w 2159"/>
                <a:gd name="T83" fmla="*/ 5224 h 5251"/>
                <a:gd name="T84" fmla="+- 0 10105 8782"/>
                <a:gd name="T85" fmla="*/ T84 w 2159"/>
                <a:gd name="T86" fmla="*/ 5144 h 5251"/>
                <a:gd name="T87" fmla="+- 0 10151 8782"/>
                <a:gd name="T88" fmla="*/ T87 w 2159"/>
                <a:gd name="T89" fmla="*/ 5068 h 5251"/>
                <a:gd name="T90" fmla="+- 0 10205 8782"/>
                <a:gd name="T91" fmla="*/ T90 w 2159"/>
                <a:gd name="T92" fmla="*/ 4996 h 5251"/>
                <a:gd name="T93" fmla="+- 0 10245 8782"/>
                <a:gd name="T94" fmla="*/ T93 w 2159"/>
                <a:gd name="T95" fmla="*/ 4951 h 5251"/>
                <a:gd name="T96" fmla="+- 0 10288 8782"/>
                <a:gd name="T97" fmla="*/ T96 w 2159"/>
                <a:gd name="T98" fmla="*/ 4908 h 5251"/>
                <a:gd name="T99" fmla="+- 0 10333 8782"/>
                <a:gd name="T100" fmla="*/ T99 w 2159"/>
                <a:gd name="T101" fmla="*/ 4868 h 5251"/>
                <a:gd name="T102" fmla="+- 0 10380 8782"/>
                <a:gd name="T103" fmla="*/ T102 w 2159"/>
                <a:gd name="T104" fmla="*/ 4830 h 5251"/>
                <a:gd name="T105" fmla="+- 0 10429 8782"/>
                <a:gd name="T106" fmla="*/ T105 w 2159"/>
                <a:gd name="T107" fmla="*/ 4795 h 5251"/>
                <a:gd name="T108" fmla="+- 0 10494 8782"/>
                <a:gd name="T109" fmla="*/ T108 w 2159"/>
                <a:gd name="T110" fmla="*/ 4754 h 5251"/>
                <a:gd name="T111" fmla="+- 0 10564 8782"/>
                <a:gd name="T112" fmla="*/ T111 w 2159"/>
                <a:gd name="T113" fmla="*/ 4718 h 5251"/>
                <a:gd name="T114" fmla="+- 0 10638 8782"/>
                <a:gd name="T115" fmla="*/ T114 w 2159"/>
                <a:gd name="T116" fmla="*/ 4686 h 5251"/>
                <a:gd name="T117" fmla="+- 0 10717 8782"/>
                <a:gd name="T118" fmla="*/ T117 w 2159"/>
                <a:gd name="T119" fmla="*/ 4659 h 5251"/>
                <a:gd name="T120" fmla="+- 0 10799 8782"/>
                <a:gd name="T121" fmla="*/ T120 w 2159"/>
                <a:gd name="T122" fmla="*/ 4638 h 5251"/>
                <a:gd name="T123" fmla="+- 0 10884 8782"/>
                <a:gd name="T124" fmla="*/ T123 w 2159"/>
                <a:gd name="T125" fmla="*/ 4622 h 5251"/>
                <a:gd name="T126" fmla="+- 0 10942 8782"/>
                <a:gd name="T127" fmla="*/ T126 w 2159"/>
                <a:gd name="T128" fmla="*/ 4615 h 5251"/>
                <a:gd name="T129" fmla="+- 0 10942 8782"/>
                <a:gd name="T130" fmla="*/ T129 w 2159"/>
                <a:gd name="T131" fmla="*/ 0 h 5251"/>
                <a:gd name="T132" fmla="+- 0 8782 8782"/>
                <a:gd name="T133" fmla="*/ T132 w 2159"/>
                <a:gd name="T134" fmla="*/ 0 h 5251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  <a:cxn ang="0">
                  <a:pos x="T22" y="T23"/>
                </a:cxn>
                <a:cxn ang="0">
                  <a:pos x="T25" y="T26"/>
                </a:cxn>
                <a:cxn ang="0">
                  <a:pos x="T28" y="T29"/>
                </a:cxn>
                <a:cxn ang="0">
                  <a:pos x="T31" y="T32"/>
                </a:cxn>
                <a:cxn ang="0">
                  <a:pos x="T34" y="T35"/>
                </a:cxn>
                <a:cxn ang="0">
                  <a:pos x="T37" y="T38"/>
                </a:cxn>
                <a:cxn ang="0">
                  <a:pos x="T40" y="T41"/>
                </a:cxn>
                <a:cxn ang="0">
                  <a:pos x="T43" y="T44"/>
                </a:cxn>
                <a:cxn ang="0">
                  <a:pos x="T46" y="T47"/>
                </a:cxn>
                <a:cxn ang="0">
                  <a:pos x="T49" y="T50"/>
                </a:cxn>
                <a:cxn ang="0">
                  <a:pos x="T52" y="T53"/>
                </a:cxn>
                <a:cxn ang="0">
                  <a:pos x="T55" y="T56"/>
                </a:cxn>
                <a:cxn ang="0">
                  <a:pos x="T58" y="T59"/>
                </a:cxn>
                <a:cxn ang="0">
                  <a:pos x="T61" y="T62"/>
                </a:cxn>
                <a:cxn ang="0">
                  <a:pos x="T64" y="T65"/>
                </a:cxn>
                <a:cxn ang="0">
                  <a:pos x="T67" y="T68"/>
                </a:cxn>
                <a:cxn ang="0">
                  <a:pos x="T70" y="T71"/>
                </a:cxn>
                <a:cxn ang="0">
                  <a:pos x="T73" y="T74"/>
                </a:cxn>
                <a:cxn ang="0">
                  <a:pos x="T76" y="T77"/>
                </a:cxn>
                <a:cxn ang="0">
                  <a:pos x="T79" y="T80"/>
                </a:cxn>
                <a:cxn ang="0">
                  <a:pos x="T82" y="T83"/>
                </a:cxn>
                <a:cxn ang="0">
                  <a:pos x="T85" y="T86"/>
                </a:cxn>
                <a:cxn ang="0">
                  <a:pos x="T88" y="T89"/>
                </a:cxn>
                <a:cxn ang="0">
                  <a:pos x="T91" y="T92"/>
                </a:cxn>
                <a:cxn ang="0">
                  <a:pos x="T94" y="T95"/>
                </a:cxn>
                <a:cxn ang="0">
                  <a:pos x="T97" y="T98"/>
                </a:cxn>
                <a:cxn ang="0">
                  <a:pos x="T100" y="T101"/>
                </a:cxn>
                <a:cxn ang="0">
                  <a:pos x="T103" y="T104"/>
                </a:cxn>
                <a:cxn ang="0">
                  <a:pos x="T106" y="T107"/>
                </a:cxn>
                <a:cxn ang="0">
                  <a:pos x="T109" y="T110"/>
                </a:cxn>
                <a:cxn ang="0">
                  <a:pos x="T112" y="T113"/>
                </a:cxn>
                <a:cxn ang="0">
                  <a:pos x="T115" y="T116"/>
                </a:cxn>
                <a:cxn ang="0">
                  <a:pos x="T118" y="T119"/>
                </a:cxn>
                <a:cxn ang="0">
                  <a:pos x="T121" y="T122"/>
                </a:cxn>
                <a:cxn ang="0">
                  <a:pos x="T124" y="T125"/>
                </a:cxn>
                <a:cxn ang="0">
                  <a:pos x="T127" y="T128"/>
                </a:cxn>
                <a:cxn ang="0">
                  <a:pos x="T130" y="T131"/>
                </a:cxn>
                <a:cxn ang="0">
                  <a:pos x="T133" y="T134"/>
                </a:cxn>
              </a:cxnLst>
              <a:rect l="0" t="0" r="r" b="b"/>
              <a:pathLst>
                <a:path w="2159" h="5251">
                  <a:moveTo>
                    <a:pt x="0" y="0"/>
                  </a:moveTo>
                  <a:lnTo>
                    <a:pt x="70" y="13"/>
                  </a:lnTo>
                  <a:lnTo>
                    <a:pt x="149" y="29"/>
                  </a:lnTo>
                  <a:lnTo>
                    <a:pt x="247" y="51"/>
                  </a:lnTo>
                  <a:lnTo>
                    <a:pt x="359" y="79"/>
                  </a:lnTo>
                  <a:lnTo>
                    <a:pt x="419" y="96"/>
                  </a:lnTo>
                  <a:lnTo>
                    <a:pt x="479" y="114"/>
                  </a:lnTo>
                  <a:lnTo>
                    <a:pt x="540" y="133"/>
                  </a:lnTo>
                  <a:lnTo>
                    <a:pt x="600" y="154"/>
                  </a:lnTo>
                  <a:lnTo>
                    <a:pt x="659" y="177"/>
                  </a:lnTo>
                  <a:lnTo>
                    <a:pt x="716" y="201"/>
                  </a:lnTo>
                  <a:lnTo>
                    <a:pt x="821" y="253"/>
                  </a:lnTo>
                  <a:lnTo>
                    <a:pt x="907" y="312"/>
                  </a:lnTo>
                  <a:lnTo>
                    <a:pt x="980" y="376"/>
                  </a:lnTo>
                  <a:lnTo>
                    <a:pt x="1044" y="444"/>
                  </a:lnTo>
                  <a:lnTo>
                    <a:pt x="1100" y="518"/>
                  </a:lnTo>
                  <a:lnTo>
                    <a:pt x="1148" y="598"/>
                  </a:lnTo>
                  <a:lnTo>
                    <a:pt x="1188" y="687"/>
                  </a:lnTo>
                  <a:lnTo>
                    <a:pt x="1220" y="786"/>
                  </a:lnTo>
                  <a:lnTo>
                    <a:pt x="1245" y="895"/>
                  </a:lnTo>
                  <a:lnTo>
                    <a:pt x="1254" y="955"/>
                  </a:lnTo>
                  <a:lnTo>
                    <a:pt x="1262" y="1018"/>
                  </a:lnTo>
                  <a:lnTo>
                    <a:pt x="1268" y="1084"/>
                  </a:lnTo>
                  <a:lnTo>
                    <a:pt x="1273" y="1154"/>
                  </a:lnTo>
                  <a:lnTo>
                    <a:pt x="1275" y="1227"/>
                  </a:lnTo>
                  <a:lnTo>
                    <a:pt x="1276" y="1305"/>
                  </a:lnTo>
                  <a:lnTo>
                    <a:pt x="1276" y="5251"/>
                  </a:lnTo>
                  <a:lnTo>
                    <a:pt x="1286" y="5224"/>
                  </a:lnTo>
                  <a:lnTo>
                    <a:pt x="1323" y="5144"/>
                  </a:lnTo>
                  <a:lnTo>
                    <a:pt x="1369" y="5068"/>
                  </a:lnTo>
                  <a:lnTo>
                    <a:pt x="1423" y="4996"/>
                  </a:lnTo>
                  <a:lnTo>
                    <a:pt x="1463" y="4951"/>
                  </a:lnTo>
                  <a:lnTo>
                    <a:pt x="1506" y="4908"/>
                  </a:lnTo>
                  <a:lnTo>
                    <a:pt x="1551" y="4868"/>
                  </a:lnTo>
                  <a:lnTo>
                    <a:pt x="1598" y="4830"/>
                  </a:lnTo>
                  <a:lnTo>
                    <a:pt x="1647" y="4795"/>
                  </a:lnTo>
                  <a:lnTo>
                    <a:pt x="1712" y="4754"/>
                  </a:lnTo>
                  <a:lnTo>
                    <a:pt x="1782" y="4718"/>
                  </a:lnTo>
                  <a:lnTo>
                    <a:pt x="1856" y="4686"/>
                  </a:lnTo>
                  <a:lnTo>
                    <a:pt x="1935" y="4659"/>
                  </a:lnTo>
                  <a:lnTo>
                    <a:pt x="2017" y="4638"/>
                  </a:lnTo>
                  <a:lnTo>
                    <a:pt x="2102" y="4622"/>
                  </a:lnTo>
                  <a:lnTo>
                    <a:pt x="2160" y="4615"/>
                  </a:lnTo>
                  <a:lnTo>
                    <a:pt x="216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853830F-4028-F99C-AAE7-6145F2BC1E23}"/>
              </a:ext>
            </a:extLst>
          </p:cNvPr>
          <p:cNvGrpSpPr/>
          <p:nvPr/>
        </p:nvGrpSpPr>
        <p:grpSpPr>
          <a:xfrm>
            <a:off x="9303872" y="-82630"/>
            <a:ext cx="3349561" cy="7449566"/>
            <a:chOff x="9303872" y="-24574"/>
            <a:chExt cx="3349561" cy="7449566"/>
          </a:xfrm>
          <a:solidFill>
            <a:srgbClr val="FFD3A3"/>
          </a:solidFill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D595A14-F486-C90E-C8E6-2A23BF1AB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3872" y="78170"/>
              <a:ext cx="3344420" cy="7346822"/>
              <a:chOff x="5892" y="4723"/>
              <a:chExt cx="4847" cy="10641"/>
            </a:xfrm>
            <a:grpFill/>
          </p:grpSpPr>
          <p:sp>
            <p:nvSpPr>
              <p:cNvPr id="25" name="Freeform 5579">
                <a:extLst>
                  <a:ext uri="{FF2B5EF4-FFF2-40B4-BE49-F238E27FC236}">
                    <a16:creationId xmlns:a16="http://schemas.microsoft.com/office/drawing/2014/main" id="{443A1421-89A0-E7CB-A0D1-9A18E8DE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4723"/>
                <a:ext cx="4847" cy="10641"/>
              </a:xfrm>
              <a:custGeom>
                <a:avLst/>
                <a:gdLst>
                  <a:gd name="T0" fmla="+- 0 10882 6094"/>
                  <a:gd name="T1" fmla="*/ T0 w 4847"/>
                  <a:gd name="T2" fmla="+- 0 4733 4723"/>
                  <a:gd name="T3" fmla="*/ 4733 h 10641"/>
                  <a:gd name="T4" fmla="+- 0 10764 6094"/>
                  <a:gd name="T5" fmla="*/ T4 w 4847"/>
                  <a:gd name="T6" fmla="+- 0 4762 4723"/>
                  <a:gd name="T7" fmla="*/ 4762 h 10641"/>
                  <a:gd name="T8" fmla="+- 0 10651 6094"/>
                  <a:gd name="T9" fmla="*/ T8 w 4847"/>
                  <a:gd name="T10" fmla="+- 0 4804 4723"/>
                  <a:gd name="T11" fmla="*/ 4804 h 10641"/>
                  <a:gd name="T12" fmla="+- 0 10542 6094"/>
                  <a:gd name="T13" fmla="*/ T12 w 4847"/>
                  <a:gd name="T14" fmla="+- 0 4859 4723"/>
                  <a:gd name="T15" fmla="*/ 4859 h 10641"/>
                  <a:gd name="T16" fmla="+- 0 10437 6094"/>
                  <a:gd name="T17" fmla="*/ T16 w 4847"/>
                  <a:gd name="T18" fmla="+- 0 4929 4723"/>
                  <a:gd name="T19" fmla="*/ 4929 h 10641"/>
                  <a:gd name="T20" fmla="+- 0 10331 6094"/>
                  <a:gd name="T21" fmla="*/ T20 w 4847"/>
                  <a:gd name="T22" fmla="+- 0 5022 4723"/>
                  <a:gd name="T23" fmla="*/ 5022 h 10641"/>
                  <a:gd name="T24" fmla="+- 0 10231 6094"/>
                  <a:gd name="T25" fmla="*/ T24 w 4847"/>
                  <a:gd name="T26" fmla="+- 0 5140 4723"/>
                  <a:gd name="T27" fmla="*/ 5140 h 10641"/>
                  <a:gd name="T28" fmla="+- 0 10150 6094"/>
                  <a:gd name="T29" fmla="*/ T28 w 4847"/>
                  <a:gd name="T30" fmla="+- 0 5280 4723"/>
                  <a:gd name="T31" fmla="*/ 5280 h 10641"/>
                  <a:gd name="T32" fmla="+- 0 10093 6094"/>
                  <a:gd name="T33" fmla="*/ T32 w 4847"/>
                  <a:gd name="T34" fmla="+- 0 5447 4723"/>
                  <a:gd name="T35" fmla="*/ 5447 h 10641"/>
                  <a:gd name="T36" fmla="+- 0 10062 6094"/>
                  <a:gd name="T37" fmla="*/ T36 w 4847"/>
                  <a:gd name="T38" fmla="+- 0 5643 4723"/>
                  <a:gd name="T39" fmla="*/ 5643 h 10641"/>
                  <a:gd name="T40" fmla="+- 0 10058 6094"/>
                  <a:gd name="T41" fmla="*/ T40 w 4847"/>
                  <a:gd name="T42" fmla="+- 0 13340 4723"/>
                  <a:gd name="T43" fmla="*/ 13340 h 10641"/>
                  <a:gd name="T44" fmla="+- 0 10058 6094"/>
                  <a:gd name="T45" fmla="*/ T44 w 4847"/>
                  <a:gd name="T46" fmla="+- 0 13436 4723"/>
                  <a:gd name="T47" fmla="*/ 13436 h 10641"/>
                  <a:gd name="T48" fmla="+- 0 10059 6094"/>
                  <a:gd name="T49" fmla="*/ T48 w 4847"/>
                  <a:gd name="T50" fmla="+- 0 13580 4723"/>
                  <a:gd name="T51" fmla="*/ 13580 h 10641"/>
                  <a:gd name="T52" fmla="+- 0 10059 6094"/>
                  <a:gd name="T53" fmla="*/ T52 w 4847"/>
                  <a:gd name="T54" fmla="+- 0 13722 4723"/>
                  <a:gd name="T55" fmla="*/ 13722 h 10641"/>
                  <a:gd name="T56" fmla="+- 0 10051 6094"/>
                  <a:gd name="T57" fmla="*/ T56 w 4847"/>
                  <a:gd name="T58" fmla="+- 0 13899 4723"/>
                  <a:gd name="T59" fmla="*/ 13899 h 10641"/>
                  <a:gd name="T60" fmla="+- 0 10025 6094"/>
                  <a:gd name="T61" fmla="*/ T60 w 4847"/>
                  <a:gd name="T62" fmla="+- 0 14054 4723"/>
                  <a:gd name="T63" fmla="*/ 14054 h 10641"/>
                  <a:gd name="T64" fmla="+- 0 9971 6094"/>
                  <a:gd name="T65" fmla="*/ T64 w 4847"/>
                  <a:gd name="T66" fmla="+- 0 14178 4723"/>
                  <a:gd name="T67" fmla="*/ 14178 h 10641"/>
                  <a:gd name="T68" fmla="+- 0 9882 6094"/>
                  <a:gd name="T69" fmla="*/ T68 w 4847"/>
                  <a:gd name="T70" fmla="+- 0 14278 4723"/>
                  <a:gd name="T71" fmla="*/ 14278 h 10641"/>
                  <a:gd name="T72" fmla="+- 0 9771 6094"/>
                  <a:gd name="T73" fmla="*/ T72 w 4847"/>
                  <a:gd name="T74" fmla="+- 0 14352 4723"/>
                  <a:gd name="T75" fmla="*/ 14352 h 10641"/>
                  <a:gd name="T76" fmla="+- 0 9641 6094"/>
                  <a:gd name="T77" fmla="*/ T76 w 4847"/>
                  <a:gd name="T78" fmla="+- 0 14402 4723"/>
                  <a:gd name="T79" fmla="*/ 14402 h 10641"/>
                  <a:gd name="T80" fmla="+- 0 9493 6094"/>
                  <a:gd name="T81" fmla="*/ T80 w 4847"/>
                  <a:gd name="T82" fmla="+- 0 14430 4723"/>
                  <a:gd name="T83" fmla="*/ 14430 h 10641"/>
                  <a:gd name="T84" fmla="+- 0 9330 6094"/>
                  <a:gd name="T85" fmla="*/ T84 w 4847"/>
                  <a:gd name="T86" fmla="+- 0 14438 4723"/>
                  <a:gd name="T87" fmla="*/ 14438 h 10641"/>
                  <a:gd name="T88" fmla="+- 0 7147 6094"/>
                  <a:gd name="T89" fmla="*/ T88 w 4847"/>
                  <a:gd name="T90" fmla="+- 0 14439 4723"/>
                  <a:gd name="T91" fmla="*/ 14439 h 10641"/>
                  <a:gd name="T92" fmla="+- 0 6984 6094"/>
                  <a:gd name="T93" fmla="*/ T92 w 4847"/>
                  <a:gd name="T94" fmla="+- 0 14448 4723"/>
                  <a:gd name="T95" fmla="*/ 14448 h 10641"/>
                  <a:gd name="T96" fmla="+- 0 6800 6094"/>
                  <a:gd name="T97" fmla="*/ T96 w 4847"/>
                  <a:gd name="T98" fmla="+- 0 14477 4723"/>
                  <a:gd name="T99" fmla="*/ 14477 h 10641"/>
                  <a:gd name="T100" fmla="+- 0 6608 6094"/>
                  <a:gd name="T101" fmla="*/ T100 w 4847"/>
                  <a:gd name="T102" fmla="+- 0 14536 4723"/>
                  <a:gd name="T103" fmla="*/ 14536 h 10641"/>
                  <a:gd name="T104" fmla="+- 0 6422 6094"/>
                  <a:gd name="T105" fmla="*/ T104 w 4847"/>
                  <a:gd name="T106" fmla="+- 0 14638 4723"/>
                  <a:gd name="T107" fmla="*/ 14638 h 10641"/>
                  <a:gd name="T108" fmla="+- 0 6267 6094"/>
                  <a:gd name="T109" fmla="*/ T108 w 4847"/>
                  <a:gd name="T110" fmla="+- 0 14788 4723"/>
                  <a:gd name="T111" fmla="*/ 14788 h 10641"/>
                  <a:gd name="T112" fmla="+- 0 6170 6094"/>
                  <a:gd name="T113" fmla="*/ T112 w 4847"/>
                  <a:gd name="T114" fmla="+- 0 14969 4723"/>
                  <a:gd name="T115" fmla="*/ 14969 h 10641"/>
                  <a:gd name="T116" fmla="+- 0 6118 6094"/>
                  <a:gd name="T117" fmla="*/ T116 w 4847"/>
                  <a:gd name="T118" fmla="+- 0 15147 4723"/>
                  <a:gd name="T119" fmla="*/ 15147 h 10641"/>
                  <a:gd name="T120" fmla="+- 0 6098 6094"/>
                  <a:gd name="T121" fmla="*/ T120 w 4847"/>
                  <a:gd name="T122" fmla="+- 0 15288 4723"/>
                  <a:gd name="T123" fmla="*/ 15288 h 10641"/>
                  <a:gd name="T124" fmla="+- 0 6094 6094"/>
                  <a:gd name="T125" fmla="*/ T124 w 4847"/>
                  <a:gd name="T126" fmla="+- 0 15364 4723"/>
                  <a:gd name="T127" fmla="*/ 15364 h 10641"/>
                  <a:gd name="T128" fmla="+- 0 10942 6094"/>
                  <a:gd name="T129" fmla="*/ T128 w 4847"/>
                  <a:gd name="T130" fmla="+- 0 4723 4723"/>
                  <a:gd name="T131" fmla="*/ 4723 h 106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  <a:cxn ang="0">
                    <a:pos x="T21" y="T23"/>
                  </a:cxn>
                  <a:cxn ang="0">
                    <a:pos x="T25" y="T27"/>
                  </a:cxn>
                  <a:cxn ang="0">
                    <a:pos x="T29" y="T31"/>
                  </a:cxn>
                  <a:cxn ang="0">
                    <a:pos x="T33" y="T35"/>
                  </a:cxn>
                  <a:cxn ang="0">
                    <a:pos x="T37" y="T39"/>
                  </a:cxn>
                  <a:cxn ang="0">
                    <a:pos x="T41" y="T43"/>
                  </a:cxn>
                  <a:cxn ang="0">
                    <a:pos x="T45" y="T47"/>
                  </a:cxn>
                  <a:cxn ang="0">
                    <a:pos x="T49" y="T51"/>
                  </a:cxn>
                  <a:cxn ang="0">
                    <a:pos x="T53" y="T55"/>
                  </a:cxn>
                  <a:cxn ang="0">
                    <a:pos x="T57" y="T59"/>
                  </a:cxn>
                  <a:cxn ang="0">
                    <a:pos x="T61" y="T63"/>
                  </a:cxn>
                  <a:cxn ang="0">
                    <a:pos x="T65" y="T67"/>
                  </a:cxn>
                  <a:cxn ang="0">
                    <a:pos x="T69" y="T71"/>
                  </a:cxn>
                  <a:cxn ang="0">
                    <a:pos x="T73" y="T75"/>
                  </a:cxn>
                  <a:cxn ang="0">
                    <a:pos x="T77" y="T79"/>
                  </a:cxn>
                  <a:cxn ang="0">
                    <a:pos x="T81" y="T83"/>
                  </a:cxn>
                  <a:cxn ang="0">
                    <a:pos x="T85" y="T87"/>
                  </a:cxn>
                  <a:cxn ang="0">
                    <a:pos x="T89" y="T91"/>
                  </a:cxn>
                  <a:cxn ang="0">
                    <a:pos x="T93" y="T95"/>
                  </a:cxn>
                  <a:cxn ang="0">
                    <a:pos x="T97" y="T99"/>
                  </a:cxn>
                  <a:cxn ang="0">
                    <a:pos x="T101" y="T103"/>
                  </a:cxn>
                  <a:cxn ang="0">
                    <a:pos x="T105" y="T107"/>
                  </a:cxn>
                  <a:cxn ang="0">
                    <a:pos x="T109" y="T111"/>
                  </a:cxn>
                  <a:cxn ang="0">
                    <a:pos x="T113" y="T115"/>
                  </a:cxn>
                  <a:cxn ang="0">
                    <a:pos x="T117" y="T119"/>
                  </a:cxn>
                  <a:cxn ang="0">
                    <a:pos x="T121" y="T123"/>
                  </a:cxn>
                  <a:cxn ang="0">
                    <a:pos x="T125" y="T127"/>
                  </a:cxn>
                  <a:cxn ang="0">
                    <a:pos x="T129" y="T131"/>
                  </a:cxn>
                </a:cxnLst>
                <a:rect l="0" t="0" r="r" b="b"/>
                <a:pathLst>
                  <a:path w="4847" h="10641">
                    <a:moveTo>
                      <a:pt x="4848" y="0"/>
                    </a:moveTo>
                    <a:lnTo>
                      <a:pt x="4788" y="10"/>
                    </a:lnTo>
                    <a:lnTo>
                      <a:pt x="4729" y="23"/>
                    </a:lnTo>
                    <a:lnTo>
                      <a:pt x="4670" y="39"/>
                    </a:lnTo>
                    <a:lnTo>
                      <a:pt x="4613" y="58"/>
                    </a:lnTo>
                    <a:lnTo>
                      <a:pt x="4557" y="81"/>
                    </a:lnTo>
                    <a:lnTo>
                      <a:pt x="4502" y="107"/>
                    </a:lnTo>
                    <a:lnTo>
                      <a:pt x="4448" y="136"/>
                    </a:lnTo>
                    <a:lnTo>
                      <a:pt x="4395" y="169"/>
                    </a:lnTo>
                    <a:lnTo>
                      <a:pt x="4343" y="206"/>
                    </a:lnTo>
                    <a:lnTo>
                      <a:pt x="4293" y="247"/>
                    </a:lnTo>
                    <a:lnTo>
                      <a:pt x="4237" y="299"/>
                    </a:lnTo>
                    <a:lnTo>
                      <a:pt x="4185" y="355"/>
                    </a:lnTo>
                    <a:lnTo>
                      <a:pt x="4137" y="417"/>
                    </a:lnTo>
                    <a:lnTo>
                      <a:pt x="4094" y="484"/>
                    </a:lnTo>
                    <a:lnTo>
                      <a:pt x="4056" y="557"/>
                    </a:lnTo>
                    <a:lnTo>
                      <a:pt x="4024" y="637"/>
                    </a:lnTo>
                    <a:lnTo>
                      <a:pt x="3999" y="724"/>
                    </a:lnTo>
                    <a:lnTo>
                      <a:pt x="3980" y="818"/>
                    </a:lnTo>
                    <a:lnTo>
                      <a:pt x="3968" y="920"/>
                    </a:lnTo>
                    <a:lnTo>
                      <a:pt x="3964" y="1029"/>
                    </a:lnTo>
                    <a:lnTo>
                      <a:pt x="3964" y="8617"/>
                    </a:lnTo>
                    <a:lnTo>
                      <a:pt x="3964" y="8665"/>
                    </a:lnTo>
                    <a:lnTo>
                      <a:pt x="3964" y="8713"/>
                    </a:lnTo>
                    <a:lnTo>
                      <a:pt x="3964" y="8761"/>
                    </a:lnTo>
                    <a:lnTo>
                      <a:pt x="3965" y="8857"/>
                    </a:lnTo>
                    <a:lnTo>
                      <a:pt x="3966" y="8905"/>
                    </a:lnTo>
                    <a:lnTo>
                      <a:pt x="3965" y="8999"/>
                    </a:lnTo>
                    <a:lnTo>
                      <a:pt x="3963" y="9090"/>
                    </a:lnTo>
                    <a:lnTo>
                      <a:pt x="3957" y="9176"/>
                    </a:lnTo>
                    <a:lnTo>
                      <a:pt x="3947" y="9257"/>
                    </a:lnTo>
                    <a:lnTo>
                      <a:pt x="3931" y="9331"/>
                    </a:lnTo>
                    <a:lnTo>
                      <a:pt x="3908" y="9398"/>
                    </a:lnTo>
                    <a:lnTo>
                      <a:pt x="3877" y="9455"/>
                    </a:lnTo>
                    <a:lnTo>
                      <a:pt x="3835" y="9509"/>
                    </a:lnTo>
                    <a:lnTo>
                      <a:pt x="3788" y="9555"/>
                    </a:lnTo>
                    <a:lnTo>
                      <a:pt x="3735" y="9595"/>
                    </a:lnTo>
                    <a:lnTo>
                      <a:pt x="3677" y="9629"/>
                    </a:lnTo>
                    <a:lnTo>
                      <a:pt x="3614" y="9657"/>
                    </a:lnTo>
                    <a:lnTo>
                      <a:pt x="3547" y="9679"/>
                    </a:lnTo>
                    <a:lnTo>
                      <a:pt x="3475" y="9695"/>
                    </a:lnTo>
                    <a:lnTo>
                      <a:pt x="3399" y="9707"/>
                    </a:lnTo>
                    <a:lnTo>
                      <a:pt x="3319" y="9713"/>
                    </a:lnTo>
                    <a:lnTo>
                      <a:pt x="3236" y="9715"/>
                    </a:lnTo>
                    <a:lnTo>
                      <a:pt x="1123" y="9715"/>
                    </a:lnTo>
                    <a:lnTo>
                      <a:pt x="1053" y="9716"/>
                    </a:lnTo>
                    <a:lnTo>
                      <a:pt x="975" y="9719"/>
                    </a:lnTo>
                    <a:lnTo>
                      <a:pt x="890" y="9725"/>
                    </a:lnTo>
                    <a:lnTo>
                      <a:pt x="800" y="9737"/>
                    </a:lnTo>
                    <a:lnTo>
                      <a:pt x="706" y="9754"/>
                    </a:lnTo>
                    <a:lnTo>
                      <a:pt x="610" y="9779"/>
                    </a:lnTo>
                    <a:lnTo>
                      <a:pt x="514" y="9813"/>
                    </a:lnTo>
                    <a:lnTo>
                      <a:pt x="419" y="9858"/>
                    </a:lnTo>
                    <a:lnTo>
                      <a:pt x="328" y="9915"/>
                    </a:lnTo>
                    <a:lnTo>
                      <a:pt x="243" y="9984"/>
                    </a:lnTo>
                    <a:lnTo>
                      <a:pt x="173" y="10065"/>
                    </a:lnTo>
                    <a:lnTo>
                      <a:pt x="118" y="10154"/>
                    </a:lnTo>
                    <a:lnTo>
                      <a:pt x="76" y="10246"/>
                    </a:lnTo>
                    <a:lnTo>
                      <a:pt x="45" y="10337"/>
                    </a:lnTo>
                    <a:lnTo>
                      <a:pt x="24" y="10424"/>
                    </a:lnTo>
                    <a:lnTo>
                      <a:pt x="11" y="10501"/>
                    </a:lnTo>
                    <a:lnTo>
                      <a:pt x="4" y="10565"/>
                    </a:lnTo>
                    <a:lnTo>
                      <a:pt x="0" y="10628"/>
                    </a:lnTo>
                    <a:lnTo>
                      <a:pt x="0" y="10641"/>
                    </a:lnTo>
                    <a:lnTo>
                      <a:pt x="4848" y="10641"/>
                    </a:lnTo>
                    <a:lnTo>
                      <a:pt x="48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697753D-C700-04C6-24C6-1ABBD89F1B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63727" y="-24574"/>
              <a:ext cx="1489706" cy="3618393"/>
              <a:chOff x="8598" y="0"/>
              <a:chExt cx="2159" cy="5251"/>
            </a:xfrm>
            <a:grpFill/>
          </p:grpSpPr>
          <p:sp>
            <p:nvSpPr>
              <p:cNvPr id="24" name="Freeform 5577">
                <a:extLst>
                  <a:ext uri="{FF2B5EF4-FFF2-40B4-BE49-F238E27FC236}">
                    <a16:creationId xmlns:a16="http://schemas.microsoft.com/office/drawing/2014/main" id="{1BA487D5-153B-97F5-ECC7-5070516C3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0" name="Picture 29">
            <a:extLst>
              <a:ext uri="{FF2B5EF4-FFF2-40B4-BE49-F238E27FC236}">
                <a16:creationId xmlns:a16="http://schemas.microsoft.com/office/drawing/2014/main" id="{ED8F1F1B-738E-6CCD-E69E-81347A71E17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r="2408"/>
          <a:stretch/>
        </p:blipFill>
        <p:spPr>
          <a:xfrm>
            <a:off x="140477" y="97336"/>
            <a:ext cx="1261872" cy="126413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84F7849-D04A-1CA7-C0A3-CD98C055494B}"/>
              </a:ext>
            </a:extLst>
          </p:cNvPr>
          <p:cNvSpPr txBox="1"/>
          <p:nvPr/>
        </p:nvSpPr>
        <p:spPr>
          <a:xfrm>
            <a:off x="2501083" y="538076"/>
            <a:ext cx="820706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vi-VN" sz="5400" b="1" spc="50" dirty="0" smtClean="0">
                <a:ln w="9525" cmpd="sng">
                  <a:noFill/>
                  <a:prstDash val="solid"/>
                </a:ln>
                <a:solidFill>
                  <a:srgbClr val="ED7D31">
                    <a:lumMod val="75000"/>
                  </a:srgbClr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Roboto" panose="02000000000000000000" pitchFamily="2" charset="0"/>
                <a:cs typeface="Times New Roman" panose="02020603050405020304" pitchFamily="18" charset="0"/>
              </a:rPr>
              <a:t>TIÊU </a:t>
            </a:r>
            <a:r>
              <a:rPr lang="en-US" sz="5400" b="1" spc="50" dirty="0" smtClean="0">
                <a:ln w="9525" cmpd="sng">
                  <a:noFill/>
                  <a:prstDash val="solid"/>
                </a:ln>
                <a:solidFill>
                  <a:srgbClr val="ED7D31">
                    <a:lumMod val="75000"/>
                  </a:srgbClr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Roboto" panose="02000000000000000000" pitchFamily="2" charset="0"/>
                <a:cs typeface="Times New Roman" panose="02020603050405020304" pitchFamily="18" charset="0"/>
              </a:rPr>
              <a:t>CHÍ </a:t>
            </a:r>
            <a:r>
              <a:rPr lang="en-US" sz="5400" b="1" spc="50" dirty="0">
                <a:ln w="9525" cmpd="sng">
                  <a:noFill/>
                  <a:prstDash val="solid"/>
                </a:ln>
                <a:solidFill>
                  <a:srgbClr val="ED7D31">
                    <a:lumMod val="75000"/>
                  </a:srgbClr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Roboto" panose="02000000000000000000" pitchFamily="2" charset="0"/>
                <a:cs typeface="Times New Roman" panose="02020603050405020304" pitchFamily="18" charset="0"/>
              </a:rPr>
              <a:t>SẢN </a:t>
            </a:r>
            <a:r>
              <a:rPr lang="en-US" sz="5400" b="1" spc="50" dirty="0" smtClean="0">
                <a:ln w="9525" cmpd="sng">
                  <a:noFill/>
                  <a:prstDash val="solid"/>
                </a:ln>
                <a:solidFill>
                  <a:srgbClr val="ED7D31">
                    <a:lumMod val="75000"/>
                  </a:srgbClr>
                </a:solidFill>
                <a:effectLst>
                  <a:glow rad="1524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ea typeface="Roboto" panose="02000000000000000000" pitchFamily="2" charset="0"/>
                <a:cs typeface="Times New Roman" panose="02020603050405020304" pitchFamily="18" charset="0"/>
              </a:rPr>
              <a:t>PHẨM</a:t>
            </a:r>
            <a:endParaRPr lang="en-US" sz="5400" b="1" spc="50" dirty="0">
              <a:ln w="9525" cmpd="sng">
                <a:noFill/>
                <a:prstDash val="solid"/>
              </a:ln>
              <a:solidFill>
                <a:srgbClr val="ED7D31">
                  <a:lumMod val="75000"/>
                </a:srgbClr>
              </a:solidFill>
              <a:effectLst>
                <a:glow rad="1524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ea typeface="Roboto" panose="02000000000000000000" pitchFamily="2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1" i="0" u="none" strike="noStrike" kern="1200" cap="none" spc="50" normalizeH="0" baseline="0" noProof="0" dirty="0">
              <a:ln w="9525" cmpd="sng">
                <a:noFill/>
                <a:prstDash val="solid"/>
              </a:ln>
              <a:solidFill>
                <a:srgbClr val="ED7D31">
                  <a:lumMod val="75000"/>
                </a:srgbClr>
              </a:solidFill>
              <a:effectLst>
                <a:glow rad="1524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Roboto" panose="02000000000000000000" pitchFamily="2" charset="0"/>
              <a:cs typeface="Times New Roman" panose="02020603050405020304" pitchFamily="18" charset="0"/>
            </a:endParaRPr>
          </a:p>
        </p:txBody>
      </p:sp>
      <p:sp>
        <p:nvSpPr>
          <p:cNvPr id="20" name="Slide Number Placeholder 19">
            <a:extLst>
              <a:ext uri="{FF2B5EF4-FFF2-40B4-BE49-F238E27FC236}">
                <a16:creationId xmlns:a16="http://schemas.microsoft.com/office/drawing/2014/main" id="{4D8E0822-E0D5-C81B-2A85-5F256A4E82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F61DF1-829F-44A2-9EDF-C756988A256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D5F7405-7229-B5A6-E4D0-5659FDC44F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55214" y="0"/>
            <a:ext cx="536786" cy="53807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28615" y="1771073"/>
            <a:ext cx="11016954" cy="4801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altLang="vi-VN" sz="3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Sản phẩm là có dạng hình bình hành hoặc được cắt ghép từ các hình bình hành </a:t>
            </a:r>
          </a:p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altLang="vi-VN" sz="3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Sản phẩm chắc chắn, </a:t>
            </a:r>
            <a:r>
              <a:rPr lang="vi-VN" altLang="vi-VN" sz="3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</a:p>
          <a:p>
            <a:pPr marL="457200" lvl="0" indent="-4572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altLang="vi-VN" sz="3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Có </a:t>
            </a:r>
            <a:r>
              <a:rPr lang="vi-VN" altLang="vi-VN" sz="3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tính ứng dụng hoặc trang trí</a:t>
            </a:r>
          </a:p>
          <a:p>
            <a:pPr marL="457200" lvl="0" indent="-457200" algn="just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vi-VN" altLang="vi-VN" sz="3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vi-VN" altLang="vi-VN" sz="3400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rình </a:t>
            </a:r>
            <a:r>
              <a:rPr lang="vi-VN" altLang="vi-VN" sz="34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bày được cách làm và công dụng</a:t>
            </a:r>
          </a:p>
          <a:p>
            <a:pPr marL="457200" marR="0" lvl="0" indent="-4572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endParaRPr kumimoji="0" lang="en-US" altLang="vi-VN" sz="3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8918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Soạn văn 6 trang 66 Kết nối tri thức - Tập 1">
            <a:extLst>
              <a:ext uri="{FF2B5EF4-FFF2-40B4-BE49-F238E27FC236}">
                <a16:creationId xmlns:a16="http://schemas.microsoft.com/office/drawing/2014/main" id="{7156542F-147A-57B6-C1B6-74C0BE100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270" b="98093" l="4429" r="98000">
                        <a14:foregroundMark x1="45714" y1="8992" x2="54857" y2="11989"/>
                        <a14:foregroundMark x1="15857" y1="55858" x2="5000" y2="70845"/>
                        <a14:foregroundMark x1="5000" y1="70845" x2="4857" y2="76839"/>
                        <a14:foregroundMark x1="86286" y1="67302" x2="76571" y2="83924"/>
                        <a14:foregroundMark x1="76571" y1="83924" x2="14857" y2="81199"/>
                        <a14:foregroundMark x1="14857" y1="81199" x2="30714" y2="76022"/>
                        <a14:foregroundMark x1="30714" y1="76022" x2="15857" y2="73025"/>
                        <a14:foregroundMark x1="15857" y1="73025" x2="6714" y2="66213"/>
                        <a14:foregroundMark x1="6714" y1="66213" x2="16714" y2="53406"/>
                        <a14:foregroundMark x1="16714" y1="53406" x2="23429" y2="64850"/>
                        <a14:foregroundMark x1="23429" y1="64850" x2="49571" y2="77384"/>
                        <a14:foregroundMark x1="49571" y1="77384" x2="83714" y2="65940"/>
                        <a14:foregroundMark x1="83714" y1="65940" x2="95857" y2="70027"/>
                        <a14:foregroundMark x1="95857" y1="70027" x2="77000" y2="81471"/>
                        <a14:foregroundMark x1="77000" y1="81471" x2="40000" y2="72207"/>
                        <a14:foregroundMark x1="40000" y1="72207" x2="51429" y2="68937"/>
                        <a14:foregroundMark x1="51429" y1="68937" x2="51286" y2="69210"/>
                        <a14:foregroundMark x1="17286" y1="50136" x2="4286" y2="71117"/>
                        <a14:foregroundMark x1="4286" y1="71117" x2="91000" y2="87466"/>
                        <a14:foregroundMark x1="91000" y1="87466" x2="89857" y2="69755"/>
                        <a14:foregroundMark x1="89857" y1="69755" x2="97857" y2="70027"/>
                        <a14:foregroundMark x1="97857" y1="70027" x2="98000" y2="69482"/>
                        <a14:foregroundMark x1="5571" y1="62125" x2="3571" y2="77929"/>
                        <a14:foregroundMark x1="3571" y1="77929" x2="56000" y2="98910"/>
                        <a14:foregroundMark x1="56000" y1="98910" x2="65714" y2="98093"/>
                        <a14:foregroundMark x1="65714" y1="98093" x2="70714" y2="93733"/>
                        <a14:foregroundMark x1="47429" y1="3270" x2="53714" y2="3815"/>
                        <a14:foregroundMark x1="65286" y1="38420" x2="69286" y2="51499"/>
                        <a14:foregroundMark x1="35714" y1="35422" x2="40143" y2="56403"/>
                        <a14:foregroundMark x1="64000" y1="34605" x2="59286" y2="53951"/>
                        <a14:foregroundMark x1="59286" y1="53951" x2="60429" y2="62670"/>
                        <a14:foregroundMark x1="28143" y1="49864" x2="30429" y2="58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5831" y="2757487"/>
            <a:ext cx="6238048" cy="3270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B2AA154-9972-6DA5-E04F-3271CD9AC5CB}"/>
              </a:ext>
            </a:extLst>
          </p:cNvPr>
          <p:cNvSpPr txBox="1"/>
          <p:nvPr/>
        </p:nvSpPr>
        <p:spPr>
          <a:xfrm>
            <a:off x="925788" y="723695"/>
            <a:ext cx="10871960" cy="193899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vi-VN" sz="6000" b="1" dirty="0" smtClean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 </a:t>
            </a:r>
          </a:p>
          <a:p>
            <a:pPr algn="ctr"/>
            <a:r>
              <a:rPr lang="vi-VN" sz="6000" b="1" dirty="0" smtClean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CHẾ TẠO SẢN PHẨM</a:t>
            </a:r>
            <a:endParaRPr lang="en-US" sz="60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accent4">
                  <a:lumMod val="50000"/>
                </a:schemeClr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01685" y="2715074"/>
            <a:ext cx="2932430" cy="1761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332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5B2AA154-9972-6DA5-E04F-3271CD9AC5CB}"/>
              </a:ext>
            </a:extLst>
          </p:cNvPr>
          <p:cNvSpPr txBox="1"/>
          <p:nvPr/>
        </p:nvSpPr>
        <p:spPr>
          <a:xfrm>
            <a:off x="915848" y="1538702"/>
            <a:ext cx="10891839" cy="317009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10000" b="1" dirty="0" err="1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100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000" b="1" dirty="0" err="1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100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10000" b="1" dirty="0" smtClean="0">
              <a:ln w="9525">
                <a:solidFill>
                  <a:schemeClr val="tx1"/>
                </a:solidFill>
                <a:prstDash val="solid"/>
              </a:ln>
              <a:solidFill>
                <a:schemeClr val="accent4">
                  <a:lumMod val="50000"/>
                </a:schemeClr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0000" b="1" dirty="0" err="1" smtClean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10000" b="1" dirty="0" smtClean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000" b="1" dirty="0" err="1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100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000" b="1" dirty="0" err="1">
                <a:ln w="9525">
                  <a:solidFill>
                    <a:schemeClr val="tx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100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accent4">
                  <a:lumMod val="50000"/>
                </a:schemeClr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833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2034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BA4DF050-9E2B-0AA2-C6C3-49EE50BACCF9}"/>
              </a:ext>
            </a:extLst>
          </p:cNvPr>
          <p:cNvGrpSpPr/>
          <p:nvPr/>
        </p:nvGrpSpPr>
        <p:grpSpPr>
          <a:xfrm>
            <a:off x="-212990" y="-288111"/>
            <a:ext cx="3344731" cy="7237400"/>
            <a:chOff x="-212990" y="-360681"/>
            <a:chExt cx="3344731" cy="7237400"/>
          </a:xfrm>
          <a:solidFill>
            <a:srgbClr val="EDE9F3"/>
          </a:solidFill>
        </p:grpSpPr>
        <p:sp>
          <p:nvSpPr>
            <p:cNvPr id="17" name="Freeform 5579">
              <a:extLst>
                <a:ext uri="{FF2B5EF4-FFF2-40B4-BE49-F238E27FC236}">
                  <a16:creationId xmlns:a16="http://schemas.microsoft.com/office/drawing/2014/main" id="{3EDC3AA4-85BF-01D6-794B-B2EDE744F9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212679" y="-360681"/>
              <a:ext cx="3344420" cy="7032524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A055421-C5B4-0E0D-4A38-E5B48E5ECE86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212990" y="3356161"/>
              <a:ext cx="1489706" cy="3520558"/>
              <a:chOff x="8782" y="-151"/>
              <a:chExt cx="2159" cy="5327"/>
            </a:xfrm>
            <a:grpFill/>
          </p:grpSpPr>
          <p:sp>
            <p:nvSpPr>
              <p:cNvPr id="16" name="Freeform 5577">
                <a:extLst>
                  <a:ext uri="{FF2B5EF4-FFF2-40B4-BE49-F238E27FC236}">
                    <a16:creationId xmlns:a16="http://schemas.microsoft.com/office/drawing/2014/main" id="{0E34640B-6B31-1B61-008B-F5D356A7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" y="-151"/>
                <a:ext cx="2159" cy="5327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50A32F3-4D91-FFF3-C3E7-13F42CA29088}"/>
              </a:ext>
            </a:extLst>
          </p:cNvPr>
          <p:cNvGrpSpPr/>
          <p:nvPr/>
        </p:nvGrpSpPr>
        <p:grpSpPr>
          <a:xfrm>
            <a:off x="-345470" y="-397390"/>
            <a:ext cx="3344731" cy="7346679"/>
            <a:chOff x="-345470" y="-469960"/>
            <a:chExt cx="3344731" cy="7376013"/>
          </a:xfrm>
          <a:solidFill>
            <a:srgbClr val="DED6EA"/>
          </a:solidFill>
        </p:grpSpPr>
        <p:sp>
          <p:nvSpPr>
            <p:cNvPr id="13" name="Freeform 5579">
              <a:extLst>
                <a:ext uri="{FF2B5EF4-FFF2-40B4-BE49-F238E27FC236}">
                  <a16:creationId xmlns:a16="http://schemas.microsoft.com/office/drawing/2014/main" id="{E13AAD8D-E04F-0645-F81B-75C566CFD19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345159" y="-469960"/>
              <a:ext cx="3344420" cy="7192286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697FB54B-923C-BCFE-43A8-F5E77189D22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345470" y="3280626"/>
              <a:ext cx="1489706" cy="3625427"/>
              <a:chOff x="8754" y="0"/>
              <a:chExt cx="2159" cy="5251"/>
            </a:xfrm>
            <a:grpFill/>
          </p:grpSpPr>
          <p:sp>
            <p:nvSpPr>
              <p:cNvPr id="12" name="Freeform 5577">
                <a:extLst>
                  <a:ext uri="{FF2B5EF4-FFF2-40B4-BE49-F238E27FC236}">
                    <a16:creationId xmlns:a16="http://schemas.microsoft.com/office/drawing/2014/main" id="{2165135D-D3D7-B8DD-5045-C02CD602B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4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D15CBB8-5F12-7402-6ACB-B7B0442B5A1D}"/>
              </a:ext>
            </a:extLst>
          </p:cNvPr>
          <p:cNvGrpSpPr/>
          <p:nvPr/>
        </p:nvGrpSpPr>
        <p:grpSpPr>
          <a:xfrm>
            <a:off x="-461734" y="-526030"/>
            <a:ext cx="3344420" cy="7475319"/>
            <a:chOff x="-461734" y="-598600"/>
            <a:chExt cx="3344420" cy="7580186"/>
          </a:xfrm>
          <a:solidFill>
            <a:srgbClr val="D5CAE4"/>
          </a:solidFill>
        </p:grpSpPr>
        <p:sp>
          <p:nvSpPr>
            <p:cNvPr id="9" name="Freeform 5579">
              <a:extLst>
                <a:ext uri="{FF2B5EF4-FFF2-40B4-BE49-F238E27FC236}">
                  <a16:creationId xmlns:a16="http://schemas.microsoft.com/office/drawing/2014/main" id="{6A787B58-D0A9-0B13-BD21-C229C16A1F0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-461734" y="-598600"/>
              <a:ext cx="3344420" cy="7346822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8E905E-7D85-E902-F6A0-B53FE3741F1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-454455" y="3232573"/>
              <a:ext cx="1489706" cy="3749013"/>
              <a:chOff x="8598" y="-179"/>
              <a:chExt cx="2159" cy="5430"/>
            </a:xfrm>
            <a:grpFill/>
          </p:grpSpPr>
          <p:sp>
            <p:nvSpPr>
              <p:cNvPr id="8" name="Freeform 5577">
                <a:extLst>
                  <a:ext uri="{FF2B5EF4-FFF2-40B4-BE49-F238E27FC236}">
                    <a16:creationId xmlns:a16="http://schemas.microsoft.com/office/drawing/2014/main" id="{787FD50B-CEF7-91DD-7FBE-A6F08804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-179"/>
                <a:ext cx="2159" cy="5430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" name="Freeform 5579">
            <a:extLst>
              <a:ext uri="{FF2B5EF4-FFF2-40B4-BE49-F238E27FC236}">
                <a16:creationId xmlns:a16="http://schemas.microsoft.com/office/drawing/2014/main" id="{929B5448-0187-AE44-0213-8234860A93F2}"/>
              </a:ext>
            </a:extLst>
          </p:cNvPr>
          <p:cNvSpPr>
            <a:spLocks/>
          </p:cNvSpPr>
          <p:nvPr/>
        </p:nvSpPr>
        <p:spPr bwMode="auto">
          <a:xfrm>
            <a:off x="9067237" y="154549"/>
            <a:ext cx="3344420" cy="7032524"/>
          </a:xfrm>
          <a:custGeom>
            <a:avLst/>
            <a:gdLst>
              <a:gd name="T0" fmla="+- 0 10882 6094"/>
              <a:gd name="T1" fmla="*/ T0 w 4847"/>
              <a:gd name="T2" fmla="+- 0 4733 4723"/>
              <a:gd name="T3" fmla="*/ 4733 h 10641"/>
              <a:gd name="T4" fmla="+- 0 10764 6094"/>
              <a:gd name="T5" fmla="*/ T4 w 4847"/>
              <a:gd name="T6" fmla="+- 0 4762 4723"/>
              <a:gd name="T7" fmla="*/ 4762 h 10641"/>
              <a:gd name="T8" fmla="+- 0 10651 6094"/>
              <a:gd name="T9" fmla="*/ T8 w 4847"/>
              <a:gd name="T10" fmla="+- 0 4804 4723"/>
              <a:gd name="T11" fmla="*/ 4804 h 10641"/>
              <a:gd name="T12" fmla="+- 0 10542 6094"/>
              <a:gd name="T13" fmla="*/ T12 w 4847"/>
              <a:gd name="T14" fmla="+- 0 4859 4723"/>
              <a:gd name="T15" fmla="*/ 4859 h 10641"/>
              <a:gd name="T16" fmla="+- 0 10437 6094"/>
              <a:gd name="T17" fmla="*/ T16 w 4847"/>
              <a:gd name="T18" fmla="+- 0 4929 4723"/>
              <a:gd name="T19" fmla="*/ 4929 h 10641"/>
              <a:gd name="T20" fmla="+- 0 10331 6094"/>
              <a:gd name="T21" fmla="*/ T20 w 4847"/>
              <a:gd name="T22" fmla="+- 0 5022 4723"/>
              <a:gd name="T23" fmla="*/ 5022 h 10641"/>
              <a:gd name="T24" fmla="+- 0 10231 6094"/>
              <a:gd name="T25" fmla="*/ T24 w 4847"/>
              <a:gd name="T26" fmla="+- 0 5140 4723"/>
              <a:gd name="T27" fmla="*/ 5140 h 10641"/>
              <a:gd name="T28" fmla="+- 0 10150 6094"/>
              <a:gd name="T29" fmla="*/ T28 w 4847"/>
              <a:gd name="T30" fmla="+- 0 5280 4723"/>
              <a:gd name="T31" fmla="*/ 5280 h 10641"/>
              <a:gd name="T32" fmla="+- 0 10093 6094"/>
              <a:gd name="T33" fmla="*/ T32 w 4847"/>
              <a:gd name="T34" fmla="+- 0 5447 4723"/>
              <a:gd name="T35" fmla="*/ 5447 h 10641"/>
              <a:gd name="T36" fmla="+- 0 10062 6094"/>
              <a:gd name="T37" fmla="*/ T36 w 4847"/>
              <a:gd name="T38" fmla="+- 0 5643 4723"/>
              <a:gd name="T39" fmla="*/ 5643 h 10641"/>
              <a:gd name="T40" fmla="+- 0 10058 6094"/>
              <a:gd name="T41" fmla="*/ T40 w 4847"/>
              <a:gd name="T42" fmla="+- 0 13340 4723"/>
              <a:gd name="T43" fmla="*/ 13340 h 10641"/>
              <a:gd name="T44" fmla="+- 0 10058 6094"/>
              <a:gd name="T45" fmla="*/ T44 w 4847"/>
              <a:gd name="T46" fmla="+- 0 13436 4723"/>
              <a:gd name="T47" fmla="*/ 13436 h 10641"/>
              <a:gd name="T48" fmla="+- 0 10059 6094"/>
              <a:gd name="T49" fmla="*/ T48 w 4847"/>
              <a:gd name="T50" fmla="+- 0 13580 4723"/>
              <a:gd name="T51" fmla="*/ 13580 h 10641"/>
              <a:gd name="T52" fmla="+- 0 10059 6094"/>
              <a:gd name="T53" fmla="*/ T52 w 4847"/>
              <a:gd name="T54" fmla="+- 0 13722 4723"/>
              <a:gd name="T55" fmla="*/ 13722 h 10641"/>
              <a:gd name="T56" fmla="+- 0 10051 6094"/>
              <a:gd name="T57" fmla="*/ T56 w 4847"/>
              <a:gd name="T58" fmla="+- 0 13899 4723"/>
              <a:gd name="T59" fmla="*/ 13899 h 10641"/>
              <a:gd name="T60" fmla="+- 0 10025 6094"/>
              <a:gd name="T61" fmla="*/ T60 w 4847"/>
              <a:gd name="T62" fmla="+- 0 14054 4723"/>
              <a:gd name="T63" fmla="*/ 14054 h 10641"/>
              <a:gd name="T64" fmla="+- 0 9971 6094"/>
              <a:gd name="T65" fmla="*/ T64 w 4847"/>
              <a:gd name="T66" fmla="+- 0 14178 4723"/>
              <a:gd name="T67" fmla="*/ 14178 h 10641"/>
              <a:gd name="T68" fmla="+- 0 9882 6094"/>
              <a:gd name="T69" fmla="*/ T68 w 4847"/>
              <a:gd name="T70" fmla="+- 0 14278 4723"/>
              <a:gd name="T71" fmla="*/ 14278 h 10641"/>
              <a:gd name="T72" fmla="+- 0 9771 6094"/>
              <a:gd name="T73" fmla="*/ T72 w 4847"/>
              <a:gd name="T74" fmla="+- 0 14352 4723"/>
              <a:gd name="T75" fmla="*/ 14352 h 10641"/>
              <a:gd name="T76" fmla="+- 0 9641 6094"/>
              <a:gd name="T77" fmla="*/ T76 w 4847"/>
              <a:gd name="T78" fmla="+- 0 14402 4723"/>
              <a:gd name="T79" fmla="*/ 14402 h 10641"/>
              <a:gd name="T80" fmla="+- 0 9493 6094"/>
              <a:gd name="T81" fmla="*/ T80 w 4847"/>
              <a:gd name="T82" fmla="+- 0 14430 4723"/>
              <a:gd name="T83" fmla="*/ 14430 h 10641"/>
              <a:gd name="T84" fmla="+- 0 9330 6094"/>
              <a:gd name="T85" fmla="*/ T84 w 4847"/>
              <a:gd name="T86" fmla="+- 0 14438 4723"/>
              <a:gd name="T87" fmla="*/ 14438 h 10641"/>
              <a:gd name="T88" fmla="+- 0 7147 6094"/>
              <a:gd name="T89" fmla="*/ T88 w 4847"/>
              <a:gd name="T90" fmla="+- 0 14439 4723"/>
              <a:gd name="T91" fmla="*/ 14439 h 10641"/>
              <a:gd name="T92" fmla="+- 0 6984 6094"/>
              <a:gd name="T93" fmla="*/ T92 w 4847"/>
              <a:gd name="T94" fmla="+- 0 14448 4723"/>
              <a:gd name="T95" fmla="*/ 14448 h 10641"/>
              <a:gd name="T96" fmla="+- 0 6800 6094"/>
              <a:gd name="T97" fmla="*/ T96 w 4847"/>
              <a:gd name="T98" fmla="+- 0 14477 4723"/>
              <a:gd name="T99" fmla="*/ 14477 h 10641"/>
              <a:gd name="T100" fmla="+- 0 6608 6094"/>
              <a:gd name="T101" fmla="*/ T100 w 4847"/>
              <a:gd name="T102" fmla="+- 0 14536 4723"/>
              <a:gd name="T103" fmla="*/ 14536 h 10641"/>
              <a:gd name="T104" fmla="+- 0 6422 6094"/>
              <a:gd name="T105" fmla="*/ T104 w 4847"/>
              <a:gd name="T106" fmla="+- 0 14638 4723"/>
              <a:gd name="T107" fmla="*/ 14638 h 10641"/>
              <a:gd name="T108" fmla="+- 0 6267 6094"/>
              <a:gd name="T109" fmla="*/ T108 w 4847"/>
              <a:gd name="T110" fmla="+- 0 14788 4723"/>
              <a:gd name="T111" fmla="*/ 14788 h 10641"/>
              <a:gd name="T112" fmla="+- 0 6170 6094"/>
              <a:gd name="T113" fmla="*/ T112 w 4847"/>
              <a:gd name="T114" fmla="+- 0 14969 4723"/>
              <a:gd name="T115" fmla="*/ 14969 h 10641"/>
              <a:gd name="T116" fmla="+- 0 6118 6094"/>
              <a:gd name="T117" fmla="*/ T116 w 4847"/>
              <a:gd name="T118" fmla="+- 0 15147 4723"/>
              <a:gd name="T119" fmla="*/ 15147 h 10641"/>
              <a:gd name="T120" fmla="+- 0 6098 6094"/>
              <a:gd name="T121" fmla="*/ T120 w 4847"/>
              <a:gd name="T122" fmla="+- 0 15288 4723"/>
              <a:gd name="T123" fmla="*/ 15288 h 10641"/>
              <a:gd name="T124" fmla="+- 0 6094 6094"/>
              <a:gd name="T125" fmla="*/ T124 w 4847"/>
              <a:gd name="T126" fmla="+- 0 15364 4723"/>
              <a:gd name="T127" fmla="*/ 15364 h 10641"/>
              <a:gd name="T128" fmla="+- 0 10942 6094"/>
              <a:gd name="T129" fmla="*/ T128 w 4847"/>
              <a:gd name="T130" fmla="+- 0 4723 4723"/>
              <a:gd name="T131" fmla="*/ 4723 h 10641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  <a:cxn ang="0">
                <a:pos x="T21" y="T23"/>
              </a:cxn>
              <a:cxn ang="0">
                <a:pos x="T25" y="T27"/>
              </a:cxn>
              <a:cxn ang="0">
                <a:pos x="T29" y="T31"/>
              </a:cxn>
              <a:cxn ang="0">
                <a:pos x="T33" y="T35"/>
              </a:cxn>
              <a:cxn ang="0">
                <a:pos x="T37" y="T39"/>
              </a:cxn>
              <a:cxn ang="0">
                <a:pos x="T41" y="T43"/>
              </a:cxn>
              <a:cxn ang="0">
                <a:pos x="T45" y="T47"/>
              </a:cxn>
              <a:cxn ang="0">
                <a:pos x="T49" y="T51"/>
              </a:cxn>
              <a:cxn ang="0">
                <a:pos x="T53" y="T55"/>
              </a:cxn>
              <a:cxn ang="0">
                <a:pos x="T57" y="T59"/>
              </a:cxn>
              <a:cxn ang="0">
                <a:pos x="T61" y="T63"/>
              </a:cxn>
              <a:cxn ang="0">
                <a:pos x="T65" y="T67"/>
              </a:cxn>
              <a:cxn ang="0">
                <a:pos x="T69" y="T71"/>
              </a:cxn>
              <a:cxn ang="0">
                <a:pos x="T73" y="T75"/>
              </a:cxn>
              <a:cxn ang="0">
                <a:pos x="T77" y="T79"/>
              </a:cxn>
              <a:cxn ang="0">
                <a:pos x="T81" y="T83"/>
              </a:cxn>
              <a:cxn ang="0">
                <a:pos x="T85" y="T87"/>
              </a:cxn>
              <a:cxn ang="0">
                <a:pos x="T89" y="T91"/>
              </a:cxn>
              <a:cxn ang="0">
                <a:pos x="T93" y="T95"/>
              </a:cxn>
              <a:cxn ang="0">
                <a:pos x="T97" y="T99"/>
              </a:cxn>
              <a:cxn ang="0">
                <a:pos x="T101" y="T103"/>
              </a:cxn>
              <a:cxn ang="0">
                <a:pos x="T105" y="T107"/>
              </a:cxn>
              <a:cxn ang="0">
                <a:pos x="T109" y="T111"/>
              </a:cxn>
              <a:cxn ang="0">
                <a:pos x="T113" y="T115"/>
              </a:cxn>
              <a:cxn ang="0">
                <a:pos x="T117" y="T119"/>
              </a:cxn>
              <a:cxn ang="0">
                <a:pos x="T121" y="T123"/>
              </a:cxn>
              <a:cxn ang="0">
                <a:pos x="T125" y="T127"/>
              </a:cxn>
              <a:cxn ang="0">
                <a:pos x="T129" y="T131"/>
              </a:cxn>
            </a:cxnLst>
            <a:rect l="0" t="0" r="r" b="b"/>
            <a:pathLst>
              <a:path w="4847" h="10641">
                <a:moveTo>
                  <a:pt x="4848" y="0"/>
                </a:moveTo>
                <a:lnTo>
                  <a:pt x="4788" y="10"/>
                </a:lnTo>
                <a:lnTo>
                  <a:pt x="4729" y="23"/>
                </a:lnTo>
                <a:lnTo>
                  <a:pt x="4670" y="39"/>
                </a:lnTo>
                <a:lnTo>
                  <a:pt x="4613" y="58"/>
                </a:lnTo>
                <a:lnTo>
                  <a:pt x="4557" y="81"/>
                </a:lnTo>
                <a:lnTo>
                  <a:pt x="4502" y="107"/>
                </a:lnTo>
                <a:lnTo>
                  <a:pt x="4448" y="136"/>
                </a:lnTo>
                <a:lnTo>
                  <a:pt x="4395" y="169"/>
                </a:lnTo>
                <a:lnTo>
                  <a:pt x="4343" y="206"/>
                </a:lnTo>
                <a:lnTo>
                  <a:pt x="4293" y="247"/>
                </a:lnTo>
                <a:lnTo>
                  <a:pt x="4237" y="299"/>
                </a:lnTo>
                <a:lnTo>
                  <a:pt x="4185" y="355"/>
                </a:lnTo>
                <a:lnTo>
                  <a:pt x="4137" y="417"/>
                </a:lnTo>
                <a:lnTo>
                  <a:pt x="4094" y="484"/>
                </a:lnTo>
                <a:lnTo>
                  <a:pt x="4056" y="557"/>
                </a:lnTo>
                <a:lnTo>
                  <a:pt x="4024" y="637"/>
                </a:lnTo>
                <a:lnTo>
                  <a:pt x="3999" y="724"/>
                </a:lnTo>
                <a:lnTo>
                  <a:pt x="3980" y="818"/>
                </a:lnTo>
                <a:lnTo>
                  <a:pt x="3968" y="920"/>
                </a:lnTo>
                <a:lnTo>
                  <a:pt x="3964" y="1029"/>
                </a:lnTo>
                <a:lnTo>
                  <a:pt x="3964" y="8617"/>
                </a:lnTo>
                <a:lnTo>
                  <a:pt x="3964" y="8665"/>
                </a:lnTo>
                <a:lnTo>
                  <a:pt x="3964" y="8713"/>
                </a:lnTo>
                <a:lnTo>
                  <a:pt x="3964" y="8761"/>
                </a:lnTo>
                <a:lnTo>
                  <a:pt x="3965" y="8857"/>
                </a:lnTo>
                <a:lnTo>
                  <a:pt x="3966" y="8905"/>
                </a:lnTo>
                <a:lnTo>
                  <a:pt x="3965" y="8999"/>
                </a:lnTo>
                <a:lnTo>
                  <a:pt x="3963" y="9090"/>
                </a:lnTo>
                <a:lnTo>
                  <a:pt x="3957" y="9176"/>
                </a:lnTo>
                <a:lnTo>
                  <a:pt x="3947" y="9257"/>
                </a:lnTo>
                <a:lnTo>
                  <a:pt x="3931" y="9331"/>
                </a:lnTo>
                <a:lnTo>
                  <a:pt x="3908" y="9398"/>
                </a:lnTo>
                <a:lnTo>
                  <a:pt x="3877" y="9455"/>
                </a:lnTo>
                <a:lnTo>
                  <a:pt x="3835" y="9509"/>
                </a:lnTo>
                <a:lnTo>
                  <a:pt x="3788" y="9555"/>
                </a:lnTo>
                <a:lnTo>
                  <a:pt x="3735" y="9595"/>
                </a:lnTo>
                <a:lnTo>
                  <a:pt x="3677" y="9629"/>
                </a:lnTo>
                <a:lnTo>
                  <a:pt x="3614" y="9657"/>
                </a:lnTo>
                <a:lnTo>
                  <a:pt x="3547" y="9679"/>
                </a:lnTo>
                <a:lnTo>
                  <a:pt x="3475" y="9695"/>
                </a:lnTo>
                <a:lnTo>
                  <a:pt x="3399" y="9707"/>
                </a:lnTo>
                <a:lnTo>
                  <a:pt x="3319" y="9713"/>
                </a:lnTo>
                <a:lnTo>
                  <a:pt x="3236" y="9715"/>
                </a:lnTo>
                <a:lnTo>
                  <a:pt x="1123" y="9715"/>
                </a:lnTo>
                <a:lnTo>
                  <a:pt x="1053" y="9716"/>
                </a:lnTo>
                <a:lnTo>
                  <a:pt x="975" y="9719"/>
                </a:lnTo>
                <a:lnTo>
                  <a:pt x="890" y="9725"/>
                </a:lnTo>
                <a:lnTo>
                  <a:pt x="800" y="9737"/>
                </a:lnTo>
                <a:lnTo>
                  <a:pt x="706" y="9754"/>
                </a:lnTo>
                <a:lnTo>
                  <a:pt x="610" y="9779"/>
                </a:lnTo>
                <a:lnTo>
                  <a:pt x="514" y="9813"/>
                </a:lnTo>
                <a:lnTo>
                  <a:pt x="419" y="9858"/>
                </a:lnTo>
                <a:lnTo>
                  <a:pt x="328" y="9915"/>
                </a:lnTo>
                <a:lnTo>
                  <a:pt x="243" y="9984"/>
                </a:lnTo>
                <a:lnTo>
                  <a:pt x="173" y="10065"/>
                </a:lnTo>
                <a:lnTo>
                  <a:pt x="118" y="10154"/>
                </a:lnTo>
                <a:lnTo>
                  <a:pt x="76" y="10246"/>
                </a:lnTo>
                <a:lnTo>
                  <a:pt x="45" y="10337"/>
                </a:lnTo>
                <a:lnTo>
                  <a:pt x="24" y="10424"/>
                </a:lnTo>
                <a:lnTo>
                  <a:pt x="11" y="10501"/>
                </a:lnTo>
                <a:lnTo>
                  <a:pt x="4" y="10565"/>
                </a:lnTo>
                <a:lnTo>
                  <a:pt x="0" y="10628"/>
                </a:lnTo>
                <a:lnTo>
                  <a:pt x="0" y="10641"/>
                </a:lnTo>
                <a:lnTo>
                  <a:pt x="4848" y="10641"/>
                </a:lnTo>
                <a:lnTo>
                  <a:pt x="4848" y="0"/>
                </a:lnTo>
                <a:close/>
              </a:path>
            </a:pathLst>
          </a:custGeom>
          <a:solidFill>
            <a:srgbClr val="EDE9F3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Freeform 5577">
            <a:extLst>
              <a:ext uri="{FF2B5EF4-FFF2-40B4-BE49-F238E27FC236}">
                <a16:creationId xmlns:a16="http://schemas.microsoft.com/office/drawing/2014/main" id="{BF37EB04-2267-1505-ACFB-DF820563CF64}"/>
              </a:ext>
            </a:extLst>
          </p:cNvPr>
          <p:cNvSpPr>
            <a:spLocks/>
          </p:cNvSpPr>
          <p:nvPr/>
        </p:nvSpPr>
        <p:spPr bwMode="auto">
          <a:xfrm>
            <a:off x="10922262" y="-99"/>
            <a:ext cx="1489706" cy="3470330"/>
          </a:xfrm>
          <a:custGeom>
            <a:avLst/>
            <a:gdLst>
              <a:gd name="T0" fmla="+- 0 8782 8782"/>
              <a:gd name="T1" fmla="*/ T0 w 2159"/>
              <a:gd name="T2" fmla="*/ 0 h 5251"/>
              <a:gd name="T3" fmla="+- 0 8852 8782"/>
              <a:gd name="T4" fmla="*/ T3 w 2159"/>
              <a:gd name="T5" fmla="*/ 13 h 5251"/>
              <a:gd name="T6" fmla="+- 0 8931 8782"/>
              <a:gd name="T7" fmla="*/ T6 w 2159"/>
              <a:gd name="T8" fmla="*/ 29 h 5251"/>
              <a:gd name="T9" fmla="+- 0 9029 8782"/>
              <a:gd name="T10" fmla="*/ T9 w 2159"/>
              <a:gd name="T11" fmla="*/ 51 h 5251"/>
              <a:gd name="T12" fmla="+- 0 9141 8782"/>
              <a:gd name="T13" fmla="*/ T12 w 2159"/>
              <a:gd name="T14" fmla="*/ 79 h 5251"/>
              <a:gd name="T15" fmla="+- 0 9201 8782"/>
              <a:gd name="T16" fmla="*/ T15 w 2159"/>
              <a:gd name="T17" fmla="*/ 96 h 5251"/>
              <a:gd name="T18" fmla="+- 0 9261 8782"/>
              <a:gd name="T19" fmla="*/ T18 w 2159"/>
              <a:gd name="T20" fmla="*/ 114 h 5251"/>
              <a:gd name="T21" fmla="+- 0 9322 8782"/>
              <a:gd name="T22" fmla="*/ T21 w 2159"/>
              <a:gd name="T23" fmla="*/ 133 h 5251"/>
              <a:gd name="T24" fmla="+- 0 9382 8782"/>
              <a:gd name="T25" fmla="*/ T24 w 2159"/>
              <a:gd name="T26" fmla="*/ 154 h 5251"/>
              <a:gd name="T27" fmla="+- 0 9441 8782"/>
              <a:gd name="T28" fmla="*/ T27 w 2159"/>
              <a:gd name="T29" fmla="*/ 177 h 5251"/>
              <a:gd name="T30" fmla="+- 0 9498 8782"/>
              <a:gd name="T31" fmla="*/ T30 w 2159"/>
              <a:gd name="T32" fmla="*/ 201 h 5251"/>
              <a:gd name="T33" fmla="+- 0 9603 8782"/>
              <a:gd name="T34" fmla="*/ T33 w 2159"/>
              <a:gd name="T35" fmla="*/ 253 h 5251"/>
              <a:gd name="T36" fmla="+- 0 9689 8782"/>
              <a:gd name="T37" fmla="*/ T36 w 2159"/>
              <a:gd name="T38" fmla="*/ 312 h 5251"/>
              <a:gd name="T39" fmla="+- 0 9762 8782"/>
              <a:gd name="T40" fmla="*/ T39 w 2159"/>
              <a:gd name="T41" fmla="*/ 376 h 5251"/>
              <a:gd name="T42" fmla="+- 0 9826 8782"/>
              <a:gd name="T43" fmla="*/ T42 w 2159"/>
              <a:gd name="T44" fmla="*/ 444 h 5251"/>
              <a:gd name="T45" fmla="+- 0 9882 8782"/>
              <a:gd name="T46" fmla="*/ T45 w 2159"/>
              <a:gd name="T47" fmla="*/ 518 h 5251"/>
              <a:gd name="T48" fmla="+- 0 9930 8782"/>
              <a:gd name="T49" fmla="*/ T48 w 2159"/>
              <a:gd name="T50" fmla="*/ 598 h 5251"/>
              <a:gd name="T51" fmla="+- 0 9970 8782"/>
              <a:gd name="T52" fmla="*/ T51 w 2159"/>
              <a:gd name="T53" fmla="*/ 687 h 5251"/>
              <a:gd name="T54" fmla="+- 0 10002 8782"/>
              <a:gd name="T55" fmla="*/ T54 w 2159"/>
              <a:gd name="T56" fmla="*/ 786 h 5251"/>
              <a:gd name="T57" fmla="+- 0 10027 8782"/>
              <a:gd name="T58" fmla="*/ T57 w 2159"/>
              <a:gd name="T59" fmla="*/ 895 h 5251"/>
              <a:gd name="T60" fmla="+- 0 10036 8782"/>
              <a:gd name="T61" fmla="*/ T60 w 2159"/>
              <a:gd name="T62" fmla="*/ 955 h 5251"/>
              <a:gd name="T63" fmla="+- 0 10044 8782"/>
              <a:gd name="T64" fmla="*/ T63 w 2159"/>
              <a:gd name="T65" fmla="*/ 1018 h 5251"/>
              <a:gd name="T66" fmla="+- 0 10050 8782"/>
              <a:gd name="T67" fmla="*/ T66 w 2159"/>
              <a:gd name="T68" fmla="*/ 1084 h 5251"/>
              <a:gd name="T69" fmla="+- 0 10055 8782"/>
              <a:gd name="T70" fmla="*/ T69 w 2159"/>
              <a:gd name="T71" fmla="*/ 1154 h 5251"/>
              <a:gd name="T72" fmla="+- 0 10057 8782"/>
              <a:gd name="T73" fmla="*/ T72 w 2159"/>
              <a:gd name="T74" fmla="*/ 1227 h 5251"/>
              <a:gd name="T75" fmla="+- 0 10058 8782"/>
              <a:gd name="T76" fmla="*/ T75 w 2159"/>
              <a:gd name="T77" fmla="*/ 1305 h 5251"/>
              <a:gd name="T78" fmla="+- 0 10058 8782"/>
              <a:gd name="T79" fmla="*/ T78 w 2159"/>
              <a:gd name="T80" fmla="*/ 5251 h 5251"/>
              <a:gd name="T81" fmla="+- 0 10068 8782"/>
              <a:gd name="T82" fmla="*/ T81 w 2159"/>
              <a:gd name="T83" fmla="*/ 5224 h 5251"/>
              <a:gd name="T84" fmla="+- 0 10105 8782"/>
              <a:gd name="T85" fmla="*/ T84 w 2159"/>
              <a:gd name="T86" fmla="*/ 5144 h 5251"/>
              <a:gd name="T87" fmla="+- 0 10151 8782"/>
              <a:gd name="T88" fmla="*/ T87 w 2159"/>
              <a:gd name="T89" fmla="*/ 5068 h 5251"/>
              <a:gd name="T90" fmla="+- 0 10205 8782"/>
              <a:gd name="T91" fmla="*/ T90 w 2159"/>
              <a:gd name="T92" fmla="*/ 4996 h 5251"/>
              <a:gd name="T93" fmla="+- 0 10245 8782"/>
              <a:gd name="T94" fmla="*/ T93 w 2159"/>
              <a:gd name="T95" fmla="*/ 4951 h 5251"/>
              <a:gd name="T96" fmla="+- 0 10288 8782"/>
              <a:gd name="T97" fmla="*/ T96 w 2159"/>
              <a:gd name="T98" fmla="*/ 4908 h 5251"/>
              <a:gd name="T99" fmla="+- 0 10333 8782"/>
              <a:gd name="T100" fmla="*/ T99 w 2159"/>
              <a:gd name="T101" fmla="*/ 4868 h 5251"/>
              <a:gd name="T102" fmla="+- 0 10380 8782"/>
              <a:gd name="T103" fmla="*/ T102 w 2159"/>
              <a:gd name="T104" fmla="*/ 4830 h 5251"/>
              <a:gd name="T105" fmla="+- 0 10429 8782"/>
              <a:gd name="T106" fmla="*/ T105 w 2159"/>
              <a:gd name="T107" fmla="*/ 4795 h 5251"/>
              <a:gd name="T108" fmla="+- 0 10494 8782"/>
              <a:gd name="T109" fmla="*/ T108 w 2159"/>
              <a:gd name="T110" fmla="*/ 4754 h 5251"/>
              <a:gd name="T111" fmla="+- 0 10564 8782"/>
              <a:gd name="T112" fmla="*/ T111 w 2159"/>
              <a:gd name="T113" fmla="*/ 4718 h 5251"/>
              <a:gd name="T114" fmla="+- 0 10638 8782"/>
              <a:gd name="T115" fmla="*/ T114 w 2159"/>
              <a:gd name="T116" fmla="*/ 4686 h 5251"/>
              <a:gd name="T117" fmla="+- 0 10717 8782"/>
              <a:gd name="T118" fmla="*/ T117 w 2159"/>
              <a:gd name="T119" fmla="*/ 4659 h 5251"/>
              <a:gd name="T120" fmla="+- 0 10799 8782"/>
              <a:gd name="T121" fmla="*/ T120 w 2159"/>
              <a:gd name="T122" fmla="*/ 4638 h 5251"/>
              <a:gd name="T123" fmla="+- 0 10884 8782"/>
              <a:gd name="T124" fmla="*/ T123 w 2159"/>
              <a:gd name="T125" fmla="*/ 4622 h 5251"/>
              <a:gd name="T126" fmla="+- 0 10942 8782"/>
              <a:gd name="T127" fmla="*/ T126 w 2159"/>
              <a:gd name="T128" fmla="*/ 4615 h 5251"/>
              <a:gd name="T129" fmla="+- 0 10942 8782"/>
              <a:gd name="T130" fmla="*/ T129 w 2159"/>
              <a:gd name="T131" fmla="*/ 0 h 5251"/>
              <a:gd name="T132" fmla="+- 0 8782 8782"/>
              <a:gd name="T133" fmla="*/ T132 w 2159"/>
              <a:gd name="T134" fmla="*/ 0 h 5251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  <a:cxn ang="0">
                <a:pos x="T13" y="T14"/>
              </a:cxn>
              <a:cxn ang="0">
                <a:pos x="T16" y="T17"/>
              </a:cxn>
              <a:cxn ang="0">
                <a:pos x="T19" y="T20"/>
              </a:cxn>
              <a:cxn ang="0">
                <a:pos x="T22" y="T23"/>
              </a:cxn>
              <a:cxn ang="0">
                <a:pos x="T25" y="T26"/>
              </a:cxn>
              <a:cxn ang="0">
                <a:pos x="T28" y="T29"/>
              </a:cxn>
              <a:cxn ang="0">
                <a:pos x="T31" y="T32"/>
              </a:cxn>
              <a:cxn ang="0">
                <a:pos x="T34" y="T35"/>
              </a:cxn>
              <a:cxn ang="0">
                <a:pos x="T37" y="T38"/>
              </a:cxn>
              <a:cxn ang="0">
                <a:pos x="T40" y="T41"/>
              </a:cxn>
              <a:cxn ang="0">
                <a:pos x="T43" y="T44"/>
              </a:cxn>
              <a:cxn ang="0">
                <a:pos x="T46" y="T47"/>
              </a:cxn>
              <a:cxn ang="0">
                <a:pos x="T49" y="T50"/>
              </a:cxn>
              <a:cxn ang="0">
                <a:pos x="T52" y="T53"/>
              </a:cxn>
              <a:cxn ang="0">
                <a:pos x="T55" y="T56"/>
              </a:cxn>
              <a:cxn ang="0">
                <a:pos x="T58" y="T59"/>
              </a:cxn>
              <a:cxn ang="0">
                <a:pos x="T61" y="T62"/>
              </a:cxn>
              <a:cxn ang="0">
                <a:pos x="T64" y="T65"/>
              </a:cxn>
              <a:cxn ang="0">
                <a:pos x="T67" y="T68"/>
              </a:cxn>
              <a:cxn ang="0">
                <a:pos x="T70" y="T71"/>
              </a:cxn>
              <a:cxn ang="0">
                <a:pos x="T73" y="T74"/>
              </a:cxn>
              <a:cxn ang="0">
                <a:pos x="T76" y="T77"/>
              </a:cxn>
              <a:cxn ang="0">
                <a:pos x="T79" y="T80"/>
              </a:cxn>
              <a:cxn ang="0">
                <a:pos x="T82" y="T83"/>
              </a:cxn>
              <a:cxn ang="0">
                <a:pos x="T85" y="T86"/>
              </a:cxn>
              <a:cxn ang="0">
                <a:pos x="T88" y="T89"/>
              </a:cxn>
              <a:cxn ang="0">
                <a:pos x="T91" y="T92"/>
              </a:cxn>
              <a:cxn ang="0">
                <a:pos x="T94" y="T95"/>
              </a:cxn>
              <a:cxn ang="0">
                <a:pos x="T97" y="T98"/>
              </a:cxn>
              <a:cxn ang="0">
                <a:pos x="T100" y="T101"/>
              </a:cxn>
              <a:cxn ang="0">
                <a:pos x="T103" y="T104"/>
              </a:cxn>
              <a:cxn ang="0">
                <a:pos x="T106" y="T107"/>
              </a:cxn>
              <a:cxn ang="0">
                <a:pos x="T109" y="T110"/>
              </a:cxn>
              <a:cxn ang="0">
                <a:pos x="T112" y="T113"/>
              </a:cxn>
              <a:cxn ang="0">
                <a:pos x="T115" y="T116"/>
              </a:cxn>
              <a:cxn ang="0">
                <a:pos x="T118" y="T119"/>
              </a:cxn>
              <a:cxn ang="0">
                <a:pos x="T121" y="T122"/>
              </a:cxn>
              <a:cxn ang="0">
                <a:pos x="T124" y="T125"/>
              </a:cxn>
              <a:cxn ang="0">
                <a:pos x="T127" y="T128"/>
              </a:cxn>
              <a:cxn ang="0">
                <a:pos x="T130" y="T131"/>
              </a:cxn>
              <a:cxn ang="0">
                <a:pos x="T133" y="T134"/>
              </a:cxn>
            </a:cxnLst>
            <a:rect l="0" t="0" r="r" b="b"/>
            <a:pathLst>
              <a:path w="2159" h="5251">
                <a:moveTo>
                  <a:pt x="0" y="0"/>
                </a:moveTo>
                <a:lnTo>
                  <a:pt x="70" y="13"/>
                </a:lnTo>
                <a:lnTo>
                  <a:pt x="149" y="29"/>
                </a:lnTo>
                <a:lnTo>
                  <a:pt x="247" y="51"/>
                </a:lnTo>
                <a:lnTo>
                  <a:pt x="359" y="79"/>
                </a:lnTo>
                <a:lnTo>
                  <a:pt x="419" y="96"/>
                </a:lnTo>
                <a:lnTo>
                  <a:pt x="479" y="114"/>
                </a:lnTo>
                <a:lnTo>
                  <a:pt x="540" y="133"/>
                </a:lnTo>
                <a:lnTo>
                  <a:pt x="600" y="154"/>
                </a:lnTo>
                <a:lnTo>
                  <a:pt x="659" y="177"/>
                </a:lnTo>
                <a:lnTo>
                  <a:pt x="716" y="201"/>
                </a:lnTo>
                <a:lnTo>
                  <a:pt x="821" y="253"/>
                </a:lnTo>
                <a:lnTo>
                  <a:pt x="907" y="312"/>
                </a:lnTo>
                <a:lnTo>
                  <a:pt x="980" y="376"/>
                </a:lnTo>
                <a:lnTo>
                  <a:pt x="1044" y="444"/>
                </a:lnTo>
                <a:lnTo>
                  <a:pt x="1100" y="518"/>
                </a:lnTo>
                <a:lnTo>
                  <a:pt x="1148" y="598"/>
                </a:lnTo>
                <a:lnTo>
                  <a:pt x="1188" y="687"/>
                </a:lnTo>
                <a:lnTo>
                  <a:pt x="1220" y="786"/>
                </a:lnTo>
                <a:lnTo>
                  <a:pt x="1245" y="895"/>
                </a:lnTo>
                <a:lnTo>
                  <a:pt x="1254" y="955"/>
                </a:lnTo>
                <a:lnTo>
                  <a:pt x="1262" y="1018"/>
                </a:lnTo>
                <a:lnTo>
                  <a:pt x="1268" y="1084"/>
                </a:lnTo>
                <a:lnTo>
                  <a:pt x="1273" y="1154"/>
                </a:lnTo>
                <a:lnTo>
                  <a:pt x="1275" y="1227"/>
                </a:lnTo>
                <a:lnTo>
                  <a:pt x="1276" y="1305"/>
                </a:lnTo>
                <a:lnTo>
                  <a:pt x="1276" y="5251"/>
                </a:lnTo>
                <a:lnTo>
                  <a:pt x="1286" y="5224"/>
                </a:lnTo>
                <a:lnTo>
                  <a:pt x="1323" y="5144"/>
                </a:lnTo>
                <a:lnTo>
                  <a:pt x="1369" y="5068"/>
                </a:lnTo>
                <a:lnTo>
                  <a:pt x="1423" y="4996"/>
                </a:lnTo>
                <a:lnTo>
                  <a:pt x="1463" y="4951"/>
                </a:lnTo>
                <a:lnTo>
                  <a:pt x="1506" y="4908"/>
                </a:lnTo>
                <a:lnTo>
                  <a:pt x="1551" y="4868"/>
                </a:lnTo>
                <a:lnTo>
                  <a:pt x="1598" y="4830"/>
                </a:lnTo>
                <a:lnTo>
                  <a:pt x="1647" y="4795"/>
                </a:lnTo>
                <a:lnTo>
                  <a:pt x="1712" y="4754"/>
                </a:lnTo>
                <a:lnTo>
                  <a:pt x="1782" y="4718"/>
                </a:lnTo>
                <a:lnTo>
                  <a:pt x="1856" y="4686"/>
                </a:lnTo>
                <a:lnTo>
                  <a:pt x="1935" y="4659"/>
                </a:lnTo>
                <a:lnTo>
                  <a:pt x="2017" y="4638"/>
                </a:lnTo>
                <a:lnTo>
                  <a:pt x="2102" y="4622"/>
                </a:lnTo>
                <a:lnTo>
                  <a:pt x="2160" y="4615"/>
                </a:lnTo>
                <a:lnTo>
                  <a:pt x="2160" y="0"/>
                </a:lnTo>
                <a:lnTo>
                  <a:pt x="0" y="0"/>
                </a:lnTo>
              </a:path>
            </a:pathLst>
          </a:custGeom>
          <a:solidFill>
            <a:srgbClr val="EDE9F3"/>
          </a:solidFill>
          <a:ln>
            <a:noFill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D2FA75-47D9-F196-30A5-E5954F00C039}"/>
              </a:ext>
            </a:extLst>
          </p:cNvPr>
          <p:cNvGrpSpPr>
            <a:grpSpLocks/>
          </p:cNvGrpSpPr>
          <p:nvPr/>
        </p:nvGrpSpPr>
        <p:grpSpPr bwMode="auto">
          <a:xfrm>
            <a:off x="9199717" y="104066"/>
            <a:ext cx="3344420" cy="7192286"/>
            <a:chOff x="6055" y="4723"/>
            <a:chExt cx="4847" cy="10641"/>
          </a:xfrm>
          <a:solidFill>
            <a:srgbClr val="DED6EA"/>
          </a:solidFill>
        </p:grpSpPr>
        <p:sp>
          <p:nvSpPr>
            <p:cNvPr id="29" name="Freeform 5579">
              <a:extLst>
                <a:ext uri="{FF2B5EF4-FFF2-40B4-BE49-F238E27FC236}">
                  <a16:creationId xmlns:a16="http://schemas.microsoft.com/office/drawing/2014/main" id="{1CCB5EFB-E1AE-5CE0-CBD2-144E6511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5" y="4723"/>
              <a:ext cx="4847" cy="10641"/>
            </a:xfrm>
            <a:custGeom>
              <a:avLst/>
              <a:gdLst>
                <a:gd name="T0" fmla="+- 0 10882 6094"/>
                <a:gd name="T1" fmla="*/ T0 w 4847"/>
                <a:gd name="T2" fmla="+- 0 4733 4723"/>
                <a:gd name="T3" fmla="*/ 4733 h 10641"/>
                <a:gd name="T4" fmla="+- 0 10764 6094"/>
                <a:gd name="T5" fmla="*/ T4 w 4847"/>
                <a:gd name="T6" fmla="+- 0 4762 4723"/>
                <a:gd name="T7" fmla="*/ 4762 h 10641"/>
                <a:gd name="T8" fmla="+- 0 10651 6094"/>
                <a:gd name="T9" fmla="*/ T8 w 4847"/>
                <a:gd name="T10" fmla="+- 0 4804 4723"/>
                <a:gd name="T11" fmla="*/ 4804 h 10641"/>
                <a:gd name="T12" fmla="+- 0 10542 6094"/>
                <a:gd name="T13" fmla="*/ T12 w 4847"/>
                <a:gd name="T14" fmla="+- 0 4859 4723"/>
                <a:gd name="T15" fmla="*/ 4859 h 10641"/>
                <a:gd name="T16" fmla="+- 0 10437 6094"/>
                <a:gd name="T17" fmla="*/ T16 w 4847"/>
                <a:gd name="T18" fmla="+- 0 4929 4723"/>
                <a:gd name="T19" fmla="*/ 4929 h 10641"/>
                <a:gd name="T20" fmla="+- 0 10331 6094"/>
                <a:gd name="T21" fmla="*/ T20 w 4847"/>
                <a:gd name="T22" fmla="+- 0 5022 4723"/>
                <a:gd name="T23" fmla="*/ 5022 h 10641"/>
                <a:gd name="T24" fmla="+- 0 10231 6094"/>
                <a:gd name="T25" fmla="*/ T24 w 4847"/>
                <a:gd name="T26" fmla="+- 0 5140 4723"/>
                <a:gd name="T27" fmla="*/ 5140 h 10641"/>
                <a:gd name="T28" fmla="+- 0 10150 6094"/>
                <a:gd name="T29" fmla="*/ T28 w 4847"/>
                <a:gd name="T30" fmla="+- 0 5280 4723"/>
                <a:gd name="T31" fmla="*/ 5280 h 10641"/>
                <a:gd name="T32" fmla="+- 0 10093 6094"/>
                <a:gd name="T33" fmla="*/ T32 w 4847"/>
                <a:gd name="T34" fmla="+- 0 5447 4723"/>
                <a:gd name="T35" fmla="*/ 5447 h 10641"/>
                <a:gd name="T36" fmla="+- 0 10062 6094"/>
                <a:gd name="T37" fmla="*/ T36 w 4847"/>
                <a:gd name="T38" fmla="+- 0 5643 4723"/>
                <a:gd name="T39" fmla="*/ 5643 h 10641"/>
                <a:gd name="T40" fmla="+- 0 10058 6094"/>
                <a:gd name="T41" fmla="*/ T40 w 4847"/>
                <a:gd name="T42" fmla="+- 0 13340 4723"/>
                <a:gd name="T43" fmla="*/ 13340 h 10641"/>
                <a:gd name="T44" fmla="+- 0 10058 6094"/>
                <a:gd name="T45" fmla="*/ T44 w 4847"/>
                <a:gd name="T46" fmla="+- 0 13436 4723"/>
                <a:gd name="T47" fmla="*/ 13436 h 10641"/>
                <a:gd name="T48" fmla="+- 0 10059 6094"/>
                <a:gd name="T49" fmla="*/ T48 w 4847"/>
                <a:gd name="T50" fmla="+- 0 13580 4723"/>
                <a:gd name="T51" fmla="*/ 13580 h 10641"/>
                <a:gd name="T52" fmla="+- 0 10059 6094"/>
                <a:gd name="T53" fmla="*/ T52 w 4847"/>
                <a:gd name="T54" fmla="+- 0 13722 4723"/>
                <a:gd name="T55" fmla="*/ 13722 h 10641"/>
                <a:gd name="T56" fmla="+- 0 10051 6094"/>
                <a:gd name="T57" fmla="*/ T56 w 4847"/>
                <a:gd name="T58" fmla="+- 0 13899 4723"/>
                <a:gd name="T59" fmla="*/ 13899 h 10641"/>
                <a:gd name="T60" fmla="+- 0 10025 6094"/>
                <a:gd name="T61" fmla="*/ T60 w 4847"/>
                <a:gd name="T62" fmla="+- 0 14054 4723"/>
                <a:gd name="T63" fmla="*/ 14054 h 10641"/>
                <a:gd name="T64" fmla="+- 0 9971 6094"/>
                <a:gd name="T65" fmla="*/ T64 w 4847"/>
                <a:gd name="T66" fmla="+- 0 14178 4723"/>
                <a:gd name="T67" fmla="*/ 14178 h 10641"/>
                <a:gd name="T68" fmla="+- 0 9882 6094"/>
                <a:gd name="T69" fmla="*/ T68 w 4847"/>
                <a:gd name="T70" fmla="+- 0 14278 4723"/>
                <a:gd name="T71" fmla="*/ 14278 h 10641"/>
                <a:gd name="T72" fmla="+- 0 9771 6094"/>
                <a:gd name="T73" fmla="*/ T72 w 4847"/>
                <a:gd name="T74" fmla="+- 0 14352 4723"/>
                <a:gd name="T75" fmla="*/ 14352 h 10641"/>
                <a:gd name="T76" fmla="+- 0 9641 6094"/>
                <a:gd name="T77" fmla="*/ T76 w 4847"/>
                <a:gd name="T78" fmla="+- 0 14402 4723"/>
                <a:gd name="T79" fmla="*/ 14402 h 10641"/>
                <a:gd name="T80" fmla="+- 0 9493 6094"/>
                <a:gd name="T81" fmla="*/ T80 w 4847"/>
                <a:gd name="T82" fmla="+- 0 14430 4723"/>
                <a:gd name="T83" fmla="*/ 14430 h 10641"/>
                <a:gd name="T84" fmla="+- 0 9330 6094"/>
                <a:gd name="T85" fmla="*/ T84 w 4847"/>
                <a:gd name="T86" fmla="+- 0 14438 4723"/>
                <a:gd name="T87" fmla="*/ 14438 h 10641"/>
                <a:gd name="T88" fmla="+- 0 7147 6094"/>
                <a:gd name="T89" fmla="*/ T88 w 4847"/>
                <a:gd name="T90" fmla="+- 0 14439 4723"/>
                <a:gd name="T91" fmla="*/ 14439 h 10641"/>
                <a:gd name="T92" fmla="+- 0 6984 6094"/>
                <a:gd name="T93" fmla="*/ T92 w 4847"/>
                <a:gd name="T94" fmla="+- 0 14448 4723"/>
                <a:gd name="T95" fmla="*/ 14448 h 10641"/>
                <a:gd name="T96" fmla="+- 0 6800 6094"/>
                <a:gd name="T97" fmla="*/ T96 w 4847"/>
                <a:gd name="T98" fmla="+- 0 14477 4723"/>
                <a:gd name="T99" fmla="*/ 14477 h 10641"/>
                <a:gd name="T100" fmla="+- 0 6608 6094"/>
                <a:gd name="T101" fmla="*/ T100 w 4847"/>
                <a:gd name="T102" fmla="+- 0 14536 4723"/>
                <a:gd name="T103" fmla="*/ 14536 h 10641"/>
                <a:gd name="T104" fmla="+- 0 6422 6094"/>
                <a:gd name="T105" fmla="*/ T104 w 4847"/>
                <a:gd name="T106" fmla="+- 0 14638 4723"/>
                <a:gd name="T107" fmla="*/ 14638 h 10641"/>
                <a:gd name="T108" fmla="+- 0 6267 6094"/>
                <a:gd name="T109" fmla="*/ T108 w 4847"/>
                <a:gd name="T110" fmla="+- 0 14788 4723"/>
                <a:gd name="T111" fmla="*/ 14788 h 10641"/>
                <a:gd name="T112" fmla="+- 0 6170 6094"/>
                <a:gd name="T113" fmla="*/ T112 w 4847"/>
                <a:gd name="T114" fmla="+- 0 14969 4723"/>
                <a:gd name="T115" fmla="*/ 14969 h 10641"/>
                <a:gd name="T116" fmla="+- 0 6118 6094"/>
                <a:gd name="T117" fmla="*/ T116 w 4847"/>
                <a:gd name="T118" fmla="+- 0 15147 4723"/>
                <a:gd name="T119" fmla="*/ 15147 h 10641"/>
                <a:gd name="T120" fmla="+- 0 6098 6094"/>
                <a:gd name="T121" fmla="*/ T120 w 4847"/>
                <a:gd name="T122" fmla="+- 0 15288 4723"/>
                <a:gd name="T123" fmla="*/ 15288 h 10641"/>
                <a:gd name="T124" fmla="+- 0 6094 6094"/>
                <a:gd name="T125" fmla="*/ T124 w 4847"/>
                <a:gd name="T126" fmla="+- 0 15364 4723"/>
                <a:gd name="T127" fmla="*/ 15364 h 10641"/>
                <a:gd name="T128" fmla="+- 0 10942 6094"/>
                <a:gd name="T129" fmla="*/ T128 w 4847"/>
                <a:gd name="T130" fmla="+- 0 4723 4723"/>
                <a:gd name="T131" fmla="*/ 4723 h 106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  <a:cxn ang="0">
                  <a:pos x="T21" y="T23"/>
                </a:cxn>
                <a:cxn ang="0">
                  <a:pos x="T25" y="T27"/>
                </a:cxn>
                <a:cxn ang="0">
                  <a:pos x="T29" y="T31"/>
                </a:cxn>
                <a:cxn ang="0">
                  <a:pos x="T33" y="T35"/>
                </a:cxn>
                <a:cxn ang="0">
                  <a:pos x="T37" y="T39"/>
                </a:cxn>
                <a:cxn ang="0">
                  <a:pos x="T41" y="T43"/>
                </a:cxn>
                <a:cxn ang="0">
                  <a:pos x="T45" y="T47"/>
                </a:cxn>
                <a:cxn ang="0">
                  <a:pos x="T49" y="T51"/>
                </a:cxn>
                <a:cxn ang="0">
                  <a:pos x="T53" y="T55"/>
                </a:cxn>
                <a:cxn ang="0">
                  <a:pos x="T57" y="T59"/>
                </a:cxn>
                <a:cxn ang="0">
                  <a:pos x="T61" y="T63"/>
                </a:cxn>
                <a:cxn ang="0">
                  <a:pos x="T65" y="T67"/>
                </a:cxn>
                <a:cxn ang="0">
                  <a:pos x="T69" y="T71"/>
                </a:cxn>
                <a:cxn ang="0">
                  <a:pos x="T73" y="T75"/>
                </a:cxn>
                <a:cxn ang="0">
                  <a:pos x="T77" y="T79"/>
                </a:cxn>
                <a:cxn ang="0">
                  <a:pos x="T81" y="T83"/>
                </a:cxn>
                <a:cxn ang="0">
                  <a:pos x="T85" y="T87"/>
                </a:cxn>
                <a:cxn ang="0">
                  <a:pos x="T89" y="T91"/>
                </a:cxn>
                <a:cxn ang="0">
                  <a:pos x="T93" y="T95"/>
                </a:cxn>
                <a:cxn ang="0">
                  <a:pos x="T97" y="T99"/>
                </a:cxn>
                <a:cxn ang="0">
                  <a:pos x="T101" y="T103"/>
                </a:cxn>
                <a:cxn ang="0">
                  <a:pos x="T105" y="T107"/>
                </a:cxn>
                <a:cxn ang="0">
                  <a:pos x="T109" y="T111"/>
                </a:cxn>
                <a:cxn ang="0">
                  <a:pos x="T113" y="T115"/>
                </a:cxn>
                <a:cxn ang="0">
                  <a:pos x="T117" y="T119"/>
                </a:cxn>
                <a:cxn ang="0">
                  <a:pos x="T121" y="T123"/>
                </a:cxn>
                <a:cxn ang="0">
                  <a:pos x="T125" y="T127"/>
                </a:cxn>
                <a:cxn ang="0">
                  <a:pos x="T129" y="T131"/>
                </a:cxn>
              </a:cxnLst>
              <a:rect l="0" t="0" r="r" b="b"/>
              <a:pathLst>
                <a:path w="4847" h="10641">
                  <a:moveTo>
                    <a:pt x="4848" y="0"/>
                  </a:moveTo>
                  <a:lnTo>
                    <a:pt x="4788" y="10"/>
                  </a:lnTo>
                  <a:lnTo>
                    <a:pt x="4729" y="23"/>
                  </a:lnTo>
                  <a:lnTo>
                    <a:pt x="4670" y="39"/>
                  </a:lnTo>
                  <a:lnTo>
                    <a:pt x="4613" y="58"/>
                  </a:lnTo>
                  <a:lnTo>
                    <a:pt x="4557" y="81"/>
                  </a:lnTo>
                  <a:lnTo>
                    <a:pt x="4502" y="107"/>
                  </a:lnTo>
                  <a:lnTo>
                    <a:pt x="4448" y="136"/>
                  </a:lnTo>
                  <a:lnTo>
                    <a:pt x="4395" y="169"/>
                  </a:lnTo>
                  <a:lnTo>
                    <a:pt x="4343" y="206"/>
                  </a:lnTo>
                  <a:lnTo>
                    <a:pt x="4293" y="247"/>
                  </a:lnTo>
                  <a:lnTo>
                    <a:pt x="4237" y="299"/>
                  </a:lnTo>
                  <a:lnTo>
                    <a:pt x="4185" y="355"/>
                  </a:lnTo>
                  <a:lnTo>
                    <a:pt x="4137" y="417"/>
                  </a:lnTo>
                  <a:lnTo>
                    <a:pt x="4094" y="484"/>
                  </a:lnTo>
                  <a:lnTo>
                    <a:pt x="4056" y="557"/>
                  </a:lnTo>
                  <a:lnTo>
                    <a:pt x="4024" y="637"/>
                  </a:lnTo>
                  <a:lnTo>
                    <a:pt x="3999" y="724"/>
                  </a:lnTo>
                  <a:lnTo>
                    <a:pt x="3980" y="818"/>
                  </a:lnTo>
                  <a:lnTo>
                    <a:pt x="3968" y="920"/>
                  </a:lnTo>
                  <a:lnTo>
                    <a:pt x="3964" y="1029"/>
                  </a:lnTo>
                  <a:lnTo>
                    <a:pt x="3964" y="8617"/>
                  </a:lnTo>
                  <a:lnTo>
                    <a:pt x="3964" y="8665"/>
                  </a:lnTo>
                  <a:lnTo>
                    <a:pt x="3964" y="8713"/>
                  </a:lnTo>
                  <a:lnTo>
                    <a:pt x="3964" y="8761"/>
                  </a:lnTo>
                  <a:lnTo>
                    <a:pt x="3965" y="8857"/>
                  </a:lnTo>
                  <a:lnTo>
                    <a:pt x="3966" y="8905"/>
                  </a:lnTo>
                  <a:lnTo>
                    <a:pt x="3965" y="8999"/>
                  </a:lnTo>
                  <a:lnTo>
                    <a:pt x="3963" y="9090"/>
                  </a:lnTo>
                  <a:lnTo>
                    <a:pt x="3957" y="9176"/>
                  </a:lnTo>
                  <a:lnTo>
                    <a:pt x="3947" y="9257"/>
                  </a:lnTo>
                  <a:lnTo>
                    <a:pt x="3931" y="9331"/>
                  </a:lnTo>
                  <a:lnTo>
                    <a:pt x="3908" y="9398"/>
                  </a:lnTo>
                  <a:lnTo>
                    <a:pt x="3877" y="9455"/>
                  </a:lnTo>
                  <a:lnTo>
                    <a:pt x="3835" y="9509"/>
                  </a:lnTo>
                  <a:lnTo>
                    <a:pt x="3788" y="9555"/>
                  </a:lnTo>
                  <a:lnTo>
                    <a:pt x="3735" y="9595"/>
                  </a:lnTo>
                  <a:lnTo>
                    <a:pt x="3677" y="9629"/>
                  </a:lnTo>
                  <a:lnTo>
                    <a:pt x="3614" y="9657"/>
                  </a:lnTo>
                  <a:lnTo>
                    <a:pt x="3547" y="9679"/>
                  </a:lnTo>
                  <a:lnTo>
                    <a:pt x="3475" y="9695"/>
                  </a:lnTo>
                  <a:lnTo>
                    <a:pt x="3399" y="9707"/>
                  </a:lnTo>
                  <a:lnTo>
                    <a:pt x="3319" y="9713"/>
                  </a:lnTo>
                  <a:lnTo>
                    <a:pt x="3236" y="9715"/>
                  </a:lnTo>
                  <a:lnTo>
                    <a:pt x="1123" y="9715"/>
                  </a:lnTo>
                  <a:lnTo>
                    <a:pt x="1053" y="9716"/>
                  </a:lnTo>
                  <a:lnTo>
                    <a:pt x="975" y="9719"/>
                  </a:lnTo>
                  <a:lnTo>
                    <a:pt x="890" y="9725"/>
                  </a:lnTo>
                  <a:lnTo>
                    <a:pt x="800" y="9737"/>
                  </a:lnTo>
                  <a:lnTo>
                    <a:pt x="706" y="9754"/>
                  </a:lnTo>
                  <a:lnTo>
                    <a:pt x="610" y="9779"/>
                  </a:lnTo>
                  <a:lnTo>
                    <a:pt x="514" y="9813"/>
                  </a:lnTo>
                  <a:lnTo>
                    <a:pt x="419" y="9858"/>
                  </a:lnTo>
                  <a:lnTo>
                    <a:pt x="328" y="9915"/>
                  </a:lnTo>
                  <a:lnTo>
                    <a:pt x="243" y="9984"/>
                  </a:lnTo>
                  <a:lnTo>
                    <a:pt x="173" y="10065"/>
                  </a:lnTo>
                  <a:lnTo>
                    <a:pt x="118" y="10154"/>
                  </a:lnTo>
                  <a:lnTo>
                    <a:pt x="76" y="10246"/>
                  </a:lnTo>
                  <a:lnTo>
                    <a:pt x="45" y="10337"/>
                  </a:lnTo>
                  <a:lnTo>
                    <a:pt x="24" y="10424"/>
                  </a:lnTo>
                  <a:lnTo>
                    <a:pt x="11" y="10501"/>
                  </a:lnTo>
                  <a:lnTo>
                    <a:pt x="4" y="10565"/>
                  </a:lnTo>
                  <a:lnTo>
                    <a:pt x="0" y="10628"/>
                  </a:lnTo>
                  <a:lnTo>
                    <a:pt x="0" y="10641"/>
                  </a:lnTo>
                  <a:lnTo>
                    <a:pt x="4848" y="10641"/>
                  </a:lnTo>
                  <a:lnTo>
                    <a:pt x="48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A7F53A3-7DB8-8109-4A9A-FA9DCB739F42}"/>
              </a:ext>
            </a:extLst>
          </p:cNvPr>
          <p:cNvGrpSpPr>
            <a:grpSpLocks/>
          </p:cNvGrpSpPr>
          <p:nvPr/>
        </p:nvGrpSpPr>
        <p:grpSpPr bwMode="auto">
          <a:xfrm>
            <a:off x="11054742" y="-1"/>
            <a:ext cx="1489706" cy="3545765"/>
            <a:chOff x="8754" y="0"/>
            <a:chExt cx="2159" cy="5251"/>
          </a:xfrm>
          <a:solidFill>
            <a:srgbClr val="DED6EA"/>
          </a:solidFill>
        </p:grpSpPr>
        <p:sp>
          <p:nvSpPr>
            <p:cNvPr id="28" name="Freeform 5577">
              <a:extLst>
                <a:ext uri="{FF2B5EF4-FFF2-40B4-BE49-F238E27FC236}">
                  <a16:creationId xmlns:a16="http://schemas.microsoft.com/office/drawing/2014/main" id="{0E7ABCB8-D9CD-EA76-E094-AE383CFE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4" y="0"/>
              <a:ext cx="2159" cy="5251"/>
            </a:xfrm>
            <a:custGeom>
              <a:avLst/>
              <a:gdLst>
                <a:gd name="T0" fmla="+- 0 8782 8782"/>
                <a:gd name="T1" fmla="*/ T0 w 2159"/>
                <a:gd name="T2" fmla="*/ 0 h 5251"/>
                <a:gd name="T3" fmla="+- 0 8852 8782"/>
                <a:gd name="T4" fmla="*/ T3 w 2159"/>
                <a:gd name="T5" fmla="*/ 13 h 5251"/>
                <a:gd name="T6" fmla="+- 0 8931 8782"/>
                <a:gd name="T7" fmla="*/ T6 w 2159"/>
                <a:gd name="T8" fmla="*/ 29 h 5251"/>
                <a:gd name="T9" fmla="+- 0 9029 8782"/>
                <a:gd name="T10" fmla="*/ T9 w 2159"/>
                <a:gd name="T11" fmla="*/ 51 h 5251"/>
                <a:gd name="T12" fmla="+- 0 9141 8782"/>
                <a:gd name="T13" fmla="*/ T12 w 2159"/>
                <a:gd name="T14" fmla="*/ 79 h 5251"/>
                <a:gd name="T15" fmla="+- 0 9201 8782"/>
                <a:gd name="T16" fmla="*/ T15 w 2159"/>
                <a:gd name="T17" fmla="*/ 96 h 5251"/>
                <a:gd name="T18" fmla="+- 0 9261 8782"/>
                <a:gd name="T19" fmla="*/ T18 w 2159"/>
                <a:gd name="T20" fmla="*/ 114 h 5251"/>
                <a:gd name="T21" fmla="+- 0 9322 8782"/>
                <a:gd name="T22" fmla="*/ T21 w 2159"/>
                <a:gd name="T23" fmla="*/ 133 h 5251"/>
                <a:gd name="T24" fmla="+- 0 9382 8782"/>
                <a:gd name="T25" fmla="*/ T24 w 2159"/>
                <a:gd name="T26" fmla="*/ 154 h 5251"/>
                <a:gd name="T27" fmla="+- 0 9441 8782"/>
                <a:gd name="T28" fmla="*/ T27 w 2159"/>
                <a:gd name="T29" fmla="*/ 177 h 5251"/>
                <a:gd name="T30" fmla="+- 0 9498 8782"/>
                <a:gd name="T31" fmla="*/ T30 w 2159"/>
                <a:gd name="T32" fmla="*/ 201 h 5251"/>
                <a:gd name="T33" fmla="+- 0 9603 8782"/>
                <a:gd name="T34" fmla="*/ T33 w 2159"/>
                <a:gd name="T35" fmla="*/ 253 h 5251"/>
                <a:gd name="T36" fmla="+- 0 9689 8782"/>
                <a:gd name="T37" fmla="*/ T36 w 2159"/>
                <a:gd name="T38" fmla="*/ 312 h 5251"/>
                <a:gd name="T39" fmla="+- 0 9762 8782"/>
                <a:gd name="T40" fmla="*/ T39 w 2159"/>
                <a:gd name="T41" fmla="*/ 376 h 5251"/>
                <a:gd name="T42" fmla="+- 0 9826 8782"/>
                <a:gd name="T43" fmla="*/ T42 w 2159"/>
                <a:gd name="T44" fmla="*/ 444 h 5251"/>
                <a:gd name="T45" fmla="+- 0 9882 8782"/>
                <a:gd name="T46" fmla="*/ T45 w 2159"/>
                <a:gd name="T47" fmla="*/ 518 h 5251"/>
                <a:gd name="T48" fmla="+- 0 9930 8782"/>
                <a:gd name="T49" fmla="*/ T48 w 2159"/>
                <a:gd name="T50" fmla="*/ 598 h 5251"/>
                <a:gd name="T51" fmla="+- 0 9970 8782"/>
                <a:gd name="T52" fmla="*/ T51 w 2159"/>
                <a:gd name="T53" fmla="*/ 687 h 5251"/>
                <a:gd name="T54" fmla="+- 0 10002 8782"/>
                <a:gd name="T55" fmla="*/ T54 w 2159"/>
                <a:gd name="T56" fmla="*/ 786 h 5251"/>
                <a:gd name="T57" fmla="+- 0 10027 8782"/>
                <a:gd name="T58" fmla="*/ T57 w 2159"/>
                <a:gd name="T59" fmla="*/ 895 h 5251"/>
                <a:gd name="T60" fmla="+- 0 10036 8782"/>
                <a:gd name="T61" fmla="*/ T60 w 2159"/>
                <a:gd name="T62" fmla="*/ 955 h 5251"/>
                <a:gd name="T63" fmla="+- 0 10044 8782"/>
                <a:gd name="T64" fmla="*/ T63 w 2159"/>
                <a:gd name="T65" fmla="*/ 1018 h 5251"/>
                <a:gd name="T66" fmla="+- 0 10050 8782"/>
                <a:gd name="T67" fmla="*/ T66 w 2159"/>
                <a:gd name="T68" fmla="*/ 1084 h 5251"/>
                <a:gd name="T69" fmla="+- 0 10055 8782"/>
                <a:gd name="T70" fmla="*/ T69 w 2159"/>
                <a:gd name="T71" fmla="*/ 1154 h 5251"/>
                <a:gd name="T72" fmla="+- 0 10057 8782"/>
                <a:gd name="T73" fmla="*/ T72 w 2159"/>
                <a:gd name="T74" fmla="*/ 1227 h 5251"/>
                <a:gd name="T75" fmla="+- 0 10058 8782"/>
                <a:gd name="T76" fmla="*/ T75 w 2159"/>
                <a:gd name="T77" fmla="*/ 1305 h 5251"/>
                <a:gd name="T78" fmla="+- 0 10058 8782"/>
                <a:gd name="T79" fmla="*/ T78 w 2159"/>
                <a:gd name="T80" fmla="*/ 5251 h 5251"/>
                <a:gd name="T81" fmla="+- 0 10068 8782"/>
                <a:gd name="T82" fmla="*/ T81 w 2159"/>
                <a:gd name="T83" fmla="*/ 5224 h 5251"/>
                <a:gd name="T84" fmla="+- 0 10105 8782"/>
                <a:gd name="T85" fmla="*/ T84 w 2159"/>
                <a:gd name="T86" fmla="*/ 5144 h 5251"/>
                <a:gd name="T87" fmla="+- 0 10151 8782"/>
                <a:gd name="T88" fmla="*/ T87 w 2159"/>
                <a:gd name="T89" fmla="*/ 5068 h 5251"/>
                <a:gd name="T90" fmla="+- 0 10205 8782"/>
                <a:gd name="T91" fmla="*/ T90 w 2159"/>
                <a:gd name="T92" fmla="*/ 4996 h 5251"/>
                <a:gd name="T93" fmla="+- 0 10245 8782"/>
                <a:gd name="T94" fmla="*/ T93 w 2159"/>
                <a:gd name="T95" fmla="*/ 4951 h 5251"/>
                <a:gd name="T96" fmla="+- 0 10288 8782"/>
                <a:gd name="T97" fmla="*/ T96 w 2159"/>
                <a:gd name="T98" fmla="*/ 4908 h 5251"/>
                <a:gd name="T99" fmla="+- 0 10333 8782"/>
                <a:gd name="T100" fmla="*/ T99 w 2159"/>
                <a:gd name="T101" fmla="*/ 4868 h 5251"/>
                <a:gd name="T102" fmla="+- 0 10380 8782"/>
                <a:gd name="T103" fmla="*/ T102 w 2159"/>
                <a:gd name="T104" fmla="*/ 4830 h 5251"/>
                <a:gd name="T105" fmla="+- 0 10429 8782"/>
                <a:gd name="T106" fmla="*/ T105 w 2159"/>
                <a:gd name="T107" fmla="*/ 4795 h 5251"/>
                <a:gd name="T108" fmla="+- 0 10494 8782"/>
                <a:gd name="T109" fmla="*/ T108 w 2159"/>
                <a:gd name="T110" fmla="*/ 4754 h 5251"/>
                <a:gd name="T111" fmla="+- 0 10564 8782"/>
                <a:gd name="T112" fmla="*/ T111 w 2159"/>
                <a:gd name="T113" fmla="*/ 4718 h 5251"/>
                <a:gd name="T114" fmla="+- 0 10638 8782"/>
                <a:gd name="T115" fmla="*/ T114 w 2159"/>
                <a:gd name="T116" fmla="*/ 4686 h 5251"/>
                <a:gd name="T117" fmla="+- 0 10717 8782"/>
                <a:gd name="T118" fmla="*/ T117 w 2159"/>
                <a:gd name="T119" fmla="*/ 4659 h 5251"/>
                <a:gd name="T120" fmla="+- 0 10799 8782"/>
                <a:gd name="T121" fmla="*/ T120 w 2159"/>
                <a:gd name="T122" fmla="*/ 4638 h 5251"/>
                <a:gd name="T123" fmla="+- 0 10884 8782"/>
                <a:gd name="T124" fmla="*/ T123 w 2159"/>
                <a:gd name="T125" fmla="*/ 4622 h 5251"/>
                <a:gd name="T126" fmla="+- 0 10942 8782"/>
                <a:gd name="T127" fmla="*/ T126 w 2159"/>
                <a:gd name="T128" fmla="*/ 4615 h 5251"/>
                <a:gd name="T129" fmla="+- 0 10942 8782"/>
                <a:gd name="T130" fmla="*/ T129 w 2159"/>
                <a:gd name="T131" fmla="*/ 0 h 5251"/>
                <a:gd name="T132" fmla="+- 0 8782 8782"/>
                <a:gd name="T133" fmla="*/ T132 w 2159"/>
                <a:gd name="T134" fmla="*/ 0 h 5251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  <a:cxn ang="0">
                  <a:pos x="T22" y="T23"/>
                </a:cxn>
                <a:cxn ang="0">
                  <a:pos x="T25" y="T26"/>
                </a:cxn>
                <a:cxn ang="0">
                  <a:pos x="T28" y="T29"/>
                </a:cxn>
                <a:cxn ang="0">
                  <a:pos x="T31" y="T32"/>
                </a:cxn>
                <a:cxn ang="0">
                  <a:pos x="T34" y="T35"/>
                </a:cxn>
                <a:cxn ang="0">
                  <a:pos x="T37" y="T38"/>
                </a:cxn>
                <a:cxn ang="0">
                  <a:pos x="T40" y="T41"/>
                </a:cxn>
                <a:cxn ang="0">
                  <a:pos x="T43" y="T44"/>
                </a:cxn>
                <a:cxn ang="0">
                  <a:pos x="T46" y="T47"/>
                </a:cxn>
                <a:cxn ang="0">
                  <a:pos x="T49" y="T50"/>
                </a:cxn>
                <a:cxn ang="0">
                  <a:pos x="T52" y="T53"/>
                </a:cxn>
                <a:cxn ang="0">
                  <a:pos x="T55" y="T56"/>
                </a:cxn>
                <a:cxn ang="0">
                  <a:pos x="T58" y="T59"/>
                </a:cxn>
                <a:cxn ang="0">
                  <a:pos x="T61" y="T62"/>
                </a:cxn>
                <a:cxn ang="0">
                  <a:pos x="T64" y="T65"/>
                </a:cxn>
                <a:cxn ang="0">
                  <a:pos x="T67" y="T68"/>
                </a:cxn>
                <a:cxn ang="0">
                  <a:pos x="T70" y="T71"/>
                </a:cxn>
                <a:cxn ang="0">
                  <a:pos x="T73" y="T74"/>
                </a:cxn>
                <a:cxn ang="0">
                  <a:pos x="T76" y="T77"/>
                </a:cxn>
                <a:cxn ang="0">
                  <a:pos x="T79" y="T80"/>
                </a:cxn>
                <a:cxn ang="0">
                  <a:pos x="T82" y="T83"/>
                </a:cxn>
                <a:cxn ang="0">
                  <a:pos x="T85" y="T86"/>
                </a:cxn>
                <a:cxn ang="0">
                  <a:pos x="T88" y="T89"/>
                </a:cxn>
                <a:cxn ang="0">
                  <a:pos x="T91" y="T92"/>
                </a:cxn>
                <a:cxn ang="0">
                  <a:pos x="T94" y="T95"/>
                </a:cxn>
                <a:cxn ang="0">
                  <a:pos x="T97" y="T98"/>
                </a:cxn>
                <a:cxn ang="0">
                  <a:pos x="T100" y="T101"/>
                </a:cxn>
                <a:cxn ang="0">
                  <a:pos x="T103" y="T104"/>
                </a:cxn>
                <a:cxn ang="0">
                  <a:pos x="T106" y="T107"/>
                </a:cxn>
                <a:cxn ang="0">
                  <a:pos x="T109" y="T110"/>
                </a:cxn>
                <a:cxn ang="0">
                  <a:pos x="T112" y="T113"/>
                </a:cxn>
                <a:cxn ang="0">
                  <a:pos x="T115" y="T116"/>
                </a:cxn>
                <a:cxn ang="0">
                  <a:pos x="T118" y="T119"/>
                </a:cxn>
                <a:cxn ang="0">
                  <a:pos x="T121" y="T122"/>
                </a:cxn>
                <a:cxn ang="0">
                  <a:pos x="T124" y="T125"/>
                </a:cxn>
                <a:cxn ang="0">
                  <a:pos x="T127" y="T128"/>
                </a:cxn>
                <a:cxn ang="0">
                  <a:pos x="T130" y="T131"/>
                </a:cxn>
                <a:cxn ang="0">
                  <a:pos x="T133" y="T134"/>
                </a:cxn>
              </a:cxnLst>
              <a:rect l="0" t="0" r="r" b="b"/>
              <a:pathLst>
                <a:path w="2159" h="5251">
                  <a:moveTo>
                    <a:pt x="0" y="0"/>
                  </a:moveTo>
                  <a:lnTo>
                    <a:pt x="70" y="13"/>
                  </a:lnTo>
                  <a:lnTo>
                    <a:pt x="149" y="29"/>
                  </a:lnTo>
                  <a:lnTo>
                    <a:pt x="247" y="51"/>
                  </a:lnTo>
                  <a:lnTo>
                    <a:pt x="359" y="79"/>
                  </a:lnTo>
                  <a:lnTo>
                    <a:pt x="419" y="96"/>
                  </a:lnTo>
                  <a:lnTo>
                    <a:pt x="479" y="114"/>
                  </a:lnTo>
                  <a:lnTo>
                    <a:pt x="540" y="133"/>
                  </a:lnTo>
                  <a:lnTo>
                    <a:pt x="600" y="154"/>
                  </a:lnTo>
                  <a:lnTo>
                    <a:pt x="659" y="177"/>
                  </a:lnTo>
                  <a:lnTo>
                    <a:pt x="716" y="201"/>
                  </a:lnTo>
                  <a:lnTo>
                    <a:pt x="821" y="253"/>
                  </a:lnTo>
                  <a:lnTo>
                    <a:pt x="907" y="312"/>
                  </a:lnTo>
                  <a:lnTo>
                    <a:pt x="980" y="376"/>
                  </a:lnTo>
                  <a:lnTo>
                    <a:pt x="1044" y="444"/>
                  </a:lnTo>
                  <a:lnTo>
                    <a:pt x="1100" y="518"/>
                  </a:lnTo>
                  <a:lnTo>
                    <a:pt x="1148" y="598"/>
                  </a:lnTo>
                  <a:lnTo>
                    <a:pt x="1188" y="687"/>
                  </a:lnTo>
                  <a:lnTo>
                    <a:pt x="1220" y="786"/>
                  </a:lnTo>
                  <a:lnTo>
                    <a:pt x="1245" y="895"/>
                  </a:lnTo>
                  <a:lnTo>
                    <a:pt x="1254" y="955"/>
                  </a:lnTo>
                  <a:lnTo>
                    <a:pt x="1262" y="1018"/>
                  </a:lnTo>
                  <a:lnTo>
                    <a:pt x="1268" y="1084"/>
                  </a:lnTo>
                  <a:lnTo>
                    <a:pt x="1273" y="1154"/>
                  </a:lnTo>
                  <a:lnTo>
                    <a:pt x="1275" y="1227"/>
                  </a:lnTo>
                  <a:lnTo>
                    <a:pt x="1276" y="1305"/>
                  </a:lnTo>
                  <a:lnTo>
                    <a:pt x="1276" y="5251"/>
                  </a:lnTo>
                  <a:lnTo>
                    <a:pt x="1286" y="5224"/>
                  </a:lnTo>
                  <a:lnTo>
                    <a:pt x="1323" y="5144"/>
                  </a:lnTo>
                  <a:lnTo>
                    <a:pt x="1369" y="5068"/>
                  </a:lnTo>
                  <a:lnTo>
                    <a:pt x="1423" y="4996"/>
                  </a:lnTo>
                  <a:lnTo>
                    <a:pt x="1463" y="4951"/>
                  </a:lnTo>
                  <a:lnTo>
                    <a:pt x="1506" y="4908"/>
                  </a:lnTo>
                  <a:lnTo>
                    <a:pt x="1551" y="4868"/>
                  </a:lnTo>
                  <a:lnTo>
                    <a:pt x="1598" y="4830"/>
                  </a:lnTo>
                  <a:lnTo>
                    <a:pt x="1647" y="4795"/>
                  </a:lnTo>
                  <a:lnTo>
                    <a:pt x="1712" y="4754"/>
                  </a:lnTo>
                  <a:lnTo>
                    <a:pt x="1782" y="4718"/>
                  </a:lnTo>
                  <a:lnTo>
                    <a:pt x="1856" y="4686"/>
                  </a:lnTo>
                  <a:lnTo>
                    <a:pt x="1935" y="4659"/>
                  </a:lnTo>
                  <a:lnTo>
                    <a:pt x="2017" y="4638"/>
                  </a:lnTo>
                  <a:lnTo>
                    <a:pt x="2102" y="4622"/>
                  </a:lnTo>
                  <a:lnTo>
                    <a:pt x="2160" y="4615"/>
                  </a:lnTo>
                  <a:lnTo>
                    <a:pt x="216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853830F-4028-F99C-AAE7-6145F2BC1E23}"/>
              </a:ext>
            </a:extLst>
          </p:cNvPr>
          <p:cNvGrpSpPr/>
          <p:nvPr/>
        </p:nvGrpSpPr>
        <p:grpSpPr>
          <a:xfrm>
            <a:off x="9303872" y="-24574"/>
            <a:ext cx="3349561" cy="7449566"/>
            <a:chOff x="9303872" y="-24574"/>
            <a:chExt cx="3349561" cy="7449566"/>
          </a:xfrm>
          <a:solidFill>
            <a:srgbClr val="D5CAE4"/>
          </a:solidFill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D595A14-F486-C90E-C8E6-2A23BF1AB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3872" y="78170"/>
              <a:ext cx="3344420" cy="7346822"/>
              <a:chOff x="5892" y="4723"/>
              <a:chExt cx="4847" cy="10641"/>
            </a:xfrm>
            <a:grpFill/>
          </p:grpSpPr>
          <p:sp>
            <p:nvSpPr>
              <p:cNvPr id="25" name="Freeform 5579">
                <a:extLst>
                  <a:ext uri="{FF2B5EF4-FFF2-40B4-BE49-F238E27FC236}">
                    <a16:creationId xmlns:a16="http://schemas.microsoft.com/office/drawing/2014/main" id="{443A1421-89A0-E7CB-A0D1-9A18E8DE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4723"/>
                <a:ext cx="4847" cy="10641"/>
              </a:xfrm>
              <a:custGeom>
                <a:avLst/>
                <a:gdLst>
                  <a:gd name="T0" fmla="+- 0 10882 6094"/>
                  <a:gd name="T1" fmla="*/ T0 w 4847"/>
                  <a:gd name="T2" fmla="+- 0 4733 4723"/>
                  <a:gd name="T3" fmla="*/ 4733 h 10641"/>
                  <a:gd name="T4" fmla="+- 0 10764 6094"/>
                  <a:gd name="T5" fmla="*/ T4 w 4847"/>
                  <a:gd name="T6" fmla="+- 0 4762 4723"/>
                  <a:gd name="T7" fmla="*/ 4762 h 10641"/>
                  <a:gd name="T8" fmla="+- 0 10651 6094"/>
                  <a:gd name="T9" fmla="*/ T8 w 4847"/>
                  <a:gd name="T10" fmla="+- 0 4804 4723"/>
                  <a:gd name="T11" fmla="*/ 4804 h 10641"/>
                  <a:gd name="T12" fmla="+- 0 10542 6094"/>
                  <a:gd name="T13" fmla="*/ T12 w 4847"/>
                  <a:gd name="T14" fmla="+- 0 4859 4723"/>
                  <a:gd name="T15" fmla="*/ 4859 h 10641"/>
                  <a:gd name="T16" fmla="+- 0 10437 6094"/>
                  <a:gd name="T17" fmla="*/ T16 w 4847"/>
                  <a:gd name="T18" fmla="+- 0 4929 4723"/>
                  <a:gd name="T19" fmla="*/ 4929 h 10641"/>
                  <a:gd name="T20" fmla="+- 0 10331 6094"/>
                  <a:gd name="T21" fmla="*/ T20 w 4847"/>
                  <a:gd name="T22" fmla="+- 0 5022 4723"/>
                  <a:gd name="T23" fmla="*/ 5022 h 10641"/>
                  <a:gd name="T24" fmla="+- 0 10231 6094"/>
                  <a:gd name="T25" fmla="*/ T24 w 4847"/>
                  <a:gd name="T26" fmla="+- 0 5140 4723"/>
                  <a:gd name="T27" fmla="*/ 5140 h 10641"/>
                  <a:gd name="T28" fmla="+- 0 10150 6094"/>
                  <a:gd name="T29" fmla="*/ T28 w 4847"/>
                  <a:gd name="T30" fmla="+- 0 5280 4723"/>
                  <a:gd name="T31" fmla="*/ 5280 h 10641"/>
                  <a:gd name="T32" fmla="+- 0 10093 6094"/>
                  <a:gd name="T33" fmla="*/ T32 w 4847"/>
                  <a:gd name="T34" fmla="+- 0 5447 4723"/>
                  <a:gd name="T35" fmla="*/ 5447 h 10641"/>
                  <a:gd name="T36" fmla="+- 0 10062 6094"/>
                  <a:gd name="T37" fmla="*/ T36 w 4847"/>
                  <a:gd name="T38" fmla="+- 0 5643 4723"/>
                  <a:gd name="T39" fmla="*/ 5643 h 10641"/>
                  <a:gd name="T40" fmla="+- 0 10058 6094"/>
                  <a:gd name="T41" fmla="*/ T40 w 4847"/>
                  <a:gd name="T42" fmla="+- 0 13340 4723"/>
                  <a:gd name="T43" fmla="*/ 13340 h 10641"/>
                  <a:gd name="T44" fmla="+- 0 10058 6094"/>
                  <a:gd name="T45" fmla="*/ T44 w 4847"/>
                  <a:gd name="T46" fmla="+- 0 13436 4723"/>
                  <a:gd name="T47" fmla="*/ 13436 h 10641"/>
                  <a:gd name="T48" fmla="+- 0 10059 6094"/>
                  <a:gd name="T49" fmla="*/ T48 w 4847"/>
                  <a:gd name="T50" fmla="+- 0 13580 4723"/>
                  <a:gd name="T51" fmla="*/ 13580 h 10641"/>
                  <a:gd name="T52" fmla="+- 0 10059 6094"/>
                  <a:gd name="T53" fmla="*/ T52 w 4847"/>
                  <a:gd name="T54" fmla="+- 0 13722 4723"/>
                  <a:gd name="T55" fmla="*/ 13722 h 10641"/>
                  <a:gd name="T56" fmla="+- 0 10051 6094"/>
                  <a:gd name="T57" fmla="*/ T56 w 4847"/>
                  <a:gd name="T58" fmla="+- 0 13899 4723"/>
                  <a:gd name="T59" fmla="*/ 13899 h 10641"/>
                  <a:gd name="T60" fmla="+- 0 10025 6094"/>
                  <a:gd name="T61" fmla="*/ T60 w 4847"/>
                  <a:gd name="T62" fmla="+- 0 14054 4723"/>
                  <a:gd name="T63" fmla="*/ 14054 h 10641"/>
                  <a:gd name="T64" fmla="+- 0 9971 6094"/>
                  <a:gd name="T65" fmla="*/ T64 w 4847"/>
                  <a:gd name="T66" fmla="+- 0 14178 4723"/>
                  <a:gd name="T67" fmla="*/ 14178 h 10641"/>
                  <a:gd name="T68" fmla="+- 0 9882 6094"/>
                  <a:gd name="T69" fmla="*/ T68 w 4847"/>
                  <a:gd name="T70" fmla="+- 0 14278 4723"/>
                  <a:gd name="T71" fmla="*/ 14278 h 10641"/>
                  <a:gd name="T72" fmla="+- 0 9771 6094"/>
                  <a:gd name="T73" fmla="*/ T72 w 4847"/>
                  <a:gd name="T74" fmla="+- 0 14352 4723"/>
                  <a:gd name="T75" fmla="*/ 14352 h 10641"/>
                  <a:gd name="T76" fmla="+- 0 9641 6094"/>
                  <a:gd name="T77" fmla="*/ T76 w 4847"/>
                  <a:gd name="T78" fmla="+- 0 14402 4723"/>
                  <a:gd name="T79" fmla="*/ 14402 h 10641"/>
                  <a:gd name="T80" fmla="+- 0 9493 6094"/>
                  <a:gd name="T81" fmla="*/ T80 w 4847"/>
                  <a:gd name="T82" fmla="+- 0 14430 4723"/>
                  <a:gd name="T83" fmla="*/ 14430 h 10641"/>
                  <a:gd name="T84" fmla="+- 0 9330 6094"/>
                  <a:gd name="T85" fmla="*/ T84 w 4847"/>
                  <a:gd name="T86" fmla="+- 0 14438 4723"/>
                  <a:gd name="T87" fmla="*/ 14438 h 10641"/>
                  <a:gd name="T88" fmla="+- 0 7147 6094"/>
                  <a:gd name="T89" fmla="*/ T88 w 4847"/>
                  <a:gd name="T90" fmla="+- 0 14439 4723"/>
                  <a:gd name="T91" fmla="*/ 14439 h 10641"/>
                  <a:gd name="T92" fmla="+- 0 6984 6094"/>
                  <a:gd name="T93" fmla="*/ T92 w 4847"/>
                  <a:gd name="T94" fmla="+- 0 14448 4723"/>
                  <a:gd name="T95" fmla="*/ 14448 h 10641"/>
                  <a:gd name="T96" fmla="+- 0 6800 6094"/>
                  <a:gd name="T97" fmla="*/ T96 w 4847"/>
                  <a:gd name="T98" fmla="+- 0 14477 4723"/>
                  <a:gd name="T99" fmla="*/ 14477 h 10641"/>
                  <a:gd name="T100" fmla="+- 0 6608 6094"/>
                  <a:gd name="T101" fmla="*/ T100 w 4847"/>
                  <a:gd name="T102" fmla="+- 0 14536 4723"/>
                  <a:gd name="T103" fmla="*/ 14536 h 10641"/>
                  <a:gd name="T104" fmla="+- 0 6422 6094"/>
                  <a:gd name="T105" fmla="*/ T104 w 4847"/>
                  <a:gd name="T106" fmla="+- 0 14638 4723"/>
                  <a:gd name="T107" fmla="*/ 14638 h 10641"/>
                  <a:gd name="T108" fmla="+- 0 6267 6094"/>
                  <a:gd name="T109" fmla="*/ T108 w 4847"/>
                  <a:gd name="T110" fmla="+- 0 14788 4723"/>
                  <a:gd name="T111" fmla="*/ 14788 h 10641"/>
                  <a:gd name="T112" fmla="+- 0 6170 6094"/>
                  <a:gd name="T113" fmla="*/ T112 w 4847"/>
                  <a:gd name="T114" fmla="+- 0 14969 4723"/>
                  <a:gd name="T115" fmla="*/ 14969 h 10641"/>
                  <a:gd name="T116" fmla="+- 0 6118 6094"/>
                  <a:gd name="T117" fmla="*/ T116 w 4847"/>
                  <a:gd name="T118" fmla="+- 0 15147 4723"/>
                  <a:gd name="T119" fmla="*/ 15147 h 10641"/>
                  <a:gd name="T120" fmla="+- 0 6098 6094"/>
                  <a:gd name="T121" fmla="*/ T120 w 4847"/>
                  <a:gd name="T122" fmla="+- 0 15288 4723"/>
                  <a:gd name="T123" fmla="*/ 15288 h 10641"/>
                  <a:gd name="T124" fmla="+- 0 6094 6094"/>
                  <a:gd name="T125" fmla="*/ T124 w 4847"/>
                  <a:gd name="T126" fmla="+- 0 15364 4723"/>
                  <a:gd name="T127" fmla="*/ 15364 h 10641"/>
                  <a:gd name="T128" fmla="+- 0 10942 6094"/>
                  <a:gd name="T129" fmla="*/ T128 w 4847"/>
                  <a:gd name="T130" fmla="+- 0 4723 4723"/>
                  <a:gd name="T131" fmla="*/ 4723 h 106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  <a:cxn ang="0">
                    <a:pos x="T21" y="T23"/>
                  </a:cxn>
                  <a:cxn ang="0">
                    <a:pos x="T25" y="T27"/>
                  </a:cxn>
                  <a:cxn ang="0">
                    <a:pos x="T29" y="T31"/>
                  </a:cxn>
                  <a:cxn ang="0">
                    <a:pos x="T33" y="T35"/>
                  </a:cxn>
                  <a:cxn ang="0">
                    <a:pos x="T37" y="T39"/>
                  </a:cxn>
                  <a:cxn ang="0">
                    <a:pos x="T41" y="T43"/>
                  </a:cxn>
                  <a:cxn ang="0">
                    <a:pos x="T45" y="T47"/>
                  </a:cxn>
                  <a:cxn ang="0">
                    <a:pos x="T49" y="T51"/>
                  </a:cxn>
                  <a:cxn ang="0">
                    <a:pos x="T53" y="T55"/>
                  </a:cxn>
                  <a:cxn ang="0">
                    <a:pos x="T57" y="T59"/>
                  </a:cxn>
                  <a:cxn ang="0">
                    <a:pos x="T61" y="T63"/>
                  </a:cxn>
                  <a:cxn ang="0">
                    <a:pos x="T65" y="T67"/>
                  </a:cxn>
                  <a:cxn ang="0">
                    <a:pos x="T69" y="T71"/>
                  </a:cxn>
                  <a:cxn ang="0">
                    <a:pos x="T73" y="T75"/>
                  </a:cxn>
                  <a:cxn ang="0">
                    <a:pos x="T77" y="T79"/>
                  </a:cxn>
                  <a:cxn ang="0">
                    <a:pos x="T81" y="T83"/>
                  </a:cxn>
                  <a:cxn ang="0">
                    <a:pos x="T85" y="T87"/>
                  </a:cxn>
                  <a:cxn ang="0">
                    <a:pos x="T89" y="T91"/>
                  </a:cxn>
                  <a:cxn ang="0">
                    <a:pos x="T93" y="T95"/>
                  </a:cxn>
                  <a:cxn ang="0">
                    <a:pos x="T97" y="T99"/>
                  </a:cxn>
                  <a:cxn ang="0">
                    <a:pos x="T101" y="T103"/>
                  </a:cxn>
                  <a:cxn ang="0">
                    <a:pos x="T105" y="T107"/>
                  </a:cxn>
                  <a:cxn ang="0">
                    <a:pos x="T109" y="T111"/>
                  </a:cxn>
                  <a:cxn ang="0">
                    <a:pos x="T113" y="T115"/>
                  </a:cxn>
                  <a:cxn ang="0">
                    <a:pos x="T117" y="T119"/>
                  </a:cxn>
                  <a:cxn ang="0">
                    <a:pos x="T121" y="T123"/>
                  </a:cxn>
                  <a:cxn ang="0">
                    <a:pos x="T125" y="T127"/>
                  </a:cxn>
                  <a:cxn ang="0">
                    <a:pos x="T129" y="T131"/>
                  </a:cxn>
                </a:cxnLst>
                <a:rect l="0" t="0" r="r" b="b"/>
                <a:pathLst>
                  <a:path w="4847" h="10641">
                    <a:moveTo>
                      <a:pt x="4848" y="0"/>
                    </a:moveTo>
                    <a:lnTo>
                      <a:pt x="4788" y="10"/>
                    </a:lnTo>
                    <a:lnTo>
                      <a:pt x="4729" y="23"/>
                    </a:lnTo>
                    <a:lnTo>
                      <a:pt x="4670" y="39"/>
                    </a:lnTo>
                    <a:lnTo>
                      <a:pt x="4613" y="58"/>
                    </a:lnTo>
                    <a:lnTo>
                      <a:pt x="4557" y="81"/>
                    </a:lnTo>
                    <a:lnTo>
                      <a:pt x="4502" y="107"/>
                    </a:lnTo>
                    <a:lnTo>
                      <a:pt x="4448" y="136"/>
                    </a:lnTo>
                    <a:lnTo>
                      <a:pt x="4395" y="169"/>
                    </a:lnTo>
                    <a:lnTo>
                      <a:pt x="4343" y="206"/>
                    </a:lnTo>
                    <a:lnTo>
                      <a:pt x="4293" y="247"/>
                    </a:lnTo>
                    <a:lnTo>
                      <a:pt x="4237" y="299"/>
                    </a:lnTo>
                    <a:lnTo>
                      <a:pt x="4185" y="355"/>
                    </a:lnTo>
                    <a:lnTo>
                      <a:pt x="4137" y="417"/>
                    </a:lnTo>
                    <a:lnTo>
                      <a:pt x="4094" y="484"/>
                    </a:lnTo>
                    <a:lnTo>
                      <a:pt x="4056" y="557"/>
                    </a:lnTo>
                    <a:lnTo>
                      <a:pt x="4024" y="637"/>
                    </a:lnTo>
                    <a:lnTo>
                      <a:pt x="3999" y="724"/>
                    </a:lnTo>
                    <a:lnTo>
                      <a:pt x="3980" y="818"/>
                    </a:lnTo>
                    <a:lnTo>
                      <a:pt x="3968" y="920"/>
                    </a:lnTo>
                    <a:lnTo>
                      <a:pt x="3964" y="1029"/>
                    </a:lnTo>
                    <a:lnTo>
                      <a:pt x="3964" y="8617"/>
                    </a:lnTo>
                    <a:lnTo>
                      <a:pt x="3964" y="8665"/>
                    </a:lnTo>
                    <a:lnTo>
                      <a:pt x="3964" y="8713"/>
                    </a:lnTo>
                    <a:lnTo>
                      <a:pt x="3964" y="8761"/>
                    </a:lnTo>
                    <a:lnTo>
                      <a:pt x="3965" y="8857"/>
                    </a:lnTo>
                    <a:lnTo>
                      <a:pt x="3966" y="8905"/>
                    </a:lnTo>
                    <a:lnTo>
                      <a:pt x="3965" y="8999"/>
                    </a:lnTo>
                    <a:lnTo>
                      <a:pt x="3963" y="9090"/>
                    </a:lnTo>
                    <a:lnTo>
                      <a:pt x="3957" y="9176"/>
                    </a:lnTo>
                    <a:lnTo>
                      <a:pt x="3947" y="9257"/>
                    </a:lnTo>
                    <a:lnTo>
                      <a:pt x="3931" y="9331"/>
                    </a:lnTo>
                    <a:lnTo>
                      <a:pt x="3908" y="9398"/>
                    </a:lnTo>
                    <a:lnTo>
                      <a:pt x="3877" y="9455"/>
                    </a:lnTo>
                    <a:lnTo>
                      <a:pt x="3835" y="9509"/>
                    </a:lnTo>
                    <a:lnTo>
                      <a:pt x="3788" y="9555"/>
                    </a:lnTo>
                    <a:lnTo>
                      <a:pt x="3735" y="9595"/>
                    </a:lnTo>
                    <a:lnTo>
                      <a:pt x="3677" y="9629"/>
                    </a:lnTo>
                    <a:lnTo>
                      <a:pt x="3614" y="9657"/>
                    </a:lnTo>
                    <a:lnTo>
                      <a:pt x="3547" y="9679"/>
                    </a:lnTo>
                    <a:lnTo>
                      <a:pt x="3475" y="9695"/>
                    </a:lnTo>
                    <a:lnTo>
                      <a:pt x="3399" y="9707"/>
                    </a:lnTo>
                    <a:lnTo>
                      <a:pt x="3319" y="9713"/>
                    </a:lnTo>
                    <a:lnTo>
                      <a:pt x="3236" y="9715"/>
                    </a:lnTo>
                    <a:lnTo>
                      <a:pt x="1123" y="9715"/>
                    </a:lnTo>
                    <a:lnTo>
                      <a:pt x="1053" y="9716"/>
                    </a:lnTo>
                    <a:lnTo>
                      <a:pt x="975" y="9719"/>
                    </a:lnTo>
                    <a:lnTo>
                      <a:pt x="890" y="9725"/>
                    </a:lnTo>
                    <a:lnTo>
                      <a:pt x="800" y="9737"/>
                    </a:lnTo>
                    <a:lnTo>
                      <a:pt x="706" y="9754"/>
                    </a:lnTo>
                    <a:lnTo>
                      <a:pt x="610" y="9779"/>
                    </a:lnTo>
                    <a:lnTo>
                      <a:pt x="514" y="9813"/>
                    </a:lnTo>
                    <a:lnTo>
                      <a:pt x="419" y="9858"/>
                    </a:lnTo>
                    <a:lnTo>
                      <a:pt x="328" y="9915"/>
                    </a:lnTo>
                    <a:lnTo>
                      <a:pt x="243" y="9984"/>
                    </a:lnTo>
                    <a:lnTo>
                      <a:pt x="173" y="10065"/>
                    </a:lnTo>
                    <a:lnTo>
                      <a:pt x="118" y="10154"/>
                    </a:lnTo>
                    <a:lnTo>
                      <a:pt x="76" y="10246"/>
                    </a:lnTo>
                    <a:lnTo>
                      <a:pt x="45" y="10337"/>
                    </a:lnTo>
                    <a:lnTo>
                      <a:pt x="24" y="10424"/>
                    </a:lnTo>
                    <a:lnTo>
                      <a:pt x="11" y="10501"/>
                    </a:lnTo>
                    <a:lnTo>
                      <a:pt x="4" y="10565"/>
                    </a:lnTo>
                    <a:lnTo>
                      <a:pt x="0" y="10628"/>
                    </a:lnTo>
                    <a:lnTo>
                      <a:pt x="0" y="10641"/>
                    </a:lnTo>
                    <a:lnTo>
                      <a:pt x="4848" y="10641"/>
                    </a:lnTo>
                    <a:lnTo>
                      <a:pt x="48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697753D-C700-04C6-24C6-1ABBD89F1B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63727" y="-24574"/>
              <a:ext cx="1489706" cy="3618393"/>
              <a:chOff x="8598" y="0"/>
              <a:chExt cx="2159" cy="5251"/>
            </a:xfrm>
            <a:grpFill/>
          </p:grpSpPr>
          <p:sp>
            <p:nvSpPr>
              <p:cNvPr id="24" name="Freeform 5577">
                <a:extLst>
                  <a:ext uri="{FF2B5EF4-FFF2-40B4-BE49-F238E27FC236}">
                    <a16:creationId xmlns:a16="http://schemas.microsoft.com/office/drawing/2014/main" id="{1BA487D5-153B-97F5-ECC7-5070516C3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8" y="0"/>
                <a:ext cx="2159" cy="5251"/>
              </a:xfrm>
              <a:custGeom>
                <a:avLst/>
                <a:gdLst>
                  <a:gd name="T0" fmla="+- 0 8782 8782"/>
                  <a:gd name="T1" fmla="*/ T0 w 2159"/>
                  <a:gd name="T2" fmla="*/ 0 h 5251"/>
                  <a:gd name="T3" fmla="+- 0 8852 8782"/>
                  <a:gd name="T4" fmla="*/ T3 w 2159"/>
                  <a:gd name="T5" fmla="*/ 13 h 5251"/>
                  <a:gd name="T6" fmla="+- 0 8931 8782"/>
                  <a:gd name="T7" fmla="*/ T6 w 2159"/>
                  <a:gd name="T8" fmla="*/ 29 h 5251"/>
                  <a:gd name="T9" fmla="+- 0 9029 8782"/>
                  <a:gd name="T10" fmla="*/ T9 w 2159"/>
                  <a:gd name="T11" fmla="*/ 51 h 5251"/>
                  <a:gd name="T12" fmla="+- 0 9141 8782"/>
                  <a:gd name="T13" fmla="*/ T12 w 2159"/>
                  <a:gd name="T14" fmla="*/ 79 h 5251"/>
                  <a:gd name="T15" fmla="+- 0 9201 8782"/>
                  <a:gd name="T16" fmla="*/ T15 w 2159"/>
                  <a:gd name="T17" fmla="*/ 96 h 5251"/>
                  <a:gd name="T18" fmla="+- 0 9261 8782"/>
                  <a:gd name="T19" fmla="*/ T18 w 2159"/>
                  <a:gd name="T20" fmla="*/ 114 h 5251"/>
                  <a:gd name="T21" fmla="+- 0 9322 8782"/>
                  <a:gd name="T22" fmla="*/ T21 w 2159"/>
                  <a:gd name="T23" fmla="*/ 133 h 5251"/>
                  <a:gd name="T24" fmla="+- 0 9382 8782"/>
                  <a:gd name="T25" fmla="*/ T24 w 2159"/>
                  <a:gd name="T26" fmla="*/ 154 h 5251"/>
                  <a:gd name="T27" fmla="+- 0 9441 8782"/>
                  <a:gd name="T28" fmla="*/ T27 w 2159"/>
                  <a:gd name="T29" fmla="*/ 177 h 5251"/>
                  <a:gd name="T30" fmla="+- 0 9498 8782"/>
                  <a:gd name="T31" fmla="*/ T30 w 2159"/>
                  <a:gd name="T32" fmla="*/ 201 h 5251"/>
                  <a:gd name="T33" fmla="+- 0 9603 8782"/>
                  <a:gd name="T34" fmla="*/ T33 w 2159"/>
                  <a:gd name="T35" fmla="*/ 253 h 5251"/>
                  <a:gd name="T36" fmla="+- 0 9689 8782"/>
                  <a:gd name="T37" fmla="*/ T36 w 2159"/>
                  <a:gd name="T38" fmla="*/ 312 h 5251"/>
                  <a:gd name="T39" fmla="+- 0 9762 8782"/>
                  <a:gd name="T40" fmla="*/ T39 w 2159"/>
                  <a:gd name="T41" fmla="*/ 376 h 5251"/>
                  <a:gd name="T42" fmla="+- 0 9826 8782"/>
                  <a:gd name="T43" fmla="*/ T42 w 2159"/>
                  <a:gd name="T44" fmla="*/ 444 h 5251"/>
                  <a:gd name="T45" fmla="+- 0 9882 8782"/>
                  <a:gd name="T46" fmla="*/ T45 w 2159"/>
                  <a:gd name="T47" fmla="*/ 518 h 5251"/>
                  <a:gd name="T48" fmla="+- 0 9930 8782"/>
                  <a:gd name="T49" fmla="*/ T48 w 2159"/>
                  <a:gd name="T50" fmla="*/ 598 h 5251"/>
                  <a:gd name="T51" fmla="+- 0 9970 8782"/>
                  <a:gd name="T52" fmla="*/ T51 w 2159"/>
                  <a:gd name="T53" fmla="*/ 687 h 5251"/>
                  <a:gd name="T54" fmla="+- 0 10002 8782"/>
                  <a:gd name="T55" fmla="*/ T54 w 2159"/>
                  <a:gd name="T56" fmla="*/ 786 h 5251"/>
                  <a:gd name="T57" fmla="+- 0 10027 8782"/>
                  <a:gd name="T58" fmla="*/ T57 w 2159"/>
                  <a:gd name="T59" fmla="*/ 895 h 5251"/>
                  <a:gd name="T60" fmla="+- 0 10036 8782"/>
                  <a:gd name="T61" fmla="*/ T60 w 2159"/>
                  <a:gd name="T62" fmla="*/ 955 h 5251"/>
                  <a:gd name="T63" fmla="+- 0 10044 8782"/>
                  <a:gd name="T64" fmla="*/ T63 w 2159"/>
                  <a:gd name="T65" fmla="*/ 1018 h 5251"/>
                  <a:gd name="T66" fmla="+- 0 10050 8782"/>
                  <a:gd name="T67" fmla="*/ T66 w 2159"/>
                  <a:gd name="T68" fmla="*/ 1084 h 5251"/>
                  <a:gd name="T69" fmla="+- 0 10055 8782"/>
                  <a:gd name="T70" fmla="*/ T69 w 2159"/>
                  <a:gd name="T71" fmla="*/ 1154 h 5251"/>
                  <a:gd name="T72" fmla="+- 0 10057 8782"/>
                  <a:gd name="T73" fmla="*/ T72 w 2159"/>
                  <a:gd name="T74" fmla="*/ 1227 h 5251"/>
                  <a:gd name="T75" fmla="+- 0 10058 8782"/>
                  <a:gd name="T76" fmla="*/ T75 w 2159"/>
                  <a:gd name="T77" fmla="*/ 1305 h 5251"/>
                  <a:gd name="T78" fmla="+- 0 10058 8782"/>
                  <a:gd name="T79" fmla="*/ T78 w 2159"/>
                  <a:gd name="T80" fmla="*/ 5251 h 5251"/>
                  <a:gd name="T81" fmla="+- 0 10068 8782"/>
                  <a:gd name="T82" fmla="*/ T81 w 2159"/>
                  <a:gd name="T83" fmla="*/ 5224 h 5251"/>
                  <a:gd name="T84" fmla="+- 0 10105 8782"/>
                  <a:gd name="T85" fmla="*/ T84 w 2159"/>
                  <a:gd name="T86" fmla="*/ 5144 h 5251"/>
                  <a:gd name="T87" fmla="+- 0 10151 8782"/>
                  <a:gd name="T88" fmla="*/ T87 w 2159"/>
                  <a:gd name="T89" fmla="*/ 5068 h 5251"/>
                  <a:gd name="T90" fmla="+- 0 10205 8782"/>
                  <a:gd name="T91" fmla="*/ T90 w 2159"/>
                  <a:gd name="T92" fmla="*/ 4996 h 5251"/>
                  <a:gd name="T93" fmla="+- 0 10245 8782"/>
                  <a:gd name="T94" fmla="*/ T93 w 2159"/>
                  <a:gd name="T95" fmla="*/ 4951 h 5251"/>
                  <a:gd name="T96" fmla="+- 0 10288 8782"/>
                  <a:gd name="T97" fmla="*/ T96 w 2159"/>
                  <a:gd name="T98" fmla="*/ 4908 h 5251"/>
                  <a:gd name="T99" fmla="+- 0 10333 8782"/>
                  <a:gd name="T100" fmla="*/ T99 w 2159"/>
                  <a:gd name="T101" fmla="*/ 4868 h 5251"/>
                  <a:gd name="T102" fmla="+- 0 10380 8782"/>
                  <a:gd name="T103" fmla="*/ T102 w 2159"/>
                  <a:gd name="T104" fmla="*/ 4830 h 5251"/>
                  <a:gd name="T105" fmla="+- 0 10429 8782"/>
                  <a:gd name="T106" fmla="*/ T105 w 2159"/>
                  <a:gd name="T107" fmla="*/ 4795 h 5251"/>
                  <a:gd name="T108" fmla="+- 0 10494 8782"/>
                  <a:gd name="T109" fmla="*/ T108 w 2159"/>
                  <a:gd name="T110" fmla="*/ 4754 h 5251"/>
                  <a:gd name="T111" fmla="+- 0 10564 8782"/>
                  <a:gd name="T112" fmla="*/ T111 w 2159"/>
                  <a:gd name="T113" fmla="*/ 4718 h 5251"/>
                  <a:gd name="T114" fmla="+- 0 10638 8782"/>
                  <a:gd name="T115" fmla="*/ T114 w 2159"/>
                  <a:gd name="T116" fmla="*/ 4686 h 5251"/>
                  <a:gd name="T117" fmla="+- 0 10717 8782"/>
                  <a:gd name="T118" fmla="*/ T117 w 2159"/>
                  <a:gd name="T119" fmla="*/ 4659 h 5251"/>
                  <a:gd name="T120" fmla="+- 0 10799 8782"/>
                  <a:gd name="T121" fmla="*/ T120 w 2159"/>
                  <a:gd name="T122" fmla="*/ 4638 h 5251"/>
                  <a:gd name="T123" fmla="+- 0 10884 8782"/>
                  <a:gd name="T124" fmla="*/ T123 w 2159"/>
                  <a:gd name="T125" fmla="*/ 4622 h 5251"/>
                  <a:gd name="T126" fmla="+- 0 10942 8782"/>
                  <a:gd name="T127" fmla="*/ T126 w 2159"/>
                  <a:gd name="T128" fmla="*/ 4615 h 5251"/>
                  <a:gd name="T129" fmla="+- 0 10942 8782"/>
                  <a:gd name="T130" fmla="*/ T129 w 2159"/>
                  <a:gd name="T131" fmla="*/ 0 h 5251"/>
                  <a:gd name="T132" fmla="+- 0 8782 8782"/>
                  <a:gd name="T133" fmla="*/ T132 w 2159"/>
                  <a:gd name="T134" fmla="*/ 0 h 525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  <a:cxn ang="0">
                    <a:pos x="T13" y="T14"/>
                  </a:cxn>
                  <a:cxn ang="0">
                    <a:pos x="T16" y="T17"/>
                  </a:cxn>
                  <a:cxn ang="0">
                    <a:pos x="T19" y="T20"/>
                  </a:cxn>
                  <a:cxn ang="0">
                    <a:pos x="T22" y="T23"/>
                  </a:cxn>
                  <a:cxn ang="0">
                    <a:pos x="T25" y="T26"/>
                  </a:cxn>
                  <a:cxn ang="0">
                    <a:pos x="T28" y="T29"/>
                  </a:cxn>
                  <a:cxn ang="0">
                    <a:pos x="T31" y="T32"/>
                  </a:cxn>
                  <a:cxn ang="0">
                    <a:pos x="T34" y="T35"/>
                  </a:cxn>
                  <a:cxn ang="0">
                    <a:pos x="T37" y="T38"/>
                  </a:cxn>
                  <a:cxn ang="0">
                    <a:pos x="T40" y="T41"/>
                  </a:cxn>
                  <a:cxn ang="0">
                    <a:pos x="T43" y="T44"/>
                  </a:cxn>
                  <a:cxn ang="0">
                    <a:pos x="T46" y="T47"/>
                  </a:cxn>
                  <a:cxn ang="0">
                    <a:pos x="T49" y="T50"/>
                  </a:cxn>
                  <a:cxn ang="0">
                    <a:pos x="T52" y="T53"/>
                  </a:cxn>
                  <a:cxn ang="0">
                    <a:pos x="T55" y="T56"/>
                  </a:cxn>
                  <a:cxn ang="0">
                    <a:pos x="T58" y="T59"/>
                  </a:cxn>
                  <a:cxn ang="0">
                    <a:pos x="T61" y="T62"/>
                  </a:cxn>
                  <a:cxn ang="0">
                    <a:pos x="T64" y="T65"/>
                  </a:cxn>
                  <a:cxn ang="0">
                    <a:pos x="T67" y="T68"/>
                  </a:cxn>
                  <a:cxn ang="0">
                    <a:pos x="T70" y="T71"/>
                  </a:cxn>
                  <a:cxn ang="0">
                    <a:pos x="T73" y="T74"/>
                  </a:cxn>
                  <a:cxn ang="0">
                    <a:pos x="T76" y="T77"/>
                  </a:cxn>
                  <a:cxn ang="0">
                    <a:pos x="T79" y="T80"/>
                  </a:cxn>
                  <a:cxn ang="0">
                    <a:pos x="T82" y="T83"/>
                  </a:cxn>
                  <a:cxn ang="0">
                    <a:pos x="T85" y="T86"/>
                  </a:cxn>
                  <a:cxn ang="0">
                    <a:pos x="T88" y="T89"/>
                  </a:cxn>
                  <a:cxn ang="0">
                    <a:pos x="T91" y="T92"/>
                  </a:cxn>
                  <a:cxn ang="0">
                    <a:pos x="T94" y="T95"/>
                  </a:cxn>
                  <a:cxn ang="0">
                    <a:pos x="T97" y="T98"/>
                  </a:cxn>
                  <a:cxn ang="0">
                    <a:pos x="T100" y="T101"/>
                  </a:cxn>
                  <a:cxn ang="0">
                    <a:pos x="T103" y="T104"/>
                  </a:cxn>
                  <a:cxn ang="0">
                    <a:pos x="T106" y="T107"/>
                  </a:cxn>
                  <a:cxn ang="0">
                    <a:pos x="T109" y="T110"/>
                  </a:cxn>
                  <a:cxn ang="0">
                    <a:pos x="T112" y="T113"/>
                  </a:cxn>
                  <a:cxn ang="0">
                    <a:pos x="T115" y="T116"/>
                  </a:cxn>
                  <a:cxn ang="0">
                    <a:pos x="T118" y="T119"/>
                  </a:cxn>
                  <a:cxn ang="0">
                    <a:pos x="T121" y="T122"/>
                  </a:cxn>
                  <a:cxn ang="0">
                    <a:pos x="T124" y="T125"/>
                  </a:cxn>
                  <a:cxn ang="0">
                    <a:pos x="T127" y="T128"/>
                  </a:cxn>
                  <a:cxn ang="0">
                    <a:pos x="T130" y="T131"/>
                  </a:cxn>
                  <a:cxn ang="0">
                    <a:pos x="T133" y="T134"/>
                  </a:cxn>
                </a:cxnLst>
                <a:rect l="0" t="0" r="r" b="b"/>
                <a:pathLst>
                  <a:path w="2159" h="5251">
                    <a:moveTo>
                      <a:pt x="0" y="0"/>
                    </a:moveTo>
                    <a:lnTo>
                      <a:pt x="70" y="13"/>
                    </a:lnTo>
                    <a:lnTo>
                      <a:pt x="149" y="29"/>
                    </a:lnTo>
                    <a:lnTo>
                      <a:pt x="247" y="51"/>
                    </a:lnTo>
                    <a:lnTo>
                      <a:pt x="359" y="79"/>
                    </a:lnTo>
                    <a:lnTo>
                      <a:pt x="419" y="96"/>
                    </a:lnTo>
                    <a:lnTo>
                      <a:pt x="479" y="114"/>
                    </a:lnTo>
                    <a:lnTo>
                      <a:pt x="540" y="133"/>
                    </a:lnTo>
                    <a:lnTo>
                      <a:pt x="600" y="154"/>
                    </a:lnTo>
                    <a:lnTo>
                      <a:pt x="659" y="177"/>
                    </a:lnTo>
                    <a:lnTo>
                      <a:pt x="716" y="201"/>
                    </a:lnTo>
                    <a:lnTo>
                      <a:pt x="821" y="253"/>
                    </a:lnTo>
                    <a:lnTo>
                      <a:pt x="907" y="312"/>
                    </a:lnTo>
                    <a:lnTo>
                      <a:pt x="980" y="376"/>
                    </a:lnTo>
                    <a:lnTo>
                      <a:pt x="1044" y="444"/>
                    </a:lnTo>
                    <a:lnTo>
                      <a:pt x="1100" y="518"/>
                    </a:lnTo>
                    <a:lnTo>
                      <a:pt x="1148" y="598"/>
                    </a:lnTo>
                    <a:lnTo>
                      <a:pt x="1188" y="687"/>
                    </a:lnTo>
                    <a:lnTo>
                      <a:pt x="1220" y="786"/>
                    </a:lnTo>
                    <a:lnTo>
                      <a:pt x="1245" y="895"/>
                    </a:lnTo>
                    <a:lnTo>
                      <a:pt x="1254" y="955"/>
                    </a:lnTo>
                    <a:lnTo>
                      <a:pt x="1262" y="1018"/>
                    </a:lnTo>
                    <a:lnTo>
                      <a:pt x="1268" y="1084"/>
                    </a:lnTo>
                    <a:lnTo>
                      <a:pt x="1273" y="1154"/>
                    </a:lnTo>
                    <a:lnTo>
                      <a:pt x="1275" y="1227"/>
                    </a:lnTo>
                    <a:lnTo>
                      <a:pt x="1276" y="1305"/>
                    </a:lnTo>
                    <a:lnTo>
                      <a:pt x="1276" y="5251"/>
                    </a:lnTo>
                    <a:lnTo>
                      <a:pt x="1286" y="5224"/>
                    </a:lnTo>
                    <a:lnTo>
                      <a:pt x="1323" y="5144"/>
                    </a:lnTo>
                    <a:lnTo>
                      <a:pt x="1369" y="5068"/>
                    </a:lnTo>
                    <a:lnTo>
                      <a:pt x="1423" y="4996"/>
                    </a:lnTo>
                    <a:lnTo>
                      <a:pt x="1463" y="4951"/>
                    </a:lnTo>
                    <a:lnTo>
                      <a:pt x="1506" y="4908"/>
                    </a:lnTo>
                    <a:lnTo>
                      <a:pt x="1551" y="4868"/>
                    </a:lnTo>
                    <a:lnTo>
                      <a:pt x="1598" y="4830"/>
                    </a:lnTo>
                    <a:lnTo>
                      <a:pt x="1647" y="4795"/>
                    </a:lnTo>
                    <a:lnTo>
                      <a:pt x="1712" y="4754"/>
                    </a:lnTo>
                    <a:lnTo>
                      <a:pt x="1782" y="4718"/>
                    </a:lnTo>
                    <a:lnTo>
                      <a:pt x="1856" y="4686"/>
                    </a:lnTo>
                    <a:lnTo>
                      <a:pt x="1935" y="4659"/>
                    </a:lnTo>
                    <a:lnTo>
                      <a:pt x="2017" y="4638"/>
                    </a:lnTo>
                    <a:lnTo>
                      <a:pt x="2102" y="4622"/>
                    </a:lnTo>
                    <a:lnTo>
                      <a:pt x="2160" y="4615"/>
                    </a:lnTo>
                    <a:lnTo>
                      <a:pt x="216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0" vert="horz" wrap="square" lIns="91440" tIns="45720" rIns="91440" bIns="45720" anchor="t" anchorCtr="0" upright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AE6990B-530E-A984-6A23-484915BD8B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745" y="2040379"/>
            <a:ext cx="2557038" cy="259038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5A68CBB-7BAB-4596-A5DE-E666A67D4E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61722"/>
          <a:stretch/>
        </p:blipFill>
        <p:spPr>
          <a:xfrm>
            <a:off x="2540000" y="2552705"/>
            <a:ext cx="10658099" cy="1752589"/>
          </a:xfrm>
          <a:prstGeom prst="rect">
            <a:avLst/>
          </a:prstGeom>
        </p:spPr>
      </p:pic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3CF7CDD2-0C36-F764-CDA2-E895CBFCFD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F61DF1-829F-44A2-9EDF-C756988A2567}" type="slidenum">
              <a:rPr lang="en-US" smtClean="0"/>
              <a:pPr/>
              <a:t>15</a:t>
            </a:fld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7000B64B-AAF4-A71D-424B-4516BD245CB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55214" y="0"/>
            <a:ext cx="536786" cy="538076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B48ED462-FF13-28E7-8739-E20A580DF73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1446" y="5533719"/>
            <a:ext cx="1594877" cy="955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528639"/>
      </p:ext>
    </p:extLst>
  </p:cSld>
  <p:clrMapOvr>
    <a:masterClrMapping/>
  </p:clrMapOvr>
  <p:transition spd="slow" advClick="0">
    <p:wheel spokes="1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cartoon of a purple gear&#10;&#10;Description automatically generated">
            <a:extLst>
              <a:ext uri="{FF2B5EF4-FFF2-40B4-BE49-F238E27FC236}">
                <a16:creationId xmlns:a16="http://schemas.microsoft.com/office/drawing/2014/main" id="{4CD0C5FE-1931-B84D-54C6-D04EA422A9E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040" b="92090" l="9040" r="89831">
                        <a14:foregroundMark x1="27684" y1="48023" x2="27684" y2="48023"/>
                        <a14:foregroundMark x1="35028" y1="39548" x2="34463" y2="53672"/>
                        <a14:foregroundMark x1="38418" y1="36158" x2="27684" y2="61582"/>
                        <a14:foregroundMark x1="27684" y1="61582" x2="27684" y2="62147"/>
                        <a14:foregroundMark x1="48588" y1="9040" x2="49718" y2="12429"/>
                        <a14:foregroundMark x1="80226" y1="18079" x2="80226" y2="18079"/>
                        <a14:foregroundMark x1="84181" y1="14124" x2="84181" y2="14124"/>
                        <a14:foregroundMark x1="12429" y1="74576" x2="12429" y2="74576"/>
                        <a14:foregroundMark x1="9040" y1="73446" x2="9040" y2="73446"/>
                        <a14:foregroundMark x1="53107" y1="92090" x2="53107" y2="92090"/>
                        <a14:backgroundMark x1="85876" y1="10734" x2="85876" y2="12994"/>
                        <a14:backgroundMark x1="84746" y1="12994" x2="84746" y2="12994"/>
                        <a14:backgroundMark x1="80791" y1="17514" x2="80791" y2="175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17" y="69274"/>
            <a:ext cx="1261872" cy="1261872"/>
          </a:xfrm>
          <a:prstGeom prst="rect">
            <a:avLst/>
          </a:prstGeom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BB15000-27B6-A38D-0624-D19BB43F0B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61722"/>
          <a:stretch/>
        </p:blipFill>
        <p:spPr>
          <a:xfrm>
            <a:off x="1226881" y="364055"/>
            <a:ext cx="4574857" cy="75227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/>
          <a:srcRect l="17705" r="58806"/>
          <a:stretch/>
        </p:blipFill>
        <p:spPr>
          <a:xfrm>
            <a:off x="1029526" y="1912844"/>
            <a:ext cx="2484783" cy="3415955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9284"/>
          <a:stretch/>
        </p:blipFill>
        <p:spPr>
          <a:xfrm>
            <a:off x="4244008" y="1821913"/>
            <a:ext cx="3258791" cy="3425895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43461" y="1821913"/>
            <a:ext cx="3385723" cy="3385723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10803F7-72F0-5E7F-75C6-02F822CA1C15}"/>
              </a:ext>
            </a:extLst>
          </p:cNvPr>
          <p:cNvSpPr txBox="1"/>
          <p:nvPr/>
        </p:nvSpPr>
        <p:spPr>
          <a:xfrm>
            <a:off x="2752961" y="5680982"/>
            <a:ext cx="609755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600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Vạch kẻ ô đỗ xe 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10803F7-72F0-5E7F-75C6-02F822CA1C15}"/>
              </a:ext>
            </a:extLst>
          </p:cNvPr>
          <p:cNvSpPr txBox="1"/>
          <p:nvPr/>
        </p:nvSpPr>
        <p:spPr>
          <a:xfrm>
            <a:off x="6871895" y="5690377"/>
            <a:ext cx="609755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Kệ trang trí </a:t>
            </a:r>
            <a:r>
              <a:rPr lang="vi-VN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treo </a:t>
            </a:r>
            <a:r>
              <a:rPr lang="vi-VN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tường</a:t>
            </a:r>
            <a:endParaRPr lang="en-US" sz="3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0803F7-72F0-5E7F-75C6-02F822CA1C15}"/>
              </a:ext>
            </a:extLst>
          </p:cNvPr>
          <p:cNvSpPr txBox="1"/>
          <p:nvPr/>
        </p:nvSpPr>
        <p:spPr>
          <a:xfrm>
            <a:off x="-702544" y="5695553"/>
            <a:ext cx="609755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 </a:t>
            </a: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can </a:t>
            </a:r>
            <a:r>
              <a:rPr lang="en-US" sz="3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thang</a:t>
            </a:r>
          </a:p>
        </p:txBody>
      </p:sp>
    </p:spTree>
    <p:extLst>
      <p:ext uri="{BB962C8B-B14F-4D97-AF65-F5344CB8AC3E}">
        <p14:creationId xmlns:p14="http://schemas.microsoft.com/office/powerpoint/2010/main" val="1937084369"/>
      </p:ext>
    </p:extLst>
  </p:cSld>
  <p:clrMapOvr>
    <a:masterClrMapping/>
  </p:clrMapOvr>
  <p:transition spd="slow" advClick="0">
    <p:wheel spokes="1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76B85E7-BCA9-C065-8E95-DD75C20B7A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9863" y="645036"/>
            <a:ext cx="9199661" cy="5773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1232303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IDEO">
            <a:hlinkClick r:id="" action="ppaction://media"/>
            <a:extLst>
              <a:ext uri="{FF2B5EF4-FFF2-40B4-BE49-F238E27FC236}">
                <a16:creationId xmlns:a16="http://schemas.microsoft.com/office/drawing/2014/main" id="{6B0E3403-B7C4-EEEE-8D15-2626D984A4CB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1574" end="43522.2666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7921543"/>
      </p:ext>
    </p:extLst>
  </p:cSld>
  <p:clrMapOvr>
    <a:masterClrMapping/>
  </p:clrMapOvr>
  <p:transition spd="slow" advClick="0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41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 122"/>
          <p:cNvSpPr>
            <a:spLocks/>
          </p:cNvSpPr>
          <p:nvPr/>
        </p:nvSpPr>
        <p:spPr bwMode="auto">
          <a:xfrm>
            <a:off x="-115068" y="6447775"/>
            <a:ext cx="12552363" cy="444501"/>
          </a:xfrm>
          <a:custGeom>
            <a:avLst/>
            <a:gdLst>
              <a:gd name="T0" fmla="*/ 2904 w 2904"/>
              <a:gd name="T1" fmla="*/ 58 h 100"/>
              <a:gd name="T2" fmla="*/ 2859 w 2904"/>
              <a:gd name="T3" fmla="*/ 100 h 100"/>
              <a:gd name="T4" fmla="*/ 45 w 2904"/>
              <a:gd name="T5" fmla="*/ 100 h 100"/>
              <a:gd name="T6" fmla="*/ 0 w 2904"/>
              <a:gd name="T7" fmla="*/ 58 h 100"/>
              <a:gd name="T8" fmla="*/ 0 w 2904"/>
              <a:gd name="T9" fmla="*/ 42 h 100"/>
              <a:gd name="T10" fmla="*/ 45 w 2904"/>
              <a:gd name="T11" fmla="*/ 0 h 100"/>
              <a:gd name="T12" fmla="*/ 2859 w 2904"/>
              <a:gd name="T13" fmla="*/ 0 h 100"/>
              <a:gd name="T14" fmla="*/ 2904 w 2904"/>
              <a:gd name="T15" fmla="*/ 42 h 100"/>
              <a:gd name="T16" fmla="*/ 2904 w 2904"/>
              <a:gd name="T17" fmla="*/ 5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04" h="100">
                <a:moveTo>
                  <a:pt x="2904" y="58"/>
                </a:moveTo>
                <a:cubicBezTo>
                  <a:pt x="2904" y="81"/>
                  <a:pt x="2884" y="100"/>
                  <a:pt x="2859" y="100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20" y="100"/>
                  <a:pt x="0" y="81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20" y="0"/>
                  <a:pt x="45" y="0"/>
                </a:cubicBezTo>
                <a:cubicBezTo>
                  <a:pt x="2859" y="0"/>
                  <a:pt x="2859" y="0"/>
                  <a:pt x="2859" y="0"/>
                </a:cubicBezTo>
                <a:cubicBezTo>
                  <a:pt x="2884" y="0"/>
                  <a:pt x="2904" y="19"/>
                  <a:pt x="2904" y="42"/>
                </a:cubicBezTo>
                <a:lnTo>
                  <a:pt x="2904" y="58"/>
                </a:lnTo>
                <a:close/>
              </a:path>
            </a:pathLst>
          </a:custGeom>
          <a:solidFill>
            <a:srgbClr val="9DB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9596193" y="4108462"/>
            <a:ext cx="18473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6600" b="0" i="0" u="none" strike="noStrike" kern="1200" cap="none" spc="0" normalizeH="0" baseline="0" noProof="0">
              <a:ln>
                <a:solidFill>
                  <a:sysClr val="windowText" lastClr="000000"/>
                </a:solidFill>
              </a:ln>
              <a:solidFill>
                <a:prstClr val="white"/>
              </a:solidFill>
              <a:effectLst/>
              <a:uLnTx/>
              <a:uFillTx/>
              <a:latin typeface="iCiel Cadena" panose="02000503000000020004" pitchFamily="2" charset="0"/>
              <a:ea typeface="+mn-ea"/>
              <a:cs typeface="+mn-cs"/>
            </a:endParaRPr>
          </a:p>
        </p:txBody>
      </p:sp>
      <p:sp>
        <p:nvSpPr>
          <p:cNvPr id="76" name="Oval 28"/>
          <p:cNvSpPr>
            <a:spLocks noChangeArrowheads="1"/>
          </p:cNvSpPr>
          <p:nvPr/>
        </p:nvSpPr>
        <p:spPr bwMode="auto">
          <a:xfrm>
            <a:off x="8156575" y="126320"/>
            <a:ext cx="682625" cy="682625"/>
          </a:xfrm>
          <a:prstGeom prst="ellipse">
            <a:avLst/>
          </a:prstGeom>
          <a:solidFill>
            <a:srgbClr val="FFD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7" name="Freeform 56"/>
          <p:cNvSpPr>
            <a:spLocks/>
          </p:cNvSpPr>
          <p:nvPr/>
        </p:nvSpPr>
        <p:spPr bwMode="auto">
          <a:xfrm>
            <a:off x="3313113" y="302532"/>
            <a:ext cx="412750" cy="201613"/>
          </a:xfrm>
          <a:custGeom>
            <a:avLst/>
            <a:gdLst>
              <a:gd name="T0" fmla="*/ 1 w 96"/>
              <a:gd name="T1" fmla="*/ 47 h 47"/>
              <a:gd name="T2" fmla="*/ 0 w 96"/>
              <a:gd name="T3" fmla="*/ 42 h 47"/>
              <a:gd name="T4" fmla="*/ 3 w 96"/>
              <a:gd name="T5" fmla="*/ 31 h 47"/>
              <a:gd name="T6" fmla="*/ 16 w 96"/>
              <a:gd name="T7" fmla="*/ 21 h 47"/>
              <a:gd name="T8" fmla="*/ 28 w 96"/>
              <a:gd name="T9" fmla="*/ 21 h 47"/>
              <a:gd name="T10" fmla="*/ 32 w 96"/>
              <a:gd name="T11" fmla="*/ 23 h 47"/>
              <a:gd name="T12" fmla="*/ 33 w 96"/>
              <a:gd name="T13" fmla="*/ 15 h 47"/>
              <a:gd name="T14" fmla="*/ 38 w 96"/>
              <a:gd name="T15" fmla="*/ 7 h 47"/>
              <a:gd name="T16" fmla="*/ 42 w 96"/>
              <a:gd name="T17" fmla="*/ 4 h 47"/>
              <a:gd name="T18" fmla="*/ 54 w 96"/>
              <a:gd name="T19" fmla="*/ 0 h 47"/>
              <a:gd name="T20" fmla="*/ 66 w 96"/>
              <a:gd name="T21" fmla="*/ 4 h 47"/>
              <a:gd name="T22" fmla="*/ 66 w 96"/>
              <a:gd name="T23" fmla="*/ 4 h 47"/>
              <a:gd name="T24" fmla="*/ 76 w 96"/>
              <a:gd name="T25" fmla="*/ 16 h 47"/>
              <a:gd name="T26" fmla="*/ 76 w 96"/>
              <a:gd name="T27" fmla="*/ 27 h 47"/>
              <a:gd name="T28" fmla="*/ 75 w 96"/>
              <a:gd name="T29" fmla="*/ 30 h 47"/>
              <a:gd name="T30" fmla="*/ 79 w 96"/>
              <a:gd name="T31" fmla="*/ 29 h 47"/>
              <a:gd name="T32" fmla="*/ 95 w 96"/>
              <a:gd name="T33" fmla="*/ 47 h 47"/>
              <a:gd name="T34" fmla="*/ 1 w 96"/>
              <a:gd name="T3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47">
                <a:moveTo>
                  <a:pt x="1" y="47"/>
                </a:moveTo>
                <a:cubicBezTo>
                  <a:pt x="1" y="45"/>
                  <a:pt x="0" y="44"/>
                  <a:pt x="0" y="42"/>
                </a:cubicBezTo>
                <a:cubicBezTo>
                  <a:pt x="0" y="38"/>
                  <a:pt x="1" y="34"/>
                  <a:pt x="3" y="31"/>
                </a:cubicBezTo>
                <a:cubicBezTo>
                  <a:pt x="6" y="27"/>
                  <a:pt x="11" y="23"/>
                  <a:pt x="16" y="21"/>
                </a:cubicBezTo>
                <a:cubicBezTo>
                  <a:pt x="22" y="20"/>
                  <a:pt x="22" y="21"/>
                  <a:pt x="28" y="21"/>
                </a:cubicBezTo>
                <a:cubicBezTo>
                  <a:pt x="30" y="22"/>
                  <a:pt x="31" y="22"/>
                  <a:pt x="32" y="23"/>
                </a:cubicBezTo>
                <a:cubicBezTo>
                  <a:pt x="32" y="20"/>
                  <a:pt x="32" y="18"/>
                  <a:pt x="33" y="15"/>
                </a:cubicBezTo>
                <a:cubicBezTo>
                  <a:pt x="34" y="12"/>
                  <a:pt x="35" y="9"/>
                  <a:pt x="38" y="7"/>
                </a:cubicBezTo>
                <a:cubicBezTo>
                  <a:pt x="39" y="6"/>
                  <a:pt x="40" y="5"/>
                  <a:pt x="42" y="4"/>
                </a:cubicBezTo>
                <a:cubicBezTo>
                  <a:pt x="45" y="1"/>
                  <a:pt x="50" y="0"/>
                  <a:pt x="54" y="0"/>
                </a:cubicBezTo>
                <a:cubicBezTo>
                  <a:pt x="59" y="0"/>
                  <a:pt x="63" y="1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71" y="6"/>
                  <a:pt x="74" y="11"/>
                  <a:pt x="76" y="16"/>
                </a:cubicBezTo>
                <a:cubicBezTo>
                  <a:pt x="77" y="19"/>
                  <a:pt x="77" y="24"/>
                  <a:pt x="76" y="27"/>
                </a:cubicBezTo>
                <a:cubicBezTo>
                  <a:pt x="76" y="28"/>
                  <a:pt x="75" y="29"/>
                  <a:pt x="75" y="30"/>
                </a:cubicBezTo>
                <a:cubicBezTo>
                  <a:pt x="76" y="30"/>
                  <a:pt x="78" y="29"/>
                  <a:pt x="79" y="29"/>
                </a:cubicBezTo>
                <a:cubicBezTo>
                  <a:pt x="91" y="29"/>
                  <a:pt x="96" y="39"/>
                  <a:pt x="95" y="47"/>
                </a:cubicBezTo>
                <a:lnTo>
                  <a:pt x="1" y="47"/>
                </a:lnTo>
                <a:close/>
              </a:path>
            </a:pathLst>
          </a:custGeom>
          <a:solidFill>
            <a:srgbClr val="A4E7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8" name="Freeform 57"/>
          <p:cNvSpPr>
            <a:spLocks/>
          </p:cNvSpPr>
          <p:nvPr/>
        </p:nvSpPr>
        <p:spPr bwMode="auto">
          <a:xfrm>
            <a:off x="5162550" y="640670"/>
            <a:ext cx="814388" cy="334963"/>
          </a:xfrm>
          <a:custGeom>
            <a:avLst/>
            <a:gdLst>
              <a:gd name="T0" fmla="*/ 190 w 190"/>
              <a:gd name="T1" fmla="*/ 78 h 78"/>
              <a:gd name="T2" fmla="*/ 163 w 190"/>
              <a:gd name="T3" fmla="*/ 51 h 78"/>
              <a:gd name="T4" fmla="*/ 133 w 190"/>
              <a:gd name="T5" fmla="*/ 55 h 78"/>
              <a:gd name="T6" fmla="*/ 133 w 190"/>
              <a:gd name="T7" fmla="*/ 54 h 78"/>
              <a:gd name="T8" fmla="*/ 105 w 190"/>
              <a:gd name="T9" fmla="*/ 36 h 78"/>
              <a:gd name="T10" fmla="*/ 105 w 190"/>
              <a:gd name="T11" fmla="*/ 36 h 78"/>
              <a:gd name="T12" fmla="*/ 70 w 190"/>
              <a:gd name="T13" fmla="*/ 0 h 78"/>
              <a:gd name="T14" fmla="*/ 34 w 190"/>
              <a:gd name="T15" fmla="*/ 36 h 78"/>
              <a:gd name="T16" fmla="*/ 37 w 190"/>
              <a:gd name="T17" fmla="*/ 48 h 78"/>
              <a:gd name="T18" fmla="*/ 32 w 190"/>
              <a:gd name="T19" fmla="*/ 48 h 78"/>
              <a:gd name="T20" fmla="*/ 0 w 190"/>
              <a:gd name="T21" fmla="*/ 78 h 78"/>
              <a:gd name="T22" fmla="*/ 190 w 190"/>
              <a:gd name="T23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0" h="78">
                <a:moveTo>
                  <a:pt x="190" y="78"/>
                </a:moveTo>
                <a:cubicBezTo>
                  <a:pt x="187" y="65"/>
                  <a:pt x="177" y="54"/>
                  <a:pt x="163" y="51"/>
                </a:cubicBezTo>
                <a:cubicBezTo>
                  <a:pt x="153" y="48"/>
                  <a:pt x="142" y="50"/>
                  <a:pt x="133" y="55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27" y="44"/>
                  <a:pt x="116" y="38"/>
                  <a:pt x="105" y="36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5" y="16"/>
                  <a:pt x="89" y="0"/>
                  <a:pt x="70" y="0"/>
                </a:cubicBezTo>
                <a:cubicBezTo>
                  <a:pt x="50" y="0"/>
                  <a:pt x="34" y="16"/>
                  <a:pt x="34" y="36"/>
                </a:cubicBezTo>
                <a:cubicBezTo>
                  <a:pt x="34" y="40"/>
                  <a:pt x="35" y="44"/>
                  <a:pt x="37" y="48"/>
                </a:cubicBezTo>
                <a:cubicBezTo>
                  <a:pt x="35" y="48"/>
                  <a:pt x="34" y="48"/>
                  <a:pt x="32" y="48"/>
                </a:cubicBezTo>
                <a:cubicBezTo>
                  <a:pt x="12" y="48"/>
                  <a:pt x="1" y="63"/>
                  <a:pt x="0" y="78"/>
                </a:cubicBezTo>
                <a:lnTo>
                  <a:pt x="190" y="78"/>
                </a:lnTo>
                <a:close/>
              </a:path>
            </a:pathLst>
          </a:custGeom>
          <a:solidFill>
            <a:srgbClr val="A4E7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9" name="Freeform 58"/>
          <p:cNvSpPr>
            <a:spLocks/>
          </p:cNvSpPr>
          <p:nvPr/>
        </p:nvSpPr>
        <p:spPr bwMode="auto">
          <a:xfrm>
            <a:off x="9504363" y="859745"/>
            <a:ext cx="539750" cy="265113"/>
          </a:xfrm>
          <a:custGeom>
            <a:avLst/>
            <a:gdLst>
              <a:gd name="T0" fmla="*/ 1 w 126"/>
              <a:gd name="T1" fmla="*/ 62 h 62"/>
              <a:gd name="T2" fmla="*/ 120 w 126"/>
              <a:gd name="T3" fmla="*/ 62 h 62"/>
              <a:gd name="T4" fmla="*/ 95 w 126"/>
              <a:gd name="T5" fmla="*/ 23 h 62"/>
              <a:gd name="T6" fmla="*/ 90 w 126"/>
              <a:gd name="T7" fmla="*/ 23 h 62"/>
              <a:gd name="T8" fmla="*/ 66 w 126"/>
              <a:gd name="T9" fmla="*/ 0 h 62"/>
              <a:gd name="T10" fmla="*/ 43 w 126"/>
              <a:gd name="T11" fmla="*/ 31 h 62"/>
              <a:gd name="T12" fmla="*/ 33 w 126"/>
              <a:gd name="T13" fmla="*/ 29 h 62"/>
              <a:gd name="T14" fmla="*/ 1 w 126"/>
              <a:gd name="T15" fmla="*/ 61 h 62"/>
              <a:gd name="T16" fmla="*/ 1 w 126"/>
              <a:gd name="T17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62">
                <a:moveTo>
                  <a:pt x="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6" y="46"/>
                  <a:pt x="118" y="23"/>
                  <a:pt x="95" y="23"/>
                </a:cubicBezTo>
                <a:cubicBezTo>
                  <a:pt x="93" y="23"/>
                  <a:pt x="91" y="23"/>
                  <a:pt x="90" y="23"/>
                </a:cubicBezTo>
                <a:cubicBezTo>
                  <a:pt x="89" y="12"/>
                  <a:pt x="81" y="0"/>
                  <a:pt x="66" y="0"/>
                </a:cubicBezTo>
                <a:cubicBezTo>
                  <a:pt x="48" y="0"/>
                  <a:pt x="40" y="17"/>
                  <a:pt x="43" y="31"/>
                </a:cubicBezTo>
                <a:cubicBezTo>
                  <a:pt x="40" y="30"/>
                  <a:pt x="36" y="29"/>
                  <a:pt x="33" y="29"/>
                </a:cubicBezTo>
                <a:cubicBezTo>
                  <a:pt x="16" y="29"/>
                  <a:pt x="0" y="44"/>
                  <a:pt x="1" y="61"/>
                </a:cubicBezTo>
                <a:lnTo>
                  <a:pt x="1" y="62"/>
                </a:lnTo>
                <a:close/>
              </a:path>
            </a:pathLst>
          </a:custGeom>
          <a:solidFill>
            <a:srgbClr val="A4E7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0" name="Freeform 59"/>
          <p:cNvSpPr>
            <a:spLocks/>
          </p:cNvSpPr>
          <p:nvPr/>
        </p:nvSpPr>
        <p:spPr bwMode="auto">
          <a:xfrm>
            <a:off x="6934200" y="620032"/>
            <a:ext cx="481013" cy="217488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1" name="Freeform 60"/>
          <p:cNvSpPr>
            <a:spLocks/>
          </p:cNvSpPr>
          <p:nvPr/>
        </p:nvSpPr>
        <p:spPr bwMode="auto">
          <a:xfrm>
            <a:off x="8015288" y="1237570"/>
            <a:ext cx="481013" cy="217488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2" name="Freeform 61"/>
          <p:cNvSpPr>
            <a:spLocks/>
          </p:cNvSpPr>
          <p:nvPr/>
        </p:nvSpPr>
        <p:spPr bwMode="auto">
          <a:xfrm>
            <a:off x="4119563" y="224745"/>
            <a:ext cx="481013" cy="219075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83" name="vuidehoc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3781" y="-131783"/>
            <a:ext cx="609600" cy="609600"/>
          </a:xfrm>
          <a:prstGeom prst="rect">
            <a:avLst/>
          </a:prstGeom>
        </p:spPr>
      </p:pic>
      <p:pic>
        <p:nvPicPr>
          <p:cNvPr id="84" name="Picture 83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03550" y="5852163"/>
            <a:ext cx="1180821" cy="998220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28551">
            <a:off x="9829513" y="239380"/>
            <a:ext cx="2393720" cy="239372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2904" y="4805763"/>
            <a:ext cx="2022258" cy="2123879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644" y="4720177"/>
            <a:ext cx="1813184" cy="1813184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1060" y="4742284"/>
            <a:ext cx="1813184" cy="1813184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655893">
            <a:off x="81365" y="40711"/>
            <a:ext cx="2393720" cy="2393720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53066" y="2209189"/>
            <a:ext cx="5141217" cy="2596574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32886" y="653500"/>
            <a:ext cx="5803208" cy="17114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A94CE6-3F32-45FB-BDEB-226F68616FF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61114" y="1381627"/>
            <a:ext cx="5649264" cy="353079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9" name="Picture 28">
            <a:hlinkClick r:id="rId16" action="ppaction://hlinksldjump"/>
            <a:extLst>
              <a:ext uri="{FF2B5EF4-FFF2-40B4-BE49-F238E27FC236}">
                <a16:creationId xmlns:a16="http://schemas.microsoft.com/office/drawing/2014/main" id="{F2D27E94-CA7F-4E3A-B2B3-7D61E81AB2D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295250" y="922081"/>
            <a:ext cx="3066554" cy="2554445"/>
          </a:xfrm>
          <a:prstGeom prst="rect">
            <a:avLst/>
          </a:prstGeom>
        </p:spPr>
      </p:pic>
      <p:pic>
        <p:nvPicPr>
          <p:cNvPr id="30" name="Picture 29">
            <a:hlinkClick r:id="rId18" action="ppaction://hlinksldjump"/>
            <a:extLst>
              <a:ext uri="{FF2B5EF4-FFF2-40B4-BE49-F238E27FC236}">
                <a16:creationId xmlns:a16="http://schemas.microsoft.com/office/drawing/2014/main" id="{C9EB13E7-4DDF-41C0-8336-16495701ADB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945471" y="1288070"/>
            <a:ext cx="3078747" cy="2530059"/>
          </a:xfrm>
          <a:prstGeom prst="rect">
            <a:avLst/>
          </a:prstGeom>
        </p:spPr>
      </p:pic>
      <p:pic>
        <p:nvPicPr>
          <p:cNvPr id="31" name="Picture 30">
            <a:hlinkClick r:id="rId20" action="ppaction://hlinksldjump"/>
            <a:extLst>
              <a:ext uri="{FF2B5EF4-FFF2-40B4-BE49-F238E27FC236}">
                <a16:creationId xmlns:a16="http://schemas.microsoft.com/office/drawing/2014/main" id="{FC46FE2B-C42C-409B-A595-F89B328E96F2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560044" y="3461492"/>
            <a:ext cx="3054361" cy="2493480"/>
          </a:xfrm>
          <a:prstGeom prst="rect">
            <a:avLst/>
          </a:prstGeom>
        </p:spPr>
      </p:pic>
      <p:pic>
        <p:nvPicPr>
          <p:cNvPr id="32" name="Picture 31">
            <a:hlinkClick r:id="rId22" action="ppaction://hlinksldjump"/>
            <a:extLst>
              <a:ext uri="{FF2B5EF4-FFF2-40B4-BE49-F238E27FC236}">
                <a16:creationId xmlns:a16="http://schemas.microsoft.com/office/drawing/2014/main" id="{3559DE82-33E8-4537-8E92-4054CA6C43D1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5854705" y="3142744"/>
            <a:ext cx="3115326" cy="246299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AC2848F-E9AD-E37B-3A4F-C39FA83A14A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0576" y="4912417"/>
            <a:ext cx="2022258" cy="212387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F70C4DD-B9D7-F7E1-C5DF-9E798E19387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2470" y="5142560"/>
            <a:ext cx="2022258" cy="2123879"/>
          </a:xfrm>
          <a:prstGeom prst="rect">
            <a:avLst/>
          </a:prstGeom>
        </p:spPr>
      </p:pic>
      <p:sp>
        <p:nvSpPr>
          <p:cNvPr id="6" name="Freeform 58">
            <a:extLst>
              <a:ext uri="{FF2B5EF4-FFF2-40B4-BE49-F238E27FC236}">
                <a16:creationId xmlns:a16="http://schemas.microsoft.com/office/drawing/2014/main" id="{F9DA95D3-0B5C-9C8D-7AB7-C9B9B2B973CD}"/>
              </a:ext>
            </a:extLst>
          </p:cNvPr>
          <p:cNvSpPr>
            <a:spLocks/>
          </p:cNvSpPr>
          <p:nvPr/>
        </p:nvSpPr>
        <p:spPr bwMode="auto">
          <a:xfrm>
            <a:off x="11469100" y="332759"/>
            <a:ext cx="539750" cy="265113"/>
          </a:xfrm>
          <a:custGeom>
            <a:avLst/>
            <a:gdLst>
              <a:gd name="T0" fmla="*/ 1 w 126"/>
              <a:gd name="T1" fmla="*/ 62 h 62"/>
              <a:gd name="T2" fmla="*/ 120 w 126"/>
              <a:gd name="T3" fmla="*/ 62 h 62"/>
              <a:gd name="T4" fmla="*/ 95 w 126"/>
              <a:gd name="T5" fmla="*/ 23 h 62"/>
              <a:gd name="T6" fmla="*/ 90 w 126"/>
              <a:gd name="T7" fmla="*/ 23 h 62"/>
              <a:gd name="T8" fmla="*/ 66 w 126"/>
              <a:gd name="T9" fmla="*/ 0 h 62"/>
              <a:gd name="T10" fmla="*/ 43 w 126"/>
              <a:gd name="T11" fmla="*/ 31 h 62"/>
              <a:gd name="T12" fmla="*/ 33 w 126"/>
              <a:gd name="T13" fmla="*/ 29 h 62"/>
              <a:gd name="T14" fmla="*/ 1 w 126"/>
              <a:gd name="T15" fmla="*/ 61 h 62"/>
              <a:gd name="T16" fmla="*/ 1 w 126"/>
              <a:gd name="T17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62">
                <a:moveTo>
                  <a:pt x="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6" y="46"/>
                  <a:pt x="118" y="23"/>
                  <a:pt x="95" y="23"/>
                </a:cubicBezTo>
                <a:cubicBezTo>
                  <a:pt x="93" y="23"/>
                  <a:pt x="91" y="23"/>
                  <a:pt x="90" y="23"/>
                </a:cubicBezTo>
                <a:cubicBezTo>
                  <a:pt x="89" y="12"/>
                  <a:pt x="81" y="0"/>
                  <a:pt x="66" y="0"/>
                </a:cubicBezTo>
                <a:cubicBezTo>
                  <a:pt x="48" y="0"/>
                  <a:pt x="40" y="17"/>
                  <a:pt x="43" y="31"/>
                </a:cubicBezTo>
                <a:cubicBezTo>
                  <a:pt x="40" y="30"/>
                  <a:pt x="36" y="29"/>
                  <a:pt x="33" y="29"/>
                </a:cubicBezTo>
                <a:cubicBezTo>
                  <a:pt x="16" y="29"/>
                  <a:pt x="0" y="44"/>
                  <a:pt x="1" y="61"/>
                </a:cubicBezTo>
                <a:lnTo>
                  <a:pt x="1" y="62"/>
                </a:lnTo>
                <a:close/>
              </a:path>
            </a:pathLst>
          </a:custGeom>
          <a:solidFill>
            <a:srgbClr val="A4E7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Freeform 58">
            <a:extLst>
              <a:ext uri="{FF2B5EF4-FFF2-40B4-BE49-F238E27FC236}">
                <a16:creationId xmlns:a16="http://schemas.microsoft.com/office/drawing/2014/main" id="{65AE8C7A-D8EB-9D9E-25F3-4E3892E32BA3}"/>
              </a:ext>
            </a:extLst>
          </p:cNvPr>
          <p:cNvSpPr>
            <a:spLocks/>
          </p:cNvSpPr>
          <p:nvPr/>
        </p:nvSpPr>
        <p:spPr bwMode="auto">
          <a:xfrm>
            <a:off x="1291565" y="429492"/>
            <a:ext cx="539750" cy="265113"/>
          </a:xfrm>
          <a:custGeom>
            <a:avLst/>
            <a:gdLst>
              <a:gd name="T0" fmla="*/ 1 w 126"/>
              <a:gd name="T1" fmla="*/ 62 h 62"/>
              <a:gd name="T2" fmla="*/ 120 w 126"/>
              <a:gd name="T3" fmla="*/ 62 h 62"/>
              <a:gd name="T4" fmla="*/ 95 w 126"/>
              <a:gd name="T5" fmla="*/ 23 h 62"/>
              <a:gd name="T6" fmla="*/ 90 w 126"/>
              <a:gd name="T7" fmla="*/ 23 h 62"/>
              <a:gd name="T8" fmla="*/ 66 w 126"/>
              <a:gd name="T9" fmla="*/ 0 h 62"/>
              <a:gd name="T10" fmla="*/ 43 w 126"/>
              <a:gd name="T11" fmla="*/ 31 h 62"/>
              <a:gd name="T12" fmla="*/ 33 w 126"/>
              <a:gd name="T13" fmla="*/ 29 h 62"/>
              <a:gd name="T14" fmla="*/ 1 w 126"/>
              <a:gd name="T15" fmla="*/ 61 h 62"/>
              <a:gd name="T16" fmla="*/ 1 w 126"/>
              <a:gd name="T17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62">
                <a:moveTo>
                  <a:pt x="1" y="62"/>
                </a:moveTo>
                <a:cubicBezTo>
                  <a:pt x="120" y="62"/>
                  <a:pt x="120" y="62"/>
                  <a:pt x="120" y="62"/>
                </a:cubicBezTo>
                <a:cubicBezTo>
                  <a:pt x="126" y="46"/>
                  <a:pt x="118" y="23"/>
                  <a:pt x="95" y="23"/>
                </a:cubicBezTo>
                <a:cubicBezTo>
                  <a:pt x="93" y="23"/>
                  <a:pt x="91" y="23"/>
                  <a:pt x="90" y="23"/>
                </a:cubicBezTo>
                <a:cubicBezTo>
                  <a:pt x="89" y="12"/>
                  <a:pt x="81" y="0"/>
                  <a:pt x="66" y="0"/>
                </a:cubicBezTo>
                <a:cubicBezTo>
                  <a:pt x="48" y="0"/>
                  <a:pt x="40" y="17"/>
                  <a:pt x="43" y="31"/>
                </a:cubicBezTo>
                <a:cubicBezTo>
                  <a:pt x="40" y="30"/>
                  <a:pt x="36" y="29"/>
                  <a:pt x="33" y="29"/>
                </a:cubicBezTo>
                <a:cubicBezTo>
                  <a:pt x="16" y="29"/>
                  <a:pt x="0" y="44"/>
                  <a:pt x="1" y="61"/>
                </a:cubicBezTo>
                <a:lnTo>
                  <a:pt x="1" y="62"/>
                </a:lnTo>
                <a:close/>
              </a:path>
            </a:pathLst>
          </a:custGeom>
          <a:solidFill>
            <a:srgbClr val="A4E7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" name="Freeform 61">
            <a:extLst>
              <a:ext uri="{FF2B5EF4-FFF2-40B4-BE49-F238E27FC236}">
                <a16:creationId xmlns:a16="http://schemas.microsoft.com/office/drawing/2014/main" id="{15F76047-7DD3-5055-8BE1-A16FEB386B72}"/>
              </a:ext>
            </a:extLst>
          </p:cNvPr>
          <p:cNvSpPr>
            <a:spLocks/>
          </p:cNvSpPr>
          <p:nvPr/>
        </p:nvSpPr>
        <p:spPr bwMode="auto">
          <a:xfrm>
            <a:off x="2332170" y="648437"/>
            <a:ext cx="481013" cy="219075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Freeform 61">
            <a:extLst>
              <a:ext uri="{FF2B5EF4-FFF2-40B4-BE49-F238E27FC236}">
                <a16:creationId xmlns:a16="http://schemas.microsoft.com/office/drawing/2014/main" id="{3D114231-69C2-2CA8-504E-0B61B3C3E560}"/>
              </a:ext>
            </a:extLst>
          </p:cNvPr>
          <p:cNvSpPr>
            <a:spLocks/>
          </p:cNvSpPr>
          <p:nvPr/>
        </p:nvSpPr>
        <p:spPr bwMode="auto">
          <a:xfrm>
            <a:off x="10284844" y="348324"/>
            <a:ext cx="481013" cy="219075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Freeform 61">
            <a:extLst>
              <a:ext uri="{FF2B5EF4-FFF2-40B4-BE49-F238E27FC236}">
                <a16:creationId xmlns:a16="http://schemas.microsoft.com/office/drawing/2014/main" id="{8EA9A74F-E4D4-124F-4C32-8D36933283F9}"/>
              </a:ext>
            </a:extLst>
          </p:cNvPr>
          <p:cNvSpPr>
            <a:spLocks/>
          </p:cNvSpPr>
          <p:nvPr/>
        </p:nvSpPr>
        <p:spPr bwMode="auto">
          <a:xfrm>
            <a:off x="12036702" y="1534432"/>
            <a:ext cx="481013" cy="219075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Freeform 61">
            <a:extLst>
              <a:ext uri="{FF2B5EF4-FFF2-40B4-BE49-F238E27FC236}">
                <a16:creationId xmlns:a16="http://schemas.microsoft.com/office/drawing/2014/main" id="{5030CC32-5BA3-8107-7F19-6902F2AB7BEF}"/>
              </a:ext>
            </a:extLst>
          </p:cNvPr>
          <p:cNvSpPr>
            <a:spLocks/>
          </p:cNvSpPr>
          <p:nvPr/>
        </p:nvSpPr>
        <p:spPr bwMode="auto">
          <a:xfrm>
            <a:off x="-326570" y="837520"/>
            <a:ext cx="481013" cy="219075"/>
          </a:xfrm>
          <a:custGeom>
            <a:avLst/>
            <a:gdLst>
              <a:gd name="T0" fmla="*/ 102 w 112"/>
              <a:gd name="T1" fmla="*/ 0 h 51"/>
              <a:gd name="T2" fmla="*/ 68 w 112"/>
              <a:gd name="T3" fmla="*/ 10 h 51"/>
              <a:gd name="T4" fmla="*/ 47 w 112"/>
              <a:gd name="T5" fmla="*/ 37 h 51"/>
              <a:gd name="T6" fmla="*/ 56 w 112"/>
              <a:gd name="T7" fmla="*/ 41 h 51"/>
              <a:gd name="T8" fmla="*/ 65 w 112"/>
              <a:gd name="T9" fmla="*/ 37 h 51"/>
              <a:gd name="T10" fmla="*/ 44 w 112"/>
              <a:gd name="T11" fmla="*/ 10 h 51"/>
              <a:gd name="T12" fmla="*/ 10 w 112"/>
              <a:gd name="T13" fmla="*/ 0 h 51"/>
              <a:gd name="T14" fmla="*/ 0 w 112"/>
              <a:gd name="T15" fmla="*/ 10 h 51"/>
              <a:gd name="T16" fmla="*/ 10 w 112"/>
              <a:gd name="T17" fmla="*/ 20 h 51"/>
              <a:gd name="T18" fmla="*/ 32 w 112"/>
              <a:gd name="T19" fmla="*/ 27 h 51"/>
              <a:gd name="T20" fmla="*/ 47 w 112"/>
              <a:gd name="T21" fmla="*/ 45 h 51"/>
              <a:gd name="T22" fmla="*/ 56 w 112"/>
              <a:gd name="T23" fmla="*/ 51 h 51"/>
              <a:gd name="T24" fmla="*/ 65 w 112"/>
              <a:gd name="T25" fmla="*/ 45 h 51"/>
              <a:gd name="T26" fmla="*/ 80 w 112"/>
              <a:gd name="T27" fmla="*/ 27 h 51"/>
              <a:gd name="T28" fmla="*/ 102 w 112"/>
              <a:gd name="T29" fmla="*/ 20 h 51"/>
              <a:gd name="T30" fmla="*/ 112 w 112"/>
              <a:gd name="T31" fmla="*/ 10 h 51"/>
              <a:gd name="T32" fmla="*/ 102 w 112"/>
              <a:gd name="T3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51">
                <a:moveTo>
                  <a:pt x="102" y="0"/>
                </a:moveTo>
                <a:cubicBezTo>
                  <a:pt x="89" y="0"/>
                  <a:pt x="78" y="4"/>
                  <a:pt x="68" y="10"/>
                </a:cubicBezTo>
                <a:cubicBezTo>
                  <a:pt x="59" y="17"/>
                  <a:pt x="51" y="26"/>
                  <a:pt x="47" y="37"/>
                </a:cubicBezTo>
                <a:cubicBezTo>
                  <a:pt x="56" y="41"/>
                  <a:pt x="56" y="41"/>
                  <a:pt x="56" y="41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26"/>
                  <a:pt x="53" y="17"/>
                  <a:pt x="44" y="10"/>
                </a:cubicBezTo>
                <a:cubicBezTo>
                  <a:pt x="34" y="4"/>
                  <a:pt x="22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20"/>
                  <a:pt x="10" y="20"/>
                </a:cubicBezTo>
                <a:cubicBezTo>
                  <a:pt x="18" y="20"/>
                  <a:pt x="26" y="22"/>
                  <a:pt x="32" y="27"/>
                </a:cubicBezTo>
                <a:cubicBezTo>
                  <a:pt x="39" y="31"/>
                  <a:pt x="44" y="38"/>
                  <a:pt x="47" y="45"/>
                </a:cubicBezTo>
                <a:cubicBezTo>
                  <a:pt x="48" y="49"/>
                  <a:pt x="52" y="51"/>
                  <a:pt x="56" y="51"/>
                </a:cubicBezTo>
                <a:cubicBezTo>
                  <a:pt x="60" y="51"/>
                  <a:pt x="64" y="49"/>
                  <a:pt x="65" y="45"/>
                </a:cubicBezTo>
                <a:cubicBezTo>
                  <a:pt x="68" y="38"/>
                  <a:pt x="73" y="31"/>
                  <a:pt x="80" y="27"/>
                </a:cubicBezTo>
                <a:cubicBezTo>
                  <a:pt x="86" y="22"/>
                  <a:pt x="94" y="20"/>
                  <a:pt x="102" y="20"/>
                </a:cubicBezTo>
                <a:cubicBezTo>
                  <a:pt x="108" y="20"/>
                  <a:pt x="112" y="15"/>
                  <a:pt x="112" y="10"/>
                </a:cubicBezTo>
                <a:cubicBezTo>
                  <a:pt x="112" y="4"/>
                  <a:pt x="108" y="0"/>
                  <a:pt x="102" y="0"/>
                </a:cubicBezTo>
                <a:close/>
              </a:path>
            </a:pathLst>
          </a:custGeom>
          <a:solidFill>
            <a:srgbClr val="FFC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71688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58" fill="hold"/>
                                        <p:tgtEl>
                                          <p:spTgt spid="8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3"/>
                </p:tgtEl>
              </p:cMediaNode>
            </p:audio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1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" fill="hold">
                      <p:stCondLst>
                        <p:cond delay="0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6" grpId="0" animBg="1"/>
      <p:bldP spid="7" grpId="0" animBg="1"/>
      <p:bldP spid="2" grpId="0" animBg="1"/>
      <p:bldP spid="8" grpId="0" animBg="1"/>
      <p:bldP spid="9" grpId="0" animBg="1"/>
      <p:bldP spid="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368BF895-AEEE-CBBA-2468-D69912046FE0}"/>
              </a:ext>
            </a:extLst>
          </p:cNvPr>
          <p:cNvSpPr/>
          <p:nvPr/>
        </p:nvSpPr>
        <p:spPr>
          <a:xfrm>
            <a:off x="1710539" y="177282"/>
            <a:ext cx="9704439" cy="2891153"/>
          </a:xfrm>
          <a:custGeom>
            <a:avLst/>
            <a:gdLst>
              <a:gd name="connsiteX0" fmla="*/ 0 w 9704439"/>
              <a:gd name="connsiteY0" fmla="*/ 0 h 2891153"/>
              <a:gd name="connsiteX1" fmla="*/ 9704439 w 9704439"/>
              <a:gd name="connsiteY1" fmla="*/ 0 h 2891153"/>
              <a:gd name="connsiteX2" fmla="*/ 9704439 w 9704439"/>
              <a:gd name="connsiteY2" fmla="*/ 2891153 h 2891153"/>
              <a:gd name="connsiteX3" fmla="*/ 0 w 9704439"/>
              <a:gd name="connsiteY3" fmla="*/ 2891153 h 2891153"/>
              <a:gd name="connsiteX4" fmla="*/ 0 w 9704439"/>
              <a:gd name="connsiteY4" fmla="*/ 0 h 2891153"/>
              <a:gd name="connsiteX0" fmla="*/ 0 w 9704439"/>
              <a:gd name="connsiteY0" fmla="*/ 0 h 2891153"/>
              <a:gd name="connsiteX1" fmla="*/ 9704439 w 9704439"/>
              <a:gd name="connsiteY1" fmla="*/ 0 h 2891153"/>
              <a:gd name="connsiteX2" fmla="*/ 9704439 w 9704439"/>
              <a:gd name="connsiteY2" fmla="*/ 2891153 h 2891153"/>
              <a:gd name="connsiteX3" fmla="*/ 0 w 9704439"/>
              <a:gd name="connsiteY3" fmla="*/ 2891153 h 2891153"/>
              <a:gd name="connsiteX4" fmla="*/ 0 w 9704439"/>
              <a:gd name="connsiteY4" fmla="*/ 0 h 2891153"/>
              <a:gd name="connsiteX0" fmla="*/ 0 w 9704439"/>
              <a:gd name="connsiteY0" fmla="*/ 0 h 2891153"/>
              <a:gd name="connsiteX1" fmla="*/ 9704439 w 9704439"/>
              <a:gd name="connsiteY1" fmla="*/ 0 h 2891153"/>
              <a:gd name="connsiteX2" fmla="*/ 9704439 w 9704439"/>
              <a:gd name="connsiteY2" fmla="*/ 2891153 h 2891153"/>
              <a:gd name="connsiteX3" fmla="*/ 0 w 9704439"/>
              <a:gd name="connsiteY3" fmla="*/ 2891153 h 2891153"/>
              <a:gd name="connsiteX4" fmla="*/ 0 w 9704439"/>
              <a:gd name="connsiteY4" fmla="*/ 0 h 2891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04439" h="2891153" fill="none" extrusionOk="0">
                <a:moveTo>
                  <a:pt x="0" y="0"/>
                </a:moveTo>
                <a:cubicBezTo>
                  <a:pt x="3773636" y="196332"/>
                  <a:pt x="5537857" y="7779"/>
                  <a:pt x="9704439" y="0"/>
                </a:cubicBezTo>
                <a:cubicBezTo>
                  <a:pt x="9513418" y="618582"/>
                  <a:pt x="9586091" y="2030714"/>
                  <a:pt x="9704439" y="2891153"/>
                </a:cubicBezTo>
                <a:cubicBezTo>
                  <a:pt x="5111250" y="2779232"/>
                  <a:pt x="2168662" y="2222505"/>
                  <a:pt x="0" y="2891153"/>
                </a:cubicBezTo>
                <a:cubicBezTo>
                  <a:pt x="92790" y="1848897"/>
                  <a:pt x="98841" y="701660"/>
                  <a:pt x="0" y="0"/>
                </a:cubicBezTo>
                <a:close/>
              </a:path>
              <a:path w="9704439" h="2891153" stroke="0" extrusionOk="0">
                <a:moveTo>
                  <a:pt x="0" y="0"/>
                </a:moveTo>
                <a:cubicBezTo>
                  <a:pt x="5078918" y="22507"/>
                  <a:pt x="7572152" y="-170417"/>
                  <a:pt x="9704439" y="0"/>
                </a:cubicBezTo>
                <a:cubicBezTo>
                  <a:pt x="9532112" y="290434"/>
                  <a:pt x="9849033" y="1720479"/>
                  <a:pt x="9704439" y="2891153"/>
                </a:cubicBezTo>
                <a:cubicBezTo>
                  <a:pt x="6436913" y="2751254"/>
                  <a:pt x="2568314" y="3409800"/>
                  <a:pt x="0" y="2891153"/>
                </a:cubicBezTo>
                <a:cubicBezTo>
                  <a:pt x="-77178" y="2037476"/>
                  <a:pt x="83813" y="1466430"/>
                  <a:pt x="0" y="0"/>
                </a:cubicBezTo>
                <a:close/>
              </a:path>
              <a:path w="9704439" h="2891153" fill="none" stroke="0" extrusionOk="0">
                <a:moveTo>
                  <a:pt x="0" y="0"/>
                </a:moveTo>
                <a:cubicBezTo>
                  <a:pt x="3256711" y="-240470"/>
                  <a:pt x="6052731" y="217280"/>
                  <a:pt x="9704439" y="0"/>
                </a:cubicBezTo>
                <a:cubicBezTo>
                  <a:pt x="9529724" y="626335"/>
                  <a:pt x="9702870" y="2071362"/>
                  <a:pt x="9704439" y="2891153"/>
                </a:cubicBezTo>
                <a:cubicBezTo>
                  <a:pt x="4941485" y="2192883"/>
                  <a:pt x="2543998" y="2369820"/>
                  <a:pt x="0" y="2891153"/>
                </a:cubicBezTo>
                <a:cubicBezTo>
                  <a:pt x="56032" y="1905424"/>
                  <a:pt x="-45546" y="554162"/>
                  <a:pt x="0" y="0"/>
                </a:cubicBezTo>
                <a:close/>
              </a:path>
              <a:path w="9704439" h="2891153" fill="none" stroke="0" extrusionOk="0">
                <a:moveTo>
                  <a:pt x="0" y="0"/>
                </a:moveTo>
                <a:cubicBezTo>
                  <a:pt x="3968949" y="98071"/>
                  <a:pt x="5653047" y="-93120"/>
                  <a:pt x="9704439" y="0"/>
                </a:cubicBezTo>
                <a:cubicBezTo>
                  <a:pt x="9444165" y="551021"/>
                  <a:pt x="9593674" y="2129154"/>
                  <a:pt x="9704439" y="2891153"/>
                </a:cubicBezTo>
                <a:cubicBezTo>
                  <a:pt x="4863652" y="2488809"/>
                  <a:pt x="2316200" y="2136560"/>
                  <a:pt x="0" y="2891153"/>
                </a:cubicBezTo>
                <a:cubicBezTo>
                  <a:pt x="121206" y="1817541"/>
                  <a:pt x="68122" y="577108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1018328812">
                  <a:custGeom>
                    <a:avLst/>
                    <a:gdLst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  <a:gd name="connsiteX0" fmla="*/ 0 w 9704439"/>
                      <a:gd name="connsiteY0" fmla="*/ 0 h 2100795"/>
                      <a:gd name="connsiteX1" fmla="*/ 9704439 w 9704439"/>
                      <a:gd name="connsiteY1" fmla="*/ 0 h 2100795"/>
                      <a:gd name="connsiteX2" fmla="*/ 9704439 w 9704439"/>
                      <a:gd name="connsiteY2" fmla="*/ 2100795 h 2100795"/>
                      <a:gd name="connsiteX3" fmla="*/ 0 w 9704439"/>
                      <a:gd name="connsiteY3" fmla="*/ 2100795 h 2100795"/>
                      <a:gd name="connsiteX4" fmla="*/ 0 w 9704439"/>
                      <a:gd name="connsiteY4" fmla="*/ 0 h 210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704439" h="2100795" fill="none" extrusionOk="0">
                        <a:moveTo>
                          <a:pt x="0" y="0"/>
                        </a:moveTo>
                        <a:cubicBezTo>
                          <a:pt x="3554736" y="53575"/>
                          <a:pt x="5625217" y="-97753"/>
                          <a:pt x="9704439" y="0"/>
                        </a:cubicBezTo>
                        <a:cubicBezTo>
                          <a:pt x="9556462" y="408778"/>
                          <a:pt x="9599004" y="1478194"/>
                          <a:pt x="9704439" y="2100795"/>
                        </a:cubicBezTo>
                        <a:cubicBezTo>
                          <a:pt x="5032997" y="2048487"/>
                          <a:pt x="2230790" y="1723533"/>
                          <a:pt x="0" y="2100795"/>
                        </a:cubicBezTo>
                        <a:cubicBezTo>
                          <a:pt x="62464" y="1409448"/>
                          <a:pt x="76756" y="491827"/>
                          <a:pt x="0" y="0"/>
                        </a:cubicBezTo>
                        <a:close/>
                      </a:path>
                      <a:path w="9704439" h="2100795" stroke="0" extrusionOk="0">
                        <a:moveTo>
                          <a:pt x="0" y="0"/>
                        </a:moveTo>
                        <a:cubicBezTo>
                          <a:pt x="4742480" y="-56028"/>
                          <a:pt x="7277040" y="-90837"/>
                          <a:pt x="9704439" y="0"/>
                        </a:cubicBezTo>
                        <a:cubicBezTo>
                          <a:pt x="9635790" y="281888"/>
                          <a:pt x="9764475" y="1339621"/>
                          <a:pt x="9704439" y="2100795"/>
                        </a:cubicBezTo>
                        <a:cubicBezTo>
                          <a:pt x="6233716" y="1987434"/>
                          <a:pt x="2325732" y="2380258"/>
                          <a:pt x="0" y="2100795"/>
                        </a:cubicBezTo>
                        <a:cubicBezTo>
                          <a:pt x="8673" y="1496166"/>
                          <a:pt x="83588" y="1029213"/>
                          <a:pt x="0" y="0"/>
                        </a:cubicBezTo>
                        <a:close/>
                      </a:path>
                      <a:path w="9704439" h="2100795" fill="none" stroke="0" extrusionOk="0">
                        <a:moveTo>
                          <a:pt x="0" y="0"/>
                        </a:moveTo>
                        <a:cubicBezTo>
                          <a:pt x="3286219" y="-156362"/>
                          <a:pt x="5799498" y="59477"/>
                          <a:pt x="9704439" y="0"/>
                        </a:cubicBezTo>
                        <a:cubicBezTo>
                          <a:pt x="9484865" y="366140"/>
                          <a:pt x="9702151" y="1590476"/>
                          <a:pt x="9704439" y="2100795"/>
                        </a:cubicBezTo>
                        <a:cubicBezTo>
                          <a:pt x="4817722" y="1867765"/>
                          <a:pt x="2429372" y="1643787"/>
                          <a:pt x="0" y="2100795"/>
                        </a:cubicBezTo>
                        <a:cubicBezTo>
                          <a:pt x="74182" y="1393095"/>
                          <a:pt x="26056" y="410794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7DA5813-5181-4F4F-AF84-03C5949914F2}"/>
              </a:ext>
            </a:extLst>
          </p:cNvPr>
          <p:cNvGrpSpPr/>
          <p:nvPr/>
        </p:nvGrpSpPr>
        <p:grpSpPr>
          <a:xfrm>
            <a:off x="7116642" y="5112069"/>
            <a:ext cx="4537107" cy="1129886"/>
            <a:chOff x="6830721" y="2864057"/>
            <a:chExt cx="45371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43CA69F1-2D82-15DC-0D02-FF3288AD8F11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00B0F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4815C8B-C901-8CB8-5A37-CD5335A1FFD5}"/>
                </a:ext>
              </a:extLst>
            </p:cNvPr>
            <p:cNvSpPr txBox="1"/>
            <p:nvPr/>
          </p:nvSpPr>
          <p:spPr>
            <a:xfrm>
              <a:off x="7411568" y="3107189"/>
              <a:ext cx="3750829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0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40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bình</a:t>
              </a: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40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hành</a:t>
              </a:r>
              <a:endParaRPr lang="en-US" sz="4000" kern="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EE64E57-DAC3-A379-1BD9-5340DD871F71}"/>
              </a:ext>
            </a:extLst>
          </p:cNvPr>
          <p:cNvGrpSpPr/>
          <p:nvPr/>
        </p:nvGrpSpPr>
        <p:grpSpPr>
          <a:xfrm>
            <a:off x="7091214" y="3406729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6401F08A-0D0A-12A8-B355-B5904666450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BA40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EB336B1-861F-C47D-917E-A6F62F434642}"/>
                </a:ext>
              </a:extLst>
            </p:cNvPr>
            <p:cNvSpPr txBox="1"/>
            <p:nvPr/>
          </p:nvSpPr>
          <p:spPr>
            <a:xfrm>
              <a:off x="1268937" y="3069064"/>
              <a:ext cx="375082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400" kern="0" dirty="0" err="1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4400" kern="0" dirty="0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4400" kern="0" dirty="0" err="1">
                  <a:solidFill>
                    <a:prstClr val="black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vuông</a:t>
              </a:r>
              <a:endParaRPr lang="en-US" sz="4400" kern="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04C81F3-58FB-67AE-5B3B-E8A4EF829186}"/>
              </a:ext>
            </a:extLst>
          </p:cNvPr>
          <p:cNvGrpSpPr/>
          <p:nvPr/>
        </p:nvGrpSpPr>
        <p:grpSpPr>
          <a:xfrm>
            <a:off x="1143417" y="5234604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CD043CA9-1342-882B-5DA8-993BE078D0B3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47F6494-52E3-2EB9-5991-EFFD0F4133DE}"/>
                </a:ext>
              </a:extLst>
            </p:cNvPr>
            <p:cNvSpPr txBox="1"/>
            <p:nvPr/>
          </p:nvSpPr>
          <p:spPr>
            <a:xfrm>
              <a:off x="1293442" y="5096851"/>
              <a:ext cx="375082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Hình</a:t>
              </a:r>
              <a:r>
                <a:rPr kumimoji="0" lang="en-US" sz="4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tam </a:t>
              </a:r>
              <a:r>
                <a:rPr kumimoji="0" lang="en-US" sz="44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giác</a:t>
              </a:r>
              <a:endParaRPr kumimoji="0" lang="en-US" sz="44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7863D5-A06D-DC8A-84BF-9CC0DD0A0722}"/>
              </a:ext>
            </a:extLst>
          </p:cNvPr>
          <p:cNvGrpSpPr/>
          <p:nvPr/>
        </p:nvGrpSpPr>
        <p:grpSpPr>
          <a:xfrm>
            <a:off x="1269637" y="3393016"/>
            <a:ext cx="453710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0D9B6AFD-25DA-7A03-B8E2-FB407EC62BB8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94FC364-259E-3A4F-9534-6984136CBA69}"/>
                </a:ext>
              </a:extLst>
            </p:cNvPr>
            <p:cNvSpPr txBox="1"/>
            <p:nvPr/>
          </p:nvSpPr>
          <p:spPr>
            <a:xfrm>
              <a:off x="7199286" y="4899068"/>
              <a:ext cx="364707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4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Hình</a:t>
              </a:r>
              <a:r>
                <a:rPr lang="en-US" sz="44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44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chữ</a:t>
              </a:r>
              <a:r>
                <a:rPr lang="en-US" sz="44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44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nhật</a:t>
              </a:r>
              <a:endParaRPr lang="en-US" sz="4400" b="1" kern="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BA696EB6-1D6E-A2BF-6B41-8696F570E77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213328" y="5316080"/>
            <a:ext cx="953350" cy="85753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4333759A-F619-9C41-AB05-8CBA7CEB0B0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01958" y="3445592"/>
            <a:ext cx="891076" cy="89646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197D1A5F-B672-BE55-EE76-7C92A84EF3E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114898" y="5365165"/>
            <a:ext cx="891076" cy="89646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26C0D43-0173-3FE4-5206-D11C61E6259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278034" y="3509727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F3DF8DF-8AED-C5A9-0556-48A183302EE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0112" y="3215987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6155C696-A7CD-28C6-94D3-490C52835AD4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526501" y="3306278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BD6B7389-FA64-2101-1278-E4AEF191A23D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50703"/>
          <a:stretch/>
        </p:blipFill>
        <p:spPr>
          <a:xfrm>
            <a:off x="247787" y="5028004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361B42D-7D50-C470-9DF9-00C4EEC950B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57698" y="4943509"/>
            <a:ext cx="1365186" cy="1570786"/>
          </a:xfrm>
          <a:prstGeom prst="rect">
            <a:avLst/>
          </a:prstGeom>
        </p:spPr>
      </p:pic>
      <p:pic>
        <p:nvPicPr>
          <p:cNvPr id="27" name="Picture 26">
            <a:hlinkClick r:id="rId11" action="ppaction://hlinksldjump"/>
            <a:extLst>
              <a:ext uri="{FF2B5EF4-FFF2-40B4-BE49-F238E27FC236}">
                <a16:creationId xmlns:a16="http://schemas.microsoft.com/office/drawing/2014/main" id="{75BD692C-B32D-1402-6381-49A593F6204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9696077">
            <a:off x="319537" y="554954"/>
            <a:ext cx="2090059" cy="174102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3F6382CB-56C0-EE6F-0D1C-77FE43EC0633}"/>
              </a:ext>
            </a:extLst>
          </p:cNvPr>
          <p:cNvSpPr txBox="1"/>
          <p:nvPr/>
        </p:nvSpPr>
        <p:spPr>
          <a:xfrm>
            <a:off x="2314656" y="1061981"/>
            <a:ext cx="257773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spcBef>
                <a:spcPct val="50000"/>
              </a:spcBef>
              <a:defRPr/>
            </a:pPr>
            <a:r>
              <a:rPr kumimoji="0" lang="en-US" altLang="en-US" sz="4000" b="1" i="0" u="none" strike="noStrike" kern="0" cap="none" spc="-15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</a:t>
            </a:r>
            <a:r>
              <a:rPr lang="en-US" alt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ây</a:t>
            </a:r>
            <a:r>
              <a:rPr lang="en-US" alt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alt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alt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altLang="en-US" sz="4000" b="1" i="0" u="none" strike="noStrike" kern="0" cap="none" spc="-150" normalizeH="0" baseline="0" noProof="0" dirty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5B9BD5"/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9" name="Picture 28" descr="Nhận xét hình bình hành là gì">
            <a:extLst>
              <a:ext uri="{FF2B5EF4-FFF2-40B4-BE49-F238E27FC236}">
                <a16:creationId xmlns:a16="http://schemas.microsoft.com/office/drawing/2014/main" id="{F90462A9-DD2A-7F76-C91A-6478CACC17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7" t="6661" r="1337"/>
          <a:stretch/>
        </p:blipFill>
        <p:spPr bwMode="auto">
          <a:xfrm>
            <a:off x="5729182" y="304624"/>
            <a:ext cx="4923311" cy="2380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9">
            <a:hlinkClick r:id="rId14" action="ppaction://hlinksldjump"/>
            <a:extLst>
              <a:ext uri="{FF2B5EF4-FFF2-40B4-BE49-F238E27FC236}">
                <a16:creationId xmlns:a16="http://schemas.microsoft.com/office/drawing/2014/main" id="{B28C5D9F-1ED7-F96E-FCD4-37A724B5CE8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719800" y="108943"/>
            <a:ext cx="1164315" cy="112988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16"/>
          <a:srcRect l="46028" t="4923" r="9778" b="53378"/>
          <a:stretch/>
        </p:blipFill>
        <p:spPr>
          <a:xfrm>
            <a:off x="4892386" y="233960"/>
            <a:ext cx="5610206" cy="28735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9446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A57BD7C0-D3B1-7387-7C39-04BC255884D9}"/>
              </a:ext>
            </a:extLst>
          </p:cNvPr>
          <p:cNvSpPr/>
          <p:nvPr/>
        </p:nvSpPr>
        <p:spPr>
          <a:xfrm>
            <a:off x="1028409" y="243202"/>
            <a:ext cx="10732540" cy="1894109"/>
          </a:xfrm>
          <a:custGeom>
            <a:avLst/>
            <a:gdLst>
              <a:gd name="connsiteX0" fmla="*/ 0 w 10732540"/>
              <a:gd name="connsiteY0" fmla="*/ 0 h 1894109"/>
              <a:gd name="connsiteX1" fmla="*/ 10732540 w 10732540"/>
              <a:gd name="connsiteY1" fmla="*/ 0 h 1894109"/>
              <a:gd name="connsiteX2" fmla="*/ 10732540 w 10732540"/>
              <a:gd name="connsiteY2" fmla="*/ 1894109 h 1894109"/>
              <a:gd name="connsiteX3" fmla="*/ 0 w 10732540"/>
              <a:gd name="connsiteY3" fmla="*/ 1894109 h 1894109"/>
              <a:gd name="connsiteX4" fmla="*/ 0 w 10732540"/>
              <a:gd name="connsiteY4" fmla="*/ 0 h 1894109"/>
              <a:gd name="connsiteX0" fmla="*/ 0 w 10732540"/>
              <a:gd name="connsiteY0" fmla="*/ 0 h 1894109"/>
              <a:gd name="connsiteX1" fmla="*/ 10732540 w 10732540"/>
              <a:gd name="connsiteY1" fmla="*/ 0 h 1894109"/>
              <a:gd name="connsiteX2" fmla="*/ 10732540 w 10732540"/>
              <a:gd name="connsiteY2" fmla="*/ 1894109 h 1894109"/>
              <a:gd name="connsiteX3" fmla="*/ 0 w 10732540"/>
              <a:gd name="connsiteY3" fmla="*/ 1894109 h 1894109"/>
              <a:gd name="connsiteX4" fmla="*/ 0 w 10732540"/>
              <a:gd name="connsiteY4" fmla="*/ 0 h 1894109"/>
              <a:gd name="connsiteX0" fmla="*/ 0 w 10732540"/>
              <a:gd name="connsiteY0" fmla="*/ 0 h 1894109"/>
              <a:gd name="connsiteX1" fmla="*/ 10732540 w 10732540"/>
              <a:gd name="connsiteY1" fmla="*/ 0 h 1894109"/>
              <a:gd name="connsiteX2" fmla="*/ 10732540 w 10732540"/>
              <a:gd name="connsiteY2" fmla="*/ 1894109 h 1894109"/>
              <a:gd name="connsiteX3" fmla="*/ 0 w 10732540"/>
              <a:gd name="connsiteY3" fmla="*/ 1894109 h 1894109"/>
              <a:gd name="connsiteX4" fmla="*/ 0 w 10732540"/>
              <a:gd name="connsiteY4" fmla="*/ 0 h 1894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32540" h="1894109" fill="none" extrusionOk="0">
                <a:moveTo>
                  <a:pt x="0" y="0"/>
                </a:moveTo>
                <a:cubicBezTo>
                  <a:pt x="4033474" y="126087"/>
                  <a:pt x="5913887" y="389638"/>
                  <a:pt x="10732540" y="0"/>
                </a:cubicBezTo>
                <a:cubicBezTo>
                  <a:pt x="10567647" y="373013"/>
                  <a:pt x="10612894" y="1327420"/>
                  <a:pt x="10732540" y="1894109"/>
                </a:cubicBezTo>
                <a:cubicBezTo>
                  <a:pt x="6097137" y="1587842"/>
                  <a:pt x="2441163" y="1466848"/>
                  <a:pt x="0" y="1894109"/>
                </a:cubicBezTo>
                <a:cubicBezTo>
                  <a:pt x="96459" y="1192242"/>
                  <a:pt x="89630" y="453341"/>
                  <a:pt x="0" y="0"/>
                </a:cubicBezTo>
                <a:close/>
              </a:path>
              <a:path w="10732540" h="1894109" stroke="0" extrusionOk="0">
                <a:moveTo>
                  <a:pt x="0" y="0"/>
                </a:moveTo>
                <a:cubicBezTo>
                  <a:pt x="5286565" y="-28503"/>
                  <a:pt x="8296014" y="-117848"/>
                  <a:pt x="10732540" y="0"/>
                </a:cubicBezTo>
                <a:cubicBezTo>
                  <a:pt x="10568608" y="169570"/>
                  <a:pt x="10780071" y="1223819"/>
                  <a:pt x="10732540" y="1894109"/>
                </a:cubicBezTo>
                <a:cubicBezTo>
                  <a:pt x="7293172" y="1822264"/>
                  <a:pt x="3034965" y="2408388"/>
                  <a:pt x="0" y="1894109"/>
                </a:cubicBezTo>
                <a:cubicBezTo>
                  <a:pt x="-49938" y="1332081"/>
                  <a:pt x="92526" y="949722"/>
                  <a:pt x="0" y="0"/>
                </a:cubicBezTo>
                <a:close/>
              </a:path>
              <a:path w="10732540" h="1894109" fill="none" stroke="0" extrusionOk="0">
                <a:moveTo>
                  <a:pt x="0" y="0"/>
                </a:moveTo>
                <a:cubicBezTo>
                  <a:pt x="3556592" y="-310117"/>
                  <a:pt x="6467043" y="68714"/>
                  <a:pt x="10732540" y="0"/>
                </a:cubicBezTo>
                <a:cubicBezTo>
                  <a:pt x="10501090" y="355884"/>
                  <a:pt x="10730746" y="1361176"/>
                  <a:pt x="10732540" y="1894109"/>
                </a:cubicBezTo>
                <a:cubicBezTo>
                  <a:pt x="5405287" y="1322976"/>
                  <a:pt x="2843055" y="1673394"/>
                  <a:pt x="0" y="1894109"/>
                </a:cubicBezTo>
                <a:cubicBezTo>
                  <a:pt x="35213" y="1206321"/>
                  <a:pt x="-25127" y="380966"/>
                  <a:pt x="0" y="0"/>
                </a:cubicBezTo>
                <a:close/>
              </a:path>
              <a:path w="10732540" h="1894109" fill="none" stroke="0" extrusionOk="0">
                <a:moveTo>
                  <a:pt x="0" y="0"/>
                </a:moveTo>
                <a:cubicBezTo>
                  <a:pt x="4222915" y="49334"/>
                  <a:pt x="6244546" y="350653"/>
                  <a:pt x="10732540" y="0"/>
                </a:cubicBezTo>
                <a:cubicBezTo>
                  <a:pt x="10503125" y="360314"/>
                  <a:pt x="10679688" y="1452813"/>
                  <a:pt x="10732540" y="1894109"/>
                </a:cubicBezTo>
                <a:cubicBezTo>
                  <a:pt x="5621363" y="1343443"/>
                  <a:pt x="2654905" y="1172005"/>
                  <a:pt x="0" y="1894109"/>
                </a:cubicBezTo>
                <a:cubicBezTo>
                  <a:pt x="111124" y="1173116"/>
                  <a:pt x="76827" y="405536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1018328812">
                  <a:custGeom>
                    <a:avLst/>
                    <a:gdLst>
                      <a:gd name="connsiteX0" fmla="*/ 0 w 10085212"/>
                      <a:gd name="connsiteY0" fmla="*/ 0 h 2021175"/>
                      <a:gd name="connsiteX1" fmla="*/ 10085212 w 10085212"/>
                      <a:gd name="connsiteY1" fmla="*/ 0 h 2021175"/>
                      <a:gd name="connsiteX2" fmla="*/ 10085212 w 10085212"/>
                      <a:gd name="connsiteY2" fmla="*/ 2021175 h 2021175"/>
                      <a:gd name="connsiteX3" fmla="*/ 0 w 10085212"/>
                      <a:gd name="connsiteY3" fmla="*/ 2021175 h 2021175"/>
                      <a:gd name="connsiteX4" fmla="*/ 0 w 10085212"/>
                      <a:gd name="connsiteY4" fmla="*/ 0 h 2021175"/>
                      <a:gd name="connsiteX0" fmla="*/ 0 w 10085212"/>
                      <a:gd name="connsiteY0" fmla="*/ 0 h 2021175"/>
                      <a:gd name="connsiteX1" fmla="*/ 10085212 w 10085212"/>
                      <a:gd name="connsiteY1" fmla="*/ 0 h 2021175"/>
                      <a:gd name="connsiteX2" fmla="*/ 10085212 w 10085212"/>
                      <a:gd name="connsiteY2" fmla="*/ 2021175 h 2021175"/>
                      <a:gd name="connsiteX3" fmla="*/ 0 w 10085212"/>
                      <a:gd name="connsiteY3" fmla="*/ 2021175 h 2021175"/>
                      <a:gd name="connsiteX4" fmla="*/ 0 w 10085212"/>
                      <a:gd name="connsiteY4" fmla="*/ 0 h 202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85212" h="2021175" fill="none" extrusionOk="0">
                        <a:moveTo>
                          <a:pt x="0" y="0"/>
                        </a:moveTo>
                        <a:cubicBezTo>
                          <a:pt x="3625464" y="29772"/>
                          <a:pt x="5717276" y="119650"/>
                          <a:pt x="10085212" y="0"/>
                        </a:cubicBezTo>
                        <a:cubicBezTo>
                          <a:pt x="9934324" y="392039"/>
                          <a:pt x="10041099" y="1438116"/>
                          <a:pt x="10085212" y="2021175"/>
                        </a:cubicBezTo>
                        <a:cubicBezTo>
                          <a:pt x="5468331" y="1845645"/>
                          <a:pt x="2347494" y="1711583"/>
                          <a:pt x="0" y="2021175"/>
                        </a:cubicBezTo>
                        <a:cubicBezTo>
                          <a:pt x="78958" y="1311954"/>
                          <a:pt x="75205" y="472254"/>
                          <a:pt x="0" y="0"/>
                        </a:cubicBezTo>
                        <a:close/>
                      </a:path>
                      <a:path w="10085212" h="2021175" stroke="0" extrusionOk="0">
                        <a:moveTo>
                          <a:pt x="0" y="0"/>
                        </a:moveTo>
                        <a:cubicBezTo>
                          <a:pt x="4935464" y="-41256"/>
                          <a:pt x="7721555" y="-112809"/>
                          <a:pt x="10085212" y="0"/>
                        </a:cubicBezTo>
                        <a:cubicBezTo>
                          <a:pt x="10009734" y="264851"/>
                          <a:pt x="10121447" y="1319859"/>
                          <a:pt x="10085212" y="2021175"/>
                        </a:cubicBezTo>
                        <a:cubicBezTo>
                          <a:pt x="6681439" y="1929038"/>
                          <a:pt x="2458289" y="2322959"/>
                          <a:pt x="0" y="2021175"/>
                        </a:cubicBezTo>
                        <a:cubicBezTo>
                          <a:pt x="18965" y="1440248"/>
                          <a:pt x="86832" y="984734"/>
                          <a:pt x="0" y="0"/>
                        </a:cubicBezTo>
                        <a:close/>
                      </a:path>
                      <a:path w="10085212" h="2021175" fill="none" stroke="0" extrusionOk="0">
                        <a:moveTo>
                          <a:pt x="0" y="0"/>
                        </a:moveTo>
                        <a:cubicBezTo>
                          <a:pt x="3535410" y="-142831"/>
                          <a:pt x="5992458" y="21990"/>
                          <a:pt x="10085212" y="0"/>
                        </a:cubicBezTo>
                        <a:cubicBezTo>
                          <a:pt x="9858658" y="351664"/>
                          <a:pt x="10083099" y="1531820"/>
                          <a:pt x="10085212" y="2021175"/>
                        </a:cubicBezTo>
                        <a:cubicBezTo>
                          <a:pt x="4985285" y="1737327"/>
                          <a:pt x="2506239" y="1609391"/>
                          <a:pt x="0" y="2021175"/>
                        </a:cubicBezTo>
                        <a:cubicBezTo>
                          <a:pt x="83247" y="1324211"/>
                          <a:pt x="29042" y="415860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9E1A479-0C52-232E-AE64-196F67FF84E2}"/>
              </a:ext>
            </a:extLst>
          </p:cNvPr>
          <p:cNvGrpSpPr/>
          <p:nvPr/>
        </p:nvGrpSpPr>
        <p:grpSpPr>
          <a:xfrm>
            <a:off x="6997204" y="3197419"/>
            <a:ext cx="4537107" cy="1129886"/>
            <a:chOff x="6700677" y="2864057"/>
            <a:chExt cx="4537107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1E3807A-A76A-9F89-5990-AB6E72ED82E9}"/>
                </a:ext>
              </a:extLst>
            </p:cNvPr>
            <p:cNvSpPr/>
            <p:nvPr/>
          </p:nvSpPr>
          <p:spPr>
            <a:xfrm>
              <a:off x="6700677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AA40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87E7967-F63D-1AB8-80BC-D49CC258A0DC}"/>
                </a:ext>
              </a:extLst>
            </p:cNvPr>
            <p:cNvSpPr txBox="1"/>
            <p:nvPr/>
          </p:nvSpPr>
          <p:spPr>
            <a:xfrm>
              <a:off x="7168988" y="2951946"/>
              <a:ext cx="39796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hai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cặp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cạnh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đối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diện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, song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song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nhau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29440CF-D804-27BB-1642-55CFA2C0C566}"/>
              </a:ext>
            </a:extLst>
          </p:cNvPr>
          <p:cNvGrpSpPr/>
          <p:nvPr/>
        </p:nvGrpSpPr>
        <p:grpSpPr>
          <a:xfrm>
            <a:off x="1130735" y="3251900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51E4208-4F36-2444-2A6B-ED88A983BA60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3C82CB-356C-E6CB-F67A-AE5C669EFB09}"/>
                </a:ext>
              </a:extLst>
            </p:cNvPr>
            <p:cNvSpPr txBox="1"/>
            <p:nvPr/>
          </p:nvSpPr>
          <p:spPr>
            <a:xfrm>
              <a:off x="1173538" y="2951946"/>
              <a:ext cx="420793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một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cặp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cạnh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đối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diện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, song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song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nhau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7C7DB25-6557-3641-BF79-F8524B0C3A4B}"/>
              </a:ext>
            </a:extLst>
          </p:cNvPr>
          <p:cNvGrpSpPr/>
          <p:nvPr/>
        </p:nvGrpSpPr>
        <p:grpSpPr>
          <a:xfrm>
            <a:off x="1116073" y="5078737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6657DC9D-9158-2AC0-B454-9E3B35E2C5F9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6620B41-B3E3-F7B5-9E50-5BFDB2E472E1}"/>
                </a:ext>
              </a:extLst>
            </p:cNvPr>
            <p:cNvSpPr txBox="1"/>
            <p:nvPr/>
          </p:nvSpPr>
          <p:spPr>
            <a:xfrm>
              <a:off x="1109514" y="4963227"/>
              <a:ext cx="4280827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ba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cặp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cạnh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đối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diện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, song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song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nhau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7566484-A15E-7F43-BC24-993310975C7C}"/>
              </a:ext>
            </a:extLst>
          </p:cNvPr>
          <p:cNvGrpSpPr/>
          <p:nvPr/>
        </p:nvGrpSpPr>
        <p:grpSpPr>
          <a:xfrm>
            <a:off x="6809844" y="4993200"/>
            <a:ext cx="472446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221873AB-980D-2DDE-51C2-00153A1C2881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28A3B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4FCE938-C80C-89C7-1A19-577D5AA4180F}"/>
                </a:ext>
              </a:extLst>
            </p:cNvPr>
            <p:cNvSpPr txBox="1"/>
            <p:nvPr/>
          </p:nvSpPr>
          <p:spPr>
            <a:xfrm>
              <a:off x="7407805" y="4798904"/>
              <a:ext cx="3926967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bốn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cặp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cạnh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đối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diện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, song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song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2800" dirty="0" err="1">
                  <a:latin typeface="Cambria" panose="02040503050406030204" pitchFamily="18" charset="0"/>
                  <a:ea typeface="Cambria" panose="02040503050406030204" pitchFamily="18" charset="0"/>
                </a:rPr>
                <a:t>nhau</a:t>
              </a:r>
              <a:r>
                <a:rPr lang="en-US" sz="2800" dirty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C6D3518D-C069-6F69-2DB8-F9681234EBD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352310" y="3434278"/>
            <a:ext cx="817278" cy="73514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8A4D0A2-6CAD-4177-7FCE-F7F2904B5BB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382131" y="3399327"/>
            <a:ext cx="800203" cy="80504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1E95D4B-C100-C439-482E-CE9FD73625E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267740" y="5202240"/>
            <a:ext cx="800203" cy="80504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14AB756-4756-C6B2-B6D3-41B12F7FC9A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57719" y="5190504"/>
            <a:ext cx="811869" cy="81677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9B524EE7-AC6F-2069-0A20-0FCC344831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4792" y="3046630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EE76C0A-6637-07E8-3275-26561A754C9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333146" y="3093389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7625C8D-4E71-A4CE-73CC-6438DBFF511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50703"/>
          <a:stretch/>
        </p:blipFill>
        <p:spPr>
          <a:xfrm>
            <a:off x="74378" y="4858287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E31EFA3F-49BC-AA17-A8CD-0C9932E79F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281687" y="4791296"/>
            <a:ext cx="1365186" cy="1570786"/>
          </a:xfrm>
          <a:prstGeom prst="rect">
            <a:avLst/>
          </a:prstGeom>
        </p:spPr>
      </p:pic>
      <p:pic>
        <p:nvPicPr>
          <p:cNvPr id="26" name="Picture 25">
            <a:hlinkClick r:id="rId11" action="ppaction://hlinksldjump"/>
            <a:extLst>
              <a:ext uri="{FF2B5EF4-FFF2-40B4-BE49-F238E27FC236}">
                <a16:creationId xmlns:a16="http://schemas.microsoft.com/office/drawing/2014/main" id="{412C70FE-5108-D222-4FF5-B804BE1C68B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865366" y="96278"/>
            <a:ext cx="1123566" cy="1090342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45DDACD8-C1BD-AA76-4512-5783BDB4D39E}"/>
              </a:ext>
            </a:extLst>
          </p:cNvPr>
          <p:cNvSpPr txBox="1"/>
          <p:nvPr/>
        </p:nvSpPr>
        <p:spPr>
          <a:xfrm>
            <a:off x="2761860" y="528536"/>
            <a:ext cx="829491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Đâu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là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các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đặc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điểm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của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hình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bình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hành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? </a:t>
            </a:r>
          </a:p>
        </p:txBody>
      </p:sp>
      <p:pic>
        <p:nvPicPr>
          <p:cNvPr id="2" name="Picture 1">
            <a:hlinkClick r:id="rId13" action="ppaction://hlinksldjump"/>
            <a:extLst>
              <a:ext uri="{FF2B5EF4-FFF2-40B4-BE49-F238E27FC236}">
                <a16:creationId xmlns:a16="http://schemas.microsoft.com/office/drawing/2014/main" id="{537793C2-FA6B-E4DA-7C80-456B7B2F462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9846991">
            <a:off x="535568" y="369129"/>
            <a:ext cx="2326321" cy="1911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797825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">
            <a:extLst>
              <a:ext uri="{FF2B5EF4-FFF2-40B4-BE49-F238E27FC236}">
                <a16:creationId xmlns:a16="http://schemas.microsoft.com/office/drawing/2014/main" id="{F54680A0-C171-F58D-5E2A-A0E020808A64}"/>
              </a:ext>
            </a:extLst>
          </p:cNvPr>
          <p:cNvSpPr/>
          <p:nvPr/>
        </p:nvSpPr>
        <p:spPr>
          <a:xfrm>
            <a:off x="1483567" y="289248"/>
            <a:ext cx="10288998" cy="2867419"/>
          </a:xfrm>
          <a:custGeom>
            <a:avLst/>
            <a:gdLst>
              <a:gd name="connsiteX0" fmla="*/ 0 w 9817357"/>
              <a:gd name="connsiteY0" fmla="*/ 0 h 2583800"/>
              <a:gd name="connsiteX1" fmla="*/ 9817357 w 9817357"/>
              <a:gd name="connsiteY1" fmla="*/ 0 h 2583800"/>
              <a:gd name="connsiteX2" fmla="*/ 9817357 w 9817357"/>
              <a:gd name="connsiteY2" fmla="*/ 2583800 h 2583800"/>
              <a:gd name="connsiteX3" fmla="*/ 0 w 9817357"/>
              <a:gd name="connsiteY3" fmla="*/ 2583800 h 2583800"/>
              <a:gd name="connsiteX4" fmla="*/ 0 w 9817357"/>
              <a:gd name="connsiteY4" fmla="*/ 0 h 2583800"/>
              <a:gd name="connsiteX0" fmla="*/ 0 w 9817357"/>
              <a:gd name="connsiteY0" fmla="*/ 0 h 2583800"/>
              <a:gd name="connsiteX1" fmla="*/ 9817357 w 9817357"/>
              <a:gd name="connsiteY1" fmla="*/ 0 h 2583800"/>
              <a:gd name="connsiteX2" fmla="*/ 9817357 w 9817357"/>
              <a:gd name="connsiteY2" fmla="*/ 2583800 h 2583800"/>
              <a:gd name="connsiteX3" fmla="*/ 0 w 9817357"/>
              <a:gd name="connsiteY3" fmla="*/ 2583800 h 2583800"/>
              <a:gd name="connsiteX4" fmla="*/ 0 w 9817357"/>
              <a:gd name="connsiteY4" fmla="*/ 0 h 2583800"/>
              <a:gd name="connsiteX0" fmla="*/ 0 w 9817357"/>
              <a:gd name="connsiteY0" fmla="*/ 0 h 2583800"/>
              <a:gd name="connsiteX1" fmla="*/ 9817357 w 9817357"/>
              <a:gd name="connsiteY1" fmla="*/ 0 h 2583800"/>
              <a:gd name="connsiteX2" fmla="*/ 9817357 w 9817357"/>
              <a:gd name="connsiteY2" fmla="*/ 2583800 h 2583800"/>
              <a:gd name="connsiteX3" fmla="*/ 0 w 9817357"/>
              <a:gd name="connsiteY3" fmla="*/ 2583800 h 2583800"/>
              <a:gd name="connsiteX4" fmla="*/ 0 w 9817357"/>
              <a:gd name="connsiteY4" fmla="*/ 0 h 258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17357" h="2583800" fill="none" extrusionOk="0">
                <a:moveTo>
                  <a:pt x="0" y="0"/>
                </a:moveTo>
                <a:cubicBezTo>
                  <a:pt x="3275078" y="-157040"/>
                  <a:pt x="5547232" y="119467"/>
                  <a:pt x="9817357" y="0"/>
                </a:cubicBezTo>
                <a:cubicBezTo>
                  <a:pt x="9551464" y="658262"/>
                  <a:pt x="9694472" y="1815531"/>
                  <a:pt x="9817357" y="2583800"/>
                </a:cubicBezTo>
                <a:cubicBezTo>
                  <a:pt x="5432721" y="2338491"/>
                  <a:pt x="2269078" y="2172592"/>
                  <a:pt x="0" y="2583800"/>
                </a:cubicBezTo>
                <a:cubicBezTo>
                  <a:pt x="72813" y="1708896"/>
                  <a:pt x="114158" y="640345"/>
                  <a:pt x="0" y="0"/>
                </a:cubicBezTo>
                <a:close/>
              </a:path>
              <a:path w="9817357" h="2583800" stroke="0" extrusionOk="0">
                <a:moveTo>
                  <a:pt x="0" y="0"/>
                </a:moveTo>
                <a:cubicBezTo>
                  <a:pt x="4567020" y="-164756"/>
                  <a:pt x="7816456" y="-187687"/>
                  <a:pt x="9817357" y="0"/>
                </a:cubicBezTo>
                <a:cubicBezTo>
                  <a:pt x="9660281" y="269635"/>
                  <a:pt x="9893822" y="1627399"/>
                  <a:pt x="9817357" y="2583800"/>
                </a:cubicBezTo>
                <a:cubicBezTo>
                  <a:pt x="7002400" y="2502200"/>
                  <a:pt x="2621996" y="3079438"/>
                  <a:pt x="0" y="2583800"/>
                </a:cubicBezTo>
                <a:cubicBezTo>
                  <a:pt x="10714" y="1843801"/>
                  <a:pt x="85142" y="1406225"/>
                  <a:pt x="0" y="0"/>
                </a:cubicBezTo>
                <a:close/>
              </a:path>
              <a:path w="9817357" h="2583800" fill="none" stroke="0" extrusionOk="0">
                <a:moveTo>
                  <a:pt x="0" y="0"/>
                </a:moveTo>
                <a:cubicBezTo>
                  <a:pt x="3094499" y="-380726"/>
                  <a:pt x="6218522" y="187408"/>
                  <a:pt x="9817357" y="0"/>
                </a:cubicBezTo>
                <a:cubicBezTo>
                  <a:pt x="9692290" y="512579"/>
                  <a:pt x="9819227" y="1743162"/>
                  <a:pt x="9817357" y="2583800"/>
                </a:cubicBezTo>
                <a:cubicBezTo>
                  <a:pt x="4854749" y="1918200"/>
                  <a:pt x="2514375" y="2244864"/>
                  <a:pt x="0" y="2583800"/>
                </a:cubicBezTo>
                <a:cubicBezTo>
                  <a:pt x="73850" y="1692494"/>
                  <a:pt x="-4559" y="484234"/>
                  <a:pt x="0" y="0"/>
                </a:cubicBezTo>
                <a:close/>
              </a:path>
              <a:path w="9817357" h="2583800" fill="none" stroke="0" extrusionOk="0">
                <a:moveTo>
                  <a:pt x="0" y="0"/>
                </a:moveTo>
                <a:cubicBezTo>
                  <a:pt x="3541803" y="-154062"/>
                  <a:pt x="5887586" y="279911"/>
                  <a:pt x="9817357" y="0"/>
                </a:cubicBezTo>
                <a:cubicBezTo>
                  <a:pt x="9500420" y="528678"/>
                  <a:pt x="9718194" y="1872922"/>
                  <a:pt x="9817357" y="2583800"/>
                </a:cubicBezTo>
                <a:cubicBezTo>
                  <a:pt x="5034740" y="2127969"/>
                  <a:pt x="2364835" y="2001313"/>
                  <a:pt x="0" y="2583800"/>
                </a:cubicBezTo>
                <a:cubicBezTo>
                  <a:pt x="90804" y="1685590"/>
                  <a:pt x="54224" y="485509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1018328812">
                  <a:custGeom>
                    <a:avLst/>
                    <a:gdLst>
                      <a:gd name="connsiteX0" fmla="*/ 0 w 9074237"/>
                      <a:gd name="connsiteY0" fmla="*/ 0 h 2049023"/>
                      <a:gd name="connsiteX1" fmla="*/ 9074237 w 9074237"/>
                      <a:gd name="connsiteY1" fmla="*/ 0 h 2049023"/>
                      <a:gd name="connsiteX2" fmla="*/ 9074237 w 9074237"/>
                      <a:gd name="connsiteY2" fmla="*/ 2049023 h 2049023"/>
                      <a:gd name="connsiteX3" fmla="*/ 0 w 9074237"/>
                      <a:gd name="connsiteY3" fmla="*/ 2049023 h 2049023"/>
                      <a:gd name="connsiteX4" fmla="*/ 0 w 9074237"/>
                      <a:gd name="connsiteY4" fmla="*/ 0 h 2049023"/>
                      <a:gd name="connsiteX0" fmla="*/ 0 w 9074237"/>
                      <a:gd name="connsiteY0" fmla="*/ 0 h 2049023"/>
                      <a:gd name="connsiteX1" fmla="*/ 9074237 w 9074237"/>
                      <a:gd name="connsiteY1" fmla="*/ 0 h 2049023"/>
                      <a:gd name="connsiteX2" fmla="*/ 9074237 w 9074237"/>
                      <a:gd name="connsiteY2" fmla="*/ 2049023 h 2049023"/>
                      <a:gd name="connsiteX3" fmla="*/ 0 w 9074237"/>
                      <a:gd name="connsiteY3" fmla="*/ 2049023 h 2049023"/>
                      <a:gd name="connsiteX4" fmla="*/ 0 w 9074237"/>
                      <a:gd name="connsiteY4" fmla="*/ 0 h 2049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74237" h="2049023" fill="none" extrusionOk="0">
                        <a:moveTo>
                          <a:pt x="0" y="0"/>
                        </a:moveTo>
                        <a:cubicBezTo>
                          <a:pt x="3003766" y="-135785"/>
                          <a:pt x="5229939" y="-48658"/>
                          <a:pt x="9074237" y="0"/>
                        </a:cubicBezTo>
                        <a:cubicBezTo>
                          <a:pt x="8910317" y="430638"/>
                          <a:pt x="8985177" y="1445636"/>
                          <a:pt x="9074237" y="2049023"/>
                        </a:cubicBezTo>
                        <a:cubicBezTo>
                          <a:pt x="4808979" y="1947532"/>
                          <a:pt x="2113910" y="1757161"/>
                          <a:pt x="0" y="2049023"/>
                        </a:cubicBezTo>
                        <a:cubicBezTo>
                          <a:pt x="53046" y="1391827"/>
                          <a:pt x="57877" y="461914"/>
                          <a:pt x="0" y="0"/>
                        </a:cubicBezTo>
                        <a:close/>
                      </a:path>
                      <a:path w="9074237" h="2049023" stroke="0" extrusionOk="0">
                        <a:moveTo>
                          <a:pt x="0" y="0"/>
                        </a:moveTo>
                        <a:cubicBezTo>
                          <a:pt x="4046591" y="-175043"/>
                          <a:pt x="7044930" y="-125097"/>
                          <a:pt x="9074237" y="0"/>
                        </a:cubicBezTo>
                        <a:cubicBezTo>
                          <a:pt x="9032148" y="297016"/>
                          <a:pt x="9137948" y="1299276"/>
                          <a:pt x="9074237" y="2049023"/>
                        </a:cubicBezTo>
                        <a:cubicBezTo>
                          <a:pt x="6052128" y="1955725"/>
                          <a:pt x="2273855" y="2371119"/>
                          <a:pt x="0" y="2049023"/>
                        </a:cubicBezTo>
                        <a:cubicBezTo>
                          <a:pt x="53144" y="1471508"/>
                          <a:pt x="78471" y="1072010"/>
                          <a:pt x="0" y="0"/>
                        </a:cubicBezTo>
                        <a:close/>
                      </a:path>
                      <a:path w="9074237" h="2049023" fill="none" stroke="0" extrusionOk="0">
                        <a:moveTo>
                          <a:pt x="0" y="0"/>
                        </a:moveTo>
                        <a:cubicBezTo>
                          <a:pt x="3062315" y="-153407"/>
                          <a:pt x="5374300" y="-22762"/>
                          <a:pt x="9074237" y="0"/>
                        </a:cubicBezTo>
                        <a:cubicBezTo>
                          <a:pt x="8940885" y="364916"/>
                          <a:pt x="9075175" y="1493187"/>
                          <a:pt x="9074237" y="2049023"/>
                        </a:cubicBezTo>
                        <a:cubicBezTo>
                          <a:pt x="4426960" y="1679048"/>
                          <a:pt x="2237151" y="1710244"/>
                          <a:pt x="0" y="2049023"/>
                        </a:cubicBezTo>
                        <a:cubicBezTo>
                          <a:pt x="76067" y="1346540"/>
                          <a:pt x="23146" y="387676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*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A9B6D05-EDC5-3E7B-0A98-797CD46EA6A2}"/>
              </a:ext>
            </a:extLst>
          </p:cNvPr>
          <p:cNvGrpSpPr/>
          <p:nvPr/>
        </p:nvGrpSpPr>
        <p:grpSpPr>
          <a:xfrm>
            <a:off x="1166769" y="3207610"/>
            <a:ext cx="4537107" cy="1129886"/>
            <a:chOff x="6830721" y="2864057"/>
            <a:chExt cx="4537107" cy="1129886"/>
          </a:xfrm>
          <a:solidFill>
            <a:sysClr val="window" lastClr="FFFFFF"/>
          </a:solidFill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1A138B0E-3E83-267A-1999-820E406E0B8A}"/>
                </a:ext>
              </a:extLst>
            </p:cNvPr>
            <p:cNvSpPr/>
            <p:nvPr/>
          </p:nvSpPr>
          <p:spPr>
            <a:xfrm>
              <a:off x="6830721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EB1C2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B8B6908-DB9F-134B-98FB-48A10DF7C8BC}"/>
                </a:ext>
              </a:extLst>
            </p:cNvPr>
            <p:cNvSpPr txBox="1"/>
            <p:nvPr/>
          </p:nvSpPr>
          <p:spPr>
            <a:xfrm>
              <a:off x="7065349" y="3098621"/>
              <a:ext cx="41674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AB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DC, AD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BC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679D93E-BD1D-8262-9AC4-236CA515883A}"/>
              </a:ext>
            </a:extLst>
          </p:cNvPr>
          <p:cNvGrpSpPr/>
          <p:nvPr/>
        </p:nvGrpSpPr>
        <p:grpSpPr>
          <a:xfrm>
            <a:off x="7087743" y="3225274"/>
            <a:ext cx="4762135" cy="1129886"/>
            <a:chOff x="981375" y="2864057"/>
            <a:chExt cx="4611982" cy="1129886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0F2945C9-99FE-F73F-4843-B099455F195D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FBA409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D9B25D3-AA2E-20D2-E2CB-CE8D652B314B}"/>
                </a:ext>
              </a:extLst>
            </p:cNvPr>
            <p:cNvSpPr txBox="1"/>
            <p:nvPr/>
          </p:nvSpPr>
          <p:spPr>
            <a:xfrm>
              <a:off x="1384473" y="3078840"/>
              <a:ext cx="42088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AB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BC, AD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DC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4F3940-7772-7C86-149D-D29EF562F8DF}"/>
              </a:ext>
            </a:extLst>
          </p:cNvPr>
          <p:cNvGrpSpPr/>
          <p:nvPr/>
        </p:nvGrpSpPr>
        <p:grpSpPr>
          <a:xfrm>
            <a:off x="1042633" y="5112628"/>
            <a:ext cx="4537107" cy="1129886"/>
            <a:chOff x="981375" y="4872764"/>
            <a:chExt cx="4537107" cy="1129886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669181E9-49AF-941B-9795-75D5C1EA3560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ysClr val="window" lastClr="FFFFFF"/>
            </a:solidFill>
            <a:ln w="38100" cap="flat" cmpd="sng" algn="ctr">
              <a:solidFill>
                <a:srgbClr val="4D9E2A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CA04997-F40D-5925-064B-24E35B803FAA}"/>
                </a:ext>
              </a:extLst>
            </p:cNvPr>
            <p:cNvSpPr txBox="1"/>
            <p:nvPr/>
          </p:nvSpPr>
          <p:spPr>
            <a:xfrm>
              <a:off x="1198528" y="5038478"/>
              <a:ext cx="42843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AB và DC, AD và DC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C22841F-DF84-241B-99CA-FBE069DDE1D0}"/>
              </a:ext>
            </a:extLst>
          </p:cNvPr>
          <p:cNvGrpSpPr/>
          <p:nvPr/>
        </p:nvGrpSpPr>
        <p:grpSpPr>
          <a:xfrm>
            <a:off x="6835815" y="5062320"/>
            <a:ext cx="5014064" cy="1129886"/>
            <a:chOff x="6830721" y="4714800"/>
            <a:chExt cx="5188229" cy="1129886"/>
          </a:xfrm>
          <a:solidFill>
            <a:sysClr val="window" lastClr="FFFFFF"/>
          </a:solidFill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4115C3A1-C692-E97C-058A-D544A7475FC1}"/>
                </a:ext>
              </a:extLst>
            </p:cNvPr>
            <p:cNvSpPr/>
            <p:nvPr/>
          </p:nvSpPr>
          <p:spPr>
            <a:xfrm>
              <a:off x="6830721" y="4714800"/>
              <a:ext cx="5188229" cy="1129886"/>
            </a:xfrm>
            <a:prstGeom prst="roundRect">
              <a:avLst>
                <a:gd name="adj" fmla="val 13859"/>
              </a:avLst>
            </a:prstGeom>
            <a:grpFill/>
            <a:ln w="38100" cap="flat" cmpd="sng" algn="ctr">
              <a:solidFill>
                <a:srgbClr val="28A3B4"/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9210E4-0FE1-5F02-F851-C6980A4434E1}"/>
                </a:ext>
              </a:extLst>
            </p:cNvPr>
            <p:cNvSpPr txBox="1"/>
            <p:nvPr/>
          </p:nvSpPr>
          <p:spPr>
            <a:xfrm>
              <a:off x="7522079" y="4930821"/>
              <a:ext cx="4362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AB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BC, AD </a:t>
              </a:r>
              <a:r>
                <a:rPr kumimoji="0" lang="en-US" sz="360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và</a:t>
              </a:r>
              <a:r>
                <a:rPr kumimoji="0" lang="en-US" sz="36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BC</a:t>
              </a: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DAFA8181-D746-C532-A2ED-45C3AB8329A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5506053" y="3318314"/>
            <a:ext cx="953350" cy="85753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4FD5338-B56D-15E2-D1A1-0AA8F30F3C0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27027" y="3924027"/>
            <a:ext cx="891076" cy="89646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DA1F16BE-1AE7-06E7-58A3-F93761C2875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449291" y="5229339"/>
            <a:ext cx="891076" cy="89646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6CBE565-A0F3-E0A3-B773-2DFE452D804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298256" y="5794282"/>
            <a:ext cx="891076" cy="89646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95ED675-530E-2FEB-5165-D5A9D6C9BE3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417" y="3094371"/>
            <a:ext cx="1475271" cy="149203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FB107B9-225D-0A67-1870-EF082249D7D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405107" y="3089786"/>
            <a:ext cx="1385564" cy="140086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25FDFC4-4EE5-97AA-5A7D-84B92F0B8C8A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50703"/>
          <a:stretch/>
        </p:blipFill>
        <p:spPr>
          <a:xfrm>
            <a:off x="147003" y="4906028"/>
            <a:ext cx="1487889" cy="157078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E5C59F7-822D-9CD5-0296-1CB89FF1D64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336852" y="4820491"/>
            <a:ext cx="1365186" cy="1570786"/>
          </a:xfrm>
          <a:prstGeom prst="rect">
            <a:avLst/>
          </a:prstGeom>
        </p:spPr>
      </p:pic>
      <p:pic>
        <p:nvPicPr>
          <p:cNvPr id="32" name="Picture 31" descr="Nhận xét hình bình hành là gì">
            <a:extLst>
              <a:ext uri="{FF2B5EF4-FFF2-40B4-BE49-F238E27FC236}">
                <a16:creationId xmlns:a16="http://schemas.microsoft.com/office/drawing/2014/main" id="{06621015-BCBD-67C3-3F57-94AC65BD40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7" t="6661" r="1337"/>
          <a:stretch/>
        </p:blipFill>
        <p:spPr bwMode="auto">
          <a:xfrm>
            <a:off x="6175262" y="474904"/>
            <a:ext cx="4793097" cy="2415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3C111D26-6A5B-430D-CB49-9860CEBCAE72}"/>
              </a:ext>
            </a:extLst>
          </p:cNvPr>
          <p:cNvSpPr txBox="1"/>
          <p:nvPr/>
        </p:nvSpPr>
        <p:spPr>
          <a:xfrm>
            <a:off x="1799745" y="435843"/>
            <a:ext cx="5078378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spcBef>
                <a:spcPct val="50000"/>
              </a:spcBef>
              <a:defRPr/>
            </a:pP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Đọc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cặp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song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song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en-US" sz="4000" b="1" i="0" u="none" strike="noStrike" kern="0" cap="none" spc="-150" normalizeH="0" baseline="0" noProof="0" dirty="0" err="1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hành</a:t>
            </a:r>
            <a:r>
              <a:rPr kumimoji="0" lang="en-US" altLang="en-US" sz="4000" b="1" i="0" u="none" strike="noStrike" kern="0" cap="none" spc="-150" normalizeH="0" baseline="0" noProof="0" dirty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ABCD</a:t>
            </a:r>
            <a:endParaRPr kumimoji="0" lang="en-US" altLang="en-US" sz="4000" b="1" i="0" u="none" strike="noStrike" kern="0" cap="none" spc="-150" normalizeH="0" baseline="0" noProof="0" dirty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5B9BD5"/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3" name="Picture 32">
            <a:hlinkClick r:id="rId12" action="ppaction://hlinksldjump"/>
            <a:extLst>
              <a:ext uri="{FF2B5EF4-FFF2-40B4-BE49-F238E27FC236}">
                <a16:creationId xmlns:a16="http://schemas.microsoft.com/office/drawing/2014/main" id="{C588840C-CC66-DC70-BF0D-D49578B5414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968359" y="90178"/>
            <a:ext cx="1164315" cy="1129886"/>
          </a:xfrm>
          <a:prstGeom prst="rect">
            <a:avLst/>
          </a:prstGeom>
        </p:spPr>
      </p:pic>
      <p:pic>
        <p:nvPicPr>
          <p:cNvPr id="34" name="Picture 33">
            <a:hlinkClick r:id="rId14" action="ppaction://hlinksldjump"/>
            <a:extLst>
              <a:ext uri="{FF2B5EF4-FFF2-40B4-BE49-F238E27FC236}">
                <a16:creationId xmlns:a16="http://schemas.microsoft.com/office/drawing/2014/main" id="{F0C6B830-31E9-8666-BA9D-4AE973FE825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9844758">
            <a:off x="18048" y="757515"/>
            <a:ext cx="1745796" cy="138023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7621473" y="220641"/>
            <a:ext cx="10655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</a:t>
            </a:r>
            <a:endParaRPr lang="vi-VN" sz="4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0545842" y="183707"/>
            <a:ext cx="10655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529178" y="2352011"/>
            <a:ext cx="10655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894829" y="2227575"/>
            <a:ext cx="10655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</a:t>
            </a:r>
            <a:endParaRPr lang="vi-VN" sz="4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7940359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">
            <a:extLst>
              <a:ext uri="{FF2B5EF4-FFF2-40B4-BE49-F238E27FC236}">
                <a16:creationId xmlns:a16="http://schemas.microsoft.com/office/drawing/2014/main" id="{A57BD7C0-D3B1-7387-7C39-04BC255884D9}"/>
              </a:ext>
            </a:extLst>
          </p:cNvPr>
          <p:cNvSpPr/>
          <p:nvPr/>
        </p:nvSpPr>
        <p:spPr>
          <a:xfrm>
            <a:off x="1028409" y="243202"/>
            <a:ext cx="10732540" cy="2553141"/>
          </a:xfrm>
          <a:custGeom>
            <a:avLst/>
            <a:gdLst>
              <a:gd name="connsiteX0" fmla="*/ 0 w 10732540"/>
              <a:gd name="connsiteY0" fmla="*/ 0 h 2553141"/>
              <a:gd name="connsiteX1" fmla="*/ 10732540 w 10732540"/>
              <a:gd name="connsiteY1" fmla="*/ 0 h 2553141"/>
              <a:gd name="connsiteX2" fmla="*/ 10732540 w 10732540"/>
              <a:gd name="connsiteY2" fmla="*/ 2553141 h 2553141"/>
              <a:gd name="connsiteX3" fmla="*/ 0 w 10732540"/>
              <a:gd name="connsiteY3" fmla="*/ 2553141 h 2553141"/>
              <a:gd name="connsiteX4" fmla="*/ 0 w 10732540"/>
              <a:gd name="connsiteY4" fmla="*/ 0 h 2553141"/>
              <a:gd name="connsiteX0" fmla="*/ 0 w 10732540"/>
              <a:gd name="connsiteY0" fmla="*/ 0 h 2553141"/>
              <a:gd name="connsiteX1" fmla="*/ 10732540 w 10732540"/>
              <a:gd name="connsiteY1" fmla="*/ 0 h 2553141"/>
              <a:gd name="connsiteX2" fmla="*/ 10732540 w 10732540"/>
              <a:gd name="connsiteY2" fmla="*/ 2553141 h 2553141"/>
              <a:gd name="connsiteX3" fmla="*/ 0 w 10732540"/>
              <a:gd name="connsiteY3" fmla="*/ 2553141 h 2553141"/>
              <a:gd name="connsiteX4" fmla="*/ 0 w 10732540"/>
              <a:gd name="connsiteY4" fmla="*/ 0 h 2553141"/>
              <a:gd name="connsiteX0" fmla="*/ 0 w 10732540"/>
              <a:gd name="connsiteY0" fmla="*/ 0 h 2553141"/>
              <a:gd name="connsiteX1" fmla="*/ 10732540 w 10732540"/>
              <a:gd name="connsiteY1" fmla="*/ 0 h 2553141"/>
              <a:gd name="connsiteX2" fmla="*/ 10732540 w 10732540"/>
              <a:gd name="connsiteY2" fmla="*/ 2553141 h 2553141"/>
              <a:gd name="connsiteX3" fmla="*/ 0 w 10732540"/>
              <a:gd name="connsiteY3" fmla="*/ 2553141 h 2553141"/>
              <a:gd name="connsiteX4" fmla="*/ 0 w 10732540"/>
              <a:gd name="connsiteY4" fmla="*/ 0 h 2553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32540" h="2553141" fill="none" extrusionOk="0">
                <a:moveTo>
                  <a:pt x="0" y="0"/>
                </a:moveTo>
                <a:cubicBezTo>
                  <a:pt x="4196023" y="226835"/>
                  <a:pt x="5876299" y="489882"/>
                  <a:pt x="10732540" y="0"/>
                </a:cubicBezTo>
                <a:cubicBezTo>
                  <a:pt x="10513742" y="570993"/>
                  <a:pt x="10606338" y="1794508"/>
                  <a:pt x="10732540" y="2553141"/>
                </a:cubicBezTo>
                <a:cubicBezTo>
                  <a:pt x="6022493" y="2227731"/>
                  <a:pt x="2334717" y="1768870"/>
                  <a:pt x="0" y="2553141"/>
                </a:cubicBezTo>
                <a:cubicBezTo>
                  <a:pt x="101063" y="1606234"/>
                  <a:pt x="157584" y="683631"/>
                  <a:pt x="0" y="0"/>
                </a:cubicBezTo>
                <a:close/>
              </a:path>
              <a:path w="10732540" h="2553141" stroke="0" extrusionOk="0">
                <a:moveTo>
                  <a:pt x="0" y="0"/>
                </a:moveTo>
                <a:cubicBezTo>
                  <a:pt x="5528212" y="29593"/>
                  <a:pt x="8288500" y="-153475"/>
                  <a:pt x="10732540" y="0"/>
                </a:cubicBezTo>
                <a:cubicBezTo>
                  <a:pt x="10555829" y="243909"/>
                  <a:pt x="10854548" y="1545725"/>
                  <a:pt x="10732540" y="2553141"/>
                </a:cubicBezTo>
                <a:cubicBezTo>
                  <a:pt x="7351428" y="2455872"/>
                  <a:pt x="3062511" y="3181042"/>
                  <a:pt x="0" y="2553141"/>
                </a:cubicBezTo>
                <a:cubicBezTo>
                  <a:pt x="652" y="1814408"/>
                  <a:pt x="92767" y="1324303"/>
                  <a:pt x="0" y="0"/>
                </a:cubicBezTo>
                <a:close/>
              </a:path>
              <a:path w="10732540" h="2553141" fill="none" stroke="0" extrusionOk="0">
                <a:moveTo>
                  <a:pt x="0" y="0"/>
                </a:moveTo>
                <a:cubicBezTo>
                  <a:pt x="3530878" y="-378719"/>
                  <a:pt x="6444395" y="63772"/>
                  <a:pt x="10732540" y="0"/>
                </a:cubicBezTo>
                <a:cubicBezTo>
                  <a:pt x="10510444" y="496082"/>
                  <a:pt x="10730868" y="1840767"/>
                  <a:pt x="10732540" y="2553141"/>
                </a:cubicBezTo>
                <a:cubicBezTo>
                  <a:pt x="5368276" y="2002367"/>
                  <a:pt x="2823535" y="2179832"/>
                  <a:pt x="0" y="2553141"/>
                </a:cubicBezTo>
                <a:cubicBezTo>
                  <a:pt x="20225" y="1628371"/>
                  <a:pt x="-20637" y="517264"/>
                  <a:pt x="0" y="0"/>
                </a:cubicBezTo>
                <a:close/>
              </a:path>
              <a:path w="10732540" h="2553141" fill="none" stroke="0" extrusionOk="0">
                <a:moveTo>
                  <a:pt x="0" y="0"/>
                </a:moveTo>
                <a:cubicBezTo>
                  <a:pt x="4193370" y="57305"/>
                  <a:pt x="6168976" y="277221"/>
                  <a:pt x="10732540" y="0"/>
                </a:cubicBezTo>
                <a:cubicBezTo>
                  <a:pt x="10519567" y="489834"/>
                  <a:pt x="10681050" y="1897492"/>
                  <a:pt x="10732540" y="2553141"/>
                </a:cubicBezTo>
                <a:cubicBezTo>
                  <a:pt x="5659733" y="2020092"/>
                  <a:pt x="2558742" y="1995122"/>
                  <a:pt x="0" y="2553141"/>
                </a:cubicBezTo>
                <a:cubicBezTo>
                  <a:pt x="88276" y="1648414"/>
                  <a:pt x="70442" y="485741"/>
                  <a:pt x="0" y="0"/>
                </a:cubicBezTo>
                <a:close/>
              </a:path>
            </a:pathLst>
          </a:custGeom>
          <a:solidFill>
            <a:sysClr val="window" lastClr="FFFFFF">
              <a:alpha val="80000"/>
            </a:sysClr>
          </a:solidFill>
          <a:ln w="28575" cap="flat" cmpd="sng" algn="ctr">
            <a:solidFill>
              <a:schemeClr val="accent1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1018328812">
                  <a:custGeom>
                    <a:avLst/>
                    <a:gdLst>
                      <a:gd name="connsiteX0" fmla="*/ 0 w 10085212"/>
                      <a:gd name="connsiteY0" fmla="*/ 0 h 2021175"/>
                      <a:gd name="connsiteX1" fmla="*/ 10085212 w 10085212"/>
                      <a:gd name="connsiteY1" fmla="*/ 0 h 2021175"/>
                      <a:gd name="connsiteX2" fmla="*/ 10085212 w 10085212"/>
                      <a:gd name="connsiteY2" fmla="*/ 2021175 h 2021175"/>
                      <a:gd name="connsiteX3" fmla="*/ 0 w 10085212"/>
                      <a:gd name="connsiteY3" fmla="*/ 2021175 h 2021175"/>
                      <a:gd name="connsiteX4" fmla="*/ 0 w 10085212"/>
                      <a:gd name="connsiteY4" fmla="*/ 0 h 2021175"/>
                      <a:gd name="connsiteX0" fmla="*/ 0 w 10085212"/>
                      <a:gd name="connsiteY0" fmla="*/ 0 h 2021175"/>
                      <a:gd name="connsiteX1" fmla="*/ 10085212 w 10085212"/>
                      <a:gd name="connsiteY1" fmla="*/ 0 h 2021175"/>
                      <a:gd name="connsiteX2" fmla="*/ 10085212 w 10085212"/>
                      <a:gd name="connsiteY2" fmla="*/ 2021175 h 2021175"/>
                      <a:gd name="connsiteX3" fmla="*/ 0 w 10085212"/>
                      <a:gd name="connsiteY3" fmla="*/ 2021175 h 2021175"/>
                      <a:gd name="connsiteX4" fmla="*/ 0 w 10085212"/>
                      <a:gd name="connsiteY4" fmla="*/ 0 h 202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85212" h="2021175" fill="none" extrusionOk="0">
                        <a:moveTo>
                          <a:pt x="0" y="0"/>
                        </a:moveTo>
                        <a:cubicBezTo>
                          <a:pt x="3625464" y="29772"/>
                          <a:pt x="5717276" y="119650"/>
                          <a:pt x="10085212" y="0"/>
                        </a:cubicBezTo>
                        <a:cubicBezTo>
                          <a:pt x="9934324" y="392039"/>
                          <a:pt x="10041099" y="1438116"/>
                          <a:pt x="10085212" y="2021175"/>
                        </a:cubicBezTo>
                        <a:cubicBezTo>
                          <a:pt x="5468331" y="1845645"/>
                          <a:pt x="2347494" y="1711583"/>
                          <a:pt x="0" y="2021175"/>
                        </a:cubicBezTo>
                        <a:cubicBezTo>
                          <a:pt x="78958" y="1311954"/>
                          <a:pt x="75205" y="472254"/>
                          <a:pt x="0" y="0"/>
                        </a:cubicBezTo>
                        <a:close/>
                      </a:path>
                      <a:path w="10085212" h="2021175" stroke="0" extrusionOk="0">
                        <a:moveTo>
                          <a:pt x="0" y="0"/>
                        </a:moveTo>
                        <a:cubicBezTo>
                          <a:pt x="4935464" y="-41256"/>
                          <a:pt x="7721555" y="-112809"/>
                          <a:pt x="10085212" y="0"/>
                        </a:cubicBezTo>
                        <a:cubicBezTo>
                          <a:pt x="10009734" y="264851"/>
                          <a:pt x="10121447" y="1319859"/>
                          <a:pt x="10085212" y="2021175"/>
                        </a:cubicBezTo>
                        <a:cubicBezTo>
                          <a:pt x="6681439" y="1929038"/>
                          <a:pt x="2458289" y="2322959"/>
                          <a:pt x="0" y="2021175"/>
                        </a:cubicBezTo>
                        <a:cubicBezTo>
                          <a:pt x="18965" y="1440248"/>
                          <a:pt x="86832" y="984734"/>
                          <a:pt x="0" y="0"/>
                        </a:cubicBezTo>
                        <a:close/>
                      </a:path>
                      <a:path w="10085212" h="2021175" fill="none" stroke="0" extrusionOk="0">
                        <a:moveTo>
                          <a:pt x="0" y="0"/>
                        </a:moveTo>
                        <a:cubicBezTo>
                          <a:pt x="3535410" y="-142831"/>
                          <a:pt x="5992458" y="21990"/>
                          <a:pt x="10085212" y="0"/>
                        </a:cubicBezTo>
                        <a:cubicBezTo>
                          <a:pt x="9858658" y="351664"/>
                          <a:pt x="10083099" y="1531820"/>
                          <a:pt x="10085212" y="2021175"/>
                        </a:cubicBezTo>
                        <a:cubicBezTo>
                          <a:pt x="4985285" y="1737327"/>
                          <a:pt x="2506239" y="1609391"/>
                          <a:pt x="0" y="2021175"/>
                        </a:cubicBezTo>
                        <a:cubicBezTo>
                          <a:pt x="83247" y="1324211"/>
                          <a:pt x="29042" y="415860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字魂37号-波纹乖乖体"/>
                <a:cs typeface="+mn-cs"/>
              </a:rPr>
              <a:t>*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9E1A479-0C52-232E-AE64-196F67FF84E2}"/>
              </a:ext>
            </a:extLst>
          </p:cNvPr>
          <p:cNvGrpSpPr/>
          <p:nvPr/>
        </p:nvGrpSpPr>
        <p:grpSpPr>
          <a:xfrm>
            <a:off x="6641355" y="3197419"/>
            <a:ext cx="5709836" cy="1129886"/>
            <a:chOff x="6344828" y="2864057"/>
            <a:chExt cx="5709836" cy="1129886"/>
          </a:xfrm>
          <a:solidFill>
            <a:schemeClr val="bg1"/>
          </a:solidFill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D1E3807A-A76A-9F89-5990-AB6E72ED82E9}"/>
                </a:ext>
              </a:extLst>
            </p:cNvPr>
            <p:cNvSpPr/>
            <p:nvPr/>
          </p:nvSpPr>
          <p:spPr>
            <a:xfrm>
              <a:off x="6700677" y="2864057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FAA40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87E7967-F63D-1AB8-80BC-D49CC258A0DC}"/>
                </a:ext>
              </a:extLst>
            </p:cNvPr>
            <p:cNvSpPr txBox="1"/>
            <p:nvPr/>
          </p:nvSpPr>
          <p:spPr>
            <a:xfrm>
              <a:off x="6344828" y="3063158"/>
              <a:ext cx="570983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AB = DC; AD = BC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29440CF-D804-27BB-1642-55CFA2C0C566}"/>
              </a:ext>
            </a:extLst>
          </p:cNvPr>
          <p:cNvGrpSpPr/>
          <p:nvPr/>
        </p:nvGrpSpPr>
        <p:grpSpPr>
          <a:xfrm>
            <a:off x="1130735" y="3251900"/>
            <a:ext cx="4537107" cy="1129886"/>
            <a:chOff x="981375" y="2864057"/>
            <a:chExt cx="4537107" cy="1129886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51E4208-4F36-2444-2A6B-ED88A983BA60}"/>
                </a:ext>
              </a:extLst>
            </p:cNvPr>
            <p:cNvSpPr/>
            <p:nvPr/>
          </p:nvSpPr>
          <p:spPr>
            <a:xfrm>
              <a:off x="981375" y="2864057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63C82CB-356C-E6CB-F67A-AE5C669EFB09}"/>
                </a:ext>
              </a:extLst>
            </p:cNvPr>
            <p:cNvSpPr txBox="1"/>
            <p:nvPr/>
          </p:nvSpPr>
          <p:spPr>
            <a:xfrm>
              <a:off x="1195877" y="3052033"/>
              <a:ext cx="420793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AB = DC; AD = DC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7C7DB25-6557-3641-BF79-F8524B0C3A4B}"/>
              </a:ext>
            </a:extLst>
          </p:cNvPr>
          <p:cNvGrpSpPr/>
          <p:nvPr/>
        </p:nvGrpSpPr>
        <p:grpSpPr>
          <a:xfrm>
            <a:off x="1116073" y="5078737"/>
            <a:ext cx="4537107" cy="1129886"/>
            <a:chOff x="981375" y="4872764"/>
            <a:chExt cx="4537107" cy="1129886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6657DC9D-9158-2AC0-B454-9E3B35E2C5F9}"/>
                </a:ext>
              </a:extLst>
            </p:cNvPr>
            <p:cNvSpPr/>
            <p:nvPr/>
          </p:nvSpPr>
          <p:spPr>
            <a:xfrm>
              <a:off x="981375" y="4872764"/>
              <a:ext cx="4537107" cy="1129886"/>
            </a:xfrm>
            <a:prstGeom prst="roundRect">
              <a:avLst>
                <a:gd name="adj" fmla="val 13859"/>
              </a:avLst>
            </a:prstGeom>
            <a:solidFill>
              <a:schemeClr val="bg1"/>
            </a:solidFill>
            <a:ln w="38100">
              <a:solidFill>
                <a:srgbClr val="4D9E2A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6620B41-B3E3-F7B5-9E50-5BFDB2E472E1}"/>
                </a:ext>
              </a:extLst>
            </p:cNvPr>
            <p:cNvSpPr txBox="1"/>
            <p:nvPr/>
          </p:nvSpPr>
          <p:spPr>
            <a:xfrm>
              <a:off x="1048032" y="5058131"/>
              <a:ext cx="428082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AB = BC; AD = BC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7566484-A15E-7F43-BC24-993310975C7C}"/>
              </a:ext>
            </a:extLst>
          </p:cNvPr>
          <p:cNvGrpSpPr/>
          <p:nvPr/>
        </p:nvGrpSpPr>
        <p:grpSpPr>
          <a:xfrm>
            <a:off x="6809844" y="4993200"/>
            <a:ext cx="4724467" cy="1129886"/>
            <a:chOff x="6830721" y="4714800"/>
            <a:chExt cx="4537107" cy="1129886"/>
          </a:xfrm>
          <a:solidFill>
            <a:schemeClr val="bg1"/>
          </a:solidFill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221873AB-980D-2DDE-51C2-00153A1C2881}"/>
                </a:ext>
              </a:extLst>
            </p:cNvPr>
            <p:cNvSpPr/>
            <p:nvPr/>
          </p:nvSpPr>
          <p:spPr>
            <a:xfrm>
              <a:off x="6830721" y="4714800"/>
              <a:ext cx="4537107" cy="1129886"/>
            </a:xfrm>
            <a:prstGeom prst="roundRect">
              <a:avLst>
                <a:gd name="adj" fmla="val 13859"/>
              </a:avLst>
            </a:prstGeom>
            <a:grpFill/>
            <a:ln w="38100">
              <a:solidFill>
                <a:srgbClr val="28A3B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4FCE938-C80C-89C7-1A19-577D5AA4180F}"/>
                </a:ext>
              </a:extLst>
            </p:cNvPr>
            <p:cNvSpPr txBox="1"/>
            <p:nvPr/>
          </p:nvSpPr>
          <p:spPr>
            <a:xfrm>
              <a:off x="7440861" y="4881745"/>
              <a:ext cx="381120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sz="4000" dirty="0">
                  <a:latin typeface="Cambria" panose="02040503050406030204" pitchFamily="18" charset="0"/>
                  <a:ea typeface="Cambria" panose="02040503050406030204" pitchFamily="18" charset="0"/>
                </a:rPr>
                <a:t>AB = AD; DC = BC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C6D3518D-C069-6F69-2DB8-F9681234EBD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8208" b="61433"/>
          <a:stretch/>
        </p:blipFill>
        <p:spPr>
          <a:xfrm>
            <a:off x="11381091" y="3434278"/>
            <a:ext cx="817278" cy="73514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8A4D0A2-6CAD-4177-7FCE-F7F2904B5BB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424373" y="3364376"/>
            <a:ext cx="800203" cy="80504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1E95D4B-C100-C439-482E-CE9FD73625E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5338563" y="5241159"/>
            <a:ext cx="800203" cy="80504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14AB756-4756-C6B2-B6D3-41B12F7FC9A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4" t="-2269" r="334" b="61951"/>
          <a:stretch/>
        </p:blipFill>
        <p:spPr>
          <a:xfrm>
            <a:off x="11355014" y="5078737"/>
            <a:ext cx="811869" cy="816778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9B524EE7-AC6F-2069-0A20-0FCC344831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4792" y="3046630"/>
            <a:ext cx="1475271" cy="1492036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EE76C0A-6637-07E8-3275-26561A754C9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16" r="58214" b="79914"/>
          <a:stretch/>
        </p:blipFill>
        <p:spPr>
          <a:xfrm>
            <a:off x="6333146" y="3093389"/>
            <a:ext cx="1385564" cy="140086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7625C8D-4E71-A4CE-73CC-6438DBFF511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50703"/>
          <a:stretch/>
        </p:blipFill>
        <p:spPr>
          <a:xfrm>
            <a:off x="74378" y="4858287"/>
            <a:ext cx="1487889" cy="157078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E31EFA3F-49BC-AA17-A8CD-0C9932E79F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281687" y="4791296"/>
            <a:ext cx="1365186" cy="1570786"/>
          </a:xfrm>
          <a:prstGeom prst="rect">
            <a:avLst/>
          </a:prstGeom>
        </p:spPr>
      </p:pic>
      <p:pic>
        <p:nvPicPr>
          <p:cNvPr id="26" name="Picture 25">
            <a:hlinkClick r:id="rId11" action="ppaction://hlinksldjump"/>
            <a:extLst>
              <a:ext uri="{FF2B5EF4-FFF2-40B4-BE49-F238E27FC236}">
                <a16:creationId xmlns:a16="http://schemas.microsoft.com/office/drawing/2014/main" id="{412C70FE-5108-D222-4FF5-B804BE1C68B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188753" y="52559"/>
            <a:ext cx="979676" cy="950707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45DDACD8-C1BD-AA76-4512-5783BDB4D39E}"/>
              </a:ext>
            </a:extLst>
          </p:cNvPr>
          <p:cNvSpPr txBox="1"/>
          <p:nvPr/>
        </p:nvSpPr>
        <p:spPr>
          <a:xfrm>
            <a:off x="1712703" y="474639"/>
            <a:ext cx="509714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Clr>
                <a:srgbClr val="000000"/>
              </a:buClr>
            </a:pP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Đọc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tên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các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cặp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cạnh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bằng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nhau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có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trong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hình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bình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</a:t>
            </a:r>
            <a:r>
              <a:rPr lang="en-US" sz="4000" b="1" kern="0" spc="-150" dirty="0" err="1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hành</a:t>
            </a:r>
            <a:r>
              <a:rPr lang="en-US" sz="4000" b="1" kern="0" spc="-15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5B9BD5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sym typeface="Arial" panose="020B0604020202020204"/>
              </a:rPr>
              <a:t> ABCD</a:t>
            </a:r>
          </a:p>
        </p:txBody>
      </p:sp>
      <p:pic>
        <p:nvPicPr>
          <p:cNvPr id="29" name="Picture 28" descr="Nhận xét hình bình hành là gì">
            <a:extLst>
              <a:ext uri="{FF2B5EF4-FFF2-40B4-BE49-F238E27FC236}">
                <a16:creationId xmlns:a16="http://schemas.microsoft.com/office/drawing/2014/main" id="{36189A8C-D68A-DA97-3FC7-FA1FE6173C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7" t="6661" r="1337"/>
          <a:stretch/>
        </p:blipFill>
        <p:spPr bwMode="auto">
          <a:xfrm>
            <a:off x="7504688" y="641584"/>
            <a:ext cx="3730547" cy="180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9">
            <a:hlinkClick r:id="rId14" action="ppaction://hlinksldjump"/>
            <a:extLst>
              <a:ext uri="{FF2B5EF4-FFF2-40B4-BE49-F238E27FC236}">
                <a16:creationId xmlns:a16="http://schemas.microsoft.com/office/drawing/2014/main" id="{91189F63-4E93-7538-3454-141A8FCFA723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0579607">
            <a:off x="114583" y="1146174"/>
            <a:ext cx="1827653" cy="149203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6"/>
          <a:srcRect l="46028" t="4923" r="9778" b="53378"/>
          <a:stretch/>
        </p:blipFill>
        <p:spPr>
          <a:xfrm rot="156939">
            <a:off x="7007716" y="528649"/>
            <a:ext cx="4157335" cy="2206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06155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8EFEA"/>
        </a:solidFill>
        <a:effectLst/>
      </p:bgPr>
    </p:bg>
    <p:spTree>
      <p:nvGrpSpPr>
        <p:cNvPr id="1" name="Shape 6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8" name="Google Shape;6728;p39"/>
          <p:cNvGrpSpPr/>
          <p:nvPr/>
        </p:nvGrpSpPr>
        <p:grpSpPr>
          <a:xfrm rot="19208282" flipH="1">
            <a:off x="10170019" y="5224614"/>
            <a:ext cx="703853" cy="724395"/>
            <a:chOff x="271054" y="174557"/>
            <a:chExt cx="667548" cy="651582"/>
          </a:xfrm>
        </p:grpSpPr>
        <p:sp>
          <p:nvSpPr>
            <p:cNvPr id="6729" name="Google Shape;6729;p39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E348EB77-C195-5BA7-6F34-8942957E5190}"/>
              </a:ext>
            </a:extLst>
          </p:cNvPr>
          <p:cNvSpPr txBox="1"/>
          <p:nvPr/>
        </p:nvSpPr>
        <p:spPr>
          <a:xfrm>
            <a:off x="2704256" y="2376281"/>
            <a:ext cx="7366518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1237171">
              <a:defRPr/>
            </a:pPr>
            <a:r>
              <a:rPr lang="vi-VN" sz="5000" b="1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BÀI HỌC STEM:</a:t>
            </a:r>
            <a:endParaRPr lang="vi-VN" sz="5000" b="1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F2B4FC5-DFB1-75B0-84A4-3D4847FB7961}"/>
              </a:ext>
            </a:extLst>
          </p:cNvPr>
          <p:cNvSpPr txBox="1"/>
          <p:nvPr/>
        </p:nvSpPr>
        <p:spPr>
          <a:xfrm>
            <a:off x="793769" y="3344448"/>
            <a:ext cx="10530177" cy="10926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zh-CN" sz="6500" b="1" dirty="0" err="1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Hình</a:t>
            </a:r>
            <a:r>
              <a:rPr lang="en-US" altLang="zh-CN" sz="6500" b="1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6500" b="1" dirty="0" err="1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bình</a:t>
            </a:r>
            <a:r>
              <a:rPr lang="en-US" altLang="zh-CN" sz="6500" b="1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6500" b="1" dirty="0" err="1" smtClean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hành</a:t>
            </a:r>
            <a:r>
              <a:rPr lang="vi-VN" altLang="zh-CN" sz="6500" b="1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6500" b="1" dirty="0" err="1" smtClean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biến</a:t>
            </a:r>
            <a:r>
              <a:rPr lang="en-US" altLang="zh-CN" sz="6500" b="1" dirty="0" smtClean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6500" b="1" dirty="0" err="1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hoá</a:t>
            </a:r>
            <a:r>
              <a:rPr lang="en-US" altLang="zh-CN" sz="6500" b="1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+mn-lt"/>
              </a:rPr>
              <a:t> </a:t>
            </a:r>
            <a:endParaRPr lang="en-US" sz="6500" b="1" dirty="0">
              <a:solidFill>
                <a:schemeClr val="accent3"/>
              </a:solidFill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grpSp>
        <p:nvGrpSpPr>
          <p:cNvPr id="9" name="Google Shape;6728;p39">
            <a:extLst>
              <a:ext uri="{FF2B5EF4-FFF2-40B4-BE49-F238E27FC236}">
                <a16:creationId xmlns:a16="http://schemas.microsoft.com/office/drawing/2014/main" id="{06DA4020-42D7-B171-910C-895814145141}"/>
              </a:ext>
            </a:extLst>
          </p:cNvPr>
          <p:cNvGrpSpPr/>
          <p:nvPr/>
        </p:nvGrpSpPr>
        <p:grpSpPr>
          <a:xfrm rot="19208282" flipH="1">
            <a:off x="568563" y="1965965"/>
            <a:ext cx="703853" cy="724395"/>
            <a:chOff x="271054" y="174557"/>
            <a:chExt cx="667548" cy="651582"/>
          </a:xfrm>
        </p:grpSpPr>
        <p:sp>
          <p:nvSpPr>
            <p:cNvPr id="11" name="Google Shape;6729;p39">
              <a:extLst>
                <a:ext uri="{FF2B5EF4-FFF2-40B4-BE49-F238E27FC236}">
                  <a16:creationId xmlns:a16="http://schemas.microsoft.com/office/drawing/2014/main" id="{623AA096-E9BC-7612-AFAB-394ADEA0F42D}"/>
                </a:ext>
              </a:extLst>
            </p:cNvPr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730;p39">
              <a:extLst>
                <a:ext uri="{FF2B5EF4-FFF2-40B4-BE49-F238E27FC236}">
                  <a16:creationId xmlns:a16="http://schemas.microsoft.com/office/drawing/2014/main" id="{D67DA404-1D84-84F6-EEE1-6E57B2B5DD89}"/>
                </a:ext>
              </a:extLst>
            </p:cNvPr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731;p39">
              <a:extLst>
                <a:ext uri="{FF2B5EF4-FFF2-40B4-BE49-F238E27FC236}">
                  <a16:creationId xmlns:a16="http://schemas.microsoft.com/office/drawing/2014/main" id="{77C3BF20-0F71-C3B3-B343-4BD0B2D6FA4A}"/>
                </a:ext>
              </a:extLst>
            </p:cNvPr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732;p39">
              <a:extLst>
                <a:ext uri="{FF2B5EF4-FFF2-40B4-BE49-F238E27FC236}">
                  <a16:creationId xmlns:a16="http://schemas.microsoft.com/office/drawing/2014/main" id="{EEE4B586-D8D7-EFD7-206A-535AC7402CE3}"/>
                </a:ext>
              </a:extLst>
            </p:cNvPr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733;p39">
              <a:extLst>
                <a:ext uri="{FF2B5EF4-FFF2-40B4-BE49-F238E27FC236}">
                  <a16:creationId xmlns:a16="http://schemas.microsoft.com/office/drawing/2014/main" id="{C32358BD-D70D-9C3E-73DE-A7A229E12FB1}"/>
                </a:ext>
              </a:extLst>
            </p:cNvPr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734;p39">
              <a:extLst>
                <a:ext uri="{FF2B5EF4-FFF2-40B4-BE49-F238E27FC236}">
                  <a16:creationId xmlns:a16="http://schemas.microsoft.com/office/drawing/2014/main" id="{8D440E80-521F-BBA6-B16A-EEA459B3311F}"/>
                </a:ext>
              </a:extLst>
            </p:cNvPr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6735;p39">
              <a:extLst>
                <a:ext uri="{FF2B5EF4-FFF2-40B4-BE49-F238E27FC236}">
                  <a16:creationId xmlns:a16="http://schemas.microsoft.com/office/drawing/2014/main" id="{ACCC634D-C899-6EE6-C2DE-3CF7E3324957}"/>
                </a:ext>
              </a:extLst>
            </p:cNvPr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6736;p39">
              <a:extLst>
                <a:ext uri="{FF2B5EF4-FFF2-40B4-BE49-F238E27FC236}">
                  <a16:creationId xmlns:a16="http://schemas.microsoft.com/office/drawing/2014/main" id="{C6A88448-5146-74A6-70A5-7E9FF1708BAB}"/>
                </a:ext>
              </a:extLst>
            </p:cNvPr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6737;p39">
              <a:extLst>
                <a:ext uri="{FF2B5EF4-FFF2-40B4-BE49-F238E27FC236}">
                  <a16:creationId xmlns:a16="http://schemas.microsoft.com/office/drawing/2014/main" id="{450100A1-6F14-D05E-8C8B-0125CB501AD0}"/>
                </a:ext>
              </a:extLst>
            </p:cNvPr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6738;p39">
              <a:extLst>
                <a:ext uri="{FF2B5EF4-FFF2-40B4-BE49-F238E27FC236}">
                  <a16:creationId xmlns:a16="http://schemas.microsoft.com/office/drawing/2014/main" id="{71ABDBE5-3FE3-CFC4-9881-1027143E1FFE}"/>
                </a:ext>
              </a:extLst>
            </p:cNvPr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739;p39">
              <a:extLst>
                <a:ext uri="{FF2B5EF4-FFF2-40B4-BE49-F238E27FC236}">
                  <a16:creationId xmlns:a16="http://schemas.microsoft.com/office/drawing/2014/main" id="{49558E01-4FF6-D72E-35E1-01F98D5C6FF5}"/>
                </a:ext>
              </a:extLst>
            </p:cNvPr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740;p39">
              <a:extLst>
                <a:ext uri="{FF2B5EF4-FFF2-40B4-BE49-F238E27FC236}">
                  <a16:creationId xmlns:a16="http://schemas.microsoft.com/office/drawing/2014/main" id="{F34D796E-800B-A3AA-6AAD-DC320804B129}"/>
                </a:ext>
              </a:extLst>
            </p:cNvPr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6741;p39">
              <a:extLst>
                <a:ext uri="{FF2B5EF4-FFF2-40B4-BE49-F238E27FC236}">
                  <a16:creationId xmlns:a16="http://schemas.microsoft.com/office/drawing/2014/main" id="{16D5E16C-4BCA-8F8C-6244-D667390642F3}"/>
                </a:ext>
              </a:extLst>
            </p:cNvPr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6742;p39">
              <a:extLst>
                <a:ext uri="{FF2B5EF4-FFF2-40B4-BE49-F238E27FC236}">
                  <a16:creationId xmlns:a16="http://schemas.microsoft.com/office/drawing/2014/main" id="{6FB8F8EC-DEE6-95EA-746C-8202ED49E88D}"/>
                </a:ext>
              </a:extLst>
            </p:cNvPr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743;p39">
              <a:extLst>
                <a:ext uri="{FF2B5EF4-FFF2-40B4-BE49-F238E27FC236}">
                  <a16:creationId xmlns:a16="http://schemas.microsoft.com/office/drawing/2014/main" id="{F64F5B26-1A80-E113-2D6F-A6863D9AFD74}"/>
                </a:ext>
              </a:extLst>
            </p:cNvPr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E348EB77-C195-5BA7-6F34-8942957E5190}"/>
              </a:ext>
            </a:extLst>
          </p:cNvPr>
          <p:cNvSpPr txBox="1"/>
          <p:nvPr/>
        </p:nvSpPr>
        <p:spPr>
          <a:xfrm>
            <a:off x="2499508" y="1463921"/>
            <a:ext cx="7366518" cy="861774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lvl="0" algn="ctr" defTabSz="1237171">
              <a:defRPr/>
            </a:pPr>
            <a:r>
              <a:rPr lang="vi-VN" sz="5000" b="1" dirty="0">
                <a:ln>
                  <a:solidFill>
                    <a:schemeClr val="tx1"/>
                  </a:solidFill>
                </a:ln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</a:t>
            </a:r>
            <a:r>
              <a:rPr lang="vi-VN" sz="5000" b="1" dirty="0" smtClean="0">
                <a:ln>
                  <a:solidFill>
                    <a:schemeClr val="tx1"/>
                  </a:solidFill>
                </a:ln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oán</a:t>
            </a:r>
            <a:endParaRPr lang="vi-VN" sz="5000" b="1" dirty="0">
              <a:ln>
                <a:solidFill>
                  <a:schemeClr val="tx1"/>
                </a:solidFill>
              </a:ln>
              <a:solidFill>
                <a:schemeClr val="accent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66747" y="527914"/>
            <a:ext cx="3656714" cy="2616945"/>
          </a:xfrm>
          <a:prstGeom prst="rect">
            <a:avLst/>
          </a:prstGeom>
        </p:spPr>
      </p:pic>
      <p:pic>
        <p:nvPicPr>
          <p:cNvPr id="40" name="Picture 2" descr="Soạn văn 6 trang 66 Kết nối tri thức - Tập 1">
            <a:extLst>
              <a:ext uri="{FF2B5EF4-FFF2-40B4-BE49-F238E27FC236}">
                <a16:creationId xmlns:a16="http://schemas.microsoft.com/office/drawing/2014/main" id="{7156542F-147A-57B6-C1B6-74C0BE100F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270" b="98093" l="4429" r="98000">
                        <a14:foregroundMark x1="45714" y1="8992" x2="54857" y2="11989"/>
                        <a14:foregroundMark x1="15857" y1="55858" x2="5000" y2="70845"/>
                        <a14:foregroundMark x1="5000" y1="70845" x2="4857" y2="76839"/>
                        <a14:foregroundMark x1="86286" y1="67302" x2="76571" y2="83924"/>
                        <a14:foregroundMark x1="76571" y1="83924" x2="14857" y2="81199"/>
                        <a14:foregroundMark x1="14857" y1="81199" x2="30714" y2="76022"/>
                        <a14:foregroundMark x1="30714" y1="76022" x2="15857" y2="73025"/>
                        <a14:foregroundMark x1="15857" y1="73025" x2="6714" y2="66213"/>
                        <a14:foregroundMark x1="6714" y1="66213" x2="16714" y2="53406"/>
                        <a14:foregroundMark x1="16714" y1="53406" x2="23429" y2="64850"/>
                        <a14:foregroundMark x1="23429" y1="64850" x2="49571" y2="77384"/>
                        <a14:foregroundMark x1="49571" y1="77384" x2="83714" y2="65940"/>
                        <a14:foregroundMark x1="83714" y1="65940" x2="95857" y2="70027"/>
                        <a14:foregroundMark x1="95857" y1="70027" x2="77000" y2="81471"/>
                        <a14:foregroundMark x1="77000" y1="81471" x2="40000" y2="72207"/>
                        <a14:foregroundMark x1="40000" y1="72207" x2="51429" y2="68937"/>
                        <a14:foregroundMark x1="51429" y1="68937" x2="51286" y2="69210"/>
                        <a14:foregroundMark x1="17286" y1="50136" x2="4286" y2="71117"/>
                        <a14:foregroundMark x1="4286" y1="71117" x2="91000" y2="87466"/>
                        <a14:foregroundMark x1="91000" y1="87466" x2="89857" y2="69755"/>
                        <a14:foregroundMark x1="89857" y1="69755" x2="97857" y2="70027"/>
                        <a14:foregroundMark x1="97857" y1="70027" x2="98000" y2="69482"/>
                        <a14:foregroundMark x1="5571" y1="62125" x2="3571" y2="77929"/>
                        <a14:foregroundMark x1="3571" y1="77929" x2="56000" y2="98910"/>
                        <a14:foregroundMark x1="56000" y1="98910" x2="65714" y2="98093"/>
                        <a14:foregroundMark x1="65714" y1="98093" x2="70714" y2="93733"/>
                        <a14:foregroundMark x1="47429" y1="3270" x2="53714" y2="3815"/>
                        <a14:foregroundMark x1="65286" y1="38420" x2="69286" y2="51499"/>
                        <a14:foregroundMark x1="35714" y1="35422" x2="40143" y2="56403"/>
                        <a14:foregroundMark x1="64000" y1="34605" x2="59286" y2="53951"/>
                        <a14:foregroundMark x1="59286" y1="53951" x2="60429" y2="62670"/>
                        <a14:foregroundMark x1="28143" y1="49864" x2="30429" y2="58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1571" y="4327238"/>
            <a:ext cx="3375115" cy="2023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56159803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3" name="Google Shape;6823;p43"/>
          <p:cNvGrpSpPr/>
          <p:nvPr/>
        </p:nvGrpSpPr>
        <p:grpSpPr>
          <a:xfrm>
            <a:off x="8417751" y="719336"/>
            <a:ext cx="1219204" cy="876297"/>
            <a:chOff x="4797000" y="1750925"/>
            <a:chExt cx="342550" cy="246400"/>
          </a:xfrm>
        </p:grpSpPr>
        <p:sp>
          <p:nvSpPr>
            <p:cNvPr id="6824" name="Google Shape;6824;p4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4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4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7" name="Google Shape;6827;p43"/>
          <p:cNvGrpSpPr/>
          <p:nvPr/>
        </p:nvGrpSpPr>
        <p:grpSpPr>
          <a:xfrm flipH="1">
            <a:off x="10069472" y="1870243"/>
            <a:ext cx="890064" cy="868776"/>
            <a:chOff x="271054" y="174557"/>
            <a:chExt cx="667548" cy="651582"/>
          </a:xfrm>
        </p:grpSpPr>
        <p:sp>
          <p:nvSpPr>
            <p:cNvPr id="6828" name="Google Shape;6828;p43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43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43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43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43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43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43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43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43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43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43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43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43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43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43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A26D527-1907-9F51-FC60-0B704895C7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777"/>
          <a:stretch/>
        </p:blipFill>
        <p:spPr>
          <a:xfrm>
            <a:off x="2039947" y="1490860"/>
            <a:ext cx="8919589" cy="303669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813960C-1946-C13A-991D-1B77EC7D208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74137"/>
          <a:stretch/>
        </p:blipFill>
        <p:spPr>
          <a:xfrm rot="21352309">
            <a:off x="1506024" y="561518"/>
            <a:ext cx="1618053" cy="1580928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831268" y="3819776"/>
            <a:ext cx="9128268" cy="17543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</a:rPr>
              <a:t>Nhiệm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</a:rPr>
              <a:t>vụ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</a:rPr>
              <a:t>: </a:t>
            </a:r>
            <a:r>
              <a:rPr lang="vi-VN" sz="3600" b="1" dirty="0" smtClean="0">
                <a:solidFill>
                  <a:schemeClr val="accent4">
                    <a:lumMod val="50000"/>
                  </a:schemeClr>
                </a:solidFill>
              </a:rPr>
              <a:t>Thực hành làm</a:t>
            </a:r>
            <a:r>
              <a:rPr lang="en-US" sz="3600" b="1" dirty="0" smtClean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</a:rPr>
              <a:t>những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</a:rPr>
              <a:t>sản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b="1" dirty="0" err="1">
                <a:solidFill>
                  <a:schemeClr val="accent4">
                    <a:lumMod val="50000"/>
                  </a:schemeClr>
                </a:solidFill>
              </a:rPr>
              <a:t>phẩm</a:t>
            </a:r>
            <a:r>
              <a:rPr lang="en-US" sz="3600" b="1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endParaRPr lang="vi-VN" sz="3600" b="1" dirty="0" smtClean="0">
              <a:solidFill>
                <a:schemeClr val="accent4">
                  <a:lumMod val="50000"/>
                </a:schemeClr>
              </a:solidFill>
            </a:endParaRPr>
          </a:p>
          <a:p>
            <a:pPr algn="ctr"/>
            <a:r>
              <a:rPr lang="en-US" sz="3600" b="1" dirty="0" err="1" smtClean="0">
                <a:solidFill>
                  <a:schemeClr val="accent4">
                    <a:lumMod val="50000"/>
                  </a:schemeClr>
                </a:solidFill>
              </a:rPr>
              <a:t>có</a:t>
            </a:r>
            <a:r>
              <a:rPr lang="en-US" sz="3600" b="1" dirty="0" smtClean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vi-VN" sz="3600" b="1" dirty="0" smtClean="0">
                <a:solidFill>
                  <a:schemeClr val="accent4">
                    <a:lumMod val="50000"/>
                  </a:schemeClr>
                </a:solidFill>
              </a:rPr>
              <a:t>dạng hình bình hành dùng để trang trí hoặc </a:t>
            </a:r>
          </a:p>
          <a:p>
            <a:pPr algn="ctr"/>
            <a:r>
              <a:rPr lang="vi-VN" sz="3600" b="1" dirty="0" smtClean="0">
                <a:solidFill>
                  <a:schemeClr val="accent4">
                    <a:lumMod val="50000"/>
                  </a:schemeClr>
                </a:solidFill>
              </a:rPr>
              <a:t>ứng dụng trong cuộc sống.</a:t>
            </a:r>
            <a:endParaRPr lang="en-US" sz="36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3215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5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Latam Maps Theme for Elementary by Slidesgo">
  <a:themeElements>
    <a:clrScheme name="Simple Light">
      <a:dk1>
        <a:srgbClr val="191919"/>
      </a:dk1>
      <a:lt1>
        <a:srgbClr val="22AF00"/>
      </a:lt1>
      <a:dk2>
        <a:srgbClr val="8ED800"/>
      </a:dk2>
      <a:lt2>
        <a:srgbClr val="BEEF44"/>
      </a:lt2>
      <a:accent1>
        <a:srgbClr val="FFE114"/>
      </a:accent1>
      <a:accent2>
        <a:srgbClr val="FFBF00"/>
      </a:accent2>
      <a:accent3>
        <a:srgbClr val="FF7C09"/>
      </a:accent3>
      <a:accent4>
        <a:srgbClr val="75D8CA"/>
      </a:accent4>
      <a:accent5>
        <a:srgbClr val="C8EFEA"/>
      </a:accent5>
      <a:accent6>
        <a:srgbClr val="FFFFFF"/>
      </a:accent6>
      <a:hlink>
        <a:srgbClr val="191919"/>
      </a:hlink>
      <a:folHlink>
        <a:srgbClr val="0097A7"/>
      </a:folHlink>
    </a:clrScheme>
    <a:fontScheme name="1 Tùy chỉnh">
      <a:majorFont>
        <a:latin typeface="SVN-Poky's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atam Maps Theme for Elementary by Slidesgo">
  <a:themeElements>
    <a:clrScheme name="Simple Light">
      <a:dk1>
        <a:srgbClr val="191919"/>
      </a:dk1>
      <a:lt1>
        <a:srgbClr val="22AF00"/>
      </a:lt1>
      <a:dk2>
        <a:srgbClr val="8ED800"/>
      </a:dk2>
      <a:lt2>
        <a:srgbClr val="BEEF44"/>
      </a:lt2>
      <a:accent1>
        <a:srgbClr val="FFE114"/>
      </a:accent1>
      <a:accent2>
        <a:srgbClr val="FFBF00"/>
      </a:accent2>
      <a:accent3>
        <a:srgbClr val="FF7C09"/>
      </a:accent3>
      <a:accent4>
        <a:srgbClr val="75D8CA"/>
      </a:accent4>
      <a:accent5>
        <a:srgbClr val="C8EFEA"/>
      </a:accent5>
      <a:accent6>
        <a:srgbClr val="FFFFFF"/>
      </a:accent6>
      <a:hlink>
        <a:srgbClr val="191919"/>
      </a:hlink>
      <a:folHlink>
        <a:srgbClr val="0097A7"/>
      </a:folHlink>
    </a:clrScheme>
    <a:fontScheme name="1 Tùy chỉnh">
      <a:majorFont>
        <a:latin typeface="SVN-Poky's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Latam Maps Theme for Elementary by Slidesgo">
  <a:themeElements>
    <a:clrScheme name="Simple Light">
      <a:dk1>
        <a:srgbClr val="191919"/>
      </a:dk1>
      <a:lt1>
        <a:srgbClr val="22AF00"/>
      </a:lt1>
      <a:dk2>
        <a:srgbClr val="8ED800"/>
      </a:dk2>
      <a:lt2>
        <a:srgbClr val="BEEF44"/>
      </a:lt2>
      <a:accent1>
        <a:srgbClr val="FFE114"/>
      </a:accent1>
      <a:accent2>
        <a:srgbClr val="FFBF00"/>
      </a:accent2>
      <a:accent3>
        <a:srgbClr val="FF7C09"/>
      </a:accent3>
      <a:accent4>
        <a:srgbClr val="75D8CA"/>
      </a:accent4>
      <a:accent5>
        <a:srgbClr val="C8EFEA"/>
      </a:accent5>
      <a:accent6>
        <a:srgbClr val="FFFFFF"/>
      </a:accent6>
      <a:hlink>
        <a:srgbClr val="191919"/>
      </a:hlink>
      <a:folHlink>
        <a:srgbClr val="0097A7"/>
      </a:folHlink>
    </a:clrScheme>
    <a:fontScheme name="1 Tùy chỉnh">
      <a:majorFont>
        <a:latin typeface="SVN-Poky's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Simple Light">
    <a:dk1>
      <a:srgbClr val="191919"/>
    </a:dk1>
    <a:lt1>
      <a:srgbClr val="22AF00"/>
    </a:lt1>
    <a:dk2>
      <a:srgbClr val="8ED800"/>
    </a:dk2>
    <a:lt2>
      <a:srgbClr val="BEEF44"/>
    </a:lt2>
    <a:accent1>
      <a:srgbClr val="FFE114"/>
    </a:accent1>
    <a:accent2>
      <a:srgbClr val="FFBF00"/>
    </a:accent2>
    <a:accent3>
      <a:srgbClr val="FF7C09"/>
    </a:accent3>
    <a:accent4>
      <a:srgbClr val="75D8CA"/>
    </a:accent4>
    <a:accent5>
      <a:srgbClr val="C8EFEA"/>
    </a:accent5>
    <a:accent6>
      <a:srgbClr val="FFFFFF"/>
    </a:accent6>
    <a:hlink>
      <a:srgbClr val="191919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Simple Light">
    <a:dk1>
      <a:srgbClr val="191919"/>
    </a:dk1>
    <a:lt1>
      <a:srgbClr val="22AF00"/>
    </a:lt1>
    <a:dk2>
      <a:srgbClr val="8ED800"/>
    </a:dk2>
    <a:lt2>
      <a:srgbClr val="BEEF44"/>
    </a:lt2>
    <a:accent1>
      <a:srgbClr val="FFE114"/>
    </a:accent1>
    <a:accent2>
      <a:srgbClr val="FFBF00"/>
    </a:accent2>
    <a:accent3>
      <a:srgbClr val="FF7C09"/>
    </a:accent3>
    <a:accent4>
      <a:srgbClr val="75D8CA"/>
    </a:accent4>
    <a:accent5>
      <a:srgbClr val="C8EFEA"/>
    </a:accent5>
    <a:accent6>
      <a:srgbClr val="FFFFFF"/>
    </a:accent6>
    <a:hlink>
      <a:srgbClr val="191919"/>
    </a:hlink>
    <a:folHlink>
      <a:srgbClr val="0097A7"/>
    </a:folHlink>
  </a:clrScheme>
</a:themeOverride>
</file>

<file path=ppt/theme/themeOverride4.xml><?xml version="1.0" encoding="utf-8"?>
<a:themeOverride xmlns:a="http://schemas.openxmlformats.org/drawingml/2006/main">
  <a:clrScheme name="Simple Light">
    <a:dk1>
      <a:srgbClr val="191919"/>
    </a:dk1>
    <a:lt1>
      <a:srgbClr val="22AF00"/>
    </a:lt1>
    <a:dk2>
      <a:srgbClr val="8ED800"/>
    </a:dk2>
    <a:lt2>
      <a:srgbClr val="BEEF44"/>
    </a:lt2>
    <a:accent1>
      <a:srgbClr val="FFE114"/>
    </a:accent1>
    <a:accent2>
      <a:srgbClr val="FFBF00"/>
    </a:accent2>
    <a:accent3>
      <a:srgbClr val="FF7C09"/>
    </a:accent3>
    <a:accent4>
      <a:srgbClr val="75D8CA"/>
    </a:accent4>
    <a:accent5>
      <a:srgbClr val="C8EFEA"/>
    </a:accent5>
    <a:accent6>
      <a:srgbClr val="FFFFFF"/>
    </a:accent6>
    <a:hlink>
      <a:srgbClr val="191919"/>
    </a:hlink>
    <a:folHlink>
      <a:srgbClr val="0097A7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2292</TotalTime>
  <Words>308</Words>
  <Application>Microsoft Office PowerPoint</Application>
  <PresentationFormat>Widescreen</PresentationFormat>
  <Paragraphs>57</Paragraphs>
  <Slides>17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17</vt:i4>
      </vt:variant>
    </vt:vector>
  </HeadingPairs>
  <TitlesOfParts>
    <vt:vector size="37" baseType="lpstr">
      <vt:lpstr>宋体</vt:lpstr>
      <vt:lpstr>Arial</vt:lpstr>
      <vt:lpstr>Calibri</vt:lpstr>
      <vt:lpstr>Calibri Light</vt:lpstr>
      <vt:lpstr>Cambria</vt:lpstr>
      <vt:lpstr>Cambria Math</vt:lpstr>
      <vt:lpstr>等线</vt:lpstr>
      <vt:lpstr>等线 Light</vt:lpstr>
      <vt:lpstr>iCiel Cadena</vt:lpstr>
      <vt:lpstr>Nunito Light</vt:lpstr>
      <vt:lpstr>Roboto</vt:lpstr>
      <vt:lpstr>Times New Roman</vt:lpstr>
      <vt:lpstr>Wingdings</vt:lpstr>
      <vt:lpstr>字魂37号-波纹乖乖体</vt:lpstr>
      <vt:lpstr>Office 主题​​</vt:lpstr>
      <vt:lpstr>5_Office 主题​​</vt:lpstr>
      <vt:lpstr>Latam Maps Theme for Elementary by Slidesgo</vt:lpstr>
      <vt:lpstr>1_Latam Maps Theme for Elementary by Slidesgo</vt:lpstr>
      <vt:lpstr>3_Latam Maps Theme for Elementary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My PC</cp:lastModifiedBy>
  <cp:revision>81</cp:revision>
  <dcterms:created xsi:type="dcterms:W3CDTF">2023-10-05T14:31:30Z</dcterms:created>
  <dcterms:modified xsi:type="dcterms:W3CDTF">2025-12-17T01:11:18Z</dcterms:modified>
</cp:coreProperties>
</file>