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369" r:id="rId2"/>
    <p:sldId id="256" r:id="rId3"/>
    <p:sldId id="259" r:id="rId4"/>
    <p:sldId id="376" r:id="rId5"/>
    <p:sldId id="721" r:id="rId6"/>
    <p:sldId id="261" r:id="rId7"/>
    <p:sldId id="370" r:id="rId8"/>
    <p:sldId id="271" r:id="rId9"/>
    <p:sldId id="272" r:id="rId10"/>
    <p:sldId id="374" r:id="rId11"/>
    <p:sldId id="371" r:id="rId12"/>
    <p:sldId id="372" r:id="rId13"/>
    <p:sldId id="373" r:id="rId14"/>
    <p:sldId id="375" r:id="rId15"/>
    <p:sldId id="274" r:id="rId16"/>
    <p:sldId id="378" r:id="rId17"/>
    <p:sldId id="379" r:id="rId18"/>
    <p:sldId id="380" r:id="rId19"/>
    <p:sldId id="293" r:id="rId20"/>
    <p:sldId id="288" r:id="rId21"/>
    <p:sldId id="343" r:id="rId22"/>
    <p:sldId id="344" r:id="rId23"/>
    <p:sldId id="382" r:id="rId24"/>
    <p:sldId id="723" r:id="rId25"/>
  </p:sldIdLst>
  <p:sldSz cx="9144000" cy="5143500" type="screen16x9"/>
  <p:notesSz cx="6858000" cy="9144000"/>
  <p:embeddedFontLst>
    <p:embeddedFont>
      <p:font typeface="Patrick Hand" panose="020B0604020202020204" charset="0"/>
      <p:regular r:id="rId27"/>
    </p:embeddedFont>
    <p:embeddedFont>
      <p:font typeface="Patrick Hand SC" panose="020B0604020202020204" charset="0"/>
      <p:regular r:id="rId28"/>
    </p:embeddedFont>
    <p:embeddedFont>
      <p:font typeface="Aharoni" panose="020B0604020202020204" charset="-79"/>
      <p:bold r:id="rId29"/>
    </p:embeddedFont>
    <p:embeddedFont>
      <p:font typeface="Castellar" panose="020A0402060406010301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https://www.youtube.com/watch?v=L08bVyhfKpg&amp;list=PL8_ETpRL2xNY6ptJqBTgFUP3I654rZ9bv&amp;index=21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1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6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12/01/69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6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tiff"/><Relationship Id="rId3" Type="http://schemas.microsoft.com/office/2007/relationships/media" Target="../media/media4.wav"/><Relationship Id="rId7" Type="http://schemas.openxmlformats.org/officeDocument/2006/relationships/image" Target="../media/image14.png"/><Relationship Id="rId12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gif"/><Relationship Id="rId4" Type="http://schemas.openxmlformats.org/officeDocument/2006/relationships/audio" Target="../media/media4.wav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8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8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11" Type="http://schemas.openxmlformats.org/officeDocument/2006/relationships/slide" Target="slide22.xml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gif"/><Relationship Id="rId4" Type="http://schemas.openxmlformats.org/officeDocument/2006/relationships/audio" Target="../media/media4.wav"/><Relationship Id="rId9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08bVyhfKpg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  <p:pic>
        <p:nvPicPr>
          <p:cNvPr id="4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39" y="518808"/>
            <a:ext cx="492261" cy="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8775" y="2069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3495" y="1056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145625" y="2452101"/>
            <a:ext cx="68999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4113" y="1261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2 - </a:t>
            </a:r>
            <a:r>
              <a:rPr lang="en-GB" sz="3600" b="1" dirty="0">
                <a:solidFill>
                  <a:srgbClr val="FF0000"/>
                </a:solidFill>
              </a:rPr>
              <a:t>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4145" y="2122212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197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55154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44879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49" y="1139341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9374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71549" y="2541822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868487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066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189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45660" y="247851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48435" y="247851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840152" y="471678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715517" y="3698268"/>
            <a:ext cx="2695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fun corner </a:t>
            </a:r>
          </a:p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&amp; 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03972" y="3907494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833433" y="3697706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81000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08bVyhfKp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3765" y="70114"/>
            <a:ext cx="8030220" cy="49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001813" y="17716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56533" y="758759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92404" y="246405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</a:t>
            </a:r>
            <a:r>
              <a:rPr lang="en-GB" sz="9600" dirty="0" smtClean="0"/>
              <a:t>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007151" y="963062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  <p:pic>
        <p:nvPicPr>
          <p:cNvPr id="3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63" y="7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0400" y="17902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5120" y="7773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95322" y="2516378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</a:t>
            </a:r>
            <a:r>
              <a:rPr lang="en-GB" sz="9600" dirty="0" smtClean="0"/>
              <a:t>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5738" y="9816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156</Words>
  <Application>Microsoft Office PowerPoint</Application>
  <PresentationFormat>On-screen Show (16:9)</PresentationFormat>
  <Paragraphs>83</Paragraphs>
  <Slides>24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Patrick Hand</vt:lpstr>
      <vt:lpstr>Arial</vt:lpstr>
      <vt:lpstr>Patrick Hand SC</vt:lpstr>
      <vt:lpstr>Punsukpukpik</vt:lpstr>
      <vt:lpstr>Aharoni</vt:lpstr>
      <vt:lpstr>Castellar</vt:lpstr>
      <vt:lpstr>Calibri</vt:lpstr>
      <vt:lpstr>Comic Sans MS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  <vt:lpstr>What have you learnt today?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STD_HUONG</cp:lastModifiedBy>
  <cp:revision>28</cp:revision>
  <dcterms:modified xsi:type="dcterms:W3CDTF">2026-01-12T15:18:21Z</dcterms:modified>
</cp:coreProperties>
</file>